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98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8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7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98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2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79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8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36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4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35B4-72BD-49F3-8150-F89C9F215E20}" type="datetimeFigureOut">
              <a:rPr lang="fr-FR" smtClean="0"/>
              <a:t>28/12/2017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1EC9-5977-4087-ACEE-C84308EFB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2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7" r="5573"/>
          <a:stretch/>
        </p:blipFill>
        <p:spPr bwMode="auto">
          <a:xfrm>
            <a:off x="3433763" y="2410691"/>
            <a:ext cx="2149619" cy="22803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283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Meriem</dc:creator>
  <cp:lastModifiedBy>Meriem</cp:lastModifiedBy>
  <cp:revision>1</cp:revision>
  <dcterms:created xsi:type="dcterms:W3CDTF">2017-12-28T15:52:54Z</dcterms:created>
  <dcterms:modified xsi:type="dcterms:W3CDTF">2017-12-28T15:54:47Z</dcterms:modified>
</cp:coreProperties>
</file>