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2"/>
  </p:notesMasterIdLst>
  <p:handoutMasterIdLst>
    <p:handoutMasterId r:id="rId13"/>
  </p:handoutMasterIdLst>
  <p:sldIdLst>
    <p:sldId id="362" r:id="rId2"/>
    <p:sldId id="494" r:id="rId3"/>
    <p:sldId id="500" r:id="rId4"/>
    <p:sldId id="490" r:id="rId5"/>
    <p:sldId id="496" r:id="rId6"/>
    <p:sldId id="491" r:id="rId7"/>
    <p:sldId id="497" r:id="rId8"/>
    <p:sldId id="498" r:id="rId9"/>
    <p:sldId id="501" r:id="rId10"/>
    <p:sldId id="489" r:id="rId11"/>
  </p:sldIdLst>
  <p:sldSz cx="9906000" cy="6858000" type="A4"/>
  <p:notesSz cx="9874250" cy="6797675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i Popov" initials="" lastIdx="6" clrIdx="0"/>
  <p:cmAuthor id="1" name="Schelchkov" initials="" lastIdx="7" clrIdx="1"/>
  <p:cmAuthor id="2" name="Andrei Popov" initials="AP" lastIdx="5" clrIdx="2"/>
  <p:cmAuthor id="3" name="Schelchkov" initials="S" lastIdx="1" clrIdx="3"/>
  <p:cmAuthor id="4" name="Александр Тараторин" initials="АТ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9B3"/>
    <a:srgbClr val="FFCC00"/>
    <a:srgbClr val="009BBC"/>
    <a:srgbClr val="B6DF89"/>
    <a:srgbClr val="84BA9E"/>
    <a:srgbClr val="EDE313"/>
    <a:srgbClr val="00B8AC"/>
    <a:srgbClr val="B4CF77"/>
    <a:srgbClr val="B89698"/>
    <a:srgbClr val="F4F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0" autoAdjust="0"/>
    <p:restoredTop sz="94854" autoAdjust="0"/>
  </p:normalViewPr>
  <p:slideViewPr>
    <p:cSldViewPr snapToObjects="1">
      <p:cViewPr varScale="1">
        <p:scale>
          <a:sx n="109" d="100"/>
          <a:sy n="109" d="100"/>
        </p:scale>
        <p:origin x="15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052" y="-96"/>
      </p:cViewPr>
      <p:guideLst>
        <p:guide orient="horz" pos="2142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>
            <a:lvl1pPr algn="l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333" y="1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>
            <a:lvl1pPr algn="r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700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b" anchorCtr="0" compatLnSpc="1">
            <a:prstTxWarp prst="textNoShape">
              <a:avLst/>
            </a:prstTxWarp>
          </a:bodyPr>
          <a:lstStyle>
            <a:lvl1pPr algn="l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333" y="6456700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b" anchorCtr="0" compatLnSpc="1">
            <a:prstTxWarp prst="textNoShape">
              <a:avLst/>
            </a:prstTxWarp>
          </a:bodyPr>
          <a:lstStyle>
            <a:lvl1pPr algn="r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1A9595C-BFCE-4577-94DF-C2F57B17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7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>
            <a:lvl1pPr algn="l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333" y="1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>
            <a:lvl1pPr algn="r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5625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966" y="3228349"/>
            <a:ext cx="7900322" cy="30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700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b" anchorCtr="0" compatLnSpc="1">
            <a:prstTxWarp prst="textNoShape">
              <a:avLst/>
            </a:prstTxWarp>
          </a:bodyPr>
          <a:lstStyle>
            <a:lvl1pPr algn="l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333" y="6456700"/>
            <a:ext cx="427761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3" rIns="94064" bIns="47033" numCol="1" anchor="b" anchorCtr="0" compatLnSpc="1">
            <a:prstTxWarp prst="textNoShape">
              <a:avLst/>
            </a:prstTxWarp>
          </a:bodyPr>
          <a:lstStyle>
            <a:lvl1pPr algn="r" defTabSz="941304" eaLnBrk="1" hangingPunct="1"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1C339A-D67D-4F4F-B593-B8B61EEDE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Arial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21115-C64A-4967-86A3-C52AA40DF5D8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Arial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EB75B-9A24-495B-9715-2A6382633C42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130427"/>
            <a:ext cx="8832850" cy="1470025"/>
          </a:xfrm>
        </p:spPr>
        <p:txBody>
          <a:bodyPr anchor="b"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3886200"/>
            <a:ext cx="8832850" cy="17526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C8254-FD17-470E-9389-AEADE9DA28DA}" type="datetime1">
              <a:rPr lang="ru-RU" smtClean="0"/>
              <a:t>01.06.2018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FF266-2EAF-441F-A61B-FDD88DB401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6455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6719-9A2E-4372-A9D1-8BC5262C2BBC}" type="datetime1">
              <a:rPr lang="ru-RU" smtClean="0"/>
              <a:t>01.06.2018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B043A-EE13-4843-9274-FF4A1B47A83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053070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9A081-E8B9-4482-93B9-D3C7E2D7C814}" type="datetime1">
              <a:rPr lang="ru-RU" smtClean="0"/>
              <a:t>01.06.2018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CA1E1-E5B0-4B03-A7F6-4ABAD07407D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336155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7382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673820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474565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548680"/>
            <a:ext cx="8892988" cy="75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56" y="1412776"/>
            <a:ext cx="3003000" cy="4968552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69875" indent="-269875">
              <a:defRPr sz="1800"/>
            </a:lvl1pPr>
            <a:lvl2pPr marL="444500" indent="-174625">
              <a:defRPr sz="1800"/>
            </a:lvl2pPr>
            <a:lvl3pPr marL="628650" indent="-184150">
              <a:defRPr sz="1600"/>
            </a:lvl3pPr>
            <a:lvl4pPr marL="898525" indent="-182563">
              <a:defRPr sz="1400"/>
            </a:lvl4pPr>
            <a:lvl5pPr marL="11684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218" y="1412776"/>
            <a:ext cx="3003000" cy="496855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591182" y="1412776"/>
            <a:ext cx="3003000" cy="496855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495300" y="6453337"/>
            <a:ext cx="2160000" cy="21602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0CF69-B34A-484B-8054-7D19E7937370}" type="datetime1">
              <a:rPr lang="ru-RU" smtClean="0"/>
              <a:t>01.06.2018</a:t>
            </a:fld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64768" y="6453337"/>
            <a:ext cx="4176465" cy="21602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7329264" y="6453337"/>
            <a:ext cx="2232000" cy="21602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9D507-3A4D-4D25-A0B9-45FDDF6545B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387045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533" y="71999"/>
            <a:ext cx="7676654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386767" y="1411038"/>
            <a:ext cx="3003000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6591182" y="1411038"/>
            <a:ext cx="3003000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591182" y="2056556"/>
            <a:ext cx="3003000" cy="432477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3488975" y="1411038"/>
            <a:ext cx="3003000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495300" y="6453337"/>
            <a:ext cx="2160000" cy="21602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6B032-A220-4D53-84DA-6BEA67C5196A}" type="datetime1">
              <a:rPr lang="ru-RU" smtClean="0"/>
              <a:t>01.06.2018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7678" y="2056556"/>
            <a:ext cx="3003000" cy="432477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2864768" y="6453337"/>
            <a:ext cx="4176465" cy="21602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7329264" y="6453337"/>
            <a:ext cx="2232000" cy="21602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2056556"/>
            <a:ext cx="3003000" cy="4324772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ru-RU" sz="1400"/>
            </a:lvl5pPr>
          </a:lstStyle>
          <a:p>
            <a:pPr marL="269875" lvl="0" indent="-269875"/>
            <a:r>
              <a:rPr lang="en-US" smtClean="0"/>
              <a:t>Click to edit Master text styles</a:t>
            </a:r>
          </a:p>
          <a:p>
            <a:pPr marL="269875" lvl="1" indent="-269875"/>
            <a:r>
              <a:rPr lang="en-US" smtClean="0"/>
              <a:t>Second level</a:t>
            </a:r>
          </a:p>
          <a:p>
            <a:pPr marL="269875" lvl="2" indent="-269875"/>
            <a:r>
              <a:rPr lang="en-US" smtClean="0"/>
              <a:t>Third level</a:t>
            </a:r>
          </a:p>
          <a:p>
            <a:pPr marL="269875" lvl="3" indent="-269875"/>
            <a:r>
              <a:rPr lang="en-US" smtClean="0"/>
              <a:t>Fourth level</a:t>
            </a:r>
          </a:p>
          <a:p>
            <a:pPr marL="269875" lvl="4" indent="-269875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4037" y="914400"/>
            <a:ext cx="7677150" cy="36576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981299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048"/>
            <a:ext cx="4381501" cy="2376000"/>
          </a:xfrm>
        </p:spPr>
        <p:txBody>
          <a:bodyPr/>
          <a:lstStyle>
            <a:lvl1pPr marL="266700" indent="-266700">
              <a:defRPr sz="1800"/>
            </a:lvl1pPr>
            <a:lvl2pPr marL="534988" indent="-188913">
              <a:defRPr sz="1600"/>
            </a:lvl2pPr>
            <a:lvl3pPr marL="715963" indent="-139700">
              <a:defRPr sz="1400"/>
            </a:lvl3pPr>
            <a:lvl4pPr marL="896938" indent="-139700">
              <a:defRPr sz="1200"/>
            </a:lvl4pPr>
            <a:lvl5pPr marL="1077913" indent="-1381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485048"/>
            <a:ext cx="4381501" cy="237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ru-RU" sz="1200"/>
            </a:lvl5pPr>
          </a:lstStyle>
          <a:p>
            <a:pPr marL="266700" lvl="0" indent="-266700"/>
            <a:r>
              <a:rPr lang="en-US" smtClean="0"/>
              <a:t>Click to edit Master text styles</a:t>
            </a:r>
          </a:p>
          <a:p>
            <a:pPr marL="266700" lvl="1" indent="-266700"/>
            <a:r>
              <a:rPr lang="en-US" smtClean="0"/>
              <a:t>Second level</a:t>
            </a:r>
          </a:p>
          <a:p>
            <a:pPr marL="266700" lvl="2" indent="-266700"/>
            <a:r>
              <a:rPr lang="en-US" smtClean="0"/>
              <a:t>Third level</a:t>
            </a:r>
          </a:p>
          <a:p>
            <a:pPr marL="266700" lvl="3" indent="-266700"/>
            <a:r>
              <a:rPr lang="en-US" smtClean="0"/>
              <a:t>Fourth level</a:t>
            </a:r>
          </a:p>
          <a:p>
            <a:pPr marL="266700" lvl="4" indent="-266700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70E99-8EF4-43AB-94DC-E8B7DB515290}" type="datetime1">
              <a:rPr lang="ru-RU" smtClean="0"/>
              <a:t>01.06.2018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5BAA-5D4C-4DEB-8F49-A84AB1B0B88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99491" y="3933320"/>
            <a:ext cx="4381501" cy="237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ru-RU" sz="1200"/>
            </a:lvl5pPr>
          </a:lstStyle>
          <a:p>
            <a:pPr marL="266700" lvl="0" indent="-266700"/>
            <a:r>
              <a:rPr lang="en-US" smtClean="0"/>
              <a:t>Click to edit Master text styles</a:t>
            </a:r>
          </a:p>
          <a:p>
            <a:pPr marL="266700" lvl="1" indent="-266700"/>
            <a:r>
              <a:rPr lang="en-US" smtClean="0"/>
              <a:t>Second level</a:t>
            </a:r>
          </a:p>
          <a:p>
            <a:pPr marL="266700" lvl="2" indent="-266700"/>
            <a:r>
              <a:rPr lang="en-US" smtClean="0"/>
              <a:t>Third level</a:t>
            </a:r>
          </a:p>
          <a:p>
            <a:pPr marL="266700" lvl="3" indent="-266700"/>
            <a:r>
              <a:rPr lang="en-US" smtClean="0"/>
              <a:t>Fourth level</a:t>
            </a:r>
          </a:p>
          <a:p>
            <a:pPr marL="266700" lvl="4" indent="-266700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5025008" y="3933320"/>
            <a:ext cx="4381501" cy="237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ru-RU" sz="1200"/>
            </a:lvl5pPr>
          </a:lstStyle>
          <a:p>
            <a:pPr marL="266700" lvl="0" indent="-266700"/>
            <a:r>
              <a:rPr lang="en-US" smtClean="0"/>
              <a:t>Click to edit Master text styles</a:t>
            </a:r>
          </a:p>
          <a:p>
            <a:pPr marL="266700" lvl="1" indent="-266700"/>
            <a:r>
              <a:rPr lang="en-US" smtClean="0"/>
              <a:t>Second level</a:t>
            </a:r>
          </a:p>
          <a:p>
            <a:pPr marL="266700" lvl="2" indent="-266700"/>
            <a:r>
              <a:rPr lang="en-US" smtClean="0"/>
              <a:t>Third level</a:t>
            </a:r>
          </a:p>
          <a:p>
            <a:pPr marL="266700" lvl="3" indent="-266700"/>
            <a:r>
              <a:rPr lang="en-US" smtClean="0"/>
              <a:t>Fourth level</a:t>
            </a:r>
          </a:p>
          <a:p>
            <a:pPr marL="266700" lvl="4" indent="-266700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03688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an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340728"/>
            <a:ext cx="4381501" cy="2124000"/>
          </a:xfrm>
          <a:ln>
            <a:solidFill>
              <a:schemeClr val="accent5"/>
            </a:solidFill>
          </a:ln>
        </p:spPr>
        <p:txBody>
          <a:bodyPr/>
          <a:lstStyle>
            <a:lvl1pPr marL="180975" indent="-180975">
              <a:defRPr sz="1400"/>
            </a:lvl1pPr>
            <a:lvl2pPr marL="449263" indent="-173038">
              <a:defRPr sz="1200"/>
            </a:lvl2pPr>
            <a:lvl3pPr marL="715963" indent="-139700">
              <a:defRPr sz="1100"/>
            </a:lvl3pPr>
            <a:lvl4pPr marL="896938" indent="-146050" defTabSz="982663">
              <a:defRPr sz="1050"/>
            </a:lvl4pPr>
            <a:lvl5pPr marL="1077913" indent="-146050"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340728"/>
            <a:ext cx="4381501" cy="2124000"/>
          </a:xfr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100" smtClean="0"/>
            </a:lvl3pPr>
            <a:lvl4pPr>
              <a:defRPr lang="en-US" sz="1050" smtClean="0"/>
            </a:lvl4pPr>
            <a:lvl5pPr>
              <a:defRPr lang="ru-RU" sz="1050"/>
            </a:lvl5pPr>
          </a:lstStyle>
          <a:p>
            <a:pPr marL="180975" lvl="0" indent="-180975"/>
            <a:r>
              <a:rPr lang="en-US" smtClean="0"/>
              <a:t>Click to edit Master text styles</a:t>
            </a:r>
          </a:p>
          <a:p>
            <a:pPr marL="180975" lvl="1" indent="-180975"/>
            <a:r>
              <a:rPr lang="en-US" smtClean="0"/>
              <a:t>Second level</a:t>
            </a:r>
          </a:p>
          <a:p>
            <a:pPr marL="180975" lvl="2" indent="-180975"/>
            <a:r>
              <a:rPr lang="en-US" smtClean="0"/>
              <a:t>Third level</a:t>
            </a:r>
          </a:p>
          <a:p>
            <a:pPr marL="180975" lvl="3" indent="-180975"/>
            <a:r>
              <a:rPr lang="en-US" smtClean="0"/>
              <a:t>Fourth level</a:t>
            </a:r>
          </a:p>
          <a:p>
            <a:pPr marL="180975" lvl="4" indent="-180975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61649-FC2C-482D-A1BC-C35C381FAF13}" type="datetime1">
              <a:rPr lang="ru-RU" smtClean="0"/>
              <a:t>01.06.2018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627EC-C9DD-48CB-8DD7-D68AB9F2007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99491" y="3969296"/>
            <a:ext cx="4381501" cy="2124000"/>
          </a:xfr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100" smtClean="0"/>
            </a:lvl3pPr>
            <a:lvl4pPr>
              <a:defRPr lang="en-US" sz="1050" smtClean="0"/>
            </a:lvl4pPr>
            <a:lvl5pPr>
              <a:defRPr lang="ru-RU" sz="1050"/>
            </a:lvl5pPr>
          </a:lstStyle>
          <a:p>
            <a:pPr marL="180975" lvl="0" indent="-180975"/>
            <a:r>
              <a:rPr lang="en-US" smtClean="0"/>
              <a:t>Click to edit Master text styles</a:t>
            </a:r>
          </a:p>
          <a:p>
            <a:pPr marL="180975" lvl="1" indent="-180975"/>
            <a:r>
              <a:rPr lang="en-US" smtClean="0"/>
              <a:t>Second level</a:t>
            </a:r>
          </a:p>
          <a:p>
            <a:pPr marL="180975" lvl="2" indent="-180975"/>
            <a:r>
              <a:rPr lang="en-US" smtClean="0"/>
              <a:t>Third level</a:t>
            </a:r>
          </a:p>
          <a:p>
            <a:pPr marL="180975" lvl="3" indent="-180975"/>
            <a:r>
              <a:rPr lang="en-US" smtClean="0"/>
              <a:t>Fourth level</a:t>
            </a:r>
          </a:p>
          <a:p>
            <a:pPr marL="180975" lvl="4" indent="-180975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5025008" y="3969296"/>
            <a:ext cx="4381501" cy="2124000"/>
          </a:xfr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100" smtClean="0"/>
            </a:lvl3pPr>
            <a:lvl4pPr>
              <a:defRPr lang="en-US" sz="1050" smtClean="0"/>
            </a:lvl4pPr>
            <a:lvl5pPr>
              <a:defRPr lang="ru-RU" sz="1050"/>
            </a:lvl5pPr>
          </a:lstStyle>
          <a:p>
            <a:pPr marL="180975" lvl="0" indent="-180975"/>
            <a:r>
              <a:rPr lang="en-US" smtClean="0"/>
              <a:t>Click to edit Master text styles</a:t>
            </a:r>
          </a:p>
          <a:p>
            <a:pPr marL="180975" lvl="1" indent="-180975"/>
            <a:r>
              <a:rPr lang="en-US" smtClean="0"/>
              <a:t>Second level</a:t>
            </a:r>
          </a:p>
          <a:p>
            <a:pPr marL="180975" lvl="2" indent="-180975"/>
            <a:r>
              <a:rPr lang="en-US" smtClean="0"/>
              <a:t>Third level</a:t>
            </a:r>
          </a:p>
          <a:p>
            <a:pPr marL="180975" lvl="3" indent="-180975"/>
            <a:r>
              <a:rPr lang="en-US" smtClean="0"/>
              <a:t>Fourth level</a:t>
            </a:r>
          </a:p>
          <a:p>
            <a:pPr marL="180975" lvl="4" indent="-180975"/>
            <a:r>
              <a:rPr lang="en-US" smtClean="0"/>
              <a:t>Fifth level</a:t>
            </a:r>
            <a:endParaRPr lang="ru-RU"/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495885" y="980728"/>
            <a:ext cx="4381200" cy="360000"/>
          </a:xfrm>
          <a:solidFill>
            <a:schemeClr val="bg2"/>
          </a:solidFill>
          <a:ln>
            <a:solidFill>
              <a:schemeClr val="accent5"/>
            </a:solidFill>
          </a:ln>
        </p:spPr>
        <p:txBody>
          <a:bodyPr anchor="b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5028481" y="980768"/>
            <a:ext cx="4381200" cy="360000"/>
          </a:xfrm>
          <a:solidFill>
            <a:schemeClr val="bg2"/>
          </a:solidFill>
          <a:ln>
            <a:solidFill>
              <a:schemeClr val="accent5"/>
            </a:solidFill>
          </a:ln>
        </p:spPr>
        <p:txBody>
          <a:bodyPr anchor="b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7"/>
          </p:nvPr>
        </p:nvSpPr>
        <p:spPr>
          <a:xfrm>
            <a:off x="500229" y="3610618"/>
            <a:ext cx="4381200" cy="360000"/>
          </a:xfrm>
          <a:solidFill>
            <a:schemeClr val="bg2"/>
          </a:solidFill>
          <a:ln>
            <a:solidFill>
              <a:schemeClr val="accent5"/>
            </a:solidFill>
          </a:ln>
        </p:spPr>
        <p:txBody>
          <a:bodyPr anchor="b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8"/>
          </p:nvPr>
        </p:nvSpPr>
        <p:spPr>
          <a:xfrm>
            <a:off x="5025009" y="3610618"/>
            <a:ext cx="4381200" cy="360000"/>
          </a:xfrm>
          <a:solidFill>
            <a:schemeClr val="bg2"/>
          </a:solidFill>
          <a:ln>
            <a:solidFill>
              <a:schemeClr val="accent5"/>
            </a:solidFill>
          </a:ln>
        </p:spPr>
        <p:txBody>
          <a:bodyPr anchor="b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848912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Horizontal L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13048"/>
            <a:ext cx="8970000" cy="2376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93" y="3933320"/>
            <a:ext cx="8970000" cy="2376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DC02F-B69A-4902-8B40-6BDEEA0F9211}" type="datetime1">
              <a:rPr lang="ru-RU" smtClean="0"/>
              <a:t>01.06.2018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948B4-A173-4DE8-B269-56DAB88B560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483718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orizontal L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052736"/>
            <a:ext cx="9036000" cy="162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816932"/>
            <a:ext cx="9036000" cy="162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D27E-561F-4821-AABC-49D2456787F5}" type="datetime1">
              <a:rPr lang="ru-RU" smtClean="0"/>
              <a:t>01.06.2018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1805C-A1E3-4EAF-BB77-4671E932308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95301" y="4581128"/>
            <a:ext cx="9036000" cy="162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95679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BE028-F271-4D4F-B979-7531FDF203D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9963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13C8A-FE12-4E24-866D-8A1F8208D165}" type="datetime1">
              <a:rPr lang="ru-RU" smtClean="0"/>
              <a:t>01.06.2018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7677150" cy="36576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259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764704"/>
            <a:ext cx="8915400" cy="5256584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46D8-0010-453D-A4DF-0EE4C7D42864}" type="datetime1">
              <a:rPr lang="ru-RU" smtClean="0"/>
              <a:t>01.06.2018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CC738-3043-4632-B0D7-75600B9B15F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0806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AD03C-21CB-44F4-864D-3C1681EBE0D7}" type="datetime1">
              <a:rPr lang="ru-RU" smtClean="0"/>
              <a:t>01.06.2018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4964-28E4-4255-A169-AA4DC66DB8E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01840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12776"/>
            <a:ext cx="4381501" cy="4713388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412776"/>
            <a:ext cx="4381501" cy="4713388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451BC-3882-4EEE-A19A-D508CA381A7F}" type="datetime1">
              <a:rPr lang="ru-RU" smtClean="0"/>
              <a:t>01.06.2018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7677150" cy="36576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222995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65102"/>
            <a:ext cx="4376738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04864"/>
            <a:ext cx="4376738" cy="4032448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66700" indent="-266700">
              <a:defRPr sz="1800"/>
            </a:lvl1pPr>
            <a:lvl2pPr marL="450850" indent="-184150">
              <a:defRPr sz="1600"/>
            </a:lvl2pPr>
            <a:lvl3pPr marL="627063" indent="-176213">
              <a:defRPr sz="1400"/>
            </a:lvl3pPr>
            <a:lvl4pPr marL="804863" indent="-177800">
              <a:defRPr sz="1200"/>
            </a:lvl4pPr>
            <a:lvl5pPr marL="982663" indent="-1778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009" y="1556792"/>
            <a:ext cx="4378325" cy="639762"/>
          </a:xfrm>
          <a:gradFill>
            <a:gsLst>
              <a:gs pos="0">
                <a:srgbClr val="FFFF60"/>
              </a:gs>
              <a:gs pos="33000">
                <a:srgbClr val="FFFF00"/>
              </a:gs>
              <a:gs pos="100000">
                <a:srgbClr val="FFEF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204864"/>
            <a:ext cx="4378325" cy="4032448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ru-RU" sz="1200"/>
            </a:lvl5pPr>
          </a:lstStyle>
          <a:p>
            <a:pPr marL="266700" lvl="0" indent="-266700"/>
            <a:r>
              <a:rPr lang="en-US" smtClean="0"/>
              <a:t>Click to edit Master text styles</a:t>
            </a:r>
          </a:p>
          <a:p>
            <a:pPr marL="266700" lvl="1" indent="-266700"/>
            <a:r>
              <a:rPr lang="en-US" smtClean="0"/>
              <a:t>Second level</a:t>
            </a:r>
          </a:p>
          <a:p>
            <a:pPr marL="266700" lvl="2" indent="-266700"/>
            <a:r>
              <a:rPr lang="en-US" smtClean="0"/>
              <a:t>Third level</a:t>
            </a:r>
          </a:p>
          <a:p>
            <a:pPr marL="266700" lvl="3" indent="-266700"/>
            <a:r>
              <a:rPr lang="en-US" smtClean="0"/>
              <a:t>Fourth level</a:t>
            </a:r>
          </a:p>
          <a:p>
            <a:pPr marL="266700" lvl="4" indent="-266700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E681D-32F2-469F-A60E-51F1F765181C}" type="datetime1">
              <a:rPr lang="ru-RU" smtClean="0"/>
              <a:t>01.06.2018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7677150" cy="36576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534775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DEA4-104C-4D3B-98CA-A3E5B01225CD}" type="datetime1">
              <a:rPr lang="ru-RU" smtClean="0"/>
              <a:t>01.06.2018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299" y="914400"/>
            <a:ext cx="8920843" cy="365760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Slide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716466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2F7AA-7972-4163-8B74-F3C485FF8D7F}" type="datetime1">
              <a:rPr lang="ru-RU" smtClean="0"/>
              <a:t>01.06.2018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8C48D-384B-466A-A880-491E330249B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867440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7" y="620688"/>
            <a:ext cx="3259138" cy="1234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620688"/>
            <a:ext cx="553720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844824"/>
            <a:ext cx="3259138" cy="4281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B2F58-43AA-4E89-9AA8-0D476A436581}" type="datetime1">
              <a:rPr lang="ru-RU" smtClean="0"/>
              <a:t>01.06.2018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38F2-09F4-4608-A9E1-5D8A3FC219B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432660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796" y="71999"/>
            <a:ext cx="7676654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12776"/>
            <a:ext cx="89154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 smtClean="0"/>
          </a:p>
        </p:txBody>
      </p:sp>
      <p:sp>
        <p:nvSpPr>
          <p:cNvPr id="1174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05295" y="6453337"/>
            <a:ext cx="1092121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8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1E9F67F8-FF99-4D92-A0DD-9123B9ADEF11}" type="datetime1">
              <a:rPr lang="ru-RU" smtClean="0"/>
              <a:t>01.06.2018</a:t>
            </a:fld>
            <a:endParaRPr lang="ru-RU"/>
          </a:p>
        </p:txBody>
      </p:sp>
      <p:sp>
        <p:nvSpPr>
          <p:cNvPr id="1174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740" y="6453337"/>
            <a:ext cx="7024546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800" smtClean="0">
                <a:latin typeface="Century Gothic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74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425" y="6453337"/>
            <a:ext cx="64071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8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CE4DAF90-3EA8-4653-AF8A-E84D9DA8780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3" name="Picture 2"/>
          <p:cNvPicPr preferRelativeResize="0"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64" y="71999"/>
            <a:ext cx="1428572" cy="3714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6400800"/>
            <a:ext cx="9906000" cy="0"/>
          </a:xfrm>
          <a:prstGeom prst="line">
            <a:avLst/>
          </a:prstGeom>
          <a:ln w="38100">
            <a:solidFill>
              <a:srgbClr val="FBD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 spd="med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400" b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000" b="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Century Gothic" pitchFamily="34" charset="0"/>
        <a:buChar char="-"/>
        <a:defRPr sz="1800" b="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800" b="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»"/>
        <a:defRPr sz="1600" b="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4728" y="332656"/>
            <a:ext cx="4601716" cy="708670"/>
          </a:xfr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 anchorCtr="0"/>
          <a:lstStyle/>
          <a:p>
            <a:r>
              <a:rPr lang="en-US" dirty="0" err="1" smtClean="0"/>
              <a:t>Raiffeisen</a:t>
            </a:r>
            <a:r>
              <a:rPr lang="en-US" dirty="0" smtClean="0"/>
              <a:t> Java School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509120"/>
            <a:ext cx="8832850" cy="1129680"/>
          </a:xfrm>
        </p:spPr>
        <p:txBody>
          <a:bodyPr/>
          <a:lstStyle/>
          <a:p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21" y="1041326"/>
            <a:ext cx="7008608" cy="5064524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idx="1"/>
          </p:nvPr>
        </p:nvSpPr>
        <p:spPr>
          <a:xfrm>
            <a:off x="1424607" y="1875632"/>
            <a:ext cx="6122988" cy="855662"/>
          </a:xfrm>
        </p:spPr>
        <p:txBody>
          <a:bodyPr/>
          <a:lstStyle/>
          <a:p>
            <a:pPr lvl="1"/>
            <a:r>
              <a:rPr lang="ru-RU" sz="3600" dirty="0" smtClean="0"/>
              <a:t>Спасибо за внимание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D6F7C-412B-47C7-9F0C-D86DDD81F8F7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03459" y="3645024"/>
            <a:ext cx="2565285" cy="1035115"/>
          </a:xfrm>
        </p:spPr>
        <p:txBody>
          <a:bodyPr/>
          <a:lstStyle/>
          <a:p>
            <a:pPr lvl="1"/>
            <a:r>
              <a:rPr lang="en-US" sz="4800" dirty="0" smtClean="0"/>
              <a:t>Q&amp;A</a:t>
            </a:r>
            <a:endParaRPr lang="ru-RU" sz="4800" dirty="0" smtClean="0"/>
          </a:p>
        </p:txBody>
      </p:sp>
    </p:spTree>
    <p:extLst>
      <p:ext uri="{BB962C8B-B14F-4D97-AF65-F5344CB8AC3E}">
        <p14:creationId xmlns:p14="http://schemas.microsoft.com/office/powerpoint/2010/main" val="30223555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E028-F271-4D4F-B979-7531FDF203DA}" type="slidenum">
              <a:rPr lang="en-US" altLang="ru-RU" smtClean="0"/>
              <a:pPr/>
              <a:t>2</a:t>
            </a:fld>
            <a:endParaRPr lang="en-US" altLang="ru-RU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95300" y="445780"/>
            <a:ext cx="8832850" cy="10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Day 0: Interview</a:t>
            </a:r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1152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495300" y="445780"/>
            <a:ext cx="8832850" cy="10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Day 1: Plan</a:t>
            </a:r>
            <a:endParaRPr lang="ru-RU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6276189" cy="47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495300" y="445780"/>
            <a:ext cx="8832850" cy="10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Day 7: Review, retro, planning</a:t>
            </a:r>
            <a:endParaRPr lang="ru-RU" kern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95300" y="2420888"/>
            <a:ext cx="883285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kern="0" dirty="0" smtClean="0"/>
              <a:t>Как проходили </a:t>
            </a:r>
            <a:r>
              <a:rPr lang="ru-RU" kern="0" dirty="0" err="1" smtClean="0"/>
              <a:t>ревью</a:t>
            </a:r>
            <a:r>
              <a:rPr lang="ru-RU" kern="0" dirty="0" smtClean="0"/>
              <a:t>, ретро, наши впечатления</a:t>
            </a:r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35822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E028-F271-4D4F-B979-7531FDF203DA}" type="slidenum">
              <a:rPr lang="en-US" altLang="ru-RU" smtClean="0"/>
              <a:pPr/>
              <a:t>5</a:t>
            </a:fld>
            <a:endParaRPr lang="en-US" altLang="ru-RU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5300" y="445780"/>
            <a:ext cx="8832850" cy="10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Day 10: </a:t>
            </a:r>
            <a:r>
              <a:rPr lang="en-US" kern="0" dirty="0" err="1" smtClean="0"/>
              <a:t>Git</a:t>
            </a:r>
            <a:endParaRPr lang="ru-RU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268761"/>
            <a:ext cx="620077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E028-F271-4D4F-B979-7531FDF203DA}" type="slidenum">
              <a:rPr lang="en-US" altLang="ru-RU" smtClean="0"/>
              <a:pPr/>
              <a:t>6</a:t>
            </a:fld>
            <a:endParaRPr lang="en-US" altLang="ru-RU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5300" y="445780"/>
            <a:ext cx="8832850" cy="10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Day 30: Agile</a:t>
            </a:r>
            <a:endParaRPr lang="ru-RU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5"/>
            <a:ext cx="9906000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E028-F271-4D4F-B979-7531FDF203DA}" type="slidenum">
              <a:rPr lang="en-US" altLang="ru-RU" smtClean="0"/>
              <a:pPr/>
              <a:t>7</a:t>
            </a:fld>
            <a:endParaRPr lang="en-US" altLang="ru-RU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5300" y="445780"/>
            <a:ext cx="8832850" cy="10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Day 40: Bank Structure</a:t>
            </a:r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38312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E028-F271-4D4F-B979-7531FDF203DA}" type="slidenum">
              <a:rPr lang="en-US" altLang="ru-RU" smtClean="0"/>
              <a:pPr/>
              <a:t>8</a:t>
            </a:fld>
            <a:endParaRPr lang="en-US" altLang="ru-RU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5300" y="445780"/>
            <a:ext cx="8832850" cy="10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Day 50: Team Building</a:t>
            </a:r>
            <a:endParaRPr lang="ru-RU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65" y="1183366"/>
            <a:ext cx="745232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E028-F271-4D4F-B979-7531FDF203DA}" type="slidenum">
              <a:rPr lang="en-US" altLang="ru-RU" smtClean="0"/>
              <a:pPr/>
              <a:t>9</a:t>
            </a:fld>
            <a:endParaRPr lang="en-US" altLang="ru-RU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5300" y="445780"/>
            <a:ext cx="8832850" cy="10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Day </a:t>
            </a:r>
            <a:r>
              <a:rPr lang="ru-RU" kern="0" dirty="0" smtClean="0"/>
              <a:t>7</a:t>
            </a:r>
            <a:r>
              <a:rPr lang="en-US" kern="0" dirty="0" smtClean="0"/>
              <a:t>0:</a:t>
            </a:r>
            <a:r>
              <a:rPr lang="ru-RU" kern="0" dirty="0" smtClean="0"/>
              <a:t> </a:t>
            </a:r>
            <a:r>
              <a:rPr lang="en-US" kern="0" dirty="0" smtClean="0"/>
              <a:t>Backend</a:t>
            </a:r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3833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38&quot;/&gt;&lt;CPresentation id=&quot;1&quot;&gt;&lt;m_precDefaultNumber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strFormatTime&gt;%d.%m.%Y&lt;/m_strFormatTime&gt;&lt;/m_precDefaultDate&gt;&lt;m_precDefaultYear&gt;&lt;m_strFormatTime&gt;%Y&lt;/m_strFormatTime&gt;&lt;/m_precDefaultYear&gt;&lt;m_precDefaultQuarter&gt;&lt;m_strFormatTime&gt;Q%5&lt;/m_strFormatTime&gt;&lt;/m_precDefaultQuarter&gt;&lt;m_precDefaultMonth&gt;&lt;m_strFormatTime&gt;%1&lt;/m_strFormatTime&gt;&lt;/m_precDefaultMonth&gt;&lt;m_precDefaultWeek&gt;&lt;m_strFormatTime&gt;%4&lt;/m_strFormatTime&gt;&lt;/m_precDefaultWeek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ers_scrum_v1">
  <a:themeElements>
    <a:clrScheme name="Custom 2">
      <a:dk1>
        <a:srgbClr val="000000"/>
      </a:dk1>
      <a:lt1>
        <a:srgbClr val="FFFFFF"/>
      </a:lt1>
      <a:dk2>
        <a:srgbClr val="3F3F3F"/>
      </a:dk2>
      <a:lt2>
        <a:srgbClr val="D8D8D8"/>
      </a:lt2>
      <a:accent1>
        <a:srgbClr val="FBDE01"/>
      </a:accent1>
      <a:accent2>
        <a:srgbClr val="00B050"/>
      </a:accent2>
      <a:accent3>
        <a:srgbClr val="0070C0"/>
      </a:accent3>
      <a:accent4>
        <a:srgbClr val="FF0000"/>
      </a:accent4>
      <a:accent5>
        <a:srgbClr val="FFFFFF"/>
      </a:accent5>
      <a:accent6>
        <a:srgbClr val="000000"/>
      </a:accent6>
      <a:hlink>
        <a:srgbClr val="0070C0"/>
      </a:hlink>
      <a:folHlink>
        <a:srgbClr val="595959"/>
      </a:folHlink>
    </a:clrScheme>
    <a:fontScheme name="Raiffeisenbank_шаблон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iffeisenbank_шаблон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ffeisenbank_шаблон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iffeisenbank_шаблон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Words>63</Words>
  <Application>Microsoft Office PowerPoint</Application>
  <PresentationFormat>A4 Paper (210x297 mm)</PresentationFormat>
  <Paragraphs>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ers_scrum_v1</vt:lpstr>
      <vt:lpstr>Raiffeisen Java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ZAO Raiffeisenbank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практик XP в проекте ERS</dc:title>
  <dc:creator>TSVETKOV Viktor</dc:creator>
  <cp:lastModifiedBy>PRUDNIKOV Artemy</cp:lastModifiedBy>
  <cp:revision>100</cp:revision>
  <cp:lastPrinted>2013-08-13T12:46:43Z</cp:lastPrinted>
  <dcterms:created xsi:type="dcterms:W3CDTF">2013-10-15T05:32:58Z</dcterms:created>
  <dcterms:modified xsi:type="dcterms:W3CDTF">2018-06-01T13:08:48Z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sion">
    <vt:lpwstr>IT</vt:lpwstr>
  </property>
  <property fmtid="{D5CDD505-2E9C-101B-9397-08002B2CF9AE}" pid="3" name="Department">
    <vt:lpwstr>IT Architecture</vt:lpwstr>
  </property>
  <property fmtid="{D5CDD505-2E9C-101B-9397-08002B2CF9AE}" pid="4" name="Language">
    <vt:lpwstr>English</vt:lpwstr>
  </property>
</Properties>
</file>