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</p:sldMasterIdLst>
  <p:notesMasterIdLst>
    <p:notesMasterId r:id="rId14"/>
  </p:notesMasterIdLst>
  <p:handoutMasterIdLst>
    <p:handoutMasterId r:id="rId15"/>
  </p:handoutMasterIdLst>
  <p:sldIdLst>
    <p:sldId id="362" r:id="rId2"/>
    <p:sldId id="506" r:id="rId3"/>
    <p:sldId id="536" r:id="rId4"/>
    <p:sldId id="537" r:id="rId5"/>
    <p:sldId id="538" r:id="rId6"/>
    <p:sldId id="531" r:id="rId7"/>
    <p:sldId id="526" r:id="rId8"/>
    <p:sldId id="533" r:id="rId9"/>
    <p:sldId id="489" r:id="rId10"/>
    <p:sldId id="501" r:id="rId11"/>
    <p:sldId id="505" r:id="rId12"/>
    <p:sldId id="535" r:id="rId13"/>
  </p:sldIdLst>
  <p:sldSz cx="9906000" cy="6858000" type="A4"/>
  <p:notesSz cx="9874250" cy="6797675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b="1" kern="1200">
        <a:solidFill>
          <a:srgbClr val="000000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b="1" kern="1200">
        <a:solidFill>
          <a:srgbClr val="000000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b="1" kern="1200">
        <a:solidFill>
          <a:srgbClr val="000000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b="1" kern="1200">
        <a:solidFill>
          <a:srgbClr val="000000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>
          <p15:clr>
            <a:srgbClr val="A4A3A4"/>
          </p15:clr>
        </p15:guide>
        <p15:guide id="2" pos="311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i Popov" initials="" lastIdx="6" clrIdx="0"/>
  <p:cmAuthor id="1" name="Schelchkov" initials="" lastIdx="7" clrIdx="1"/>
  <p:cmAuthor id="2" name="Andrei Popov" initials="AP" lastIdx="5" clrIdx="2"/>
  <p:cmAuthor id="3" name="Schelchkov" initials="S" lastIdx="1" clrIdx="3"/>
  <p:cmAuthor id="4" name="Александр Тараторин" initials="АТ" lastIdx="1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C9B3"/>
    <a:srgbClr val="FFCC00"/>
    <a:srgbClr val="009BBC"/>
    <a:srgbClr val="B6DF89"/>
    <a:srgbClr val="84BA9E"/>
    <a:srgbClr val="EDE313"/>
    <a:srgbClr val="00B8AC"/>
    <a:srgbClr val="B4CF77"/>
    <a:srgbClr val="B89698"/>
    <a:srgbClr val="F4F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78" autoAdjust="0"/>
    <p:restoredTop sz="94854" autoAdjust="0"/>
  </p:normalViewPr>
  <p:slideViewPr>
    <p:cSldViewPr snapToObjects="1">
      <p:cViewPr varScale="1">
        <p:scale>
          <a:sx n="109" d="100"/>
          <a:sy n="109" d="100"/>
        </p:scale>
        <p:origin x="126" y="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2052" y="-96"/>
      </p:cViewPr>
      <p:guideLst>
        <p:guide orient="horz" pos="2142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27761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64" tIns="47033" rIns="94064" bIns="47033" numCol="1" anchor="t" anchorCtr="0" compatLnSpc="1">
            <a:prstTxWarp prst="textNoShape">
              <a:avLst/>
            </a:prstTxWarp>
          </a:bodyPr>
          <a:lstStyle>
            <a:lvl1pPr algn="l" defTabSz="941304" eaLnBrk="1" hangingPunct="1">
              <a:defRPr sz="13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4333" y="1"/>
            <a:ext cx="427761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64" tIns="47033" rIns="94064" bIns="47033" numCol="1" anchor="t" anchorCtr="0" compatLnSpc="1">
            <a:prstTxWarp prst="textNoShape">
              <a:avLst/>
            </a:prstTxWarp>
          </a:bodyPr>
          <a:lstStyle>
            <a:lvl1pPr algn="r" defTabSz="941304" eaLnBrk="1" hangingPunct="1">
              <a:defRPr sz="13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700"/>
            <a:ext cx="427761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64" tIns="47033" rIns="94064" bIns="47033" numCol="1" anchor="b" anchorCtr="0" compatLnSpc="1">
            <a:prstTxWarp prst="textNoShape">
              <a:avLst/>
            </a:prstTxWarp>
          </a:bodyPr>
          <a:lstStyle>
            <a:lvl1pPr algn="l" defTabSz="941304" eaLnBrk="1" hangingPunct="1">
              <a:defRPr sz="13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4333" y="6456700"/>
            <a:ext cx="427761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64" tIns="47033" rIns="94064" bIns="47033" numCol="1" anchor="b" anchorCtr="0" compatLnSpc="1">
            <a:prstTxWarp prst="textNoShape">
              <a:avLst/>
            </a:prstTxWarp>
          </a:bodyPr>
          <a:lstStyle>
            <a:lvl1pPr algn="r" defTabSz="941304" eaLnBrk="1" hangingPunct="1">
              <a:defRPr sz="13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1A9595C-BFCE-4577-94DF-C2F57B171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27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27761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64" tIns="47033" rIns="94064" bIns="47033" numCol="1" anchor="t" anchorCtr="0" compatLnSpc="1">
            <a:prstTxWarp prst="textNoShape">
              <a:avLst/>
            </a:prstTxWarp>
          </a:bodyPr>
          <a:lstStyle>
            <a:lvl1pPr algn="l" defTabSz="941304" eaLnBrk="1" hangingPunct="1">
              <a:defRPr sz="13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4333" y="1"/>
            <a:ext cx="427761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64" tIns="47033" rIns="94064" bIns="47033" numCol="1" anchor="t" anchorCtr="0" compatLnSpc="1">
            <a:prstTxWarp prst="textNoShape">
              <a:avLst/>
            </a:prstTxWarp>
          </a:bodyPr>
          <a:lstStyle>
            <a:lvl1pPr algn="r" defTabSz="941304" eaLnBrk="1" hangingPunct="1">
              <a:defRPr sz="13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95625" y="509588"/>
            <a:ext cx="36798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6966" y="3228349"/>
            <a:ext cx="7900322" cy="30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64" tIns="47033" rIns="94064" bIns="470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700"/>
            <a:ext cx="427761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64" tIns="47033" rIns="94064" bIns="47033" numCol="1" anchor="b" anchorCtr="0" compatLnSpc="1">
            <a:prstTxWarp prst="textNoShape">
              <a:avLst/>
            </a:prstTxWarp>
          </a:bodyPr>
          <a:lstStyle>
            <a:lvl1pPr algn="l" defTabSz="941304" eaLnBrk="1" hangingPunct="1">
              <a:defRPr sz="13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4333" y="6456700"/>
            <a:ext cx="427761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64" tIns="47033" rIns="94064" bIns="47033" numCol="1" anchor="b" anchorCtr="0" compatLnSpc="1">
            <a:prstTxWarp prst="textNoShape">
              <a:avLst/>
            </a:prstTxWarp>
          </a:bodyPr>
          <a:lstStyle>
            <a:lvl1pPr algn="r" defTabSz="941304" eaLnBrk="1" hangingPunct="1">
              <a:defRPr sz="13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1C339A-D67D-4F4F-B593-B8B61EEDE5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89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>
              <a:latin typeface="Arial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721115-C64A-4967-86A3-C52AA40DF5D8}" type="slidenum">
              <a:rPr lang="en-US" smtClean="0">
                <a:latin typeface="Arial" charset="0"/>
                <a:cs typeface="Arial" charset="0"/>
              </a:rPr>
              <a:pPr/>
              <a:t>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>
              <a:latin typeface="Arial" charset="0"/>
            </a:endParaRP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8EB75B-9A24-495B-9715-2A6382633C42}" type="slidenum">
              <a:rPr lang="en-US" smtClean="0">
                <a:latin typeface="Arial" charset="0"/>
                <a:cs typeface="Arial" charset="0"/>
              </a:rPr>
              <a:pPr/>
              <a:t>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300" y="2130427"/>
            <a:ext cx="8832850" cy="1470025"/>
          </a:xfrm>
        </p:spPr>
        <p:txBody>
          <a:bodyPr anchor="b"/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" y="3886200"/>
            <a:ext cx="8832850" cy="1752600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C8254-FD17-470E-9389-AEADE9DA28DA}" type="datetime1">
              <a:rPr lang="ru-RU" smtClean="0"/>
              <a:t>19.03.2018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FF266-2EAF-441F-A61B-FDD88DB401FA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2645599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E6719-9A2E-4372-A9D1-8BC5262C2BBC}" type="datetime1">
              <a:rPr lang="ru-RU" smtClean="0"/>
              <a:t>19.03.2018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B043A-EE13-4843-9274-FF4A1B47A83B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4053070"/>
      </p:ext>
    </p:extLst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9A081-E8B9-4482-93B9-D3C7E2D7C814}" type="datetime1">
              <a:rPr lang="ru-RU" smtClean="0"/>
              <a:t>19.03.2018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CA1E1-E5B0-4B03-A7F6-4ABAD07407D8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8336155"/>
      </p:ext>
    </p:extLst>
  </p:cSld>
  <p:clrMapOvr>
    <a:masterClrMapping/>
  </p:clrMapOvr>
  <p:transition spd="med"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73820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1" y="673820"/>
            <a:ext cx="65341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474565"/>
      </p:ext>
    </p:extLst>
  </p:cSld>
  <p:clrMapOvr>
    <a:masterClrMapping/>
  </p:clrMapOvr>
  <p:transition spd="med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6" y="548680"/>
            <a:ext cx="8892988" cy="75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5256" y="1412776"/>
            <a:ext cx="3003000" cy="4968552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69875" indent="-269875">
              <a:defRPr sz="1800"/>
            </a:lvl1pPr>
            <a:lvl2pPr marL="444500" indent="-174625">
              <a:defRPr sz="1800"/>
            </a:lvl2pPr>
            <a:lvl3pPr marL="628650" indent="-184150">
              <a:defRPr sz="1600"/>
            </a:lvl3pPr>
            <a:lvl4pPr marL="898525" indent="-182563">
              <a:defRPr sz="1400"/>
            </a:lvl4pPr>
            <a:lvl5pPr marL="1168400" indent="-182563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218" y="1412776"/>
            <a:ext cx="3003000" cy="4968552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800" smtClean="0"/>
            </a:lvl1pPr>
            <a:lvl2pPr>
              <a:defRPr lang="en-US" sz="1800" smtClean="0"/>
            </a:lvl2pPr>
            <a:lvl3pPr>
              <a:defRPr lang="en-US" sz="1600" smtClean="0"/>
            </a:lvl3pPr>
            <a:lvl4pPr>
              <a:defRPr lang="en-US" sz="1400" smtClean="0"/>
            </a:lvl4pPr>
            <a:lvl5pPr>
              <a:defRPr lang="ru-RU" sz="1400"/>
            </a:lvl5pPr>
          </a:lstStyle>
          <a:p>
            <a:pPr marL="269875" lvl="0" indent="-269875"/>
            <a:r>
              <a:rPr lang="en-US" smtClean="0"/>
              <a:t>Click to edit Master text styles</a:t>
            </a:r>
          </a:p>
          <a:p>
            <a:pPr marL="269875" lvl="1" indent="-269875"/>
            <a:r>
              <a:rPr lang="en-US" smtClean="0"/>
              <a:t>Second level</a:t>
            </a:r>
          </a:p>
          <a:p>
            <a:pPr marL="269875" lvl="2" indent="-269875"/>
            <a:r>
              <a:rPr lang="en-US" smtClean="0"/>
              <a:t>Third level</a:t>
            </a:r>
          </a:p>
          <a:p>
            <a:pPr marL="269875" lvl="3" indent="-269875"/>
            <a:r>
              <a:rPr lang="en-US" smtClean="0"/>
              <a:t>Fourth level</a:t>
            </a:r>
          </a:p>
          <a:p>
            <a:pPr marL="269875" lvl="4" indent="-269875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6591182" y="1412776"/>
            <a:ext cx="3003000" cy="4968552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800" smtClean="0"/>
            </a:lvl1pPr>
            <a:lvl2pPr>
              <a:defRPr lang="en-US" sz="1800" smtClean="0"/>
            </a:lvl2pPr>
            <a:lvl3pPr>
              <a:defRPr lang="en-US" sz="1600" smtClean="0"/>
            </a:lvl3pPr>
            <a:lvl4pPr>
              <a:defRPr lang="en-US" sz="1400" smtClean="0"/>
            </a:lvl4pPr>
            <a:lvl5pPr>
              <a:defRPr lang="ru-RU" sz="1400"/>
            </a:lvl5pPr>
          </a:lstStyle>
          <a:p>
            <a:pPr marL="269875" lvl="0" indent="-269875"/>
            <a:r>
              <a:rPr lang="en-US" smtClean="0"/>
              <a:t>Click to edit Master text styles</a:t>
            </a:r>
          </a:p>
          <a:p>
            <a:pPr marL="269875" lvl="1" indent="-269875"/>
            <a:r>
              <a:rPr lang="en-US" smtClean="0"/>
              <a:t>Second level</a:t>
            </a:r>
          </a:p>
          <a:p>
            <a:pPr marL="269875" lvl="2" indent="-269875"/>
            <a:r>
              <a:rPr lang="en-US" smtClean="0"/>
              <a:t>Third level</a:t>
            </a:r>
          </a:p>
          <a:p>
            <a:pPr marL="269875" lvl="3" indent="-269875"/>
            <a:r>
              <a:rPr lang="en-US" smtClean="0"/>
              <a:t>Fourth level</a:t>
            </a:r>
          </a:p>
          <a:p>
            <a:pPr marL="269875" lvl="4" indent="-269875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495300" y="6453337"/>
            <a:ext cx="2160000" cy="21602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0CF69-B34A-484B-8054-7D19E7937370}" type="datetime1">
              <a:rPr lang="ru-RU" smtClean="0"/>
              <a:t>19.03.2018</a:t>
            </a:fld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2864768" y="6453337"/>
            <a:ext cx="4176465" cy="21602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7329264" y="6453337"/>
            <a:ext cx="2232000" cy="216024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9D507-3A4D-4D25-A0B9-45FDDF6545B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387045"/>
      </p:ext>
    </p:extLst>
  </p:cSld>
  <p:clrMapOvr>
    <a:masterClrMapping/>
  </p:clrMapOvr>
  <p:transition spd="med"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533" y="71999"/>
            <a:ext cx="7676654" cy="8229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386767" y="1411038"/>
            <a:ext cx="3003000" cy="639762"/>
          </a:xfrm>
          <a:gradFill>
            <a:gsLst>
              <a:gs pos="0">
                <a:srgbClr val="FFFF60"/>
              </a:gs>
              <a:gs pos="33000">
                <a:srgbClr val="FFFF00"/>
              </a:gs>
              <a:gs pos="100000">
                <a:srgbClr val="FFEF00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1800" b="1" smtClean="0"/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/>
          </p:nvPr>
        </p:nvSpPr>
        <p:spPr>
          <a:xfrm>
            <a:off x="6591182" y="1411038"/>
            <a:ext cx="3003000" cy="639762"/>
          </a:xfrm>
          <a:gradFill>
            <a:gsLst>
              <a:gs pos="0">
                <a:srgbClr val="FFFF60"/>
              </a:gs>
              <a:gs pos="33000">
                <a:srgbClr val="FFFF00"/>
              </a:gs>
              <a:gs pos="100000">
                <a:srgbClr val="FFEF00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1800" b="1" smtClean="0"/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6591182" y="2056556"/>
            <a:ext cx="3003000" cy="4324772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800" smtClean="0"/>
            </a:lvl1pPr>
            <a:lvl2pPr>
              <a:defRPr lang="en-US" sz="1800" smtClean="0"/>
            </a:lvl2pPr>
            <a:lvl3pPr>
              <a:defRPr lang="en-US" sz="1600" smtClean="0"/>
            </a:lvl3pPr>
            <a:lvl4pPr>
              <a:defRPr lang="en-US" sz="1400" smtClean="0"/>
            </a:lvl4pPr>
            <a:lvl5pPr>
              <a:defRPr lang="ru-RU" sz="1400"/>
            </a:lvl5pPr>
          </a:lstStyle>
          <a:p>
            <a:pPr marL="269875" lvl="0" indent="-269875"/>
            <a:r>
              <a:rPr lang="en-US" smtClean="0"/>
              <a:t>Click to edit Master text styles</a:t>
            </a:r>
          </a:p>
          <a:p>
            <a:pPr marL="269875" lvl="1" indent="-269875"/>
            <a:r>
              <a:rPr lang="en-US" smtClean="0"/>
              <a:t>Second level</a:t>
            </a:r>
          </a:p>
          <a:p>
            <a:pPr marL="269875" lvl="2" indent="-269875"/>
            <a:r>
              <a:rPr lang="en-US" smtClean="0"/>
              <a:t>Third level</a:t>
            </a:r>
          </a:p>
          <a:p>
            <a:pPr marL="269875" lvl="3" indent="-269875"/>
            <a:r>
              <a:rPr lang="en-US" smtClean="0"/>
              <a:t>Fourth level</a:t>
            </a:r>
          </a:p>
          <a:p>
            <a:pPr marL="269875" lvl="4" indent="-269875"/>
            <a:r>
              <a:rPr lang="en-US" smtClean="0"/>
              <a:t>Fifth level</a:t>
            </a:r>
            <a:endParaRPr lang="ru-RU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3488975" y="1411038"/>
            <a:ext cx="3003000" cy="639762"/>
          </a:xfrm>
          <a:gradFill>
            <a:gsLst>
              <a:gs pos="0">
                <a:srgbClr val="FFFF60"/>
              </a:gs>
              <a:gs pos="33000">
                <a:srgbClr val="FFFF00"/>
              </a:gs>
              <a:gs pos="100000">
                <a:srgbClr val="FFEF00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1800" b="1" smtClean="0"/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495300" y="6453337"/>
            <a:ext cx="2160000" cy="21602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6B032-A220-4D53-84DA-6BEA67C5196A}" type="datetime1">
              <a:rPr lang="ru-RU" smtClean="0"/>
              <a:t>19.03.2018</a:t>
            </a:fld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7678" y="2056556"/>
            <a:ext cx="3003000" cy="4324772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800" smtClean="0"/>
            </a:lvl1pPr>
            <a:lvl2pPr>
              <a:defRPr lang="en-US" sz="1800" smtClean="0"/>
            </a:lvl2pPr>
            <a:lvl3pPr>
              <a:defRPr lang="en-US" sz="1600" smtClean="0"/>
            </a:lvl3pPr>
            <a:lvl4pPr>
              <a:defRPr lang="en-US" sz="1400" smtClean="0"/>
            </a:lvl4pPr>
            <a:lvl5pPr>
              <a:defRPr lang="ru-RU" sz="1400"/>
            </a:lvl5pPr>
          </a:lstStyle>
          <a:p>
            <a:pPr marL="269875" lvl="0" indent="-269875"/>
            <a:r>
              <a:rPr lang="en-US" smtClean="0"/>
              <a:t>Click to edit Master text styles</a:t>
            </a:r>
          </a:p>
          <a:p>
            <a:pPr marL="269875" lvl="1" indent="-269875"/>
            <a:r>
              <a:rPr lang="en-US" smtClean="0"/>
              <a:t>Second level</a:t>
            </a:r>
          </a:p>
          <a:p>
            <a:pPr marL="269875" lvl="2" indent="-269875"/>
            <a:r>
              <a:rPr lang="en-US" smtClean="0"/>
              <a:t>Third level</a:t>
            </a:r>
          </a:p>
          <a:p>
            <a:pPr marL="269875" lvl="3" indent="-269875"/>
            <a:r>
              <a:rPr lang="en-US" smtClean="0"/>
              <a:t>Fourth level</a:t>
            </a:r>
          </a:p>
          <a:p>
            <a:pPr marL="269875" lvl="4" indent="-269875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2864768" y="6453337"/>
            <a:ext cx="4176465" cy="21602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7329264" y="6453337"/>
            <a:ext cx="2232000" cy="216024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D6F7C-412B-47C7-9F0C-D86DDD81F8F7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175" y="2056556"/>
            <a:ext cx="3003000" cy="4324772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800" smtClean="0"/>
            </a:lvl1pPr>
            <a:lvl2pPr>
              <a:defRPr lang="en-US" sz="1800" smtClean="0"/>
            </a:lvl2pPr>
            <a:lvl3pPr>
              <a:defRPr lang="en-US" sz="1600" smtClean="0"/>
            </a:lvl3pPr>
            <a:lvl4pPr>
              <a:defRPr lang="en-US" sz="1400" smtClean="0"/>
            </a:lvl4pPr>
            <a:lvl5pPr>
              <a:defRPr lang="ru-RU" sz="1400"/>
            </a:lvl5pPr>
          </a:lstStyle>
          <a:p>
            <a:pPr marL="269875" lvl="0" indent="-269875"/>
            <a:r>
              <a:rPr lang="en-US" smtClean="0"/>
              <a:t>Click to edit Master text styles</a:t>
            </a:r>
          </a:p>
          <a:p>
            <a:pPr marL="269875" lvl="1" indent="-269875"/>
            <a:r>
              <a:rPr lang="en-US" smtClean="0"/>
              <a:t>Second level</a:t>
            </a:r>
          </a:p>
          <a:p>
            <a:pPr marL="269875" lvl="2" indent="-269875"/>
            <a:r>
              <a:rPr lang="en-US" smtClean="0"/>
              <a:t>Third level</a:t>
            </a:r>
          </a:p>
          <a:p>
            <a:pPr marL="269875" lvl="3" indent="-269875"/>
            <a:r>
              <a:rPr lang="en-US" smtClean="0"/>
              <a:t>Fourth level</a:t>
            </a:r>
          </a:p>
          <a:p>
            <a:pPr marL="269875" lvl="4" indent="-269875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84037" y="914400"/>
            <a:ext cx="7677150" cy="365760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smtClean="0"/>
              <a:t>Slide subtitle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8981299"/>
      </p:ext>
    </p:extLst>
  </p:cSld>
  <p:clrMapOvr>
    <a:masterClrMapping/>
  </p:clrMapOvr>
  <p:transition spd="med"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a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485048"/>
            <a:ext cx="4381501" cy="2376000"/>
          </a:xfrm>
        </p:spPr>
        <p:txBody>
          <a:bodyPr/>
          <a:lstStyle>
            <a:lvl1pPr marL="266700" indent="-266700">
              <a:defRPr sz="1800"/>
            </a:lvl1pPr>
            <a:lvl2pPr marL="534988" indent="-188913">
              <a:defRPr sz="1600"/>
            </a:lvl2pPr>
            <a:lvl3pPr marL="715963" indent="-139700">
              <a:defRPr sz="1400"/>
            </a:lvl3pPr>
            <a:lvl4pPr marL="896938" indent="-139700">
              <a:defRPr sz="1200"/>
            </a:lvl4pPr>
            <a:lvl5pPr marL="1077913" indent="-138113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199" y="1485048"/>
            <a:ext cx="4381501" cy="2376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ru-RU" sz="1200"/>
            </a:lvl5pPr>
          </a:lstStyle>
          <a:p>
            <a:pPr marL="266700" lvl="0" indent="-266700"/>
            <a:r>
              <a:rPr lang="en-US" smtClean="0"/>
              <a:t>Click to edit Master text styles</a:t>
            </a:r>
          </a:p>
          <a:p>
            <a:pPr marL="266700" lvl="1" indent="-266700"/>
            <a:r>
              <a:rPr lang="en-US" smtClean="0"/>
              <a:t>Second level</a:t>
            </a:r>
          </a:p>
          <a:p>
            <a:pPr marL="266700" lvl="2" indent="-266700"/>
            <a:r>
              <a:rPr lang="en-US" smtClean="0"/>
              <a:t>Third level</a:t>
            </a:r>
          </a:p>
          <a:p>
            <a:pPr marL="266700" lvl="3" indent="-266700"/>
            <a:r>
              <a:rPr lang="en-US" smtClean="0"/>
              <a:t>Fourth level</a:t>
            </a:r>
          </a:p>
          <a:p>
            <a:pPr marL="266700" lvl="4" indent="-266700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70E99-8EF4-43AB-94DC-E8B7DB515290}" type="datetime1">
              <a:rPr lang="ru-RU" smtClean="0"/>
              <a:t>19.03.2018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F5BAA-5D4C-4DEB-8F49-A84AB1B0B88B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99491" y="3933320"/>
            <a:ext cx="4381501" cy="2376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ru-RU" sz="1200"/>
            </a:lvl5pPr>
          </a:lstStyle>
          <a:p>
            <a:pPr marL="266700" lvl="0" indent="-266700"/>
            <a:r>
              <a:rPr lang="en-US" smtClean="0"/>
              <a:t>Click to edit Master text styles</a:t>
            </a:r>
          </a:p>
          <a:p>
            <a:pPr marL="266700" lvl="1" indent="-266700"/>
            <a:r>
              <a:rPr lang="en-US" smtClean="0"/>
              <a:t>Second level</a:t>
            </a:r>
          </a:p>
          <a:p>
            <a:pPr marL="266700" lvl="2" indent="-266700"/>
            <a:r>
              <a:rPr lang="en-US" smtClean="0"/>
              <a:t>Third level</a:t>
            </a:r>
          </a:p>
          <a:p>
            <a:pPr marL="266700" lvl="3" indent="-266700"/>
            <a:r>
              <a:rPr lang="en-US" smtClean="0"/>
              <a:t>Fourth level</a:t>
            </a:r>
          </a:p>
          <a:p>
            <a:pPr marL="266700" lvl="4" indent="-266700"/>
            <a:r>
              <a:rPr lang="en-US" smtClean="0"/>
              <a:t>Fifth level</a:t>
            </a:r>
            <a:endParaRPr lang="ru-RU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5025008" y="3933320"/>
            <a:ext cx="4381501" cy="2376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ru-RU" sz="1200"/>
            </a:lvl5pPr>
          </a:lstStyle>
          <a:p>
            <a:pPr marL="266700" lvl="0" indent="-266700"/>
            <a:r>
              <a:rPr lang="en-US" smtClean="0"/>
              <a:t>Click to edit Master text styles</a:t>
            </a:r>
          </a:p>
          <a:p>
            <a:pPr marL="266700" lvl="1" indent="-266700"/>
            <a:r>
              <a:rPr lang="en-US" smtClean="0"/>
              <a:t>Second level</a:t>
            </a:r>
          </a:p>
          <a:p>
            <a:pPr marL="266700" lvl="2" indent="-266700"/>
            <a:r>
              <a:rPr lang="en-US" smtClean="0"/>
              <a:t>Third level</a:t>
            </a:r>
          </a:p>
          <a:p>
            <a:pPr marL="266700" lvl="3" indent="-266700"/>
            <a:r>
              <a:rPr lang="en-US" smtClean="0"/>
              <a:t>Fourth level</a:t>
            </a:r>
          </a:p>
          <a:p>
            <a:pPr marL="266700" lvl="4" indent="-266700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703688"/>
      </p:ext>
    </p:extLst>
  </p:cSld>
  <p:clrMapOvr>
    <a:masterClrMapping/>
  </p:clrMapOvr>
  <p:transition spd="med"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ane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340728"/>
            <a:ext cx="4381501" cy="2124000"/>
          </a:xfrm>
          <a:ln>
            <a:solidFill>
              <a:schemeClr val="accent5"/>
            </a:solidFill>
          </a:ln>
        </p:spPr>
        <p:txBody>
          <a:bodyPr/>
          <a:lstStyle>
            <a:lvl1pPr marL="180975" indent="-180975">
              <a:defRPr sz="1400"/>
            </a:lvl1pPr>
            <a:lvl2pPr marL="449263" indent="-173038">
              <a:defRPr sz="1200"/>
            </a:lvl2pPr>
            <a:lvl3pPr marL="715963" indent="-139700">
              <a:defRPr sz="1100"/>
            </a:lvl3pPr>
            <a:lvl4pPr marL="896938" indent="-146050" defTabSz="982663">
              <a:defRPr sz="1050"/>
            </a:lvl4pPr>
            <a:lvl5pPr marL="1077913" indent="-146050"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199" y="1340728"/>
            <a:ext cx="4381501" cy="2124000"/>
          </a:xfrm>
          <a:noFill/>
          <a:ln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400" smtClean="0"/>
            </a:lvl1pPr>
            <a:lvl2pPr>
              <a:defRPr lang="en-US" sz="1200" smtClean="0"/>
            </a:lvl2pPr>
            <a:lvl3pPr>
              <a:defRPr lang="en-US" sz="1100" smtClean="0"/>
            </a:lvl3pPr>
            <a:lvl4pPr>
              <a:defRPr lang="en-US" sz="1050" smtClean="0"/>
            </a:lvl4pPr>
            <a:lvl5pPr>
              <a:defRPr lang="ru-RU" sz="1050"/>
            </a:lvl5pPr>
          </a:lstStyle>
          <a:p>
            <a:pPr marL="180975" lvl="0" indent="-180975"/>
            <a:r>
              <a:rPr lang="en-US" smtClean="0"/>
              <a:t>Click to edit Master text styles</a:t>
            </a:r>
          </a:p>
          <a:p>
            <a:pPr marL="180975" lvl="1" indent="-180975"/>
            <a:r>
              <a:rPr lang="en-US" smtClean="0"/>
              <a:t>Second level</a:t>
            </a:r>
          </a:p>
          <a:p>
            <a:pPr marL="180975" lvl="2" indent="-180975"/>
            <a:r>
              <a:rPr lang="en-US" smtClean="0"/>
              <a:t>Third level</a:t>
            </a:r>
          </a:p>
          <a:p>
            <a:pPr marL="180975" lvl="3" indent="-180975"/>
            <a:r>
              <a:rPr lang="en-US" smtClean="0"/>
              <a:t>Fourth level</a:t>
            </a:r>
          </a:p>
          <a:p>
            <a:pPr marL="180975" lvl="4" indent="-180975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61649-FC2C-482D-A1BC-C35C381FAF13}" type="datetime1">
              <a:rPr lang="ru-RU" smtClean="0"/>
              <a:t>19.03.2018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627EC-C9DD-48CB-8DD7-D68AB9F2007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99491" y="3969296"/>
            <a:ext cx="4381501" cy="2124000"/>
          </a:xfrm>
          <a:noFill/>
          <a:ln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400" smtClean="0"/>
            </a:lvl1pPr>
            <a:lvl2pPr>
              <a:defRPr lang="en-US" sz="1200" smtClean="0"/>
            </a:lvl2pPr>
            <a:lvl3pPr>
              <a:defRPr lang="en-US" sz="1100" smtClean="0"/>
            </a:lvl3pPr>
            <a:lvl4pPr>
              <a:defRPr lang="en-US" sz="1050" smtClean="0"/>
            </a:lvl4pPr>
            <a:lvl5pPr>
              <a:defRPr lang="ru-RU" sz="1050"/>
            </a:lvl5pPr>
          </a:lstStyle>
          <a:p>
            <a:pPr marL="180975" lvl="0" indent="-180975"/>
            <a:r>
              <a:rPr lang="en-US" smtClean="0"/>
              <a:t>Click to edit Master text styles</a:t>
            </a:r>
          </a:p>
          <a:p>
            <a:pPr marL="180975" lvl="1" indent="-180975"/>
            <a:r>
              <a:rPr lang="en-US" smtClean="0"/>
              <a:t>Second level</a:t>
            </a:r>
          </a:p>
          <a:p>
            <a:pPr marL="180975" lvl="2" indent="-180975"/>
            <a:r>
              <a:rPr lang="en-US" smtClean="0"/>
              <a:t>Third level</a:t>
            </a:r>
          </a:p>
          <a:p>
            <a:pPr marL="180975" lvl="3" indent="-180975"/>
            <a:r>
              <a:rPr lang="en-US" smtClean="0"/>
              <a:t>Fourth level</a:t>
            </a:r>
          </a:p>
          <a:p>
            <a:pPr marL="180975" lvl="4" indent="-180975"/>
            <a:r>
              <a:rPr lang="en-US" smtClean="0"/>
              <a:t>Fifth level</a:t>
            </a:r>
            <a:endParaRPr lang="ru-RU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5025008" y="3969296"/>
            <a:ext cx="4381501" cy="2124000"/>
          </a:xfrm>
          <a:noFill/>
          <a:ln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400" smtClean="0"/>
            </a:lvl1pPr>
            <a:lvl2pPr>
              <a:defRPr lang="en-US" sz="1200" smtClean="0"/>
            </a:lvl2pPr>
            <a:lvl3pPr>
              <a:defRPr lang="en-US" sz="1100" smtClean="0"/>
            </a:lvl3pPr>
            <a:lvl4pPr>
              <a:defRPr lang="en-US" sz="1050" smtClean="0"/>
            </a:lvl4pPr>
            <a:lvl5pPr>
              <a:defRPr lang="ru-RU" sz="1050"/>
            </a:lvl5pPr>
          </a:lstStyle>
          <a:p>
            <a:pPr marL="180975" lvl="0" indent="-180975"/>
            <a:r>
              <a:rPr lang="en-US" smtClean="0"/>
              <a:t>Click to edit Master text styles</a:t>
            </a:r>
          </a:p>
          <a:p>
            <a:pPr marL="180975" lvl="1" indent="-180975"/>
            <a:r>
              <a:rPr lang="en-US" smtClean="0"/>
              <a:t>Second level</a:t>
            </a:r>
          </a:p>
          <a:p>
            <a:pPr marL="180975" lvl="2" indent="-180975"/>
            <a:r>
              <a:rPr lang="en-US" smtClean="0"/>
              <a:t>Third level</a:t>
            </a:r>
          </a:p>
          <a:p>
            <a:pPr marL="180975" lvl="3" indent="-180975"/>
            <a:r>
              <a:rPr lang="en-US" smtClean="0"/>
              <a:t>Fourth level</a:t>
            </a:r>
          </a:p>
          <a:p>
            <a:pPr marL="180975" lvl="4" indent="-180975"/>
            <a:r>
              <a:rPr lang="en-US" smtClean="0"/>
              <a:t>Fifth level</a:t>
            </a:r>
            <a:endParaRPr lang="ru-RU"/>
          </a:p>
        </p:txBody>
      </p:sp>
      <p:sp>
        <p:nvSpPr>
          <p:cNvPr id="10" name="Text Placeholder 2"/>
          <p:cNvSpPr>
            <a:spLocks noGrp="1"/>
          </p:cNvSpPr>
          <p:nvPr>
            <p:ph type="body" idx="15"/>
          </p:nvPr>
        </p:nvSpPr>
        <p:spPr>
          <a:xfrm>
            <a:off x="495885" y="980728"/>
            <a:ext cx="4381200" cy="360000"/>
          </a:xfrm>
          <a:solidFill>
            <a:schemeClr val="bg2"/>
          </a:solidFill>
          <a:ln>
            <a:solidFill>
              <a:schemeClr val="accent5"/>
            </a:solidFill>
          </a:ln>
        </p:spPr>
        <p:txBody>
          <a:bodyPr anchor="b"/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6"/>
          </p:nvPr>
        </p:nvSpPr>
        <p:spPr>
          <a:xfrm>
            <a:off x="5028481" y="980768"/>
            <a:ext cx="4381200" cy="360000"/>
          </a:xfrm>
          <a:solidFill>
            <a:schemeClr val="bg2"/>
          </a:solidFill>
          <a:ln>
            <a:solidFill>
              <a:schemeClr val="accent5"/>
            </a:solidFill>
          </a:ln>
        </p:spPr>
        <p:txBody>
          <a:bodyPr anchor="b"/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7"/>
          </p:nvPr>
        </p:nvSpPr>
        <p:spPr>
          <a:xfrm>
            <a:off x="500229" y="3610618"/>
            <a:ext cx="4381200" cy="360000"/>
          </a:xfrm>
          <a:solidFill>
            <a:schemeClr val="bg2"/>
          </a:solidFill>
          <a:ln>
            <a:solidFill>
              <a:schemeClr val="accent5"/>
            </a:solidFill>
          </a:ln>
        </p:spPr>
        <p:txBody>
          <a:bodyPr anchor="b"/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8"/>
          </p:nvPr>
        </p:nvSpPr>
        <p:spPr>
          <a:xfrm>
            <a:off x="5025009" y="3610618"/>
            <a:ext cx="4381200" cy="360000"/>
          </a:xfrm>
          <a:solidFill>
            <a:schemeClr val="bg2"/>
          </a:solidFill>
          <a:ln>
            <a:solidFill>
              <a:schemeClr val="accent5"/>
            </a:solidFill>
          </a:ln>
        </p:spPr>
        <p:txBody>
          <a:bodyPr anchor="b"/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3848912"/>
      </p:ext>
    </p:extLst>
  </p:cSld>
  <p:clrMapOvr>
    <a:masterClrMapping/>
  </p:clrMapOvr>
  <p:transition spd="med"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Horizontal La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413048"/>
            <a:ext cx="8970000" cy="2376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493" y="3933320"/>
            <a:ext cx="8970000" cy="2376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DC02F-B69A-4902-8B40-6BDEEA0F9211}" type="datetime1">
              <a:rPr lang="ru-RU" smtClean="0"/>
              <a:t>19.03.2018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948B4-A173-4DE8-B269-56DAB88B5601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6483718"/>
      </p:ext>
    </p:extLst>
  </p:cSld>
  <p:clrMapOvr>
    <a:masterClrMapping/>
  </p:clrMapOvr>
  <p:transition spd="med"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orizontal La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1" y="1052736"/>
            <a:ext cx="9036000" cy="1620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1" y="2816932"/>
            <a:ext cx="9036000" cy="1620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6D27E-561F-4821-AABC-49D2456787F5}" type="datetime1">
              <a:rPr lang="ru-RU" smtClean="0"/>
              <a:t>19.03.2018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1805C-A1E3-4EAF-BB77-4671E9323080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95301" y="4581128"/>
            <a:ext cx="9036000" cy="1620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595679"/>
      </p:ext>
    </p:extLst>
  </p:cSld>
  <p:clrMapOvr>
    <a:masterClrMapping/>
  </p:clrMapOvr>
  <p:transition spd="med"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DBE028-F271-4D4F-B979-7531FDF203DA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75639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F13C8A-FE12-4E24-866D-8A1F8208D165}" type="datetime1">
              <a:rPr lang="ru-RU" smtClean="0"/>
              <a:t>19.03.2018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D6F7C-412B-47C7-9F0C-D86DDD81F8F7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7677150" cy="365760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smtClean="0"/>
              <a:t>Slide subtitle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625965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nt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764704"/>
            <a:ext cx="8915400" cy="5256584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146D8-0010-453D-A4DF-0EE4C7D42864}" type="datetime1">
              <a:rPr lang="ru-RU" smtClean="0"/>
              <a:t>19.03.2018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CC738-3043-4632-B0D7-75600B9B15FF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508061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 anchor="t"/>
          <a:lstStyle>
            <a:lvl1pPr algn="l">
              <a:defRPr sz="40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AD03C-21CB-44F4-864D-3C1681EBE0D7}" type="datetime1">
              <a:rPr lang="ru-RU" smtClean="0"/>
              <a:t>19.03.2018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C4964-28E4-4255-A169-AA4DC66DB8EE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1018400"/>
      </p:ext>
    </p:extLst>
  </p:cSld>
  <p:clrMapOvr>
    <a:masterClrMapping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412776"/>
            <a:ext cx="4381501" cy="4713388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199" y="1412776"/>
            <a:ext cx="4381501" cy="4713388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451BC-3882-4EEE-A19A-D508CA381A7F}" type="datetime1">
              <a:rPr lang="ru-RU" smtClean="0"/>
              <a:t>19.03.2018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D6F7C-412B-47C7-9F0C-D86DDD81F8F7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7677150" cy="365760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smtClean="0"/>
              <a:t>Slide subtitle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9222995"/>
      </p:ext>
    </p:extLst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65102"/>
            <a:ext cx="4376738" cy="639762"/>
          </a:xfrm>
          <a:gradFill>
            <a:gsLst>
              <a:gs pos="0">
                <a:srgbClr val="FFFF60"/>
              </a:gs>
              <a:gs pos="33000">
                <a:srgbClr val="FFFF00"/>
              </a:gs>
              <a:gs pos="100000">
                <a:srgbClr val="FFEF00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204864"/>
            <a:ext cx="4376738" cy="4032448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66700" indent="-266700">
              <a:defRPr sz="1800"/>
            </a:lvl1pPr>
            <a:lvl2pPr marL="450850" indent="-184150">
              <a:defRPr sz="1600"/>
            </a:lvl2pPr>
            <a:lvl3pPr marL="627063" indent="-176213">
              <a:defRPr sz="1400"/>
            </a:lvl3pPr>
            <a:lvl4pPr marL="804863" indent="-177800">
              <a:defRPr sz="1200"/>
            </a:lvl4pPr>
            <a:lvl5pPr marL="982663" indent="-177800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009" y="1556792"/>
            <a:ext cx="4378325" cy="639762"/>
          </a:xfrm>
          <a:gradFill>
            <a:gsLst>
              <a:gs pos="0">
                <a:srgbClr val="FFFF60"/>
              </a:gs>
              <a:gs pos="33000">
                <a:srgbClr val="FFFF00"/>
              </a:gs>
              <a:gs pos="100000">
                <a:srgbClr val="FFEF00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2000" b="1" smtClean="0"/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7" y="2204864"/>
            <a:ext cx="4378325" cy="4032448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ru-RU" sz="1200"/>
            </a:lvl5pPr>
          </a:lstStyle>
          <a:p>
            <a:pPr marL="266700" lvl="0" indent="-266700"/>
            <a:r>
              <a:rPr lang="en-US" smtClean="0"/>
              <a:t>Click to edit Master text styles</a:t>
            </a:r>
          </a:p>
          <a:p>
            <a:pPr marL="266700" lvl="1" indent="-266700"/>
            <a:r>
              <a:rPr lang="en-US" smtClean="0"/>
              <a:t>Second level</a:t>
            </a:r>
          </a:p>
          <a:p>
            <a:pPr marL="266700" lvl="2" indent="-266700"/>
            <a:r>
              <a:rPr lang="en-US" smtClean="0"/>
              <a:t>Third level</a:t>
            </a:r>
          </a:p>
          <a:p>
            <a:pPr marL="266700" lvl="3" indent="-266700"/>
            <a:r>
              <a:rPr lang="en-US" smtClean="0"/>
              <a:t>Fourth level</a:t>
            </a:r>
          </a:p>
          <a:p>
            <a:pPr marL="266700" lvl="4" indent="-266700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E681D-32F2-469F-A60E-51F1F765181C}" type="datetime1">
              <a:rPr lang="ru-RU" smtClean="0"/>
              <a:t>19.03.2018</a:t>
            </a:fld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D6F7C-412B-47C7-9F0C-D86DDD81F8F7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7677150" cy="365760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smtClean="0"/>
              <a:t>Slide subtitle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4534775"/>
      </p:ext>
    </p:extLst>
  </p:cSld>
  <p:clrMapOvr>
    <a:masterClrMapping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2DEA4-104C-4D3B-98CA-A3E5B01225CD}" type="datetime1">
              <a:rPr lang="ru-RU" smtClean="0"/>
              <a:t>19.03.2018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D6F7C-412B-47C7-9F0C-D86DDD81F8F7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299" y="914400"/>
            <a:ext cx="8920843" cy="365760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smtClean="0"/>
              <a:t>Slide subtitle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716466"/>
      </p:ext>
    </p:extLst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2F7AA-7972-4163-8B74-F3C485FF8D7F}" type="datetime1">
              <a:rPr lang="ru-RU" smtClean="0"/>
              <a:t>19.03.2018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8C48D-384B-466A-A880-491E330249B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6867440"/>
      </p:ext>
    </p:extLst>
  </p:cSld>
  <p:clrMapOvr>
    <a:masterClrMapping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7" y="620688"/>
            <a:ext cx="3259138" cy="123405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620688"/>
            <a:ext cx="5537201" cy="55054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844824"/>
            <a:ext cx="3259138" cy="42813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B2F58-43AA-4E89-9AA8-0D476A436581}" type="datetime1">
              <a:rPr lang="ru-RU" smtClean="0"/>
              <a:t>19.03.2018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838F2-09F4-4608-A9E1-5D8A3FC219B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432660"/>
      </p:ext>
    </p:extLst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796" y="71999"/>
            <a:ext cx="7676654" cy="82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412776"/>
            <a:ext cx="89154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 smtClean="0"/>
          </a:p>
        </p:txBody>
      </p:sp>
      <p:sp>
        <p:nvSpPr>
          <p:cNvPr id="1174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05295" y="6453337"/>
            <a:ext cx="1092121" cy="21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800" smtClean="0">
                <a:latin typeface="Century Gothic" pitchFamily="34" charset="0"/>
              </a:defRPr>
            </a:lvl1pPr>
          </a:lstStyle>
          <a:p>
            <a:pPr>
              <a:defRPr/>
            </a:pPr>
            <a:fld id="{1E9F67F8-FF99-4D92-A0DD-9123B9ADEF11}" type="datetime1">
              <a:rPr lang="ru-RU" smtClean="0"/>
              <a:t>19.03.2018</a:t>
            </a:fld>
            <a:endParaRPr lang="ru-RU"/>
          </a:p>
        </p:txBody>
      </p:sp>
      <p:sp>
        <p:nvSpPr>
          <p:cNvPr id="1174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2740" y="6453337"/>
            <a:ext cx="7024546" cy="21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800" smtClean="0">
                <a:latin typeface="Century Gothic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74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75425" y="6453337"/>
            <a:ext cx="64071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800" smtClean="0">
                <a:latin typeface="Century Gothic" pitchFamily="34" charset="0"/>
              </a:defRPr>
            </a:lvl1pPr>
          </a:lstStyle>
          <a:p>
            <a:pPr>
              <a:defRPr/>
            </a:pPr>
            <a:fld id="{CE4DAF90-3EA8-4653-AF8A-E84D9DA87806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3" name="Picture 2"/>
          <p:cNvPicPr preferRelativeResize="0"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364" y="71999"/>
            <a:ext cx="1428572" cy="37142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0" y="6400800"/>
            <a:ext cx="9906000" cy="0"/>
          </a:xfrm>
          <a:prstGeom prst="line">
            <a:avLst/>
          </a:prstGeom>
          <a:ln w="38100">
            <a:solidFill>
              <a:srgbClr val="FBDE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</p:sldLayoutIdLst>
  <p:transition spd="med"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>
          <a:solidFill>
            <a:schemeClr val="tx1"/>
          </a:solidFill>
          <a:latin typeface="Century Gothic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2400" b="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pitchFamily="34" charset="0"/>
        <a:buChar char="•"/>
        <a:defRPr sz="2000" b="0">
          <a:solidFill>
            <a:schemeClr val="tx1"/>
          </a:solidFill>
          <a:latin typeface="Century Gothic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Century Gothic" pitchFamily="34" charset="0"/>
        <a:buChar char="-"/>
        <a:defRPr sz="1800" b="0">
          <a:solidFill>
            <a:schemeClr val="tx1"/>
          </a:solidFill>
          <a:latin typeface="Century Gothic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1800" b="0">
          <a:solidFill>
            <a:schemeClr val="tx1"/>
          </a:solidFill>
          <a:latin typeface="Century Gothic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Char char="»"/>
        <a:defRPr sz="1600" b="0">
          <a:solidFill>
            <a:schemeClr val="tx1"/>
          </a:solidFill>
          <a:latin typeface="Century Gothic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artem.krotov@raiffeisen.ru" TargetMode="Externa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nternetdevels.ru/blog/git-flow-model" TargetMode="External"/><Relationship Id="rId2" Type="http://schemas.openxmlformats.org/officeDocument/2006/relationships/hyperlink" Target="https://habrahabr.ru/post/181924/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habrahabr.ru/post/106912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raiffeisen.ru/pages/viewpage.action?pageId=85721784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300376" y="2924944"/>
            <a:ext cx="7676654" cy="82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kern="0" dirty="0" smtClean="0"/>
              <a:t>Что такое </a:t>
            </a:r>
            <a:r>
              <a:rPr lang="en-US" altLang="ru-RU" sz="2000" kern="0" dirty="0" smtClean="0"/>
              <a:t>GIT </a:t>
            </a:r>
            <a:r>
              <a:rPr lang="ru-RU" altLang="ru-RU" sz="2000" kern="0" dirty="0" smtClean="0"/>
              <a:t>и как с ним бороться?</a:t>
            </a:r>
            <a:endParaRPr lang="ru-RU" sz="2000" kern="0" dirty="0" smtClean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Как хранятся данные в </a:t>
            </a:r>
            <a:r>
              <a:rPr lang="en-US" altLang="ru-RU"/>
              <a:t>GIT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ru-RU" altLang="ru-RU" dirty="0"/>
              <a:t>Слепки файловой системы</a:t>
            </a:r>
          </a:p>
          <a:p>
            <a:pPr algn="ctr">
              <a:buFontTx/>
              <a:buNone/>
            </a:pPr>
            <a:endParaRPr lang="en-US" altLang="ru-RU" dirty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806" y="2286000"/>
            <a:ext cx="538638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064722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Конфигурируем </a:t>
            </a:r>
            <a:r>
              <a:rPr lang="en-US" altLang="ru-RU" dirty="0"/>
              <a:t>GIT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988840"/>
            <a:ext cx="8915400" cy="4392488"/>
          </a:xfrm>
        </p:spPr>
        <p:txBody>
          <a:bodyPr/>
          <a:lstStyle/>
          <a:p>
            <a:r>
              <a:rPr lang="en-US" altLang="ru-RU" dirty="0" err="1"/>
              <a:t>git</a:t>
            </a:r>
            <a:r>
              <a:rPr lang="en-US" altLang="ru-RU" dirty="0"/>
              <a:t> </a:t>
            </a:r>
            <a:r>
              <a:rPr lang="en-US" altLang="ru-RU" dirty="0" err="1"/>
              <a:t>config</a:t>
            </a:r>
            <a:r>
              <a:rPr lang="en-US" altLang="ru-RU" dirty="0"/>
              <a:t> --global user.name </a:t>
            </a:r>
            <a:r>
              <a:rPr lang="en-US" altLang="ru-RU" dirty="0" smtClean="0"/>
              <a:t>“</a:t>
            </a:r>
            <a:r>
              <a:rPr lang="en-US" altLang="ru-RU" dirty="0" err="1" smtClean="0"/>
              <a:t>Krotov</a:t>
            </a:r>
            <a:r>
              <a:rPr lang="en-US" altLang="ru-RU" dirty="0" smtClean="0"/>
              <a:t> Artem“</a:t>
            </a:r>
            <a:endParaRPr lang="en-US" altLang="ru-RU" dirty="0"/>
          </a:p>
          <a:p>
            <a:r>
              <a:rPr lang="en-US" altLang="ru-RU" dirty="0" err="1"/>
              <a:t>git</a:t>
            </a:r>
            <a:r>
              <a:rPr lang="en-US" altLang="ru-RU" dirty="0"/>
              <a:t> </a:t>
            </a:r>
            <a:r>
              <a:rPr lang="en-US" altLang="ru-RU" dirty="0" err="1"/>
              <a:t>config</a:t>
            </a:r>
            <a:r>
              <a:rPr lang="en-US" altLang="ru-RU" dirty="0"/>
              <a:t> --global </a:t>
            </a:r>
            <a:r>
              <a:rPr lang="en-US" altLang="ru-RU" dirty="0" err="1"/>
              <a:t>user.email</a:t>
            </a:r>
            <a:r>
              <a:rPr lang="en-US" altLang="ru-RU" dirty="0"/>
              <a:t> </a:t>
            </a:r>
            <a:r>
              <a:rPr lang="en-US" altLang="ru-RU" dirty="0" smtClean="0">
                <a:hlinkClick r:id="rId2"/>
              </a:rPr>
              <a:t>artem.krotov@raiffeisen.ru</a:t>
            </a:r>
            <a:endParaRPr lang="en-US" altLang="ru-RU" dirty="0"/>
          </a:p>
          <a:p>
            <a:r>
              <a:rPr lang="en-US" altLang="ru-RU" dirty="0" err="1" smtClean="0"/>
              <a:t>git</a:t>
            </a:r>
            <a:r>
              <a:rPr lang="en-US" altLang="ru-RU" dirty="0" smtClean="0"/>
              <a:t> </a:t>
            </a:r>
            <a:r>
              <a:rPr lang="en-US" altLang="ru-RU" dirty="0" err="1"/>
              <a:t>config</a:t>
            </a:r>
            <a:r>
              <a:rPr lang="en-US" altLang="ru-RU" dirty="0"/>
              <a:t> --global </a:t>
            </a:r>
            <a:r>
              <a:rPr lang="en-US" altLang="ru-RU" dirty="0" err="1"/>
              <a:t>http.sslverify</a:t>
            </a:r>
            <a:r>
              <a:rPr lang="en-US" altLang="ru-RU" dirty="0"/>
              <a:t> </a:t>
            </a:r>
            <a:r>
              <a:rPr lang="en-US" altLang="ru-RU" dirty="0" smtClean="0"/>
              <a:t>false</a:t>
            </a:r>
          </a:p>
          <a:p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163208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Механизмы </a:t>
            </a:r>
            <a:r>
              <a:rPr lang="ru-RU" altLang="ru-RU" dirty="0" err="1" smtClean="0"/>
              <a:t>мерджа</a:t>
            </a:r>
            <a:r>
              <a:rPr lang="ru-RU" altLang="ru-RU" dirty="0" smtClean="0"/>
              <a:t>(слияния веток)</a:t>
            </a:r>
            <a:endParaRPr lang="en-US" altLang="ru-RU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95300" y="1988840"/>
            <a:ext cx="8915400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•"/>
              <a:defRPr sz="2000" b="0"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Century Gothic" pitchFamily="34" charset="0"/>
              <a:buChar char="-"/>
              <a:defRPr sz="1800" b="0"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1800" b="0"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»"/>
              <a:defRPr sz="1600" b="0"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ru-RU" kern="0" dirty="0" err="1" smtClean="0"/>
              <a:t>git</a:t>
            </a:r>
            <a:r>
              <a:rPr lang="en-US" altLang="ru-RU" kern="0" dirty="0" smtClean="0"/>
              <a:t> merge (fast-forward)</a:t>
            </a:r>
          </a:p>
          <a:p>
            <a:r>
              <a:rPr lang="en-US" altLang="ru-RU" kern="0" dirty="0" err="1"/>
              <a:t>git</a:t>
            </a:r>
            <a:r>
              <a:rPr lang="en-US" altLang="ru-RU" kern="0" dirty="0"/>
              <a:t> merge </a:t>
            </a:r>
            <a:r>
              <a:rPr lang="en-US" altLang="ru-RU" kern="0" dirty="0" smtClean="0"/>
              <a:t>(no fast-forward)</a:t>
            </a:r>
          </a:p>
          <a:p>
            <a:r>
              <a:rPr lang="en-US" altLang="ru-RU" kern="0" dirty="0" err="1" smtClean="0"/>
              <a:t>git</a:t>
            </a:r>
            <a:r>
              <a:rPr lang="en-US" altLang="ru-RU" kern="0" dirty="0" smtClean="0"/>
              <a:t> rebase</a:t>
            </a:r>
          </a:p>
          <a:p>
            <a:r>
              <a:rPr lang="en-US" altLang="ru-RU" kern="0" dirty="0" err="1"/>
              <a:t>g</a:t>
            </a:r>
            <a:r>
              <a:rPr lang="en-US" altLang="ru-RU" kern="0" dirty="0" err="1" smtClean="0"/>
              <a:t>it</a:t>
            </a:r>
            <a:r>
              <a:rPr lang="en-US" altLang="ru-RU" kern="0" dirty="0" smtClean="0"/>
              <a:t> cherry-pick</a:t>
            </a:r>
          </a:p>
          <a:p>
            <a:r>
              <a:rPr lang="en-US" altLang="ru-RU" kern="0" dirty="0" smtClean="0"/>
              <a:t>…</a:t>
            </a:r>
            <a:endParaRPr lang="en-US" altLang="ru-RU" kern="0" dirty="0"/>
          </a:p>
          <a:p>
            <a:endParaRPr lang="en-US" altLang="ru-RU" kern="0" dirty="0" smtClean="0"/>
          </a:p>
          <a:p>
            <a:endParaRPr lang="en-US" altLang="ru-RU" kern="0" dirty="0"/>
          </a:p>
        </p:txBody>
      </p:sp>
    </p:spTree>
    <p:extLst>
      <p:ext uri="{BB962C8B-B14F-4D97-AF65-F5344CB8AC3E}">
        <p14:creationId xmlns:p14="http://schemas.microsoft.com/office/powerpoint/2010/main" val="143538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Фиксация изменений</a:t>
            </a:r>
            <a:endParaRPr lang="en-US" altLang="ru-RU"/>
          </a:p>
        </p:txBody>
      </p:sp>
      <p:pic>
        <p:nvPicPr>
          <p:cNvPr id="1026" name="Picture 2" descr="C:\Temp\Screenshot_2017-01-11_11-22-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1781779"/>
            <a:ext cx="9477453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4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059558"/>
            <a:ext cx="7429500" cy="677168"/>
          </a:xfrm>
        </p:spPr>
        <p:txBody>
          <a:bodyPr>
            <a:normAutofit/>
          </a:bodyPr>
          <a:lstStyle/>
          <a:p>
            <a:r>
              <a:rPr lang="en-US" b="1" dirty="0"/>
              <a:t>Pull and Push</a:t>
            </a:r>
            <a:endParaRPr lang="ru-RU" b="1" dirty="0"/>
          </a:p>
        </p:txBody>
      </p:sp>
      <p:pic>
        <p:nvPicPr>
          <p:cNvPr id="1026" name="Picture 2" descr="https://habrastorage.org/storage2/ff2/ee6/b72/ff2ee6b72720daf6719c8f4c5006476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527" y="2056606"/>
            <a:ext cx="7510947" cy="316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47813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608" y="635586"/>
            <a:ext cx="7429500" cy="677168"/>
          </a:xfrm>
        </p:spPr>
        <p:txBody>
          <a:bodyPr>
            <a:normAutofit/>
          </a:bodyPr>
          <a:lstStyle/>
          <a:p>
            <a:r>
              <a:rPr lang="en-US" b="0" dirty="0"/>
              <a:t>Rebase </a:t>
            </a:r>
            <a:r>
              <a:rPr lang="ru-RU" b="0" dirty="0"/>
              <a:t>ветки с </a:t>
            </a:r>
            <a:r>
              <a:rPr lang="en-US" b="0" dirty="0" smtClean="0"/>
              <a:t>origin</a:t>
            </a:r>
            <a:endParaRPr lang="ru-RU" b="0" dirty="0"/>
          </a:p>
        </p:txBody>
      </p:sp>
      <p:pic>
        <p:nvPicPr>
          <p:cNvPr id="3" name="Picture 4" descr="https://habrastorage.org/storage2/590/850/8eb/5908508ebe8decb2418b127af01d6b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40" y="1760752"/>
            <a:ext cx="8546620" cy="365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554447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059558"/>
            <a:ext cx="7429500" cy="677168"/>
          </a:xfrm>
        </p:spPr>
        <p:txBody>
          <a:bodyPr>
            <a:normAutofit/>
          </a:bodyPr>
          <a:lstStyle/>
          <a:p>
            <a:r>
              <a:rPr lang="en-US" b="1" dirty="0"/>
              <a:t>Pull and Push</a:t>
            </a:r>
            <a:endParaRPr lang="ru-RU" b="1" dirty="0"/>
          </a:p>
        </p:txBody>
      </p:sp>
      <p:pic>
        <p:nvPicPr>
          <p:cNvPr id="2052" name="Picture 4" descr="https://habrastorage.org/storage2/0d2/60f/9eb/0d260f9eb424562a3185c0261781c8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160" y="2056607"/>
            <a:ext cx="6493478" cy="347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785947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Как </a:t>
            </a:r>
            <a:r>
              <a:rPr lang="ru-RU" altLang="ru-RU" dirty="0" smtClean="0"/>
              <a:t>можно </a:t>
            </a:r>
            <a:r>
              <a:rPr lang="ru-RU" altLang="ru-RU" dirty="0"/>
              <a:t>работать с </a:t>
            </a:r>
            <a:r>
              <a:rPr lang="ru-RU" altLang="ru-RU" dirty="0" smtClean="0"/>
              <a:t>ветками</a:t>
            </a:r>
            <a:endParaRPr lang="en-US" altLang="ru-RU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95300" y="1988840"/>
            <a:ext cx="8915400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•"/>
              <a:defRPr sz="2000" b="0"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Century Gothic" pitchFamily="34" charset="0"/>
              <a:buChar char="-"/>
              <a:defRPr sz="1800" b="0"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1800" b="0"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»"/>
              <a:defRPr sz="1600" b="0"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ru-RU" kern="0" dirty="0" smtClean="0"/>
              <a:t>feature </a:t>
            </a:r>
            <a:r>
              <a:rPr lang="en-US" altLang="ru-RU" kern="0" dirty="0"/>
              <a:t>branch (</a:t>
            </a:r>
            <a:r>
              <a:rPr lang="en-US" altLang="ru-RU" kern="0" dirty="0">
                <a:hlinkClick r:id="rId2"/>
              </a:rPr>
              <a:t>https://habrahabr.ru/post/181924</a:t>
            </a:r>
            <a:r>
              <a:rPr lang="en-US" altLang="ru-RU" kern="0" dirty="0" smtClean="0">
                <a:hlinkClick r:id="rId2"/>
              </a:rPr>
              <a:t>/</a:t>
            </a:r>
            <a:r>
              <a:rPr lang="en-US" altLang="ru-RU" kern="0" dirty="0" smtClean="0"/>
              <a:t>)</a:t>
            </a:r>
          </a:p>
          <a:p>
            <a:r>
              <a:rPr lang="en-US" altLang="ru-RU" kern="0" dirty="0" err="1" smtClean="0"/>
              <a:t>git</a:t>
            </a:r>
            <a:r>
              <a:rPr lang="en-US" altLang="ru-RU" kern="0" dirty="0" smtClean="0"/>
              <a:t> </a:t>
            </a:r>
            <a:r>
              <a:rPr lang="en-US" altLang="ru-RU" kern="0" dirty="0"/>
              <a:t>flow (</a:t>
            </a:r>
            <a:r>
              <a:rPr lang="en-US" altLang="ru-RU" kern="0" dirty="0">
                <a:hlinkClick r:id="rId3"/>
              </a:rPr>
              <a:t>http://</a:t>
            </a:r>
            <a:r>
              <a:rPr lang="en-US" altLang="ru-RU" kern="0" dirty="0" smtClean="0">
                <a:hlinkClick r:id="rId3"/>
              </a:rPr>
              <a:t>internetdevels.ru/blog/git-flow-model</a:t>
            </a:r>
            <a:r>
              <a:rPr lang="en-US" altLang="ru-RU" kern="0" dirty="0" smtClean="0"/>
              <a:t>)</a:t>
            </a:r>
          </a:p>
          <a:p>
            <a:r>
              <a:rPr lang="ru-RU" altLang="ru-RU" kern="0" dirty="0" smtClean="0"/>
              <a:t>еще </a:t>
            </a:r>
            <a:r>
              <a:rPr lang="en-US" altLang="ru-RU" kern="0" dirty="0"/>
              <a:t>(</a:t>
            </a:r>
            <a:r>
              <a:rPr lang="en-US" altLang="ru-RU" kern="0" dirty="0">
                <a:hlinkClick r:id="rId4"/>
              </a:rPr>
              <a:t>https://habrahabr.ru/post/106912</a:t>
            </a:r>
            <a:r>
              <a:rPr lang="en-US" altLang="ru-RU" kern="0" dirty="0" smtClean="0">
                <a:hlinkClick r:id="rId4"/>
              </a:rPr>
              <a:t>/</a:t>
            </a:r>
            <a:r>
              <a:rPr lang="en-US" altLang="ru-RU" kern="0" dirty="0" smtClean="0"/>
              <a:t>)</a:t>
            </a:r>
          </a:p>
          <a:p>
            <a:r>
              <a:rPr lang="en-US" altLang="ru-RU" kern="0" dirty="0" smtClean="0"/>
              <a:t>+100500</a:t>
            </a:r>
          </a:p>
          <a:p>
            <a:endParaRPr lang="en-US" altLang="ru-RU" kern="0" dirty="0"/>
          </a:p>
        </p:txBody>
      </p:sp>
    </p:spTree>
    <p:extLst>
      <p:ext uri="{BB962C8B-B14F-4D97-AF65-F5344CB8AC3E}">
        <p14:creationId xmlns:p14="http://schemas.microsoft.com/office/powerpoint/2010/main" val="95528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Как </a:t>
            </a:r>
            <a:r>
              <a:rPr lang="ru-RU" altLang="ru-RU" dirty="0" smtClean="0"/>
              <a:t>можно </a:t>
            </a:r>
            <a:r>
              <a:rPr lang="ru-RU" altLang="ru-RU" dirty="0"/>
              <a:t>работать с </a:t>
            </a:r>
            <a:r>
              <a:rPr lang="ru-RU" altLang="ru-RU" dirty="0" smtClean="0"/>
              <a:t>ветками (</a:t>
            </a:r>
            <a:r>
              <a:rPr lang="en-US" altLang="ru-RU" dirty="0" smtClean="0"/>
              <a:t>ERS</a:t>
            </a:r>
            <a:r>
              <a:rPr lang="ru-RU" altLang="ru-RU" dirty="0" smtClean="0"/>
              <a:t>)</a:t>
            </a:r>
            <a:endParaRPr lang="en-US" altLang="ru-RU" dirty="0"/>
          </a:p>
        </p:txBody>
      </p:sp>
      <p:pic>
        <p:nvPicPr>
          <p:cNvPr id="2050" name="Picture 2" descr="C:\Temp\ers_git_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3" y="1491729"/>
            <a:ext cx="9602455" cy="380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72480" y="5661248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confluence.raiffeisen.ru/pages/viewpage.action?pageId=85721784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0934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 smtClean="0"/>
              <a:t>Demo</a:t>
            </a:r>
            <a:endParaRPr lang="en-US" altLang="ru-RU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dirty="0" smtClean="0"/>
              <a:t>Создание </a:t>
            </a:r>
            <a:r>
              <a:rPr lang="ru-RU" altLang="ru-RU" dirty="0" err="1" smtClean="0"/>
              <a:t>репозитория</a:t>
            </a:r>
            <a:endParaRPr lang="ru-RU" altLang="ru-RU" dirty="0"/>
          </a:p>
          <a:p>
            <a:r>
              <a:rPr lang="en-US" altLang="ru-RU" dirty="0" smtClean="0"/>
              <a:t>Clone/commit/merge</a:t>
            </a:r>
          </a:p>
          <a:p>
            <a:r>
              <a:rPr lang="en-US" altLang="ru-RU" dirty="0" smtClean="0"/>
              <a:t>Branch</a:t>
            </a:r>
          </a:p>
          <a:p>
            <a:r>
              <a:rPr lang="en-US" altLang="ru-RU" dirty="0" smtClean="0"/>
              <a:t>Pull/Push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62822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r>
              <a:rPr lang="ru-RU" altLang="ru-RU" sz="2000" dirty="0"/>
              <a:t>Что такое </a:t>
            </a:r>
            <a:r>
              <a:rPr lang="en-US" altLang="ru-RU" sz="2000" dirty="0"/>
              <a:t>GIT </a:t>
            </a:r>
            <a:r>
              <a:rPr lang="ru-RU" altLang="ru-RU" sz="2000" dirty="0"/>
              <a:t>и как с ним бороться?</a:t>
            </a:r>
            <a:endParaRPr lang="ru-RU" sz="2000" dirty="0" smtClean="0"/>
          </a:p>
        </p:txBody>
      </p:sp>
      <p:sp>
        <p:nvSpPr>
          <p:cNvPr id="6" name="Text Placeholder 9"/>
          <p:cNvSpPr>
            <a:spLocks noGrp="1"/>
          </p:cNvSpPr>
          <p:nvPr>
            <p:ph type="body" idx="1"/>
          </p:nvPr>
        </p:nvSpPr>
        <p:spPr>
          <a:xfrm>
            <a:off x="3780667" y="3571267"/>
            <a:ext cx="2565400" cy="1035050"/>
          </a:xfrm>
        </p:spPr>
        <p:txBody>
          <a:bodyPr/>
          <a:lstStyle/>
          <a:p>
            <a:pPr lvl="1"/>
            <a:r>
              <a:rPr lang="en-US" sz="4800" dirty="0" smtClean="0"/>
              <a:t>Q&amp;A</a:t>
            </a:r>
            <a:endParaRPr lang="ru-RU" sz="4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D6F7C-412B-47C7-9F0C-D86DDD81F8F7}" type="slidenum">
              <a:rPr lang="ru-RU" smtClean="0"/>
              <a:pPr>
                <a:defRPr/>
              </a:pPr>
              <a:t>9</a:t>
            </a:fld>
            <a:endParaRPr lang="ru-RU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11693" y="2075410"/>
            <a:ext cx="6122389" cy="855095"/>
          </a:xfrm>
        </p:spPr>
        <p:txBody>
          <a:bodyPr/>
          <a:lstStyle/>
          <a:p>
            <a:pPr lvl="1"/>
            <a:r>
              <a:rPr lang="ru-RU" sz="3600" dirty="0" smtClean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022355538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2238&quot;/&gt;&lt;CPresentation id=&quot;1&quot;&gt;&lt;m_precDefaultNumber&gt;&lt;m_chMinusSymbol&gt;-&lt;/m_chMinusSymbol&gt;&lt;m_chDecimalSymbol17909&gt;,&lt;/m_chDecimalSymbol17909&gt;&lt;m_nGroupingDigits17909 val=&quot;3&quot;/&gt;&lt;m_chGroupingSymbol17909&gt;.&lt;/m_chGroupingSymbol17909&gt;&lt;/m_precDefaultNumber&gt;&lt;m_precDefaultPercent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/m_precDefaultPercent&gt;&lt;m_precDefaultDate&gt;&lt;m_strFormatTime&gt;%d.%m.%Y&lt;/m_strFormatTime&gt;&lt;/m_precDefaultDate&gt;&lt;m_precDefaultYear&gt;&lt;m_strFormatTime&gt;%Y&lt;/m_strFormatTime&gt;&lt;/m_precDefaultYear&gt;&lt;m_precDefaultQuarter&gt;&lt;m_strFormatTime&gt;Q%5&lt;/m_strFormatTime&gt;&lt;/m_precDefaultQuarter&gt;&lt;m_precDefaultMonth&gt;&lt;m_strFormatTime&gt;%1&lt;/m_strFormatTime&gt;&lt;/m_precDefaultMonth&gt;&lt;m_precDefaultWeek&gt;&lt;m_strFormatTime&gt;%4&lt;/m_strFormatTime&gt;&lt;/m_precDefaultWeek&gt;&lt;m_precDefaultDay&gt;&lt;m_strFormatTime&gt;%#d&lt;/m_strFormatTime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heme/theme1.xml><?xml version="1.0" encoding="utf-8"?>
<a:theme xmlns:a="http://schemas.openxmlformats.org/drawingml/2006/main" name="ers_scrum_v1">
  <a:themeElements>
    <a:clrScheme name="Custom 2">
      <a:dk1>
        <a:srgbClr val="000000"/>
      </a:dk1>
      <a:lt1>
        <a:srgbClr val="FFFFFF"/>
      </a:lt1>
      <a:dk2>
        <a:srgbClr val="3F3F3F"/>
      </a:dk2>
      <a:lt2>
        <a:srgbClr val="D8D8D8"/>
      </a:lt2>
      <a:accent1>
        <a:srgbClr val="FBDE01"/>
      </a:accent1>
      <a:accent2>
        <a:srgbClr val="00B050"/>
      </a:accent2>
      <a:accent3>
        <a:srgbClr val="0070C0"/>
      </a:accent3>
      <a:accent4>
        <a:srgbClr val="FF0000"/>
      </a:accent4>
      <a:accent5>
        <a:srgbClr val="FFFFFF"/>
      </a:accent5>
      <a:accent6>
        <a:srgbClr val="000000"/>
      </a:accent6>
      <a:hlink>
        <a:srgbClr val="0070C0"/>
      </a:hlink>
      <a:folHlink>
        <a:srgbClr val="595959"/>
      </a:folHlink>
    </a:clrScheme>
    <a:fontScheme name="Raiffeisenbank_шаблон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iffeisenbank_шаблон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iffeisenbank_шаблон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iffeisenbank_шаблон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iffeisenbank_шаблон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iffeisenbank_шаблон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iffeisenbank_шаблон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iffeisenbank_шаблон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iffeisenbank_шаблон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iffeisenbank_шаблон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iffeisenbank_шаблон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iffeisenbank_шаблон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iffeisenbank_шаблон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3097</TotalTime>
  <Words>132</Words>
  <Application>Microsoft Office PowerPoint</Application>
  <PresentationFormat>A4 Paper (210x297 mm)</PresentationFormat>
  <Paragraphs>35</Paragraphs>
  <Slides>12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</vt:lpstr>
      <vt:lpstr>ers_scrum_v1</vt:lpstr>
      <vt:lpstr>PowerPoint Presentation</vt:lpstr>
      <vt:lpstr>Фиксация изменений</vt:lpstr>
      <vt:lpstr>Pull and Push</vt:lpstr>
      <vt:lpstr>Rebase ветки с origin</vt:lpstr>
      <vt:lpstr>Pull and Push</vt:lpstr>
      <vt:lpstr>Как можно работать с ветками</vt:lpstr>
      <vt:lpstr>Как можно работать с ветками (ERS)</vt:lpstr>
      <vt:lpstr>Demo</vt:lpstr>
      <vt:lpstr>Что такое GIT и как с ним бороться?</vt:lpstr>
      <vt:lpstr>Как хранятся данные в GIT</vt:lpstr>
      <vt:lpstr>Конфигурируем GIT</vt:lpstr>
      <vt:lpstr>Механизмы мерджа(слияния веток)</vt:lpstr>
    </vt:vector>
  </TitlesOfParts>
  <Company>ZAO Raiffeisenbank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Внедрение практик XP в проекте ERS</dc:title>
  <dc:creator>TSVETKOV Viktor</dc:creator>
  <cp:lastModifiedBy>PRUDNIKOV Artemy</cp:lastModifiedBy>
  <cp:revision>87</cp:revision>
  <cp:lastPrinted>2013-08-13T12:46:43Z</cp:lastPrinted>
  <dcterms:created xsi:type="dcterms:W3CDTF">2013-10-15T05:32:58Z</dcterms:created>
  <dcterms:modified xsi:type="dcterms:W3CDTF">2018-03-19T07:41:12Z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vision">
    <vt:lpwstr>IT</vt:lpwstr>
  </property>
  <property fmtid="{D5CDD505-2E9C-101B-9397-08002B2CF9AE}" pid="3" name="Department">
    <vt:lpwstr>IT Architecture</vt:lpwstr>
  </property>
  <property fmtid="{D5CDD505-2E9C-101B-9397-08002B2CF9AE}" pid="4" name="Language">
    <vt:lpwstr>English</vt:lpwstr>
  </property>
</Properties>
</file>