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6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3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2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141618-9500-4923-969A-18614E31FBDB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D90C-AD35-435E-9F56-5AA3BBDEB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5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58D-359F-47AC-8DD8-C0F3E6B15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3A5FB-AAEF-4BBE-9DC0-DB8A6F0D9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 has no slides</a:t>
            </a:r>
          </a:p>
        </p:txBody>
      </p:sp>
    </p:spTree>
    <p:extLst>
      <p:ext uri="{BB962C8B-B14F-4D97-AF65-F5344CB8AC3E}">
        <p14:creationId xmlns:p14="http://schemas.microsoft.com/office/powerpoint/2010/main" val="216595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Lecture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Afzal Ahmed</dc:creator>
  <cp:lastModifiedBy>Afzal Ahmed</cp:lastModifiedBy>
  <cp:revision>1</cp:revision>
  <dcterms:created xsi:type="dcterms:W3CDTF">2019-12-01T15:58:17Z</dcterms:created>
  <dcterms:modified xsi:type="dcterms:W3CDTF">2019-12-01T16:00:20Z</dcterms:modified>
</cp:coreProperties>
</file>