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6"/>
  </p:notesMasterIdLst>
  <p:sldIdLst>
    <p:sldId id="256" r:id="rId2"/>
    <p:sldId id="270" r:id="rId3"/>
    <p:sldId id="258" r:id="rId4"/>
    <p:sldId id="275" r:id="rId5"/>
    <p:sldId id="276" r:id="rId6"/>
    <p:sldId id="271" r:id="rId7"/>
    <p:sldId id="344" r:id="rId8"/>
    <p:sldId id="345" r:id="rId9"/>
    <p:sldId id="346" r:id="rId10"/>
    <p:sldId id="347" r:id="rId11"/>
    <p:sldId id="348" r:id="rId12"/>
    <p:sldId id="349" r:id="rId13"/>
    <p:sldId id="265" r:id="rId14"/>
    <p:sldId id="350" r:id="rId1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  <p:embeddedFont>
      <p:font typeface="Squad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E5F44F-D121-4DD5-8FE2-47A9CD15BC4A}">
  <a:tblStyle styleId="{DCE5F44F-D121-4DD5-8FE2-47A9CD15B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32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56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14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39e4857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a39e4857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39e48574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39e48574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39e48574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39e48574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97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0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a39e485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a39e485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22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4" r:id="rId5"/>
    <p:sldLayoutId id="2147483668" r:id="rId6"/>
    <p:sldLayoutId id="2147483670" r:id="rId7"/>
    <p:sldLayoutId id="2147483671" r:id="rId8"/>
    <p:sldLayoutId id="2147483696" r:id="rId9"/>
    <p:sldLayoutId id="2147483709" r:id="rId10"/>
    <p:sldLayoutId id="214748371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FILE MANAGEMENT SYSTEM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Having Systemadmin,Admin and user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FUNCATIONALITIES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24639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93861" y="16397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E65-6633-44BD-BC3E-D68CD48F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70" y="2377500"/>
            <a:ext cx="1377982" cy="67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4E62-29A3-3FC4-6656-D0FA2601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6" y="2377500"/>
            <a:ext cx="1363969" cy="670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AEC2CE-10B2-55A6-ED55-FAE212896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070" y="2377500"/>
            <a:ext cx="1353939" cy="6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2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FUNCATIONALITIES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24639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93861" y="16397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E65-6633-44BD-BC3E-D68CD48F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70" y="2377500"/>
            <a:ext cx="1377982" cy="67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4E62-29A3-3FC4-6656-D0FA2601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6" y="2377500"/>
            <a:ext cx="1363969" cy="670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AEC2CE-10B2-55A6-ED55-FAE212896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53" y="1188418"/>
            <a:ext cx="7378226" cy="35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3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FUNCATIONALITIES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24639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93861" y="16397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E65-6633-44BD-BC3E-D68CD48F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70" y="2377500"/>
            <a:ext cx="1377982" cy="67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4E62-29A3-3FC4-6656-D0FA2601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76" y="2377500"/>
            <a:ext cx="1363969" cy="670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AEC2CE-10B2-55A6-ED55-FAE212896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0" y="2377501"/>
            <a:ext cx="1390443" cy="6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5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3"/>
          <p:cNvSpPr txBox="1">
            <a:spLocks noGrp="1"/>
          </p:cNvSpPr>
          <p:nvPr>
            <p:ph type="ctrTitle"/>
          </p:nvPr>
        </p:nvSpPr>
        <p:spPr>
          <a:xfrm flipH="1">
            <a:off x="1401054" y="266303"/>
            <a:ext cx="6341891" cy="1350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846" name="Google Shape;846;p103"/>
          <p:cNvSpPr txBox="1">
            <a:spLocks noGrp="1"/>
          </p:cNvSpPr>
          <p:nvPr>
            <p:ph type="subTitle" idx="1"/>
          </p:nvPr>
        </p:nvSpPr>
        <p:spPr>
          <a:xfrm>
            <a:off x="1257612" y="1703333"/>
            <a:ext cx="6628773" cy="1736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SzPts val="1100"/>
            </a:pPr>
            <a:r>
              <a:rPr lang="en-US" sz="1800" b="1" dirty="0"/>
              <a:t>Achievements: </a:t>
            </a:r>
            <a:r>
              <a:rPr lang="en-US" sz="1800" dirty="0"/>
              <a:t>Successful implementation of fundamental file management functionalities using C, C++, and Bash Scripting.</a:t>
            </a:r>
          </a:p>
          <a:p>
            <a:pPr marL="0" lvl="0" indent="0">
              <a:buClr>
                <a:schemeClr val="accent1"/>
              </a:buClr>
              <a:buSzPts val="1100"/>
            </a:pPr>
            <a:endParaRPr lang="en-US" sz="1800" dirty="0"/>
          </a:p>
          <a:p>
            <a:pPr marL="0" lvl="0" indent="0">
              <a:buClr>
                <a:schemeClr val="accent1"/>
              </a:buClr>
              <a:buSzPts val="1100"/>
            </a:pPr>
            <a:r>
              <a:rPr lang="en-US" sz="1800" b="1" dirty="0"/>
              <a:t>Teamwork: </a:t>
            </a:r>
            <a:r>
              <a:rPr lang="en-US" sz="1800" dirty="0"/>
              <a:t>Working together to complete this project shows teamwork.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FD4E-1511-AC69-5393-4935072F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3B1D-17C0-F23D-532E-B25B50C86B47}"/>
              </a:ext>
            </a:extLst>
          </p:cNvPr>
          <p:cNvSpPr txBox="1"/>
          <p:nvPr/>
        </p:nvSpPr>
        <p:spPr>
          <a:xfrm>
            <a:off x="92365" y="4729018"/>
            <a:ext cx="3600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https://github.com/Afzal-Hashmi/OS-Lab-Project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FE0D6-5BBB-5EB1-7264-7662837475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6508" y="3588813"/>
            <a:ext cx="1481859" cy="14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2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8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CREATORS</a:t>
            </a:r>
            <a:endParaRPr dirty="0"/>
          </a:p>
        </p:txBody>
      </p:sp>
      <p:sp>
        <p:nvSpPr>
          <p:cNvPr id="898" name="Google Shape;898;p108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F2021266252</a:t>
            </a:r>
            <a:endParaRPr sz="1800" dirty="0"/>
          </a:p>
        </p:txBody>
      </p:sp>
      <p:sp>
        <p:nvSpPr>
          <p:cNvPr id="899" name="Google Shape;899;p108"/>
          <p:cNvSpPr txBox="1">
            <a:spLocks noGrp="1"/>
          </p:cNvSpPr>
          <p:nvPr>
            <p:ph type="ctrTitle" idx="2"/>
          </p:nvPr>
        </p:nvSpPr>
        <p:spPr>
          <a:xfrm>
            <a:off x="2659536" y="1425811"/>
            <a:ext cx="1798401" cy="670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MUHAMMAD AFZAL HASHMI</a:t>
            </a:r>
            <a:endParaRPr sz="1800" dirty="0"/>
          </a:p>
        </p:txBody>
      </p:sp>
      <p:sp>
        <p:nvSpPr>
          <p:cNvPr id="900" name="Google Shape;900;p108"/>
          <p:cNvSpPr txBox="1">
            <a:spLocks noGrp="1"/>
          </p:cNvSpPr>
          <p:nvPr>
            <p:ph type="ctrTitle" idx="3"/>
          </p:nvPr>
        </p:nvSpPr>
        <p:spPr>
          <a:xfrm>
            <a:off x="4624189" y="1325506"/>
            <a:ext cx="1912465" cy="746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MUHAMMAD HAMID NADEEM</a:t>
            </a:r>
            <a:endParaRPr sz="1800" dirty="0"/>
          </a:p>
        </p:txBody>
      </p:sp>
      <p:sp>
        <p:nvSpPr>
          <p:cNvPr id="901" name="Google Shape;901;p108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F2021266271</a:t>
            </a:r>
            <a:endParaRPr sz="1800" dirty="0"/>
          </a:p>
        </p:txBody>
      </p:sp>
      <p:sp>
        <p:nvSpPr>
          <p:cNvPr id="902" name="Google Shape;902;p108"/>
          <p:cNvSpPr txBox="1">
            <a:spLocks noGrp="1"/>
          </p:cNvSpPr>
          <p:nvPr>
            <p:ph type="ctrTitle" idx="5"/>
          </p:nvPr>
        </p:nvSpPr>
        <p:spPr>
          <a:xfrm>
            <a:off x="3672799" y="3061455"/>
            <a:ext cx="1798401" cy="6033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MUHAMMAD YOUSAF</a:t>
            </a:r>
            <a:endParaRPr sz="1800" dirty="0"/>
          </a:p>
        </p:txBody>
      </p:sp>
      <p:sp>
        <p:nvSpPr>
          <p:cNvPr id="903" name="Google Shape;903;p108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F2021266253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778" name="Google Shape;778;p96"/>
          <p:cNvSpPr txBox="1">
            <a:spLocks noGrp="1"/>
          </p:cNvSpPr>
          <p:nvPr>
            <p:ph type="subTitle" idx="3"/>
          </p:nvPr>
        </p:nvSpPr>
        <p:spPr>
          <a:xfrm>
            <a:off x="3634718" y="4093278"/>
            <a:ext cx="1877808" cy="367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Basic File Management 7 </a:t>
            </a:r>
            <a:r>
              <a:rPr lang="en-US" dirty="0"/>
              <a:t>functionalities</a:t>
            </a:r>
            <a:endParaRPr dirty="0"/>
          </a:p>
        </p:txBody>
      </p:sp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sp>
        <p:nvSpPr>
          <p:cNvPr id="780" name="Google Shape;780;p96"/>
          <p:cNvSpPr txBox="1">
            <a:spLocks noGrp="1"/>
          </p:cNvSpPr>
          <p:nvPr>
            <p:ph type="subTitle" idx="1"/>
          </p:nvPr>
        </p:nvSpPr>
        <p:spPr>
          <a:xfrm>
            <a:off x="2051807" y="2538656"/>
            <a:ext cx="2076056" cy="53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Have access to system Details 14 funcationalities</a:t>
            </a:r>
            <a:endParaRPr dirty="0"/>
          </a:p>
        </p:txBody>
      </p:sp>
      <p:sp>
        <p:nvSpPr>
          <p:cNvPr id="781" name="Google Shape;781;p96"/>
          <p:cNvSpPr txBox="1">
            <a:spLocks noGrp="1"/>
          </p:cNvSpPr>
          <p:nvPr>
            <p:ph type="ctrTitle" idx="2"/>
          </p:nvPr>
        </p:nvSpPr>
        <p:spPr>
          <a:xfrm>
            <a:off x="3336377" y="35724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782" name="Google Shape;782;p96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2076056" cy="446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Advance File Management 16 funcationalities</a:t>
            </a:r>
            <a:endParaRPr dirty="0"/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INTERFACES</a:t>
            </a:r>
            <a:endParaRPr dirty="0"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7" name="Google Shape;787;p96"/>
          <p:cNvSpPr txBox="1">
            <a:spLocks noGrp="1"/>
          </p:cNvSpPr>
          <p:nvPr>
            <p:ph type="title" idx="13"/>
          </p:nvPr>
        </p:nvSpPr>
        <p:spPr>
          <a:xfrm>
            <a:off x="3695078" y="31027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790" name="Google Shape;790;p96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96"/>
          <p:cNvCxnSpPr/>
          <p:nvPr/>
        </p:nvCxnSpPr>
        <p:spPr>
          <a:xfrm>
            <a:off x="2273400" y="369937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13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</a:t>
            </a:r>
            <a:r>
              <a:rPr lang="en-US" dirty="0"/>
              <a:t>UR CODE </a:t>
            </a:r>
            <a:br>
              <a:rPr lang="en-US" dirty="0"/>
            </a:br>
            <a:r>
              <a:rPr lang="en-US" sz="2400" dirty="0"/>
              <a:t>Our Code is Divided into Two Parts</a:t>
            </a:r>
            <a:endParaRPr dirty="0"/>
          </a:p>
        </p:txBody>
      </p:sp>
      <p:sp>
        <p:nvSpPr>
          <p:cNvPr id="962" name="Google Shape;962;p113"/>
          <p:cNvSpPr txBox="1">
            <a:spLocks noGrp="1"/>
          </p:cNvSpPr>
          <p:nvPr>
            <p:ph type="subTitle" idx="1"/>
          </p:nvPr>
        </p:nvSpPr>
        <p:spPr>
          <a:xfrm>
            <a:off x="2336751" y="248383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 fontAlgn="t">
              <a:buFont typeface="Arial" panose="020B0604020202020204" pitchFamily="34" charset="0"/>
              <a:buChar char="•"/>
            </a:pPr>
            <a:r>
              <a:rPr lang="en-US" sz="1100" b="1" dirty="0"/>
              <a:t>Menu code will be written in C &amp; C++ programming language.</a:t>
            </a:r>
          </a:p>
          <a:p>
            <a:pPr marL="0" indent="0" algn="just" fontAlgn="t"/>
            <a:endParaRPr lang="en-US" sz="1100" b="1" dirty="0"/>
          </a:p>
          <a:p>
            <a:pPr marL="171450" indent="-171450" algn="just" fontAlgn="t">
              <a:buFont typeface="Arial" panose="020B0604020202020204" pitchFamily="34" charset="0"/>
              <a:buChar char="•"/>
            </a:pPr>
            <a:r>
              <a:rPr lang="en-US" sz="1100" b="1" dirty="0"/>
              <a:t>This will provide the basic menu (options) </a:t>
            </a:r>
            <a:r>
              <a:rPr lang="en-US" sz="1100" b="1"/>
              <a:t>to select </a:t>
            </a:r>
            <a:r>
              <a:rPr lang="en-US" sz="1100" b="1" dirty="0"/>
              <a:t>which operation we want to perform.</a:t>
            </a:r>
          </a:p>
        </p:txBody>
      </p:sp>
      <p:sp>
        <p:nvSpPr>
          <p:cNvPr id="963" name="Google Shape;963;p113"/>
          <p:cNvSpPr txBox="1">
            <a:spLocks noGrp="1"/>
          </p:cNvSpPr>
          <p:nvPr>
            <p:ph type="subTitle" idx="2"/>
          </p:nvPr>
        </p:nvSpPr>
        <p:spPr>
          <a:xfrm>
            <a:off x="4614002" y="2483835"/>
            <a:ext cx="2300698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b="1" dirty="0"/>
              <a:t>In this part of the code, we will use Bash scripting to implement the operations the user selects.</a:t>
            </a:r>
          </a:p>
          <a:p>
            <a:pPr marL="171450" lvl="0" indent="-171450" algn="just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lvl="0" indent="-171450" algn="just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b="1" dirty="0"/>
              <a:t>We utilize a while loop to repeatedly display and compile the menu code. Based on the user's preference, execute the corresponding file operation.</a:t>
            </a:r>
          </a:p>
        </p:txBody>
      </p:sp>
      <p:sp>
        <p:nvSpPr>
          <p:cNvPr id="964" name="Google Shape;964;p113"/>
          <p:cNvSpPr txBox="1">
            <a:spLocks noGrp="1"/>
          </p:cNvSpPr>
          <p:nvPr>
            <p:ph type="ctrTitle" idx="3"/>
          </p:nvPr>
        </p:nvSpPr>
        <p:spPr>
          <a:xfrm>
            <a:off x="2229300" y="2218035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Menu Code:</a:t>
            </a:r>
            <a:endParaRPr dirty="0"/>
          </a:p>
        </p:txBody>
      </p:sp>
      <p:sp>
        <p:nvSpPr>
          <p:cNvPr id="965" name="Google Shape;965;p113"/>
          <p:cNvSpPr txBox="1">
            <a:spLocks noGrp="1"/>
          </p:cNvSpPr>
          <p:nvPr>
            <p:ph type="ctrTitle" idx="4"/>
          </p:nvPr>
        </p:nvSpPr>
        <p:spPr>
          <a:xfrm>
            <a:off x="4572100" y="2218035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Main Code: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4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CODE AND PLATFORMS</a:t>
            </a:r>
            <a:endParaRPr dirty="0"/>
          </a:p>
        </p:txBody>
      </p:sp>
      <p:sp>
        <p:nvSpPr>
          <p:cNvPr id="971" name="Google Shape;971;p114"/>
          <p:cNvSpPr txBox="1">
            <a:spLocks noGrp="1"/>
          </p:cNvSpPr>
          <p:nvPr>
            <p:ph type="subTitle" idx="1"/>
          </p:nvPr>
        </p:nvSpPr>
        <p:spPr>
          <a:xfrm>
            <a:off x="3563286" y="785848"/>
            <a:ext cx="525153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 algn="l"/>
            <a:r>
              <a:rPr lang="en-US" sz="1450" b="1" dirty="0"/>
              <a:t>Languages that will be used to develop this project: 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450" b="1" dirty="0"/>
              <a:t>Bash Scripting (.</a:t>
            </a:r>
            <a:r>
              <a:rPr lang="en-US" sz="1450" b="1" dirty="0" err="1"/>
              <a:t>sh</a:t>
            </a:r>
            <a:r>
              <a:rPr lang="en-US" sz="1450" b="1" dirty="0"/>
              <a:t> extension) Basic functionality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450" b="1" dirty="0"/>
              <a:t>C language (.c extension) User menu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450" b="1" dirty="0"/>
              <a:t>C++ language (.</a:t>
            </a:r>
            <a:r>
              <a:rPr lang="en-US" sz="1450" b="1" dirty="0" err="1"/>
              <a:t>cpp</a:t>
            </a:r>
            <a:r>
              <a:rPr lang="en-US" sz="1450" b="1" dirty="0"/>
              <a:t> extension) Admin menu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1450" b="1" dirty="0"/>
              <a:t>C++ language (.</a:t>
            </a:r>
            <a:r>
              <a:rPr lang="en-US" sz="1450" b="1" dirty="0" err="1"/>
              <a:t>cpp</a:t>
            </a:r>
            <a:r>
              <a:rPr lang="en-US" sz="1450" b="1" dirty="0"/>
              <a:t> extension) System Admin menu</a:t>
            </a:r>
            <a:endParaRPr sz="1450" b="1" dirty="0"/>
          </a:p>
        </p:txBody>
      </p:sp>
      <p:sp>
        <p:nvSpPr>
          <p:cNvPr id="972" name="Google Shape;972;p114"/>
          <p:cNvSpPr txBox="1">
            <a:spLocks noGrp="1"/>
          </p:cNvSpPr>
          <p:nvPr>
            <p:ph type="subTitle" idx="2"/>
          </p:nvPr>
        </p:nvSpPr>
        <p:spPr>
          <a:xfrm>
            <a:off x="4381700" y="3235059"/>
            <a:ext cx="3984833" cy="1186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/>
              <a:t>Developed in the Ubuntu Subsystem</a:t>
            </a:r>
          </a:p>
          <a:p>
            <a:pPr marL="285750" lvl="0" indent="-285750" algn="l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Linux </a:t>
            </a:r>
          </a:p>
          <a:p>
            <a:pPr marL="285750" lvl="0" indent="-285750" algn="l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VMWare</a:t>
            </a:r>
          </a:p>
        </p:txBody>
      </p:sp>
      <p:sp>
        <p:nvSpPr>
          <p:cNvPr id="973" name="Google Shape;973;p114"/>
          <p:cNvSpPr txBox="1">
            <a:spLocks noGrp="1"/>
          </p:cNvSpPr>
          <p:nvPr>
            <p:ph type="ctrTitle" idx="3"/>
          </p:nvPr>
        </p:nvSpPr>
        <p:spPr>
          <a:xfrm>
            <a:off x="4752766" y="58938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CODE</a:t>
            </a:r>
            <a:endParaRPr sz="2000" dirty="0"/>
          </a:p>
        </p:txBody>
      </p:sp>
      <p:sp>
        <p:nvSpPr>
          <p:cNvPr id="974" name="Google Shape;974;p114"/>
          <p:cNvSpPr txBox="1">
            <a:spLocks noGrp="1"/>
          </p:cNvSpPr>
          <p:nvPr>
            <p:ph type="ctrTitle" idx="4"/>
          </p:nvPr>
        </p:nvSpPr>
        <p:spPr>
          <a:xfrm>
            <a:off x="4752766" y="296347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PLATFORMS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AEC2CE-10B2-55A6-ED55-FAE21289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70" y="2377500"/>
            <a:ext cx="1353939" cy="652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4E62-29A3-3FC4-6656-D0FA2601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71" y="2370612"/>
            <a:ext cx="1377982" cy="677388"/>
          </a:xfrm>
          <a:prstGeom prst="rect">
            <a:avLst/>
          </a:prstGeom>
        </p:spPr>
      </p:pic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FUNCATIONALITIES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24639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93861" y="16397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E65-6633-44BD-BC3E-D68CD48F1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473" y="2377500"/>
            <a:ext cx="1377982" cy="67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AEC2CE-10B2-55A6-ED55-FAE21289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70" y="2377500"/>
            <a:ext cx="1353939" cy="652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4E62-29A3-3FC4-6656-D0FA2601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71" y="2370612"/>
            <a:ext cx="1377982" cy="677388"/>
          </a:xfrm>
          <a:prstGeom prst="rect">
            <a:avLst/>
          </a:prstGeom>
        </p:spPr>
      </p:pic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FUNCATIONALITIES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24639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93861" y="16397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E65-6633-44BD-BC3E-D68CD48F1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02" y="1106907"/>
            <a:ext cx="7978498" cy="38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3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AEC2CE-10B2-55A6-ED55-FAE21289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70" y="2377500"/>
            <a:ext cx="1353939" cy="652895"/>
          </a:xfrm>
          <a:prstGeom prst="rect">
            <a:avLst/>
          </a:prstGeom>
        </p:spPr>
      </p:pic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FUNCATIONALITIES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24639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93861" y="16397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E65-6633-44BD-BC3E-D68CD48F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70" y="2377500"/>
            <a:ext cx="1377982" cy="67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4E62-29A3-3FC4-6656-D0FA2601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771" y="2370612"/>
            <a:ext cx="1377982" cy="6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AEC2CE-10B2-55A6-ED55-FAE21289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70" y="2377500"/>
            <a:ext cx="1353939" cy="652895"/>
          </a:xfrm>
          <a:prstGeom prst="rect">
            <a:avLst/>
          </a:prstGeom>
        </p:spPr>
      </p:pic>
      <p:sp>
        <p:nvSpPr>
          <p:cNvPr id="919" name="Google Shape;919;p109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FUNCATIONALITIES</a:t>
            </a:r>
            <a:endParaRPr dirty="0"/>
          </a:p>
        </p:txBody>
      </p:sp>
      <p:sp>
        <p:nvSpPr>
          <p:cNvPr id="921" name="Google Shape;921;p109"/>
          <p:cNvSpPr txBox="1">
            <a:spLocks noGrp="1"/>
          </p:cNvSpPr>
          <p:nvPr>
            <p:ph type="ctrTitle" idx="2"/>
          </p:nvPr>
        </p:nvSpPr>
        <p:spPr>
          <a:xfrm>
            <a:off x="3724639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22" name="Google Shape;922;p109"/>
          <p:cNvSpPr txBox="1">
            <a:spLocks noGrp="1"/>
          </p:cNvSpPr>
          <p:nvPr>
            <p:ph type="ctrTitle" idx="3"/>
          </p:nvPr>
        </p:nvSpPr>
        <p:spPr>
          <a:xfrm>
            <a:off x="5910940" y="1637214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924" name="Google Shape;924;p109"/>
          <p:cNvSpPr txBox="1">
            <a:spLocks noGrp="1"/>
          </p:cNvSpPr>
          <p:nvPr>
            <p:ph type="ctrTitle" idx="5"/>
          </p:nvPr>
        </p:nvSpPr>
        <p:spPr>
          <a:xfrm>
            <a:off x="1493861" y="16397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SYSTEM ADMIN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4FCE65-6633-44BD-BC3E-D68CD48F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70" y="2377500"/>
            <a:ext cx="1377982" cy="67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64E62-29A3-3FC4-6656-D0FA2601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53" y="1227042"/>
            <a:ext cx="7336971" cy="36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72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273</Words>
  <Application>Microsoft Office PowerPoint</Application>
  <PresentationFormat>On-screen Show (16:9)</PresentationFormat>
  <Paragraphs>73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 Condensed Light</vt:lpstr>
      <vt:lpstr>Squada One</vt:lpstr>
      <vt:lpstr>Fira Sans Extra Condensed Medium</vt:lpstr>
      <vt:lpstr>Tech Startup XL by Slidesgo</vt:lpstr>
      <vt:lpstr>FILE MANAGEMENT SYSTEM</vt:lpstr>
      <vt:lpstr>CREATORS</vt:lpstr>
      <vt:lpstr>ADMIN</vt:lpstr>
      <vt:lpstr>OUR CODE  Our Code is Divided into Two Parts</vt:lpstr>
      <vt:lpstr>CODE AND PLATFORMS</vt:lpstr>
      <vt:lpstr>FUNCATIONALITIES</vt:lpstr>
      <vt:lpstr>FUNCATIONALITIES</vt:lpstr>
      <vt:lpstr>FUNCATIONALITIES</vt:lpstr>
      <vt:lpstr>FUNCATIONALITIES</vt:lpstr>
      <vt:lpstr>FUNCATIONALITIES</vt:lpstr>
      <vt:lpstr>FUNCATIONALITIES</vt:lpstr>
      <vt:lpstr>FUNCATIONALITIES</vt:lpstr>
      <vt:lpstr>CONCLUSIONS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SYSTEM</dc:title>
  <dc:creator>Afzal Hashmi</dc:creator>
  <cp:lastModifiedBy>Afzal Hashmi</cp:lastModifiedBy>
  <cp:revision>7</cp:revision>
  <dcterms:modified xsi:type="dcterms:W3CDTF">2024-01-17T17:55:53Z</dcterms:modified>
</cp:coreProperties>
</file>