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49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6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E5EB-749D-F6D4-265F-01B7FDEC1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6D216-3B99-B46F-444B-56EC1050A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A3E05-A486-8DCB-DC05-2C938EEE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D98F-0445-48C5-B98B-4A5BE3EBA8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19FAA-65C5-56C1-948C-FE06274D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A8927-AD89-A74F-9747-EF0693B8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39EF-B075-4C0D-855F-84032645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4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E787-5761-B490-C8AB-5F597463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8B86C-F153-15C5-BCEB-39F123B10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07321-D2DC-7DAE-3259-294235F3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D98F-0445-48C5-B98B-4A5BE3EBA8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DAC68-B844-A9CE-4F74-99C4D3F5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2515-7591-0A5F-CD56-1C30075D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39EF-B075-4C0D-855F-84032645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9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327AA-5D21-1353-3151-2446235E1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A36CB-29C0-99E4-3CD7-614F29B72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D1458-1F42-2789-1230-F4599BED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D98F-0445-48C5-B98B-4A5BE3EBA8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24FEB-346D-263B-0245-B1D46A2A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537D-2CAB-64EB-07D4-3931EE0F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39EF-B075-4C0D-855F-84032645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54A6-22FC-8AA6-7D54-3BAFD33B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EC0C-7BD4-A7DB-BAC1-A1C5E032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044B9-75A5-FFA3-9918-1665ABAE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D98F-0445-48C5-B98B-4A5BE3EBA8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4196-68F1-C325-870E-F0672538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AC912-0F60-2BE8-49BD-09D796E1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39EF-B075-4C0D-855F-84032645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BCA8-8810-98A9-BD59-54F94A20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2AF4-D1E6-8476-74AB-5D99C7EBA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9D1A-1F80-85A3-9727-7E4836E6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D98F-0445-48C5-B98B-4A5BE3EBA8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C5FD7-E8EC-5C02-E498-02C81171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9B2A-F020-CA75-8C87-607F5B3A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39EF-B075-4C0D-855F-84032645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0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13D2-B2DD-26E7-269F-2F0DCD4B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6F67-1645-4B4B-C4DA-7B44453EA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5AE52-D369-EC90-9EE3-E24219BCC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0DA7F-9390-1D55-BBD5-5F5A5AB9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D98F-0445-48C5-B98B-4A5BE3EBA8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3C0EE-E9EA-865C-2DE2-9D0A5C7C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FEA42-BEEB-84C3-1310-3FCC7D64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39EF-B075-4C0D-855F-84032645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1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6983-18A9-B442-5472-0DC17859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95EB4-84E7-73E6-8A9D-5DAA2D15A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E404-EC81-6630-328D-92F490A93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98BBD-4716-269E-16CA-75BB70760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7C286-CAAA-BB87-C398-70917EF62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B1064-561B-141B-B651-C85D03FE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D98F-0445-48C5-B98B-4A5BE3EBA8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9B5DF-D632-03D0-F4EC-AB1A70C5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9F14A-E988-2AA9-4335-4F5D8091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39EF-B075-4C0D-855F-84032645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2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92AF-ACC4-EB95-3270-650C4A3A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CF007-9725-91BC-5399-A53611AC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D98F-0445-48C5-B98B-4A5BE3EBA8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2F35B-BC1D-D4BC-C453-E91717FA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73820-AD4C-4217-49FC-7ADE5088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39EF-B075-4C0D-855F-84032645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8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EE8D3-5433-9BC7-6260-ED839FFA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D98F-0445-48C5-B98B-4A5BE3EBA8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FB2EA-AC8A-A0A2-53AC-08FC4A62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167F5-3EC2-9FA3-65BD-A5B9832C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39EF-B075-4C0D-855F-84032645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8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8E0D-5F84-0844-92E3-6EFB7F59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334D-7830-7EEF-CDDE-3176E0D7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C0B74-C7BB-0A1B-3F96-DCF6C9A61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0C8E2-E98E-4A75-D278-FA742B0B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D98F-0445-48C5-B98B-4A5BE3EBA8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ACF89-3CD3-F658-693F-B0C31A31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A3B89-37F2-4F21-4555-80BB1164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39EF-B075-4C0D-855F-84032645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5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020F-C4C9-9898-7A33-89A8ADA5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292EC-BDD9-C587-00FD-73317A34A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9D0CB-071D-AEDF-12B4-1C9E50626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5DC69-5A18-8FCC-AAA3-171EE195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D98F-0445-48C5-B98B-4A5BE3EBA8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CA6C6-7703-298E-6CE1-B8628018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9A4EA-B8C6-2E6C-19FF-D548C421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39EF-B075-4C0D-855F-84032645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8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D3412-EC0B-CA04-BEAB-755C9567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E65F0-73B7-6324-F6EF-B37B5E33B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1E81F-6A43-8046-8398-3C58169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D98F-0445-48C5-B98B-4A5BE3EBA8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45AEF-6927-65A6-4DD7-ECD931F5B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6CD94-2B42-4147-5CA0-042D78B29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E39EF-B075-4C0D-855F-84032645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8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1D841D-EB2A-F4F1-AE80-823613DF7CC7}"/>
              </a:ext>
            </a:extLst>
          </p:cNvPr>
          <p:cNvSpPr txBox="1"/>
          <p:nvPr/>
        </p:nvSpPr>
        <p:spPr>
          <a:xfrm>
            <a:off x="-3995506" y="2767279"/>
            <a:ext cx="8288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E5E5E5"/>
                </a:solidFill>
                <a:latin typeface="Montserrat ExtraBold" pitchFamily="2" charset="0"/>
              </a:rPr>
              <a:t>Royal Rental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9DE795-EE24-225D-22A9-6479B2A4987C}"/>
              </a:ext>
            </a:extLst>
          </p:cNvPr>
          <p:cNvSpPr/>
          <p:nvPr/>
        </p:nvSpPr>
        <p:spPr>
          <a:xfrm>
            <a:off x="-439838" y="-833377"/>
            <a:ext cx="3669175" cy="9294471"/>
          </a:xfrm>
          <a:prstGeom prst="rect">
            <a:avLst/>
          </a:prstGeom>
          <a:solidFill>
            <a:srgbClr val="0030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51F10-A3B2-533E-03EF-169B6CCBC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500000">
            <a:off x="737419" y="1090612"/>
            <a:ext cx="48768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81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34CD62-9162-2077-ED2E-8BC91CAE0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462983-8551-2429-C9A6-B9F39D74B334}"/>
              </a:ext>
            </a:extLst>
          </p:cNvPr>
          <p:cNvSpPr txBox="1"/>
          <p:nvPr/>
        </p:nvSpPr>
        <p:spPr>
          <a:xfrm>
            <a:off x="3400448" y="285964"/>
            <a:ext cx="5391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5E5E5"/>
                </a:solidFill>
                <a:latin typeface="Montserrat ExtraBold" pitchFamily="2" charset="0"/>
              </a:rPr>
              <a:t>Royal Rental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7D6564-B36A-3EAE-9F9A-0DD17E0FBEA8}"/>
              </a:ext>
            </a:extLst>
          </p:cNvPr>
          <p:cNvSpPr txBox="1"/>
          <p:nvPr/>
        </p:nvSpPr>
        <p:spPr>
          <a:xfrm>
            <a:off x="3972573" y="2751892"/>
            <a:ext cx="53911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rgbClr val="E5E5E5"/>
                </a:solidFill>
                <a:latin typeface="Montserrat ExtraBold" pitchFamily="2" charset="0"/>
              </a:rPr>
              <a:t>Simple calculator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6FD8C-A325-DE2B-EB80-BA2408942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758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2CCA4-FC18-B65C-ACB2-3BD7EBE8F4C2}"/>
              </a:ext>
            </a:extLst>
          </p:cNvPr>
          <p:cNvSpPr txBox="1"/>
          <p:nvPr/>
        </p:nvSpPr>
        <p:spPr>
          <a:xfrm>
            <a:off x="12640503" y="2755704"/>
            <a:ext cx="8288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E5E5E5"/>
                </a:solidFill>
                <a:latin typeface="Montserrat ExtraBold" pitchFamily="2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0BBFD7-6DCC-C1A0-4236-5C147F1FE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15073" y="1090612"/>
            <a:ext cx="4876800" cy="4676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B7D5B9-0A2F-C10E-06EB-9B165A115626}"/>
              </a:ext>
            </a:extLst>
          </p:cNvPr>
          <p:cNvSpPr txBox="1"/>
          <p:nvPr/>
        </p:nvSpPr>
        <p:spPr>
          <a:xfrm>
            <a:off x="3972572" y="3417423"/>
            <a:ext cx="5391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5E5E5"/>
                </a:solidFill>
                <a:latin typeface="Montserrat Light" pitchFamily="2" charset="0"/>
              </a:rPr>
              <a:t>Quick rent estimation using a built-in calculator.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5E5E5"/>
                </a:solidFill>
                <a:latin typeface="Montserrat Light" pitchFamily="2" charset="0"/>
              </a:rPr>
              <a:t>Know the cost before you confirm.</a:t>
            </a:r>
          </a:p>
        </p:txBody>
      </p:sp>
    </p:spTree>
    <p:extLst>
      <p:ext uri="{BB962C8B-B14F-4D97-AF65-F5344CB8AC3E}">
        <p14:creationId xmlns:p14="http://schemas.microsoft.com/office/powerpoint/2010/main" val="2784845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364ED6-B9D1-86BD-DA02-757B02419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2BCA20-DC63-348A-B589-C3C6A60C8EB9}"/>
              </a:ext>
            </a:extLst>
          </p:cNvPr>
          <p:cNvSpPr txBox="1"/>
          <p:nvPr/>
        </p:nvSpPr>
        <p:spPr>
          <a:xfrm>
            <a:off x="4739148" y="2755704"/>
            <a:ext cx="8288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E5E5E5"/>
                </a:solidFill>
                <a:latin typeface="Montserrat ExtraBold" pitchFamily="2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C455B-B0BD-9806-AB4D-818C20E92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1090612"/>
            <a:ext cx="48768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42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EAF595-0ABD-0659-D6E8-1A58A5E83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3C9B73-9F44-BE37-A7E1-616BD7B1BC9B}"/>
              </a:ext>
            </a:extLst>
          </p:cNvPr>
          <p:cNvSpPr txBox="1"/>
          <p:nvPr/>
        </p:nvSpPr>
        <p:spPr>
          <a:xfrm>
            <a:off x="4739148" y="2755704"/>
            <a:ext cx="8288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E5E5E5"/>
                </a:solidFill>
                <a:latin typeface="Montserrat ExtraBold" pitchFamily="2" charset="0"/>
              </a:rPr>
              <a:t>Royal Rental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1DE4C-7C7A-FEFD-120C-15B46809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1090612"/>
            <a:ext cx="4876800" cy="4676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C14410-CC63-84AC-9AE3-5D16E9672D84}"/>
              </a:ext>
            </a:extLst>
          </p:cNvPr>
          <p:cNvSpPr txBox="1"/>
          <p:nvPr/>
        </p:nvSpPr>
        <p:spPr>
          <a:xfrm>
            <a:off x="-3750629" y="1041219"/>
            <a:ext cx="53911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E5E5E5"/>
                </a:solidFill>
                <a:latin typeface="Montserrat ExtraBold" pitchFamily="2" charset="0"/>
              </a:rPr>
              <a:t>Tech Stacks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153F7A-902B-43E0-E7C0-2F1B645F6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191" y="7362312"/>
            <a:ext cx="2656840" cy="2656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191F09-0F3C-A80D-EA45-32DB9AFE5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938" y="8690732"/>
            <a:ext cx="1935549" cy="2656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317389-25C2-BD68-0F16-3480A112A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938" y="7580752"/>
            <a:ext cx="21812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26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AE34E9-36F2-3621-0D0B-AC623FA79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A2A38E-1224-95E8-071D-B9D017005CAC}"/>
              </a:ext>
            </a:extLst>
          </p:cNvPr>
          <p:cNvSpPr txBox="1"/>
          <p:nvPr/>
        </p:nvSpPr>
        <p:spPr>
          <a:xfrm>
            <a:off x="3400448" y="285964"/>
            <a:ext cx="5391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5E5E5"/>
                </a:solidFill>
                <a:latin typeface="Montserrat ExtraBold" pitchFamily="2" charset="0"/>
              </a:rPr>
              <a:t>Royal Rental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63C31-FB34-679A-DCCD-D930D3158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38520" y="1090612"/>
            <a:ext cx="4876800" cy="4676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932694-98ED-6186-3360-8FB61A50EEBF}"/>
              </a:ext>
            </a:extLst>
          </p:cNvPr>
          <p:cNvSpPr txBox="1"/>
          <p:nvPr/>
        </p:nvSpPr>
        <p:spPr>
          <a:xfrm>
            <a:off x="258663" y="1041219"/>
            <a:ext cx="53911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E5E5E5"/>
                </a:solidFill>
                <a:latin typeface="Montserrat ExtraBold" pitchFamily="2" charset="0"/>
              </a:rPr>
              <a:t>Tech Stacks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99E60-6447-1709-2CBF-5CC27414B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191" y="1782127"/>
            <a:ext cx="2656840" cy="2656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F9F77-8195-4B0B-4338-D8DBBA0E6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938" y="3110547"/>
            <a:ext cx="1935549" cy="2656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306A06-AB63-C668-658E-9DC0C1766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938" y="2000567"/>
            <a:ext cx="21812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69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A885B2-3A3F-99F4-E86D-F233B6495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E9B679-21B1-918C-01DE-AC2883F5B2B4}"/>
              </a:ext>
            </a:extLst>
          </p:cNvPr>
          <p:cNvSpPr txBox="1"/>
          <p:nvPr/>
        </p:nvSpPr>
        <p:spPr>
          <a:xfrm>
            <a:off x="3400448" y="285964"/>
            <a:ext cx="5391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5E5E5"/>
                </a:solidFill>
                <a:latin typeface="Montserrat ExtraBold" pitchFamily="2" charset="0"/>
              </a:rPr>
              <a:t>Royal Rental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0B688F-BA3C-0F7F-43DA-F2E51C1EDED3}"/>
              </a:ext>
            </a:extLst>
          </p:cNvPr>
          <p:cNvSpPr txBox="1"/>
          <p:nvPr/>
        </p:nvSpPr>
        <p:spPr>
          <a:xfrm>
            <a:off x="258663" y="-811027"/>
            <a:ext cx="53911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E5E5E5"/>
                </a:solidFill>
                <a:latin typeface="Montserrat ExtraBold" pitchFamily="2" charset="0"/>
              </a:rPr>
              <a:t>Tech Stacks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1C51A-79E9-711B-D86E-391FAB4A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81347" y="1782127"/>
            <a:ext cx="2656840" cy="2656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C7218A-F12F-14C9-72FE-9F4C85695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938" y="9253439"/>
            <a:ext cx="1935549" cy="2656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C0FDF5-7235-552F-952C-8A5C8D100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4662" y="2000567"/>
            <a:ext cx="2181225" cy="243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AB220-C859-0767-8B46-2998CBD7BC35}"/>
              </a:ext>
            </a:extLst>
          </p:cNvPr>
          <p:cNvSpPr txBox="1"/>
          <p:nvPr/>
        </p:nvSpPr>
        <p:spPr>
          <a:xfrm>
            <a:off x="5363684" y="3238042"/>
            <a:ext cx="14646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E5E5E5"/>
                </a:solidFill>
                <a:latin typeface="Montserrat ExtraBold" pitchFamily="2" charset="0"/>
              </a:rPr>
              <a:t>Login</a:t>
            </a:r>
          </a:p>
          <a:p>
            <a:pPr algn="ctr"/>
            <a:r>
              <a:rPr lang="en-US" sz="2200" dirty="0">
                <a:solidFill>
                  <a:srgbClr val="E5E5E5"/>
                </a:solidFill>
                <a:latin typeface="Montserrat ExtraBold" pitchFamily="2" charset="0"/>
              </a:rPr>
              <a:t>Sign 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42A7F-DC99-CCB6-2CEA-20524E91722D}"/>
              </a:ext>
            </a:extLst>
          </p:cNvPr>
          <p:cNvSpPr txBox="1"/>
          <p:nvPr/>
        </p:nvSpPr>
        <p:spPr>
          <a:xfrm>
            <a:off x="3339526" y="2433439"/>
            <a:ext cx="53911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rgbClr val="E5E5E5"/>
                </a:solidFill>
                <a:latin typeface="Montserrat ExtraBold" pitchFamily="2" charset="0"/>
              </a:rPr>
              <a:t>Authentication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EA7DA5-6FBD-058C-1465-52686CE115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863" y="-1"/>
            <a:ext cx="3075847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1624A-4561-B56B-6C94-F17506EE6A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075847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00294C-9232-027A-BA7B-A280735499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5677"/>
            <a:ext cx="307584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8F3EA-6AB5-365F-AB7C-BF51D7EC17A7}"/>
              </a:ext>
            </a:extLst>
          </p:cNvPr>
          <p:cNvSpPr txBox="1"/>
          <p:nvPr/>
        </p:nvSpPr>
        <p:spPr>
          <a:xfrm>
            <a:off x="4038817" y="4350081"/>
            <a:ext cx="3983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E5E5E5"/>
                </a:solidFill>
                <a:latin typeface="Montserrat ExtraBold" pitchFamily="2" charset="0"/>
              </a:rPr>
              <a:t>Email Services for Forget Password</a:t>
            </a:r>
          </a:p>
        </p:txBody>
      </p:sp>
    </p:spTree>
    <p:extLst>
      <p:ext uri="{BB962C8B-B14F-4D97-AF65-F5344CB8AC3E}">
        <p14:creationId xmlns:p14="http://schemas.microsoft.com/office/powerpoint/2010/main" val="295164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4CDC75-4624-188A-3182-FF02D6771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9A6D2-09D1-D096-5BA9-EC27CD79FD5B}"/>
              </a:ext>
            </a:extLst>
          </p:cNvPr>
          <p:cNvSpPr txBox="1"/>
          <p:nvPr/>
        </p:nvSpPr>
        <p:spPr>
          <a:xfrm>
            <a:off x="3400448" y="285964"/>
            <a:ext cx="5391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5E5E5"/>
                </a:solidFill>
                <a:latin typeface="Montserrat ExtraBold" pitchFamily="2" charset="0"/>
              </a:rPr>
              <a:t>Royal Rental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F2B3B-6766-FAED-C264-810A2690EBEA}"/>
              </a:ext>
            </a:extLst>
          </p:cNvPr>
          <p:cNvSpPr txBox="1"/>
          <p:nvPr/>
        </p:nvSpPr>
        <p:spPr>
          <a:xfrm>
            <a:off x="3339526" y="2433439"/>
            <a:ext cx="53911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rgbClr val="E5E5E5"/>
                </a:solidFill>
                <a:latin typeface="Montserrat ExtraBold" pitchFamily="2" charset="0"/>
              </a:rPr>
              <a:t>HOME SCREEN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0F96E9-E6B8-1694-949B-63C669634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1871" y="-1"/>
            <a:ext cx="3075847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3C711D-21C0-CD9E-FC87-27206E758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022" y="-1"/>
            <a:ext cx="3075847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4AD8AB-E621-4539-A064-D40AA9880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75847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6ACBB4-4015-05D2-8931-E060231509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098" y="-7197969"/>
            <a:ext cx="307584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7771-3922-934B-A1D4-961A7F67F024}"/>
              </a:ext>
            </a:extLst>
          </p:cNvPr>
          <p:cNvSpPr txBox="1"/>
          <p:nvPr/>
        </p:nvSpPr>
        <p:spPr>
          <a:xfrm>
            <a:off x="4033489" y="3039568"/>
            <a:ext cx="5391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5E5E5"/>
                </a:solidFill>
                <a:latin typeface="Montserrat Light" pitchFamily="2" charset="0"/>
              </a:rPr>
              <a:t>Clean interface for users to select their tool category and explore options easily.</a:t>
            </a:r>
          </a:p>
        </p:txBody>
      </p:sp>
    </p:spTree>
    <p:extLst>
      <p:ext uri="{BB962C8B-B14F-4D97-AF65-F5344CB8AC3E}">
        <p14:creationId xmlns:p14="http://schemas.microsoft.com/office/powerpoint/2010/main" val="263681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210289-BC59-8CEC-D136-60C2A711D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3FB256-00FE-1327-781B-495E5F7835DD}"/>
              </a:ext>
            </a:extLst>
          </p:cNvPr>
          <p:cNvSpPr txBox="1"/>
          <p:nvPr/>
        </p:nvSpPr>
        <p:spPr>
          <a:xfrm>
            <a:off x="3400448" y="285964"/>
            <a:ext cx="5391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5E5E5"/>
                </a:solidFill>
                <a:latin typeface="Montserrat ExtraBold" pitchFamily="2" charset="0"/>
              </a:rPr>
              <a:t>Royal Rental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09214-0D69-2A31-20B7-3C86BA62B392}"/>
              </a:ext>
            </a:extLst>
          </p:cNvPr>
          <p:cNvSpPr txBox="1"/>
          <p:nvPr/>
        </p:nvSpPr>
        <p:spPr>
          <a:xfrm>
            <a:off x="4033489" y="2362460"/>
            <a:ext cx="53911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rgbClr val="E5E5E5"/>
                </a:solidFill>
                <a:latin typeface="Montserrat ExtraBold" pitchFamily="2" charset="0"/>
              </a:rPr>
              <a:t>Rent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3DBF59-7169-3C79-10E2-EF2D4C7E5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52800" y="0"/>
            <a:ext cx="307584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2EBB79-5188-FCC6-AB7B-21ABBF11A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098" y="0"/>
            <a:ext cx="307584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DC3E79-0EEC-6EE1-CC84-71E10BE9A132}"/>
              </a:ext>
            </a:extLst>
          </p:cNvPr>
          <p:cNvSpPr txBox="1"/>
          <p:nvPr/>
        </p:nvSpPr>
        <p:spPr>
          <a:xfrm>
            <a:off x="4164117" y="3075057"/>
            <a:ext cx="5391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5E5E5"/>
                </a:solidFill>
                <a:latin typeface="Montserrat Light" pitchFamily="2" charset="0"/>
              </a:rPr>
              <a:t>You can add the details of the tool that you want to rent to others.</a:t>
            </a:r>
          </a:p>
        </p:txBody>
      </p:sp>
    </p:spTree>
    <p:extLst>
      <p:ext uri="{BB962C8B-B14F-4D97-AF65-F5344CB8AC3E}">
        <p14:creationId xmlns:p14="http://schemas.microsoft.com/office/powerpoint/2010/main" val="4162813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62F644-9067-15F7-B72A-A857DB68E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73E2D9-4716-552A-EDAB-048452457E7E}"/>
              </a:ext>
            </a:extLst>
          </p:cNvPr>
          <p:cNvSpPr txBox="1"/>
          <p:nvPr/>
        </p:nvSpPr>
        <p:spPr>
          <a:xfrm>
            <a:off x="3400448" y="285964"/>
            <a:ext cx="5391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5E5E5"/>
                </a:solidFill>
                <a:latin typeface="Montserrat ExtraBold" pitchFamily="2" charset="0"/>
              </a:rPr>
              <a:t>Royal Rental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175C9-7465-A2AF-CB27-1C197B1C4F74}"/>
              </a:ext>
            </a:extLst>
          </p:cNvPr>
          <p:cNvSpPr txBox="1"/>
          <p:nvPr/>
        </p:nvSpPr>
        <p:spPr>
          <a:xfrm>
            <a:off x="3339526" y="2433439"/>
            <a:ext cx="53911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rgbClr val="E5E5E5"/>
                </a:solidFill>
                <a:latin typeface="Montserrat ExtraBold" pitchFamily="2" charset="0"/>
              </a:rPr>
              <a:t>Want tools?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09C37-4920-E56C-FCD0-47932E327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6790" y="0"/>
            <a:ext cx="3075847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678351-F1EF-33DA-3E8A-0FEB47E87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7" y="0"/>
            <a:ext cx="307584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BC261C-C52A-AAAC-5547-6B6612D2DD0E}"/>
              </a:ext>
            </a:extLst>
          </p:cNvPr>
          <p:cNvSpPr txBox="1"/>
          <p:nvPr/>
        </p:nvSpPr>
        <p:spPr>
          <a:xfrm>
            <a:off x="4098804" y="3110547"/>
            <a:ext cx="5391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5E5E5"/>
                </a:solidFill>
                <a:latin typeface="Montserrat Light" pitchFamily="2" charset="0"/>
              </a:rPr>
              <a:t>Rent any tool with just a few taps.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5E5E5"/>
                </a:solidFill>
                <a:latin typeface="Montserrat Light" pitchFamily="2" charset="0"/>
              </a:rPr>
              <a:t>Easy browsing, availability checks, and sorting options.</a:t>
            </a:r>
          </a:p>
        </p:txBody>
      </p:sp>
    </p:spTree>
    <p:extLst>
      <p:ext uri="{BB962C8B-B14F-4D97-AF65-F5344CB8AC3E}">
        <p14:creationId xmlns:p14="http://schemas.microsoft.com/office/powerpoint/2010/main" val="113098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20A49B-B698-E29D-ACF0-F0DF12EF0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516CFD-44B3-DCBC-4359-37584C4798EE}"/>
              </a:ext>
            </a:extLst>
          </p:cNvPr>
          <p:cNvSpPr txBox="1"/>
          <p:nvPr/>
        </p:nvSpPr>
        <p:spPr>
          <a:xfrm>
            <a:off x="3400448" y="285964"/>
            <a:ext cx="5391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5E5E5"/>
                </a:solidFill>
                <a:latin typeface="Montserrat ExtraBold" pitchFamily="2" charset="0"/>
              </a:rPr>
              <a:t>Royal Rental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7AD06-A4C3-3465-744E-8DA097EF5A74}"/>
              </a:ext>
            </a:extLst>
          </p:cNvPr>
          <p:cNvSpPr txBox="1"/>
          <p:nvPr/>
        </p:nvSpPr>
        <p:spPr>
          <a:xfrm>
            <a:off x="3103621" y="2751892"/>
            <a:ext cx="53911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rgbClr val="E5E5E5"/>
                </a:solidFill>
                <a:latin typeface="Montserrat ExtraBold" pitchFamily="2" charset="0"/>
              </a:rPr>
              <a:t>Borrow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4A315-8F5F-D5DC-CAAE-89B13DC75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1248" y="0"/>
            <a:ext cx="307584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B4B54-B367-EB3A-F38C-44237C0AD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21" y="0"/>
            <a:ext cx="3075847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5725D8-3AB6-81D7-20D9-4E826B6A2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7584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B36B14-EBF0-A37A-4E7D-1A25E6414D27}"/>
              </a:ext>
            </a:extLst>
          </p:cNvPr>
          <p:cNvSpPr txBox="1"/>
          <p:nvPr/>
        </p:nvSpPr>
        <p:spPr>
          <a:xfrm>
            <a:off x="4115133" y="3429000"/>
            <a:ext cx="5391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5E5E5"/>
                </a:solidFill>
                <a:latin typeface="Montserrat Light" pitchFamily="2" charset="0"/>
              </a:rPr>
              <a:t>Need a tool? Just borrow it!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5E5E5"/>
                </a:solidFill>
                <a:latin typeface="Montserrat Light" pitchFamily="2" charset="0"/>
              </a:rPr>
              <a:t>Transparent process, no hidden conditions.</a:t>
            </a:r>
          </a:p>
        </p:txBody>
      </p:sp>
    </p:spTree>
    <p:extLst>
      <p:ext uri="{BB962C8B-B14F-4D97-AF65-F5344CB8AC3E}">
        <p14:creationId xmlns:p14="http://schemas.microsoft.com/office/powerpoint/2010/main" val="3943526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894836-339B-C56D-EFB1-670AC94DE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700B84-44E1-7F10-7B63-A03AC1085950}"/>
              </a:ext>
            </a:extLst>
          </p:cNvPr>
          <p:cNvSpPr txBox="1"/>
          <p:nvPr/>
        </p:nvSpPr>
        <p:spPr>
          <a:xfrm>
            <a:off x="3400448" y="285964"/>
            <a:ext cx="5391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5E5E5"/>
                </a:solidFill>
                <a:latin typeface="Montserrat ExtraBold" pitchFamily="2" charset="0"/>
              </a:rPr>
              <a:t>Royal Rental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1B43B-70DD-DE5F-51B0-3621A77E31A3}"/>
              </a:ext>
            </a:extLst>
          </p:cNvPr>
          <p:cNvSpPr txBox="1"/>
          <p:nvPr/>
        </p:nvSpPr>
        <p:spPr>
          <a:xfrm>
            <a:off x="4267541" y="2230782"/>
            <a:ext cx="53911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rgbClr val="E5E5E5"/>
                </a:solidFill>
                <a:latin typeface="Montserrat ExtraBold" pitchFamily="2" charset="0"/>
              </a:rPr>
              <a:t>Track your Tool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0D978-D039-CCDE-BCB6-B14B30D5B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7584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8B9CB4-7C02-0933-8FB6-65A8B5F07CC4}"/>
              </a:ext>
            </a:extLst>
          </p:cNvPr>
          <p:cNvSpPr txBox="1"/>
          <p:nvPr/>
        </p:nvSpPr>
        <p:spPr>
          <a:xfrm>
            <a:off x="4373981" y="3163529"/>
            <a:ext cx="5391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5E5E5"/>
                </a:solidFill>
                <a:latin typeface="Montserrat Light" pitchFamily="2" charset="0"/>
              </a:rPr>
              <a:t>Once rented, track the delivery status in real time.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5E5E5"/>
                </a:solidFill>
                <a:latin typeface="Montserrat Light" pitchFamily="2" charset="0"/>
              </a:rPr>
              <a:t>Know the current location of your tool.</a:t>
            </a:r>
          </a:p>
        </p:txBody>
      </p:sp>
    </p:spTree>
    <p:extLst>
      <p:ext uri="{BB962C8B-B14F-4D97-AF65-F5344CB8AC3E}">
        <p14:creationId xmlns:p14="http://schemas.microsoft.com/office/powerpoint/2010/main" val="2930887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150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 ExtraBold</vt:lpstr>
      <vt:lpstr>Montserrat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Prabeen Ragupathi</dc:creator>
  <cp:lastModifiedBy>Afzal K S L</cp:lastModifiedBy>
  <cp:revision>5</cp:revision>
  <dcterms:created xsi:type="dcterms:W3CDTF">2025-04-22T15:25:41Z</dcterms:created>
  <dcterms:modified xsi:type="dcterms:W3CDTF">2025-04-23T14:29:22Z</dcterms:modified>
</cp:coreProperties>
</file>