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06jo" initials="d" lastIdx="4" clrIdx="0"/>
  <p:cmAuthor id="1" name="Gregory Erhardt" initials="GE" lastIdx="2" clrIdx="1">
    <p:extLst>
      <p:ext uri="{19B8F6BF-5375-455C-9EA6-DF929625EA0E}">
        <p15:presenceInfo xmlns:p15="http://schemas.microsoft.com/office/powerpoint/2012/main" userId="37d1e3cd14f6f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AB7"/>
    <a:srgbClr val="02339E"/>
    <a:srgbClr val="0033A1"/>
    <a:srgbClr val="0032A1"/>
    <a:srgbClr val="002E9C"/>
    <a:srgbClr val="4682B4"/>
    <a:srgbClr val="605270"/>
    <a:srgbClr val="669900"/>
    <a:srgbClr val="7267B5"/>
    <a:srgbClr val="564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6" autoAdjust="0"/>
    <p:restoredTop sz="91759" autoAdjust="0"/>
  </p:normalViewPr>
  <p:slideViewPr>
    <p:cSldViewPr>
      <p:cViewPr varScale="1">
        <p:scale>
          <a:sx n="59" d="100"/>
          <a:sy n="59" d="100"/>
        </p:scale>
        <p:origin x="1208" y="48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40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Erhardt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106D-EF57-4844-84DC-8E2ED95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B1986778-4955-48BF-B9A5-723767A6F1B2}" type="datetimeFigureOut">
              <a:rPr lang="en-US" smtClean="0"/>
              <a:pPr/>
              <a:t>1/16/2017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491" tIns="47745" rIns="95491" bIns="477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5A667B8F-CD95-4BB3-B09F-6C28F666D6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8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73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Standard-Slide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t="93599" r="41942"/>
          <a:stretch/>
        </p:blipFill>
        <p:spPr>
          <a:xfrm>
            <a:off x="1" y="-19077"/>
            <a:ext cx="9143999" cy="1134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5" y="-110656"/>
            <a:ext cx="3543106" cy="12422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139190"/>
            <a:ext cx="6480448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1640" y="728699"/>
            <a:ext cx="6480448" cy="4269836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5846583"/>
            <a:ext cx="6480448" cy="8048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5875" y="0"/>
            <a:ext cx="9169876" cy="58142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-16552" y="5679250"/>
            <a:ext cx="9186429" cy="1178750"/>
          </a:xfrm>
          <a:prstGeom prst="rect">
            <a:avLst/>
          </a:prstGeom>
          <a:solidFill>
            <a:srgbClr val="002E9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31" y="5814265"/>
            <a:ext cx="7403069" cy="104373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auto">
          <a:xfrm>
            <a:off x="-25875" y="0"/>
            <a:ext cx="9186429" cy="1043735"/>
          </a:xfrm>
          <a:prstGeom prst="rect">
            <a:avLst/>
          </a:prstGeom>
          <a:solidFill>
            <a:srgbClr val="023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66738" y="0"/>
            <a:ext cx="7875587" cy="1042988"/>
          </a:xfr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accent3"/>
                </a:solidFill>
                <a:latin typeface="+mj-lt"/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839268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72870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82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448780"/>
            <a:ext cx="4168775" cy="48605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48781"/>
            <a:ext cx="4168775" cy="486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822960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001"/>
            <a:ext cx="4040188" cy="5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041775" cy="54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34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3008313" cy="5400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700"/>
            <a:ext cx="5111750" cy="55806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8780"/>
            <a:ext cx="3008313" cy="4860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125" y="729431"/>
            <a:ext cx="3008313" cy="5400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729431"/>
            <a:ext cx="4995555" cy="55806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7125" y="1449511"/>
            <a:ext cx="3008313" cy="486053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80000" y="6578492"/>
            <a:ext cx="2880000" cy="288147"/>
          </a:xfrm>
          <a:prstGeom prst="rect">
            <a:avLst/>
          </a:prstGeom>
          <a:solidFill>
            <a:srgbClr val="002E9C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00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0" y="6579350"/>
            <a:ext cx="523610" cy="288149"/>
          </a:xfrm>
          <a:prstGeom prst="rect">
            <a:avLst/>
          </a:prstGeom>
          <a:solidFill>
            <a:srgbClr val="605270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40000" y="6578492"/>
            <a:ext cx="502224" cy="279508"/>
          </a:xfrm>
          <a:prstGeom prst="rect">
            <a:avLst/>
          </a:prstGeom>
          <a:solidFill>
            <a:srgbClr val="002E9C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Standard-Slide-9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t="93599" r="11298"/>
          <a:stretch/>
        </p:blipFill>
        <p:spPr>
          <a:xfrm>
            <a:off x="-18509" y="0"/>
            <a:ext cx="9182120" cy="5941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8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3905"/>
          <a:stretch/>
        </p:blipFill>
        <p:spPr>
          <a:xfrm>
            <a:off x="-18509" y="1088740"/>
            <a:ext cx="9181020" cy="4995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625" y="1178749"/>
            <a:ext cx="8545830" cy="7650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36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Intro to Version Control</a:t>
            </a:r>
            <a:endParaRPr lang="en-US" sz="36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510" y="6084295"/>
            <a:ext cx="9154510" cy="795470"/>
          </a:xfrm>
          <a:prstGeom prst="rect">
            <a:avLst/>
          </a:prstGeom>
          <a:solidFill>
            <a:srgbClr val="003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Dr.</a:t>
            </a:r>
            <a:r>
              <a:rPr lang="en-GB" dirty="0"/>
              <a:t> Greg Erhardt</a:t>
            </a:r>
          </a:p>
          <a:p>
            <a:r>
              <a:rPr lang="en-GB" dirty="0"/>
              <a:t>261 OHR    859-699-1761  greg.erhardt@uky.edu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7137285" y="683695"/>
            <a:ext cx="1931479" cy="4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GB" sz="2000" kern="0" dirty="0">
                <a:solidFill>
                  <a:schemeClr val="bg1"/>
                </a:solidFill>
              </a:rPr>
              <a:t>16 Jan 2017</a:t>
            </a:r>
          </a:p>
        </p:txBody>
      </p:sp>
    </p:spTree>
    <p:extLst>
      <p:ext uri="{BB962C8B-B14F-4D97-AF65-F5344CB8AC3E}">
        <p14:creationId xmlns:p14="http://schemas.microsoft.com/office/powerpoint/2010/main" val="340166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today’s lesson…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49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7"/>
            <a:ext cx="9144000" cy="65473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33910" y="683695"/>
            <a:ext cx="810090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21750" y="1898830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1. Go to github.com and log in.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1750" y="2483895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2. Go to your account.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1750" y="3023955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3. Accept my invitation.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1750" y="3564015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4. Click on our organization. </a:t>
            </a:r>
          </a:p>
        </p:txBody>
      </p:sp>
      <p:sp>
        <p:nvSpPr>
          <p:cNvPr id="10" name="Oval 9"/>
          <p:cNvSpPr/>
          <p:nvPr/>
        </p:nvSpPr>
        <p:spPr>
          <a:xfrm>
            <a:off x="971600" y="5724255"/>
            <a:ext cx="810090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9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62" y="-36385"/>
            <a:ext cx="9175000" cy="6516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6516" y="4779150"/>
            <a:ext cx="59406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Let’s look at our class repository.</a:t>
            </a:r>
          </a:p>
        </p:txBody>
      </p:sp>
      <p:sp>
        <p:nvSpPr>
          <p:cNvPr id="5" name="Oval 4"/>
          <p:cNvSpPr/>
          <p:nvPr/>
        </p:nvSpPr>
        <p:spPr>
          <a:xfrm>
            <a:off x="20968" y="2978950"/>
            <a:ext cx="1215135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1327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15816</TotalTime>
  <Words>69</Words>
  <Application>Microsoft Office PowerPoint</Application>
  <PresentationFormat>On-screen Show (4:3)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Custom Design</vt:lpstr>
      <vt:lpstr>Intro to Version Control</vt:lpstr>
      <vt:lpstr>Let’s get today’s lesson…</vt:lpstr>
      <vt:lpstr>PowerPoint Presentation</vt:lpstr>
      <vt:lpstr>PowerPoint Presentation</vt:lpstr>
      <vt:lpstr>PowerPoint Presentation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greg.erhardt.13@ucl.ac.uk</dc:creator>
  <cp:lastModifiedBy>Erhardt, Greg</cp:lastModifiedBy>
  <cp:revision>2898</cp:revision>
  <cp:lastPrinted>2017-01-08T15:57:22Z</cp:lastPrinted>
  <dcterms:created xsi:type="dcterms:W3CDTF">2005-07-13T12:26:50Z</dcterms:created>
  <dcterms:modified xsi:type="dcterms:W3CDTF">2017-01-17T02:31:57Z</dcterms:modified>
</cp:coreProperties>
</file>