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A8"/>
    <a:srgbClr val="00D6C2"/>
    <a:srgbClr val="00E8FF"/>
    <a:srgbClr val="45AFD2"/>
    <a:srgbClr val="008CD9"/>
    <a:srgbClr val="FE4631"/>
    <a:srgbClr val="46AED2"/>
    <a:srgbClr val="4F57FF"/>
    <a:srgbClr val="043FFF"/>
    <a:srgbClr val="FF6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5FB5-5967-594D-8300-8C0343212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D588E-5411-0648-A3A9-F498FE98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8645-9648-D34C-B436-5C1B56DA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4421-A108-5946-8198-62AC57B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B566-563A-574A-A4E7-819F759D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35EA-D8CD-5E46-9DF2-1ADA1B17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468F-6FA2-9D4A-982F-FF5864DA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9116-5DAA-FE45-A586-5128483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8978-46A3-474A-AEA8-55CA6368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45-4702-B047-B82F-3AB1C7BF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6E92B-1C66-7146-A29C-81D915306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EF7C-9D7F-044A-881B-1EF7C6417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FDEE-0C3D-6E4D-B241-C999125A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9FAD-4339-794A-A203-0DF7DE53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C0B0-4CE5-7D44-909A-67EE776D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8502-AB1A-B241-9BDF-EE291D4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07C3-F572-F44F-807C-A1875AE5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5D76-FC50-384B-AE03-91EE804A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B83D-677D-0047-8A8F-2E8F8AD2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6E99-C58D-F841-A81B-178837C0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F0-1AE9-5B4C-8AD6-7A1CBF52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081F-11F9-4441-9C7F-099D5FF0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E53F-7F5F-AE48-99D3-D83A44B7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E225-9ACC-FC4B-BF60-382C85B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94B3-AC5D-0249-997F-ACFCBC72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9B1D-DE16-7D46-97B7-71E9E637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EEE7-9435-4A49-A2A9-1EB348576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306A9-42DD-2E45-A29C-4F32F43E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54432-6264-D342-A4D2-49E1C852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BFC2-A582-954F-BAD3-A96AAA45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3BB9-BE30-AA42-9857-4808316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A001-99ED-9A48-8F57-22CAD7F7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F3AD-94D0-B740-8B3D-A69E5263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B743-BFDE-BE4F-9E5F-5F2206A81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91C1A-DF79-3E45-B01A-DB8E4E97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17BC-D75C-6C43-808B-D06F7501B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C50DE-FA03-F748-8646-7AFE39E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AB50-A40C-4E44-9436-9D2E9B6F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A29D0-2CA5-8B40-A482-84B2D624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E15D-D286-4648-BF11-8FA50DFA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26A3-B3AB-6E40-AB91-BA5FB554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B68B3-9F3A-6F4F-B30C-048D77B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E0FAB-E296-E741-97C6-07B065AF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97026-2D31-F04B-B5B0-CB61F74F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27C5-0025-4842-BB70-5F6F0628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80D77-A5B3-DB42-88C4-580C77E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430F-9823-BA41-B4DB-205F87BD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0970-512D-7A4B-9E4B-2D366BD8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1F12-4C99-964A-B538-84308B639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0C868-5376-E343-BE72-2758B073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4016-6EB1-DA45-B19E-2DC5DD1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20DC-BF88-8B4D-939C-E483514A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F88D-B170-E446-AF0A-8FC8EA40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37167-2496-9E41-966F-F7EF47633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12231-8D3A-9B45-A92D-2588F0C7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0C869-0A3D-4249-B46D-01225B1B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9E7B9-D3BC-8B41-B3D9-2E8BFBDC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5046-278C-1444-8B85-4A3B286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A8EA2-7025-6A4D-A365-F52D8631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5BD2-E0B3-CB45-A284-D518F365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E6A0-8E58-E54D-893A-BB1B79EF1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4075-2BFA-7841-A1B1-B043EAFBEFB5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4AAC-E6BA-D54E-AA96-FB7FD62E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B6CE-CCCE-E643-8BC6-5F14A8BD7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9BF1-8EBF-3841-8F97-42B6A21A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FA8A7C6-6488-E344-9756-DDFFB7B6664F}"/>
              </a:ext>
            </a:extLst>
          </p:cNvPr>
          <p:cNvGrpSpPr/>
          <p:nvPr/>
        </p:nvGrpSpPr>
        <p:grpSpPr>
          <a:xfrm>
            <a:off x="3475946" y="362430"/>
            <a:ext cx="774892" cy="766332"/>
            <a:chOff x="3492375" y="1108407"/>
            <a:chExt cx="774892" cy="766332"/>
          </a:xfrm>
          <a:solidFill>
            <a:srgbClr val="0070C0"/>
          </a:solidFill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5D23625A-F6B8-2541-A390-F695E1F94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375" y="1108407"/>
              <a:ext cx="679809" cy="6798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7A509E-6BA5-444C-9972-39E12303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695" y="1231000"/>
              <a:ext cx="430789" cy="557216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3F6511-3A1E-5D49-BE3B-E8ABECC15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6477" y="1317522"/>
              <a:ext cx="430790" cy="55721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40" name="Graphic 39" descr="Disk">
            <a:extLst>
              <a:ext uri="{FF2B5EF4-FFF2-40B4-BE49-F238E27FC236}">
                <a16:creationId xmlns:a16="http://schemas.microsoft.com/office/drawing/2014/main" id="{28E9AF93-F25D-DB45-B4CB-D67BFA84E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9310" y="5332978"/>
            <a:ext cx="710334" cy="71033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04D9CEB-9348-534A-905E-E79DE4155916}"/>
              </a:ext>
            </a:extLst>
          </p:cNvPr>
          <p:cNvGrpSpPr/>
          <p:nvPr/>
        </p:nvGrpSpPr>
        <p:grpSpPr>
          <a:xfrm>
            <a:off x="3275927" y="5586112"/>
            <a:ext cx="914400" cy="914400"/>
            <a:chOff x="1930400" y="5117620"/>
            <a:chExt cx="914400" cy="914400"/>
          </a:xfrm>
          <a:solidFill>
            <a:srgbClr val="FF653E"/>
          </a:solidFill>
        </p:grpSpPr>
        <p:pic>
          <p:nvPicPr>
            <p:cNvPr id="46" name="Graphic 45" descr="Clipboard">
              <a:extLst>
                <a:ext uri="{FF2B5EF4-FFF2-40B4-BE49-F238E27FC236}">
                  <a16:creationId xmlns:a16="http://schemas.microsoft.com/office/drawing/2014/main" id="{41AC4938-7CAC-E943-AF36-3FC6B214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30400" y="5117620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81C54971-05EF-7247-AC25-C7B41B9F7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18931" y="5274734"/>
              <a:ext cx="737337" cy="737337"/>
            </a:xfrm>
            <a:prstGeom prst="rect">
              <a:avLst/>
            </a:prstGeom>
          </p:spPr>
        </p:pic>
      </p:grpSp>
      <p:pic>
        <p:nvPicPr>
          <p:cNvPr id="50" name="Graphic 49" descr="Bar chart">
            <a:extLst>
              <a:ext uri="{FF2B5EF4-FFF2-40B4-BE49-F238E27FC236}">
                <a16:creationId xmlns:a16="http://schemas.microsoft.com/office/drawing/2014/main" id="{7DCB92B9-2ED5-204D-9F40-9EBF53CAC0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46112" y="2452296"/>
            <a:ext cx="710333" cy="710333"/>
          </a:xfrm>
          <a:prstGeom prst="rect">
            <a:avLst/>
          </a:prstGeom>
        </p:spPr>
      </p:pic>
      <p:pic>
        <p:nvPicPr>
          <p:cNvPr id="52" name="Graphic 51" descr="Pie chart">
            <a:extLst>
              <a:ext uri="{FF2B5EF4-FFF2-40B4-BE49-F238E27FC236}">
                <a16:creationId xmlns:a16="http://schemas.microsoft.com/office/drawing/2014/main" id="{39DFC757-9DE4-FD4A-BEAB-5600EF9E70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55860" y="2461895"/>
            <a:ext cx="729129" cy="729129"/>
          </a:xfrm>
          <a:prstGeom prst="rect">
            <a:avLst/>
          </a:prstGeom>
        </p:spPr>
      </p:pic>
      <p:pic>
        <p:nvPicPr>
          <p:cNvPr id="54" name="Graphic 53" descr="Upward trend">
            <a:extLst>
              <a:ext uri="{FF2B5EF4-FFF2-40B4-BE49-F238E27FC236}">
                <a16:creationId xmlns:a16="http://schemas.microsoft.com/office/drawing/2014/main" id="{C6579E2D-5E36-D742-9155-73A3976D87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66886" y="2456231"/>
            <a:ext cx="679810" cy="67981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6DDA65D5-C6A7-C54E-804E-233A60EBBE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177" y="2566440"/>
            <a:ext cx="914400" cy="9144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C93951C-B520-F247-AC01-C3E3A6706ED3}"/>
              </a:ext>
            </a:extLst>
          </p:cNvPr>
          <p:cNvGrpSpPr/>
          <p:nvPr/>
        </p:nvGrpSpPr>
        <p:grpSpPr>
          <a:xfrm>
            <a:off x="4512759" y="2297024"/>
            <a:ext cx="2263952" cy="2263952"/>
            <a:chOff x="4465100" y="2511811"/>
            <a:chExt cx="2263952" cy="2263952"/>
          </a:xfrm>
        </p:grpSpPr>
        <p:pic>
          <p:nvPicPr>
            <p:cNvPr id="38" name="Graphic 37" descr="Laptop">
              <a:extLst>
                <a:ext uri="{FF2B5EF4-FFF2-40B4-BE49-F238E27FC236}">
                  <a16:creationId xmlns:a16="http://schemas.microsoft.com/office/drawing/2014/main" id="{C1475F0D-B480-8F49-8AAA-C0153B79A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465100" y="2511811"/>
              <a:ext cx="2263952" cy="2263952"/>
            </a:xfrm>
            <a:prstGeom prst="rect">
              <a:avLst/>
            </a:prstGeom>
          </p:spPr>
        </p:pic>
        <p:pic>
          <p:nvPicPr>
            <p:cNvPr id="60" name="Graphic 59" descr="Table">
              <a:extLst>
                <a:ext uri="{FF2B5EF4-FFF2-40B4-BE49-F238E27FC236}">
                  <a16:creationId xmlns:a16="http://schemas.microsoft.com/office/drawing/2014/main" id="{67A30A98-A10D-4441-B93F-1CCB0D60D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143152" y="2781227"/>
              <a:ext cx="1238250" cy="1564217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150A421-3E7A-F34B-968D-E32DA0B8B499}"/>
              </a:ext>
            </a:extLst>
          </p:cNvPr>
          <p:cNvSpPr txBox="1"/>
          <p:nvPr/>
        </p:nvSpPr>
        <p:spPr>
          <a:xfrm>
            <a:off x="7958786" y="514764"/>
            <a:ext cx="25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CD9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n    x̅    min   max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6D0CA7-CA88-AE40-9D37-C4400E377633}"/>
              </a:ext>
            </a:extLst>
          </p:cNvPr>
          <p:cNvSpPr txBox="1"/>
          <p:nvPr/>
        </p:nvSpPr>
        <p:spPr>
          <a:xfrm>
            <a:off x="7958786" y="976429"/>
            <a:ext cx="209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Statistical values of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Datasets are displayed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F40E43-DD69-0B4A-BD7F-54686A8AF834}"/>
              </a:ext>
            </a:extLst>
          </p:cNvPr>
          <p:cNvSpPr txBox="1"/>
          <p:nvPr/>
        </p:nvSpPr>
        <p:spPr>
          <a:xfrm>
            <a:off x="9406791" y="3200071"/>
            <a:ext cx="181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Statistical charts can be used to represent the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252BA8-A3DA-4743-91B0-F3878C9400E6}"/>
              </a:ext>
            </a:extLst>
          </p:cNvPr>
          <p:cNvSpPr txBox="1"/>
          <p:nvPr/>
        </p:nvSpPr>
        <p:spPr>
          <a:xfrm>
            <a:off x="9506692" y="5395758"/>
            <a:ext cx="222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Processed data can be saved and viewed later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539B70-9A04-CF4B-BE1F-995166378F81}"/>
              </a:ext>
            </a:extLst>
          </p:cNvPr>
          <p:cNvSpPr txBox="1"/>
          <p:nvPr/>
        </p:nvSpPr>
        <p:spPr>
          <a:xfrm>
            <a:off x="4525872" y="4147502"/>
            <a:ext cx="22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5AFD2"/>
                </a:solidFill>
              </a:rPr>
              <a:t>Data visualizer program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A76482-7C0B-3348-AAD9-0E136D227A0E}"/>
              </a:ext>
            </a:extLst>
          </p:cNvPr>
          <p:cNvSpPr txBox="1"/>
          <p:nvPr/>
        </p:nvSpPr>
        <p:spPr>
          <a:xfrm>
            <a:off x="4332912" y="5761146"/>
            <a:ext cx="180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An audit trail of user actions is kept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048083-8781-454C-9944-26161000611B}"/>
              </a:ext>
            </a:extLst>
          </p:cNvPr>
          <p:cNvSpPr txBox="1"/>
          <p:nvPr/>
        </p:nvSpPr>
        <p:spPr>
          <a:xfrm>
            <a:off x="3388659" y="1229095"/>
            <a:ext cx="154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Data can be imported in .txt and .csv format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153E67-E40F-A647-A0E2-DBD8412E40F9}"/>
              </a:ext>
            </a:extLst>
          </p:cNvPr>
          <p:cNvSpPr txBox="1"/>
          <p:nvPr/>
        </p:nvSpPr>
        <p:spPr>
          <a:xfrm>
            <a:off x="341144" y="3482091"/>
            <a:ext cx="1398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has set(s) of data that needs to be analyzed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0EE0934-42AF-DF45-B16B-64FEC125A604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1329530" y="386229"/>
            <a:ext cx="1865058" cy="2495365"/>
          </a:xfrm>
          <a:prstGeom prst="curvedConnector2">
            <a:avLst/>
          </a:prstGeom>
          <a:ln w="41275">
            <a:solidFill>
              <a:srgbClr val="00E8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4CE5E01B-30D7-8844-902D-EE684B0383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3990" y="1017308"/>
            <a:ext cx="1611742" cy="1277432"/>
          </a:xfrm>
          <a:prstGeom prst="curvedConnector3">
            <a:avLst>
              <a:gd name="adj1" fmla="val 29976"/>
            </a:avLst>
          </a:prstGeom>
          <a:ln w="44450">
            <a:solidFill>
              <a:srgbClr val="00E8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66CB7201-D5EB-BE4E-9276-BCAD58C7153F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776711" y="3429000"/>
            <a:ext cx="2022599" cy="2259145"/>
          </a:xfrm>
          <a:prstGeom prst="curvedConnector3">
            <a:avLst/>
          </a:prstGeom>
          <a:ln w="41275">
            <a:solidFill>
              <a:srgbClr val="09BBA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B2549784-9726-E044-A828-5188F991EE3D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6776711" y="2796136"/>
            <a:ext cx="2290175" cy="632864"/>
          </a:xfrm>
          <a:prstGeom prst="curvedConnector3">
            <a:avLst>
              <a:gd name="adj1" fmla="val 36691"/>
            </a:avLst>
          </a:prstGeom>
          <a:ln w="41275">
            <a:solidFill>
              <a:srgbClr val="09BBA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FB8D620C-5B0D-F349-AA5D-BD6585BB1528}"/>
              </a:ext>
            </a:extLst>
          </p:cNvPr>
          <p:cNvCxnSpPr>
            <a:cxnSpLocks/>
          </p:cNvCxnSpPr>
          <p:nvPr/>
        </p:nvCxnSpPr>
        <p:spPr>
          <a:xfrm flipV="1">
            <a:off x="1471577" y="3136041"/>
            <a:ext cx="3089568" cy="44356"/>
          </a:xfrm>
          <a:prstGeom prst="curvedConnector3">
            <a:avLst>
              <a:gd name="adj1" fmla="val 50000"/>
            </a:avLst>
          </a:prstGeom>
          <a:ln w="41275">
            <a:solidFill>
              <a:srgbClr val="00E8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2824B1D0-F16E-E842-8947-EE31A63F1B35}"/>
              </a:ext>
            </a:extLst>
          </p:cNvPr>
          <p:cNvSpPr/>
          <p:nvPr/>
        </p:nvSpPr>
        <p:spPr>
          <a:xfrm>
            <a:off x="3762238" y="4223901"/>
            <a:ext cx="737410" cy="1313323"/>
          </a:xfrm>
          <a:custGeom>
            <a:avLst/>
            <a:gdLst>
              <a:gd name="connsiteX0" fmla="*/ 1219200 w 1219200"/>
              <a:gd name="connsiteY0" fmla="*/ 0 h 1900518"/>
              <a:gd name="connsiteX1" fmla="*/ 466164 w 1219200"/>
              <a:gd name="connsiteY1" fmla="*/ 788894 h 1900518"/>
              <a:gd name="connsiteX2" fmla="*/ 0 w 1219200"/>
              <a:gd name="connsiteY2" fmla="*/ 1900518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1900518">
                <a:moveTo>
                  <a:pt x="1219200" y="0"/>
                </a:moveTo>
                <a:cubicBezTo>
                  <a:pt x="944282" y="236070"/>
                  <a:pt x="669364" y="472141"/>
                  <a:pt x="466164" y="788894"/>
                </a:cubicBezTo>
                <a:cubicBezTo>
                  <a:pt x="262964" y="1105647"/>
                  <a:pt x="50800" y="1733177"/>
                  <a:pt x="0" y="1900518"/>
                </a:cubicBezTo>
              </a:path>
            </a:pathLst>
          </a:custGeom>
          <a:noFill/>
          <a:ln w="41275">
            <a:solidFill>
              <a:srgbClr val="09BBA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069466DE-7E47-B142-AD74-E838FCAB2867}"/>
              </a:ext>
            </a:extLst>
          </p:cNvPr>
          <p:cNvCxnSpPr>
            <a:cxnSpLocks/>
            <a:stCxn id="38" idx="3"/>
            <a:endCxn id="64" idx="1"/>
          </p:cNvCxnSpPr>
          <p:nvPr/>
        </p:nvCxnSpPr>
        <p:spPr>
          <a:xfrm flipV="1">
            <a:off x="6776711" y="745597"/>
            <a:ext cx="1182075" cy="2683403"/>
          </a:xfrm>
          <a:prstGeom prst="curvedConnector3">
            <a:avLst/>
          </a:prstGeom>
          <a:ln w="41275">
            <a:solidFill>
              <a:srgbClr val="09BBA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9CE11BF-A403-E849-9C36-625C561DA817}"/>
              </a:ext>
            </a:extLst>
          </p:cNvPr>
          <p:cNvSpPr txBox="1"/>
          <p:nvPr/>
        </p:nvSpPr>
        <p:spPr>
          <a:xfrm>
            <a:off x="2262059" y="3348548"/>
            <a:ext cx="151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Controls what is displayed on screen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4E04FD-8318-EE49-A27E-133104E8E267}"/>
              </a:ext>
            </a:extLst>
          </p:cNvPr>
          <p:cNvSpPr txBox="1"/>
          <p:nvPr/>
        </p:nvSpPr>
        <p:spPr>
          <a:xfrm>
            <a:off x="5561045" y="571545"/>
            <a:ext cx="155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Up to 20 files can be imported and analyzed</a:t>
            </a:r>
          </a:p>
        </p:txBody>
      </p:sp>
    </p:spTree>
    <p:extLst>
      <p:ext uri="{BB962C8B-B14F-4D97-AF65-F5344CB8AC3E}">
        <p14:creationId xmlns:p14="http://schemas.microsoft.com/office/powerpoint/2010/main" val="332711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Afzal Ismail</dc:creator>
  <cp:lastModifiedBy>Afzal Ismail</cp:lastModifiedBy>
  <cp:revision>9</cp:revision>
  <dcterms:created xsi:type="dcterms:W3CDTF">2019-02-14T06:09:36Z</dcterms:created>
  <dcterms:modified xsi:type="dcterms:W3CDTF">2019-02-25T06:50:10Z</dcterms:modified>
</cp:coreProperties>
</file>