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4611-482D-1044-9441-32C3D9060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C5523-17FF-1543-976D-A1B9B6ED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B32B-AB3B-FC4F-B9B3-3104F588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0E4E-0F36-E043-93E4-39E8FCB5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B85D-2D66-5F43-AF9F-6AEB2F97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F2CD-599B-A244-852F-B6CD913E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C593A-0A6E-584B-B4CA-D20F8EED7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F506-2904-CF46-AE5F-DD552FF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BD8-F069-EA47-AD30-059772D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63E5-D878-234F-8EA2-DC29E472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09527-B0F1-124D-BA89-06B6AA34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5641A-EAC8-3C4D-B666-51D94F1A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E271-E221-DB40-B35E-A4AA25D4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C109-70DB-3D49-B902-D20D326F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FC82-135F-724A-85AE-206269C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752D-576E-9746-8741-C9E372E1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95DD-8659-5744-924B-38259C3C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524E-4A9A-DE4A-82F0-40B6CC69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C291-56CC-A741-87DE-3CE2A5BE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0676-15C0-D14F-9F5D-ECD10F7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FCBE-3D02-F748-95FC-49DF406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64DA-3202-7944-A90A-B68C8B9B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D9CD-8FFA-5E4A-8394-E9BEB794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9E4D-C7EE-3343-A722-CA8B21CC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5491-60E3-AE45-B17F-C1FAE8F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AD05-97BD-2C49-AB6C-288B71A5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3411-29EE-C94C-9FDB-1FDA85250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91CD-E5A7-7E49-A27E-37566F10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BF4C-753F-5941-B689-B5124E0F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9843-A48E-9C49-A2D4-A8079E2C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858B-3CF9-144A-B243-ADEF31CB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5D86-1784-7D47-95AD-90E20B03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E00-8962-FA4B-9680-51A39AD7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C96C9-A1D9-1242-9A55-06207C81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AA43F-A5D3-174E-8214-A8DF0DEA0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6EA25-E433-0249-B758-CA800CC7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B1E7C-556F-7747-94B8-099B42FD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82AB3-CC5D-7644-9D1D-0281F303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5437-2E7E-434F-BECA-40D305DA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9E32-25E4-5F47-877A-41BA3EBB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92695-B970-6C44-B411-96BE158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206D2-8F2D-DD4B-A063-4F31AB89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AC73-E304-5447-85B5-1A2A1F34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6BEA-6BDE-AE4F-A828-AA792EE6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9D21-8AB2-F14B-941F-05BF3D4B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A8E0-E47D-254A-8F67-D954DBFE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36E-345E-4846-9C2B-4D1E9D4F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E7DF-AA44-E148-B349-8FE1351A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F4607-C8C4-594D-963A-C13B60F5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B453-53C7-EF48-B326-902B56D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D473A-4DDC-F542-BB08-74ED703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37A-398C-9648-9591-022B67A6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7FD6-CA35-5445-B25E-F00CE13A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5A617-2A1B-2949-A3C5-591EDFB71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7D047-C9E3-3143-A8B6-6B27EABC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AD1FB-CEEA-D44F-B8B7-6559CC90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1471-0D15-4649-93F8-D537E56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47620-A143-DD4E-B137-D490DCEB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328B8-0625-154E-A457-51C393C6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75047-AFA4-9C43-8D8C-A5BDB7DA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75C1-2B46-1A49-9D66-90311A1F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F201-BA1E-C24B-985F-BD675C7BD37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6E43-DF74-294A-9221-FC8E24E1E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7011-226A-D340-958D-7F3645DF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243D-A3B4-E443-8DBD-ACF97BE1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54384-D865-BE4B-8F9E-F89D65555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04"/>
          <a:stretch/>
        </p:blipFill>
        <p:spPr>
          <a:xfrm flipH="1">
            <a:off x="331787" y="2914650"/>
            <a:ext cx="1275480" cy="16573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0F3CD8-4146-FB40-BD42-28B99F26E504}"/>
              </a:ext>
            </a:extLst>
          </p:cNvPr>
          <p:cNvSpPr/>
          <p:nvPr/>
        </p:nvSpPr>
        <p:spPr>
          <a:xfrm>
            <a:off x="6203031" y="678054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up to 20 files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842799-E1DE-0747-BF6D-368016BD1E79}"/>
              </a:ext>
            </a:extLst>
          </p:cNvPr>
          <p:cNvSpPr/>
          <p:nvPr/>
        </p:nvSpPr>
        <p:spPr>
          <a:xfrm>
            <a:off x="3143243" y="2062833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Selects columns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B047A2-ACF5-784A-89CB-7DEDB62E3326}"/>
              </a:ext>
            </a:extLst>
          </p:cNvPr>
          <p:cNvSpPr/>
          <p:nvPr/>
        </p:nvSpPr>
        <p:spPr>
          <a:xfrm>
            <a:off x="3143242" y="674213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Import csv 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AD8A9B-E3D7-4840-9F01-FBE72E93DB02}"/>
              </a:ext>
            </a:extLst>
          </p:cNvPr>
          <p:cNvSpPr/>
          <p:nvPr/>
        </p:nvSpPr>
        <p:spPr>
          <a:xfrm>
            <a:off x="6122073" y="2054442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graphs based on type of data present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B3A7D-B5B7-3740-B4DA-4A4B73B69A3B}"/>
              </a:ext>
            </a:extLst>
          </p:cNvPr>
          <p:cNvSpPr/>
          <p:nvPr/>
        </p:nvSpPr>
        <p:spPr>
          <a:xfrm>
            <a:off x="3143244" y="5414508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processed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9F76FD-EC6F-1D4F-BED3-D2796B7F80C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643430" y="2533074"/>
            <a:ext cx="1478643" cy="83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D2B01A-C4A4-3944-B42B-FBCEAA118E6A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flipV="1">
            <a:off x="1607267" y="1152845"/>
            <a:ext cx="1535975" cy="25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80A18D-FC24-4544-A62D-E9F18E81DBAF}"/>
              </a:ext>
            </a:extLst>
          </p:cNvPr>
          <p:cNvCxnSpPr>
            <a:cxnSpLocks/>
            <a:stCxn id="5" idx="1"/>
            <a:endCxn id="12" idx="2"/>
          </p:cNvCxnSpPr>
          <p:nvPr/>
        </p:nvCxnSpPr>
        <p:spPr>
          <a:xfrm>
            <a:off x="1607267" y="3743325"/>
            <a:ext cx="1535977" cy="214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5F18D5-D2A3-EF46-B86E-74F6AEC9485E}"/>
              </a:ext>
            </a:extLst>
          </p:cNvPr>
          <p:cNvSpPr txBox="1"/>
          <p:nvPr/>
        </p:nvSpPr>
        <p:spPr>
          <a:xfrm>
            <a:off x="4911757" y="225607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2C7DD9-8BF1-814D-8ECB-308A93B547C8}"/>
              </a:ext>
            </a:extLst>
          </p:cNvPr>
          <p:cNvSpPr/>
          <p:nvPr/>
        </p:nvSpPr>
        <p:spPr>
          <a:xfrm>
            <a:off x="3143242" y="3614736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</a:t>
            </a:r>
            <a:r>
              <a:rPr lang="en-US" sz="1200">
                <a:solidFill>
                  <a:schemeClr val="tx1"/>
                </a:solidFill>
              </a:rPr>
              <a:t>statistical information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254E5B-FD80-8143-834B-945196CE314D}"/>
              </a:ext>
            </a:extLst>
          </p:cNvPr>
          <p:cNvCxnSpPr>
            <a:cxnSpLocks/>
            <a:stCxn id="5" idx="1"/>
            <a:endCxn id="9" idx="2"/>
          </p:cNvCxnSpPr>
          <p:nvPr/>
        </p:nvCxnSpPr>
        <p:spPr>
          <a:xfrm flipV="1">
            <a:off x="1607267" y="2541465"/>
            <a:ext cx="1535976" cy="120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C9793-22B0-B84B-A681-C1AE40ACCFE9}"/>
              </a:ext>
            </a:extLst>
          </p:cNvPr>
          <p:cNvCxnSpPr>
            <a:cxnSpLocks/>
            <a:stCxn id="5" idx="1"/>
            <a:endCxn id="49" idx="2"/>
          </p:cNvCxnSpPr>
          <p:nvPr/>
        </p:nvCxnSpPr>
        <p:spPr>
          <a:xfrm>
            <a:off x="1607267" y="3743325"/>
            <a:ext cx="1535975" cy="35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C6BB05-8B39-DF4A-AA89-51F33EBD1AB8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4643429" y="1152845"/>
            <a:ext cx="1559602" cy="38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A679C9A-E7E4-024D-AA74-88DBAEDF082F}"/>
              </a:ext>
            </a:extLst>
          </p:cNvPr>
          <p:cNvSpPr txBox="1"/>
          <p:nvPr/>
        </p:nvSpPr>
        <p:spPr>
          <a:xfrm>
            <a:off x="4839996" y="8384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8DE983-0602-7E4F-8B7A-B1AB02238801}"/>
              </a:ext>
            </a:extLst>
          </p:cNvPr>
          <p:cNvCxnSpPr>
            <a:cxnSpLocks/>
            <a:stCxn id="49" idx="4"/>
            <a:endCxn id="12" idx="0"/>
          </p:cNvCxnSpPr>
          <p:nvPr/>
        </p:nvCxnSpPr>
        <p:spPr>
          <a:xfrm>
            <a:off x="3893336" y="4571999"/>
            <a:ext cx="2" cy="8425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87130-398A-6448-8B20-3C47674D5F2D}"/>
              </a:ext>
            </a:extLst>
          </p:cNvPr>
          <p:cNvSpPr txBox="1"/>
          <p:nvPr/>
        </p:nvSpPr>
        <p:spPr>
          <a:xfrm>
            <a:off x="3841757" y="50506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BF613-9199-FA46-88B9-E41C1AFF23D5}"/>
              </a:ext>
            </a:extLst>
          </p:cNvPr>
          <p:cNvSpPr/>
          <p:nvPr/>
        </p:nvSpPr>
        <p:spPr>
          <a:xfrm>
            <a:off x="6179408" y="5414507"/>
            <a:ext cx="1500187" cy="957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saved data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50894F-24BA-3344-AFF4-3433EBA1BDAB}"/>
              </a:ext>
            </a:extLst>
          </p:cNvPr>
          <p:cNvCxnSpPr>
            <a:cxnSpLocks/>
            <a:stCxn id="12" idx="6"/>
            <a:endCxn id="106" idx="2"/>
          </p:cNvCxnSpPr>
          <p:nvPr/>
        </p:nvCxnSpPr>
        <p:spPr>
          <a:xfrm flipV="1">
            <a:off x="4643431" y="5893139"/>
            <a:ext cx="153597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EA4C6D-ECB1-C743-97DE-24F1FBB84DB3}"/>
              </a:ext>
            </a:extLst>
          </p:cNvPr>
          <p:cNvCxnSpPr>
            <a:cxnSpLocks/>
            <a:stCxn id="5" idx="1"/>
            <a:endCxn id="11" idx="2"/>
          </p:cNvCxnSpPr>
          <p:nvPr/>
        </p:nvCxnSpPr>
        <p:spPr>
          <a:xfrm flipV="1">
            <a:off x="1607267" y="2533074"/>
            <a:ext cx="4514806" cy="121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27BE202-2637-754B-BB4C-232B3EFB6C7B}"/>
              </a:ext>
            </a:extLst>
          </p:cNvPr>
          <p:cNvSpPr txBox="1"/>
          <p:nvPr/>
        </p:nvSpPr>
        <p:spPr>
          <a:xfrm>
            <a:off x="4922528" y="561613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C80846-B08D-E840-BAD3-6360F5F31406}"/>
              </a:ext>
            </a:extLst>
          </p:cNvPr>
          <p:cNvCxnSpPr>
            <a:cxnSpLocks/>
            <a:stCxn id="5" idx="1"/>
            <a:endCxn id="106" idx="2"/>
          </p:cNvCxnSpPr>
          <p:nvPr/>
        </p:nvCxnSpPr>
        <p:spPr>
          <a:xfrm>
            <a:off x="1607267" y="3743325"/>
            <a:ext cx="4572141" cy="2149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Afzal Ismail</dc:creator>
  <cp:lastModifiedBy>Afzal Ismail</cp:lastModifiedBy>
  <cp:revision>9</cp:revision>
  <dcterms:created xsi:type="dcterms:W3CDTF">2019-02-25T06:37:02Z</dcterms:created>
  <dcterms:modified xsi:type="dcterms:W3CDTF">2019-02-26T08:56:25Z</dcterms:modified>
</cp:coreProperties>
</file>