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64" r:id="rId3"/>
    <p:sldId id="257" r:id="rId4"/>
    <p:sldId id="340" r:id="rId5"/>
    <p:sldId id="343" r:id="rId6"/>
    <p:sldId id="341" r:id="rId7"/>
    <p:sldId id="344" r:id="rId8"/>
    <p:sldId id="325" r:id="rId9"/>
    <p:sldId id="363" r:id="rId10"/>
    <p:sldId id="345" r:id="rId11"/>
    <p:sldId id="326" r:id="rId12"/>
    <p:sldId id="327" r:id="rId13"/>
    <p:sldId id="346" r:id="rId14"/>
    <p:sldId id="347" r:id="rId15"/>
    <p:sldId id="348" r:id="rId16"/>
    <p:sldId id="349" r:id="rId17"/>
    <p:sldId id="355" r:id="rId18"/>
    <p:sldId id="356" r:id="rId19"/>
    <p:sldId id="357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42" r:id="rId2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ov Farrux" userId="37418131ca29e2e1" providerId="LiveId" clId="{D64C5990-1257-4DBE-B77B-EB17C06A992C}"/>
    <pc:docChg chg="undo custSel addSld delSld modSld sldOrd">
      <pc:chgData name="Raimov Farrux" userId="37418131ca29e2e1" providerId="LiveId" clId="{D64C5990-1257-4DBE-B77B-EB17C06A992C}" dt="2024-03-24T07:00:38.907" v="1426" actId="47"/>
      <pc:docMkLst>
        <pc:docMk/>
      </pc:docMkLst>
      <pc:sldChg chg="del">
        <pc:chgData name="Raimov Farrux" userId="37418131ca29e2e1" providerId="LiveId" clId="{D64C5990-1257-4DBE-B77B-EB17C06A992C}" dt="2024-03-22T17:27:39.690" v="0" actId="47"/>
        <pc:sldMkLst>
          <pc:docMk/>
          <pc:sldMk cId="0" sldId="265"/>
        </pc:sldMkLst>
      </pc:sldChg>
      <pc:sldChg chg="del">
        <pc:chgData name="Raimov Farrux" userId="37418131ca29e2e1" providerId="LiveId" clId="{D64C5990-1257-4DBE-B77B-EB17C06A992C}" dt="2024-03-23T12:08:07.408" v="318" actId="47"/>
        <pc:sldMkLst>
          <pc:docMk/>
          <pc:sldMk cId="0" sldId="266"/>
        </pc:sldMkLst>
      </pc:sldChg>
      <pc:sldChg chg="del">
        <pc:chgData name="Raimov Farrux" userId="37418131ca29e2e1" providerId="LiveId" clId="{D64C5990-1257-4DBE-B77B-EB17C06A992C}" dt="2024-03-23T12:14:25.408" v="351" actId="47"/>
        <pc:sldMkLst>
          <pc:docMk/>
          <pc:sldMk cId="0" sldId="267"/>
        </pc:sldMkLst>
      </pc:sldChg>
      <pc:sldChg chg="del">
        <pc:chgData name="Raimov Farrux" userId="37418131ca29e2e1" providerId="LiveId" clId="{D64C5990-1257-4DBE-B77B-EB17C06A992C}" dt="2024-03-23T12:23:55.274" v="396" actId="47"/>
        <pc:sldMkLst>
          <pc:docMk/>
          <pc:sldMk cId="0" sldId="268"/>
        </pc:sldMkLst>
      </pc:sldChg>
      <pc:sldChg chg="addSp modSp del mod">
        <pc:chgData name="Raimov Farrux" userId="37418131ca29e2e1" providerId="LiveId" clId="{D64C5990-1257-4DBE-B77B-EB17C06A992C}" dt="2024-03-23T12:33:25.438" v="476" actId="47"/>
        <pc:sldMkLst>
          <pc:docMk/>
          <pc:sldMk cId="0" sldId="269"/>
        </pc:sldMkLst>
        <pc:spChg chg="mod">
          <ac:chgData name="Raimov Farrux" userId="37418131ca29e2e1" providerId="LiveId" clId="{D64C5990-1257-4DBE-B77B-EB17C06A992C}" dt="2024-03-23T12:25:25.541" v="399" actId="2711"/>
          <ac:spMkLst>
            <pc:docMk/>
            <pc:sldMk cId="0" sldId="269"/>
            <ac:spMk id="14" creationId="{00000000-0000-0000-0000-000000000000}"/>
          </ac:spMkLst>
        </pc:spChg>
        <pc:spChg chg="mod">
          <ac:chgData name="Raimov Farrux" userId="37418131ca29e2e1" providerId="LiveId" clId="{D64C5990-1257-4DBE-B77B-EB17C06A992C}" dt="2024-03-23T12:25:45.554" v="400"/>
          <ac:spMkLst>
            <pc:docMk/>
            <pc:sldMk cId="0" sldId="269"/>
            <ac:spMk id="15" creationId="{00000000-0000-0000-0000-000000000000}"/>
          </ac:spMkLst>
        </pc:spChg>
        <pc:spChg chg="add mod">
          <ac:chgData name="Raimov Farrux" userId="37418131ca29e2e1" providerId="LiveId" clId="{D64C5990-1257-4DBE-B77B-EB17C06A992C}" dt="2024-03-23T12:32:52.898" v="468" actId="571"/>
          <ac:spMkLst>
            <pc:docMk/>
            <pc:sldMk cId="0" sldId="269"/>
            <ac:spMk id="16" creationId="{43C96CD5-197A-4184-9576-2EA2791F5914}"/>
          </ac:spMkLst>
        </pc:spChg>
      </pc:sldChg>
      <pc:sldChg chg="del ord">
        <pc:chgData name="Raimov Farrux" userId="37418131ca29e2e1" providerId="LiveId" clId="{D64C5990-1257-4DBE-B77B-EB17C06A992C}" dt="2024-03-24T06:15:39.257" v="1329" actId="47"/>
        <pc:sldMkLst>
          <pc:docMk/>
          <pc:sldMk cId="0" sldId="270"/>
        </pc:sldMkLst>
      </pc:sldChg>
      <pc:sldChg chg="del">
        <pc:chgData name="Raimov Farrux" userId="37418131ca29e2e1" providerId="LiveId" clId="{D64C5990-1257-4DBE-B77B-EB17C06A992C}" dt="2024-03-23T12:38:35.943" v="553" actId="47"/>
        <pc:sldMkLst>
          <pc:docMk/>
          <pc:sldMk cId="0" sldId="271"/>
        </pc:sldMkLst>
      </pc:sldChg>
      <pc:sldChg chg="delSp modSp del mod">
        <pc:chgData name="Raimov Farrux" userId="37418131ca29e2e1" providerId="LiveId" clId="{D64C5990-1257-4DBE-B77B-EB17C06A992C}" dt="2024-03-23T12:40:37.040" v="560" actId="47"/>
        <pc:sldMkLst>
          <pc:docMk/>
          <pc:sldMk cId="0" sldId="272"/>
        </pc:sldMkLst>
        <pc:spChg chg="del mod">
          <ac:chgData name="Raimov Farrux" userId="37418131ca29e2e1" providerId="LiveId" clId="{D64C5990-1257-4DBE-B77B-EB17C06A992C}" dt="2024-03-23T12:40:36.218" v="559"/>
          <ac:spMkLst>
            <pc:docMk/>
            <pc:sldMk cId="0" sldId="272"/>
            <ac:spMk id="6" creationId="{00000000-0000-0000-0000-000000000000}"/>
          </ac:spMkLst>
        </pc:spChg>
      </pc:sldChg>
      <pc:sldChg chg="del">
        <pc:chgData name="Raimov Farrux" userId="37418131ca29e2e1" providerId="LiveId" clId="{D64C5990-1257-4DBE-B77B-EB17C06A992C}" dt="2024-03-23T12:41:32.087" v="561" actId="47"/>
        <pc:sldMkLst>
          <pc:docMk/>
          <pc:sldMk cId="0" sldId="273"/>
        </pc:sldMkLst>
      </pc:sldChg>
      <pc:sldChg chg="modSp del mod">
        <pc:chgData name="Raimov Farrux" userId="37418131ca29e2e1" providerId="LiveId" clId="{D64C5990-1257-4DBE-B77B-EB17C06A992C}" dt="2024-03-23T16:52:41.280" v="628" actId="47"/>
        <pc:sldMkLst>
          <pc:docMk/>
          <pc:sldMk cId="0" sldId="274"/>
        </pc:sldMkLst>
        <pc:spChg chg="mod">
          <ac:chgData name="Raimov Farrux" userId="37418131ca29e2e1" providerId="LiveId" clId="{D64C5990-1257-4DBE-B77B-EB17C06A992C}" dt="2024-03-23T16:45:51.564" v="562" actId="1036"/>
          <ac:spMkLst>
            <pc:docMk/>
            <pc:sldMk cId="0" sldId="274"/>
            <ac:spMk id="3" creationId="{00000000-0000-0000-0000-000000000000}"/>
          </ac:spMkLst>
        </pc:spChg>
        <pc:spChg chg="mod">
          <ac:chgData name="Raimov Farrux" userId="37418131ca29e2e1" providerId="LiveId" clId="{D64C5990-1257-4DBE-B77B-EB17C06A992C}" dt="2024-03-23T16:50:11.872" v="595" actId="15"/>
          <ac:spMkLst>
            <pc:docMk/>
            <pc:sldMk cId="0" sldId="274"/>
            <ac:spMk id="5" creationId="{00000000-0000-0000-0000-000000000000}"/>
          </ac:spMkLst>
        </pc:spChg>
      </pc:sldChg>
      <pc:sldChg chg="del">
        <pc:chgData name="Raimov Farrux" userId="37418131ca29e2e1" providerId="LiveId" clId="{D64C5990-1257-4DBE-B77B-EB17C06A992C}" dt="2024-03-23T17:01:46.996" v="707" actId="47"/>
        <pc:sldMkLst>
          <pc:docMk/>
          <pc:sldMk cId="0" sldId="275"/>
        </pc:sldMkLst>
      </pc:sldChg>
      <pc:sldChg chg="del">
        <pc:chgData name="Raimov Farrux" userId="37418131ca29e2e1" providerId="LiveId" clId="{D64C5990-1257-4DBE-B77B-EB17C06A992C}" dt="2024-03-23T17:08:50.277" v="733" actId="47"/>
        <pc:sldMkLst>
          <pc:docMk/>
          <pc:sldMk cId="0" sldId="276"/>
        </pc:sldMkLst>
      </pc:sldChg>
      <pc:sldChg chg="del">
        <pc:chgData name="Raimov Farrux" userId="37418131ca29e2e1" providerId="LiveId" clId="{D64C5990-1257-4DBE-B77B-EB17C06A992C}" dt="2024-03-23T17:12:20.151" v="768" actId="47"/>
        <pc:sldMkLst>
          <pc:docMk/>
          <pc:sldMk cId="0" sldId="277"/>
        </pc:sldMkLst>
      </pc:sldChg>
      <pc:sldChg chg="del">
        <pc:chgData name="Raimov Farrux" userId="37418131ca29e2e1" providerId="LiveId" clId="{D64C5990-1257-4DBE-B77B-EB17C06A992C}" dt="2024-03-23T17:15:52.775" v="832" actId="47"/>
        <pc:sldMkLst>
          <pc:docMk/>
          <pc:sldMk cId="0" sldId="278"/>
        </pc:sldMkLst>
      </pc:sldChg>
      <pc:sldChg chg="del">
        <pc:chgData name="Raimov Farrux" userId="37418131ca29e2e1" providerId="LiveId" clId="{D64C5990-1257-4DBE-B77B-EB17C06A992C}" dt="2024-03-23T17:21:17.572" v="873" actId="47"/>
        <pc:sldMkLst>
          <pc:docMk/>
          <pc:sldMk cId="0" sldId="279"/>
        </pc:sldMkLst>
      </pc:sldChg>
      <pc:sldChg chg="del">
        <pc:chgData name="Raimov Farrux" userId="37418131ca29e2e1" providerId="LiveId" clId="{D64C5990-1257-4DBE-B77B-EB17C06A992C}" dt="2024-03-23T17:32:18.315" v="911" actId="47"/>
        <pc:sldMkLst>
          <pc:docMk/>
          <pc:sldMk cId="0" sldId="280"/>
        </pc:sldMkLst>
      </pc:sldChg>
      <pc:sldChg chg="del">
        <pc:chgData name="Raimov Farrux" userId="37418131ca29e2e1" providerId="LiveId" clId="{D64C5990-1257-4DBE-B77B-EB17C06A992C}" dt="2024-03-23T17:36:04.293" v="964" actId="47"/>
        <pc:sldMkLst>
          <pc:docMk/>
          <pc:sldMk cId="0" sldId="281"/>
        </pc:sldMkLst>
      </pc:sldChg>
      <pc:sldChg chg="del">
        <pc:chgData name="Raimov Farrux" userId="37418131ca29e2e1" providerId="LiveId" clId="{D64C5990-1257-4DBE-B77B-EB17C06A992C}" dt="2024-03-24T06:16:18.021" v="1330" actId="47"/>
        <pc:sldMkLst>
          <pc:docMk/>
          <pc:sldMk cId="0" sldId="282"/>
        </pc:sldMkLst>
      </pc:sldChg>
      <pc:sldChg chg="del">
        <pc:chgData name="Raimov Farrux" userId="37418131ca29e2e1" providerId="LiveId" clId="{D64C5990-1257-4DBE-B77B-EB17C06A992C}" dt="2024-03-23T17:40:14.860" v="993" actId="47"/>
        <pc:sldMkLst>
          <pc:docMk/>
          <pc:sldMk cId="0" sldId="283"/>
        </pc:sldMkLst>
      </pc:sldChg>
      <pc:sldChg chg="del">
        <pc:chgData name="Raimov Farrux" userId="37418131ca29e2e1" providerId="LiveId" clId="{D64C5990-1257-4DBE-B77B-EB17C06A992C}" dt="2024-03-23T17:42:50.969" v="1026" actId="47"/>
        <pc:sldMkLst>
          <pc:docMk/>
          <pc:sldMk cId="0" sldId="284"/>
        </pc:sldMkLst>
      </pc:sldChg>
      <pc:sldChg chg="delSp modSp del mod">
        <pc:chgData name="Raimov Farrux" userId="37418131ca29e2e1" providerId="LiveId" clId="{D64C5990-1257-4DBE-B77B-EB17C06A992C}" dt="2024-03-24T06:35:45.006" v="1334" actId="47"/>
        <pc:sldMkLst>
          <pc:docMk/>
          <pc:sldMk cId="0" sldId="285"/>
        </pc:sldMkLst>
        <pc:spChg chg="del mod">
          <ac:chgData name="Raimov Farrux" userId="37418131ca29e2e1" providerId="LiveId" clId="{D64C5990-1257-4DBE-B77B-EB17C06A992C}" dt="2024-03-24T06:35:07.807" v="1332" actId="478"/>
          <ac:spMkLst>
            <pc:docMk/>
            <pc:sldMk cId="0" sldId="285"/>
            <ac:spMk id="2" creationId="{00000000-0000-0000-0000-000000000000}"/>
          </ac:spMkLst>
        </pc:spChg>
      </pc:sldChg>
      <pc:sldChg chg="delSp modSp del mod">
        <pc:chgData name="Raimov Farrux" userId="37418131ca29e2e1" providerId="LiveId" clId="{D64C5990-1257-4DBE-B77B-EB17C06A992C}" dt="2024-03-24T06:48:58.052" v="1396" actId="47"/>
        <pc:sldMkLst>
          <pc:docMk/>
          <pc:sldMk cId="0" sldId="286"/>
        </pc:sldMkLst>
        <pc:spChg chg="del mod">
          <ac:chgData name="Raimov Farrux" userId="37418131ca29e2e1" providerId="LiveId" clId="{D64C5990-1257-4DBE-B77B-EB17C06A992C}" dt="2024-03-24T06:43:44.574" v="1372"/>
          <ac:spMkLst>
            <pc:docMk/>
            <pc:sldMk cId="0" sldId="286"/>
            <ac:spMk id="2" creationId="{00000000-0000-0000-0000-000000000000}"/>
          </ac:spMkLst>
        </pc:spChg>
      </pc:sldChg>
      <pc:sldChg chg="addSp modSp add mod">
        <pc:chgData name="Raimov Farrux" userId="37418131ca29e2e1" providerId="LiveId" clId="{D64C5990-1257-4DBE-B77B-EB17C06A992C}" dt="2024-03-23T12:14:22.075" v="350" actId="20577"/>
        <pc:sldMkLst>
          <pc:docMk/>
          <pc:sldMk cId="4136048376" sldId="306"/>
        </pc:sldMkLst>
        <pc:spChg chg="mod">
          <ac:chgData name="Raimov Farrux" userId="37418131ca29e2e1" providerId="LiveId" clId="{D64C5990-1257-4DBE-B77B-EB17C06A992C}" dt="2024-03-23T12:14:22.075" v="350" actId="20577"/>
          <ac:spMkLst>
            <pc:docMk/>
            <pc:sldMk cId="4136048376" sldId="306"/>
            <ac:spMk id="3" creationId="{7FA1BB9E-DF88-4273-9C0E-059E1B3EB9F5}"/>
          </ac:spMkLst>
        </pc:spChg>
        <pc:spChg chg="mod">
          <ac:chgData name="Raimov Farrux" userId="37418131ca29e2e1" providerId="LiveId" clId="{D64C5990-1257-4DBE-B77B-EB17C06A992C}" dt="2024-03-23T12:03:42.857" v="129" actId="20577"/>
          <ac:spMkLst>
            <pc:docMk/>
            <pc:sldMk cId="4136048376" sldId="306"/>
            <ac:spMk id="5" creationId="{FC9E1FBD-5240-4B64-ACCE-2EEE3934B68C}"/>
          </ac:spMkLst>
        </pc:spChg>
        <pc:spChg chg="mod">
          <ac:chgData name="Raimov Farrux" userId="37418131ca29e2e1" providerId="LiveId" clId="{D64C5990-1257-4DBE-B77B-EB17C06A992C}" dt="2024-03-23T12:11:40.260" v="319" actId="1076"/>
          <ac:spMkLst>
            <pc:docMk/>
            <pc:sldMk cId="4136048376" sldId="306"/>
            <ac:spMk id="6" creationId="{9372A533-0855-4CF3-B111-F3AED923A37C}"/>
          </ac:spMkLst>
        </pc:spChg>
        <pc:spChg chg="mod">
          <ac:chgData name="Raimov Farrux" userId="37418131ca29e2e1" providerId="LiveId" clId="{D64C5990-1257-4DBE-B77B-EB17C06A992C}" dt="2024-03-23T12:12:26.216" v="326" actId="1076"/>
          <ac:spMkLst>
            <pc:docMk/>
            <pc:sldMk cId="4136048376" sldId="306"/>
            <ac:spMk id="7" creationId="{3EA0501E-1844-4D18-AAD4-61410C5E80BD}"/>
          </ac:spMkLst>
        </pc:spChg>
        <pc:spChg chg="mod">
          <ac:chgData name="Raimov Farrux" userId="37418131ca29e2e1" providerId="LiveId" clId="{D64C5990-1257-4DBE-B77B-EB17C06A992C}" dt="2024-03-23T12:12:39.508" v="328" actId="1076"/>
          <ac:spMkLst>
            <pc:docMk/>
            <pc:sldMk cId="4136048376" sldId="306"/>
            <ac:spMk id="8" creationId="{4F62C00C-EC6F-40D8-81B9-E7136A3B5ABC}"/>
          </ac:spMkLst>
        </pc:spChg>
        <pc:spChg chg="add mod">
          <ac:chgData name="Raimov Farrux" userId="37418131ca29e2e1" providerId="LiveId" clId="{D64C5990-1257-4DBE-B77B-EB17C06A992C}" dt="2024-03-23T12:13:54.712" v="343" actId="13822"/>
          <ac:spMkLst>
            <pc:docMk/>
            <pc:sldMk cId="4136048376" sldId="306"/>
            <ac:spMk id="24" creationId="{D55636F8-3D1A-43C3-A888-154D82453FAA}"/>
          </ac:spMkLst>
        </pc:spChg>
        <pc:picChg chg="mod">
          <ac:chgData name="Raimov Farrux" userId="37418131ca29e2e1" providerId="LiveId" clId="{D64C5990-1257-4DBE-B77B-EB17C06A992C}" dt="2024-03-23T12:13:11.794" v="334" actId="1076"/>
          <ac:picMkLst>
            <pc:docMk/>
            <pc:sldMk cId="4136048376" sldId="306"/>
            <ac:picMk id="2" creationId="{B370B967-C839-4D7B-BC48-AC6EFC88E5F7}"/>
          </ac:picMkLst>
        </pc:picChg>
        <pc:cxnChg chg="mod">
          <ac:chgData name="Raimov Farrux" userId="37418131ca29e2e1" providerId="LiveId" clId="{D64C5990-1257-4DBE-B77B-EB17C06A992C}" dt="2024-03-23T12:12:17.918" v="325" actId="14100"/>
          <ac:cxnSpMkLst>
            <pc:docMk/>
            <pc:sldMk cId="4136048376" sldId="306"/>
            <ac:cxnSpMk id="9" creationId="{49825E4F-AD8F-4A84-B69A-D72A50FB2620}"/>
          </ac:cxnSpMkLst>
        </pc:cxnChg>
        <pc:cxnChg chg="mod">
          <ac:chgData name="Raimov Farrux" userId="37418131ca29e2e1" providerId="LiveId" clId="{D64C5990-1257-4DBE-B77B-EB17C06A992C}" dt="2024-03-23T12:12:31.650" v="327" actId="14100"/>
          <ac:cxnSpMkLst>
            <pc:docMk/>
            <pc:sldMk cId="4136048376" sldId="306"/>
            <ac:cxnSpMk id="14" creationId="{3C2507D1-0C18-42D0-80F9-B7BDDC83BD09}"/>
          </ac:cxnSpMkLst>
        </pc:cxnChg>
        <pc:cxnChg chg="mod">
          <ac:chgData name="Raimov Farrux" userId="37418131ca29e2e1" providerId="LiveId" clId="{D64C5990-1257-4DBE-B77B-EB17C06A992C}" dt="2024-03-23T12:12:45.014" v="329" actId="14100"/>
          <ac:cxnSpMkLst>
            <pc:docMk/>
            <pc:sldMk cId="4136048376" sldId="306"/>
            <ac:cxnSpMk id="17" creationId="{39320608-58CC-4726-9E32-540417005917}"/>
          </ac:cxnSpMkLst>
        </pc:cxnChg>
      </pc:sldChg>
      <pc:sldChg chg="addSp delSp modSp add mod">
        <pc:chgData name="Raimov Farrux" userId="37418131ca29e2e1" providerId="LiveId" clId="{D64C5990-1257-4DBE-B77B-EB17C06A992C}" dt="2024-03-23T12:21:11.480" v="373" actId="1076"/>
        <pc:sldMkLst>
          <pc:docMk/>
          <pc:sldMk cId="1570038687" sldId="307"/>
        </pc:sldMkLst>
        <pc:spChg chg="mod">
          <ac:chgData name="Raimov Farrux" userId="37418131ca29e2e1" providerId="LiveId" clId="{D64C5990-1257-4DBE-B77B-EB17C06A992C}" dt="2024-03-23T12:19:14.232" v="359" actId="14100"/>
          <ac:spMkLst>
            <pc:docMk/>
            <pc:sldMk cId="1570038687" sldId="307"/>
            <ac:spMk id="3" creationId="{E13552B5-447F-4135-B3DB-BE70F190F439}"/>
          </ac:spMkLst>
        </pc:spChg>
        <pc:spChg chg="del">
          <ac:chgData name="Raimov Farrux" userId="37418131ca29e2e1" providerId="LiveId" clId="{D64C5990-1257-4DBE-B77B-EB17C06A992C}" dt="2024-03-23T12:18:20.098" v="353" actId="478"/>
          <ac:spMkLst>
            <pc:docMk/>
            <pc:sldMk cId="1570038687" sldId="307"/>
            <ac:spMk id="4" creationId="{DED9A22C-F716-42AE-84A3-0E47ED8E7B66}"/>
          </ac:spMkLst>
        </pc:spChg>
        <pc:spChg chg="del">
          <ac:chgData name="Raimov Farrux" userId="37418131ca29e2e1" providerId="LiveId" clId="{D64C5990-1257-4DBE-B77B-EB17C06A992C}" dt="2024-03-23T12:18:32.727" v="355" actId="478"/>
          <ac:spMkLst>
            <pc:docMk/>
            <pc:sldMk cId="1570038687" sldId="307"/>
            <ac:spMk id="5" creationId="{BD477C58-EE06-4F53-A290-2D16A8D8F065}"/>
          </ac:spMkLst>
        </pc:spChg>
        <pc:spChg chg="del">
          <ac:chgData name="Raimov Farrux" userId="37418131ca29e2e1" providerId="LiveId" clId="{D64C5990-1257-4DBE-B77B-EB17C06A992C}" dt="2024-03-23T12:18:28.131" v="354" actId="478"/>
          <ac:spMkLst>
            <pc:docMk/>
            <pc:sldMk cId="1570038687" sldId="307"/>
            <ac:spMk id="6" creationId="{D13D313F-B88A-4054-BEC7-AD2B81668E34}"/>
          </ac:spMkLst>
        </pc:spChg>
        <pc:spChg chg="add mod">
          <ac:chgData name="Raimov Farrux" userId="37418131ca29e2e1" providerId="LiveId" clId="{D64C5990-1257-4DBE-B77B-EB17C06A992C}" dt="2024-03-23T12:21:11.480" v="373" actId="1076"/>
          <ac:spMkLst>
            <pc:docMk/>
            <pc:sldMk cId="1570038687" sldId="307"/>
            <ac:spMk id="8" creationId="{CBE3D62E-387C-49BF-84B9-EB2CCC9E0F2E}"/>
          </ac:spMkLst>
        </pc:spChg>
      </pc:sldChg>
      <pc:sldChg chg="addSp delSp modSp add mod">
        <pc:chgData name="Raimov Farrux" userId="37418131ca29e2e1" providerId="LiveId" clId="{D64C5990-1257-4DBE-B77B-EB17C06A992C}" dt="2024-03-23T12:23:48.855" v="395" actId="123"/>
        <pc:sldMkLst>
          <pc:docMk/>
          <pc:sldMk cId="3205956722" sldId="308"/>
        </pc:sldMkLst>
        <pc:spChg chg="mod">
          <ac:chgData name="Raimov Farrux" userId="37418131ca29e2e1" providerId="LiveId" clId="{D64C5990-1257-4DBE-B77B-EB17C06A992C}" dt="2024-03-23T12:22:21.443" v="381" actId="14100"/>
          <ac:spMkLst>
            <pc:docMk/>
            <pc:sldMk cId="3205956722" sldId="308"/>
            <ac:spMk id="4" creationId="{301EEC39-D6A8-42D9-8CC3-83AC5C9B478A}"/>
          </ac:spMkLst>
        </pc:spChg>
        <pc:spChg chg="del mod">
          <ac:chgData name="Raimov Farrux" userId="37418131ca29e2e1" providerId="LiveId" clId="{D64C5990-1257-4DBE-B77B-EB17C06A992C}" dt="2024-03-23T12:21:58.451" v="376" actId="478"/>
          <ac:spMkLst>
            <pc:docMk/>
            <pc:sldMk cId="3205956722" sldId="308"/>
            <ac:spMk id="5" creationId="{B940D418-2E92-4EC6-8247-D29771837A8F}"/>
          </ac:spMkLst>
        </pc:spChg>
        <pc:spChg chg="del mod">
          <ac:chgData name="Raimov Farrux" userId="37418131ca29e2e1" providerId="LiveId" clId="{D64C5990-1257-4DBE-B77B-EB17C06A992C}" dt="2024-03-23T12:22:00.798" v="378" actId="478"/>
          <ac:spMkLst>
            <pc:docMk/>
            <pc:sldMk cId="3205956722" sldId="308"/>
            <ac:spMk id="6" creationId="{83325A9F-11C3-466B-987F-440C7EDD6696}"/>
          </ac:spMkLst>
        </pc:spChg>
        <pc:spChg chg="del">
          <ac:chgData name="Raimov Farrux" userId="37418131ca29e2e1" providerId="LiveId" clId="{D64C5990-1257-4DBE-B77B-EB17C06A992C}" dt="2024-03-23T12:22:04.573" v="379" actId="478"/>
          <ac:spMkLst>
            <pc:docMk/>
            <pc:sldMk cId="3205956722" sldId="308"/>
            <ac:spMk id="7" creationId="{696C6EAA-4C8F-4C1C-9F92-E119B039886F}"/>
          </ac:spMkLst>
        </pc:spChg>
        <pc:spChg chg="add del">
          <ac:chgData name="Raimov Farrux" userId="37418131ca29e2e1" providerId="LiveId" clId="{D64C5990-1257-4DBE-B77B-EB17C06A992C}" dt="2024-03-23T12:22:57.654" v="383"/>
          <ac:spMkLst>
            <pc:docMk/>
            <pc:sldMk cId="3205956722" sldId="308"/>
            <ac:spMk id="8" creationId="{D4FB3D46-0DCA-489D-B1D1-DB2EA426FC5A}"/>
          </ac:spMkLst>
        </pc:spChg>
        <pc:spChg chg="add mod">
          <ac:chgData name="Raimov Farrux" userId="37418131ca29e2e1" providerId="LiveId" clId="{D64C5990-1257-4DBE-B77B-EB17C06A992C}" dt="2024-03-23T12:23:48.855" v="395" actId="123"/>
          <ac:spMkLst>
            <pc:docMk/>
            <pc:sldMk cId="3205956722" sldId="308"/>
            <ac:spMk id="9" creationId="{EEB3C31B-BD7D-4EC0-8C56-50A3F3D9152B}"/>
          </ac:spMkLst>
        </pc:spChg>
      </pc:sldChg>
      <pc:sldChg chg="addSp delSp modSp add del mod">
        <pc:chgData name="Raimov Farrux" userId="37418131ca29e2e1" providerId="LiveId" clId="{D64C5990-1257-4DBE-B77B-EB17C06A992C}" dt="2024-03-23T16:53:14.166" v="630"/>
        <pc:sldMkLst>
          <pc:docMk/>
          <pc:sldMk cId="2160838727" sldId="309"/>
        </pc:sldMkLst>
        <pc:spChg chg="mod">
          <ac:chgData name="Raimov Farrux" userId="37418131ca29e2e1" providerId="LiveId" clId="{D64C5990-1257-4DBE-B77B-EB17C06A992C}" dt="2024-03-23T12:32:37.274" v="464" actId="14100"/>
          <ac:spMkLst>
            <pc:docMk/>
            <pc:sldMk cId="2160838727" sldId="309"/>
            <ac:spMk id="3" creationId="{E13552B5-447F-4135-B3DB-BE70F190F439}"/>
          </ac:spMkLst>
        </pc:spChg>
        <pc:spChg chg="add del">
          <ac:chgData name="Raimov Farrux" userId="37418131ca29e2e1" providerId="LiveId" clId="{D64C5990-1257-4DBE-B77B-EB17C06A992C}" dt="2024-03-23T16:46:31.299" v="564"/>
          <ac:spMkLst>
            <pc:docMk/>
            <pc:sldMk cId="2160838727" sldId="309"/>
            <ac:spMk id="4" creationId="{649F3B6A-8225-479A-AB34-80A373C661F3}"/>
          </ac:spMkLst>
        </pc:spChg>
        <pc:spChg chg="add mod">
          <ac:chgData name="Raimov Farrux" userId="37418131ca29e2e1" providerId="LiveId" clId="{D64C5990-1257-4DBE-B77B-EB17C06A992C}" dt="2024-03-23T12:33:18.230" v="475" actId="20577"/>
          <ac:spMkLst>
            <pc:docMk/>
            <pc:sldMk cId="2160838727" sldId="309"/>
            <ac:spMk id="6" creationId="{BF4EBDDB-AEC3-4321-ABBF-98518CCD7644}"/>
          </ac:spMkLst>
        </pc:spChg>
        <pc:spChg chg="del mod">
          <ac:chgData name="Raimov Farrux" userId="37418131ca29e2e1" providerId="LiveId" clId="{D64C5990-1257-4DBE-B77B-EB17C06A992C}" dt="2024-03-23T12:32:43.388" v="467"/>
          <ac:spMkLst>
            <pc:docMk/>
            <pc:sldMk cId="2160838727" sldId="309"/>
            <ac:spMk id="8" creationId="{CBE3D62E-387C-49BF-84B9-EB2CCC9E0F2E}"/>
          </ac:spMkLst>
        </pc:spChg>
        <pc:picChg chg="del">
          <ac:chgData name="Raimov Farrux" userId="37418131ca29e2e1" providerId="LiveId" clId="{D64C5990-1257-4DBE-B77B-EB17C06A992C}" dt="2024-03-23T16:53:12.908" v="629" actId="21"/>
          <ac:picMkLst>
            <pc:docMk/>
            <pc:sldMk cId="2160838727" sldId="309"/>
            <ac:picMk id="7" creationId="{69E1821F-6B07-4414-9A26-D534780BB81D}"/>
          </ac:picMkLst>
        </pc:picChg>
        <pc:picChg chg="add">
          <ac:chgData name="Raimov Farrux" userId="37418131ca29e2e1" providerId="LiveId" clId="{D64C5990-1257-4DBE-B77B-EB17C06A992C}" dt="2024-03-23T16:53:14.166" v="630"/>
          <ac:picMkLst>
            <pc:docMk/>
            <pc:sldMk cId="2160838727" sldId="309"/>
            <ac:picMk id="9" creationId="{87AE609E-FF6F-4F3C-8BE8-775F4AB0F089}"/>
          </ac:picMkLst>
        </pc:picChg>
      </pc:sldChg>
      <pc:sldChg chg="modSp add del mod">
        <pc:chgData name="Raimov Farrux" userId="37418131ca29e2e1" providerId="LiveId" clId="{D64C5990-1257-4DBE-B77B-EB17C06A992C}" dt="2024-03-23T12:38:42.721" v="556" actId="47"/>
        <pc:sldMkLst>
          <pc:docMk/>
          <pc:sldMk cId="1891067977" sldId="310"/>
        </pc:sldMkLst>
        <pc:spChg chg="mod">
          <ac:chgData name="Raimov Farrux" userId="37418131ca29e2e1" providerId="LiveId" clId="{D64C5990-1257-4DBE-B77B-EB17C06A992C}" dt="2024-03-23T12:34:16.527" v="501" actId="20577"/>
          <ac:spMkLst>
            <pc:docMk/>
            <pc:sldMk cId="1891067977" sldId="310"/>
            <ac:spMk id="4" creationId="{301EEC39-D6A8-42D9-8CC3-83AC5C9B478A}"/>
          </ac:spMkLst>
        </pc:spChg>
        <pc:spChg chg="mod">
          <ac:chgData name="Raimov Farrux" userId="37418131ca29e2e1" providerId="LiveId" clId="{D64C5990-1257-4DBE-B77B-EB17C06A992C}" dt="2024-03-23T12:34:58.218" v="502"/>
          <ac:spMkLst>
            <pc:docMk/>
            <pc:sldMk cId="1891067977" sldId="310"/>
            <ac:spMk id="9" creationId="{EEB3C31B-BD7D-4EC0-8C56-50A3F3D9152B}"/>
          </ac:spMkLst>
        </pc:spChg>
      </pc:sldChg>
      <pc:sldChg chg="addSp delSp modSp add mod">
        <pc:chgData name="Raimov Farrux" userId="37418131ca29e2e1" providerId="LiveId" clId="{D64C5990-1257-4DBE-B77B-EB17C06A992C}" dt="2024-03-23T17:45:03.733" v="1042" actId="1076"/>
        <pc:sldMkLst>
          <pc:docMk/>
          <pc:sldMk cId="2923697746" sldId="311"/>
        </pc:sldMkLst>
        <pc:spChg chg="mod">
          <ac:chgData name="Raimov Farrux" userId="37418131ca29e2e1" providerId="LiveId" clId="{D64C5990-1257-4DBE-B77B-EB17C06A992C}" dt="2024-03-23T12:37:01.879" v="550" actId="20577"/>
          <ac:spMkLst>
            <pc:docMk/>
            <pc:sldMk cId="2923697746" sldId="311"/>
            <ac:spMk id="3" creationId="{7FA1BB9E-DF88-4273-9C0E-059E1B3EB9F5}"/>
          </ac:spMkLst>
        </pc:spChg>
        <pc:spChg chg="del">
          <ac:chgData name="Raimov Farrux" userId="37418131ca29e2e1" providerId="LiveId" clId="{D64C5990-1257-4DBE-B77B-EB17C06A992C}" dt="2024-03-23T12:35:25.645" v="504" actId="478"/>
          <ac:spMkLst>
            <pc:docMk/>
            <pc:sldMk cId="2923697746" sldId="311"/>
            <ac:spMk id="5" creationId="{FC9E1FBD-5240-4B64-ACCE-2EEE3934B68C}"/>
          </ac:spMkLst>
        </pc:spChg>
        <pc:spChg chg="del">
          <ac:chgData name="Raimov Farrux" userId="37418131ca29e2e1" providerId="LiveId" clId="{D64C5990-1257-4DBE-B77B-EB17C06A992C}" dt="2024-03-23T12:35:28.401" v="505" actId="478"/>
          <ac:spMkLst>
            <pc:docMk/>
            <pc:sldMk cId="2923697746" sldId="311"/>
            <ac:spMk id="6" creationId="{9372A533-0855-4CF3-B111-F3AED923A37C}"/>
          </ac:spMkLst>
        </pc:spChg>
        <pc:spChg chg="del">
          <ac:chgData name="Raimov Farrux" userId="37418131ca29e2e1" providerId="LiveId" clId="{D64C5990-1257-4DBE-B77B-EB17C06A992C}" dt="2024-03-23T12:35:30.895" v="506" actId="478"/>
          <ac:spMkLst>
            <pc:docMk/>
            <pc:sldMk cId="2923697746" sldId="311"/>
            <ac:spMk id="7" creationId="{3EA0501E-1844-4D18-AAD4-61410C5E80BD}"/>
          </ac:spMkLst>
        </pc:spChg>
        <pc:spChg chg="del">
          <ac:chgData name="Raimov Farrux" userId="37418131ca29e2e1" providerId="LiveId" clId="{D64C5990-1257-4DBE-B77B-EB17C06A992C}" dt="2024-03-23T12:35:35.343" v="509" actId="478"/>
          <ac:spMkLst>
            <pc:docMk/>
            <pc:sldMk cId="2923697746" sldId="311"/>
            <ac:spMk id="8" creationId="{4F62C00C-EC6F-40D8-81B9-E7136A3B5ABC}"/>
          </ac:spMkLst>
        </pc:spChg>
        <pc:spChg chg="add mod">
          <ac:chgData name="Raimov Farrux" userId="37418131ca29e2e1" providerId="LiveId" clId="{D64C5990-1257-4DBE-B77B-EB17C06A992C}" dt="2024-03-23T12:37:54.155" v="552" actId="20577"/>
          <ac:spMkLst>
            <pc:docMk/>
            <pc:sldMk cId="2923697746" sldId="311"/>
            <ac:spMk id="13" creationId="{A895B1A8-83FE-4D7D-A49A-4483EAF53023}"/>
          </ac:spMkLst>
        </pc:spChg>
        <pc:spChg chg="del">
          <ac:chgData name="Raimov Farrux" userId="37418131ca29e2e1" providerId="LiveId" clId="{D64C5990-1257-4DBE-B77B-EB17C06A992C}" dt="2024-03-23T12:35:44.337" v="513" actId="478"/>
          <ac:spMkLst>
            <pc:docMk/>
            <pc:sldMk cId="2923697746" sldId="311"/>
            <ac:spMk id="24" creationId="{D55636F8-3D1A-43C3-A888-154D82453FAA}"/>
          </ac:spMkLst>
        </pc:spChg>
        <pc:picChg chg="mod">
          <ac:chgData name="Raimov Farrux" userId="37418131ca29e2e1" providerId="LiveId" clId="{D64C5990-1257-4DBE-B77B-EB17C06A992C}" dt="2024-03-23T17:45:02.200" v="1041" actId="1076"/>
          <ac:picMkLst>
            <pc:docMk/>
            <pc:sldMk cId="2923697746" sldId="311"/>
            <ac:picMk id="2" creationId="{B370B967-C839-4D7B-BC48-AC6EFC88E5F7}"/>
          </ac:picMkLst>
        </pc:picChg>
        <pc:picChg chg="mod">
          <ac:chgData name="Raimov Farrux" userId="37418131ca29e2e1" providerId="LiveId" clId="{D64C5990-1257-4DBE-B77B-EB17C06A992C}" dt="2024-03-23T17:45:03.733" v="1042" actId="1076"/>
          <ac:picMkLst>
            <pc:docMk/>
            <pc:sldMk cId="2923697746" sldId="311"/>
            <ac:picMk id="4" creationId="{A88FD0A0-0783-4966-9239-1EC7B5538C42}"/>
          </ac:picMkLst>
        </pc:picChg>
        <pc:picChg chg="add del">
          <ac:chgData name="Raimov Farrux" userId="37418131ca29e2e1" providerId="LiveId" clId="{D64C5990-1257-4DBE-B77B-EB17C06A992C}" dt="2024-03-23T16:46:40.487" v="566"/>
          <ac:picMkLst>
            <pc:docMk/>
            <pc:sldMk cId="2923697746" sldId="311"/>
            <ac:picMk id="15" creationId="{9CDD7950-FA26-4DDF-B984-77FA9AD0A97D}"/>
          </ac:picMkLst>
        </pc:picChg>
        <pc:picChg chg="add del">
          <ac:chgData name="Raimov Farrux" userId="37418131ca29e2e1" providerId="LiveId" clId="{D64C5990-1257-4DBE-B77B-EB17C06A992C}" dt="2024-03-23T16:46:46.089" v="568"/>
          <ac:picMkLst>
            <pc:docMk/>
            <pc:sldMk cId="2923697746" sldId="311"/>
            <ac:picMk id="16" creationId="{11D3EB5B-261D-419B-A71A-D80A03E2A463}"/>
          </ac:picMkLst>
        </pc:picChg>
        <pc:cxnChg chg="del">
          <ac:chgData name="Raimov Farrux" userId="37418131ca29e2e1" providerId="LiveId" clId="{D64C5990-1257-4DBE-B77B-EB17C06A992C}" dt="2024-03-23T12:35:37.525" v="510" actId="478"/>
          <ac:cxnSpMkLst>
            <pc:docMk/>
            <pc:sldMk cId="2923697746" sldId="311"/>
            <ac:cxnSpMk id="9" creationId="{49825E4F-AD8F-4A84-B69A-D72A50FB2620}"/>
          </ac:cxnSpMkLst>
        </pc:cxnChg>
        <pc:cxnChg chg="del mod">
          <ac:chgData name="Raimov Farrux" userId="37418131ca29e2e1" providerId="LiveId" clId="{D64C5990-1257-4DBE-B77B-EB17C06A992C}" dt="2024-03-23T12:35:39.924" v="511" actId="478"/>
          <ac:cxnSpMkLst>
            <pc:docMk/>
            <pc:sldMk cId="2923697746" sldId="311"/>
            <ac:cxnSpMk id="14" creationId="{3C2507D1-0C18-42D0-80F9-B7BDDC83BD09}"/>
          </ac:cxnSpMkLst>
        </pc:cxnChg>
        <pc:cxnChg chg="del mod">
          <ac:chgData name="Raimov Farrux" userId="37418131ca29e2e1" providerId="LiveId" clId="{D64C5990-1257-4DBE-B77B-EB17C06A992C}" dt="2024-03-23T12:35:42.171" v="512" actId="478"/>
          <ac:cxnSpMkLst>
            <pc:docMk/>
            <pc:sldMk cId="2923697746" sldId="311"/>
            <ac:cxnSpMk id="17" creationId="{39320608-58CC-4726-9E32-540417005917}"/>
          </ac:cxnSpMkLst>
        </pc:cxnChg>
      </pc:sldChg>
      <pc:sldChg chg="addSp delSp modSp new mod">
        <pc:chgData name="Raimov Farrux" userId="37418131ca29e2e1" providerId="LiveId" clId="{D64C5990-1257-4DBE-B77B-EB17C06A992C}" dt="2024-03-23T16:53:16.061" v="631"/>
        <pc:sldMkLst>
          <pc:docMk/>
          <pc:sldMk cId="2428422362" sldId="312"/>
        </pc:sldMkLst>
        <pc:spChg chg="add mod">
          <ac:chgData name="Raimov Farrux" userId="37418131ca29e2e1" providerId="LiveId" clId="{D64C5990-1257-4DBE-B77B-EB17C06A992C}" dt="2024-03-23T16:49:02.905" v="586" actId="122"/>
          <ac:spMkLst>
            <pc:docMk/>
            <pc:sldMk cId="2428422362" sldId="312"/>
            <ac:spMk id="3" creationId="{EF1F39AF-299C-4532-B2B5-76E8EEF6B030}"/>
          </ac:spMkLst>
        </pc:spChg>
        <pc:spChg chg="add mod">
          <ac:chgData name="Raimov Farrux" userId="37418131ca29e2e1" providerId="LiveId" clId="{D64C5990-1257-4DBE-B77B-EB17C06A992C}" dt="2024-03-23T16:52:16.639" v="625" actId="2710"/>
          <ac:spMkLst>
            <pc:docMk/>
            <pc:sldMk cId="2428422362" sldId="312"/>
            <ac:spMk id="4" creationId="{0802DE57-2885-4C47-A744-DB6B0B72C8CE}"/>
          </ac:spMkLst>
        </pc:spChg>
        <pc:spChg chg="add mod">
          <ac:chgData name="Raimov Farrux" userId="37418131ca29e2e1" providerId="LiveId" clId="{D64C5990-1257-4DBE-B77B-EB17C06A992C}" dt="2024-03-23T16:52:37.369" v="627" actId="14100"/>
          <ac:spMkLst>
            <pc:docMk/>
            <pc:sldMk cId="2428422362" sldId="312"/>
            <ac:spMk id="5" creationId="{AD22B7DB-0AF5-48FF-B106-EC1A6F4899BF}"/>
          </ac:spMkLst>
        </pc:spChg>
        <pc:spChg chg="add del">
          <ac:chgData name="Raimov Farrux" userId="37418131ca29e2e1" providerId="LiveId" clId="{D64C5990-1257-4DBE-B77B-EB17C06A992C}" dt="2024-03-23T16:49:52.367" v="592"/>
          <ac:spMkLst>
            <pc:docMk/>
            <pc:sldMk cId="2428422362" sldId="312"/>
            <ac:spMk id="6" creationId="{B83BF2AE-60B0-43B6-A8D0-521443E6E5A1}"/>
          </ac:spMkLst>
        </pc:spChg>
        <pc:spChg chg="add mod">
          <ac:chgData name="Raimov Farrux" userId="37418131ca29e2e1" providerId="LiveId" clId="{D64C5990-1257-4DBE-B77B-EB17C06A992C}" dt="2024-03-23T16:52:27.738" v="626" actId="1076"/>
          <ac:spMkLst>
            <pc:docMk/>
            <pc:sldMk cId="2428422362" sldId="312"/>
            <ac:spMk id="7" creationId="{1D673CCF-B362-4020-92F5-56BA202BDCB9}"/>
          </ac:spMkLst>
        </pc:spChg>
        <pc:picChg chg="add">
          <ac:chgData name="Raimov Farrux" userId="37418131ca29e2e1" providerId="LiveId" clId="{D64C5990-1257-4DBE-B77B-EB17C06A992C}" dt="2024-03-23T16:46:56.031" v="570"/>
          <ac:picMkLst>
            <pc:docMk/>
            <pc:sldMk cId="2428422362" sldId="312"/>
            <ac:picMk id="2" creationId="{914AC69C-BA74-445F-8B7D-40670BC0B12C}"/>
          </ac:picMkLst>
        </pc:picChg>
        <pc:picChg chg="add">
          <ac:chgData name="Raimov Farrux" userId="37418131ca29e2e1" providerId="LiveId" clId="{D64C5990-1257-4DBE-B77B-EB17C06A992C}" dt="2024-03-23T16:53:16.061" v="631"/>
          <ac:picMkLst>
            <pc:docMk/>
            <pc:sldMk cId="2428422362" sldId="312"/>
            <ac:picMk id="8" creationId="{9C170D9C-1C5A-49B6-B023-093FDC158F53}"/>
          </ac:picMkLst>
        </pc:picChg>
      </pc:sldChg>
      <pc:sldChg chg="addSp delSp modSp add mod">
        <pc:chgData name="Raimov Farrux" userId="37418131ca29e2e1" providerId="LiveId" clId="{D64C5990-1257-4DBE-B77B-EB17C06A992C}" dt="2024-03-24T06:44:59.197" v="1395" actId="14100"/>
        <pc:sldMkLst>
          <pc:docMk/>
          <pc:sldMk cId="463934294" sldId="313"/>
        </pc:sldMkLst>
        <pc:spChg chg="mod">
          <ac:chgData name="Raimov Farrux" userId="37418131ca29e2e1" providerId="LiveId" clId="{D64C5990-1257-4DBE-B77B-EB17C06A992C}" dt="2024-03-23T16:53:52.477" v="650" actId="20577"/>
          <ac:spMkLst>
            <pc:docMk/>
            <pc:sldMk cId="463934294" sldId="313"/>
            <ac:spMk id="4" creationId="{301EEC39-D6A8-42D9-8CC3-83AC5C9B478A}"/>
          </ac:spMkLst>
        </pc:spChg>
        <pc:spChg chg="add mod">
          <ac:chgData name="Raimov Farrux" userId="37418131ca29e2e1" providerId="LiveId" clId="{D64C5990-1257-4DBE-B77B-EB17C06A992C}" dt="2024-03-23T17:01:23.133" v="703" actId="20577"/>
          <ac:spMkLst>
            <pc:docMk/>
            <pc:sldMk cId="463934294" sldId="313"/>
            <ac:spMk id="5" creationId="{8421DED0-3DD7-40E8-A6F1-A4841D5BA4C3}"/>
          </ac:spMkLst>
        </pc:spChg>
        <pc:spChg chg="add mod">
          <ac:chgData name="Raimov Farrux" userId="37418131ca29e2e1" providerId="LiveId" clId="{D64C5990-1257-4DBE-B77B-EB17C06A992C}" dt="2024-03-24T06:44:40.118" v="1373" actId="14100"/>
          <ac:spMkLst>
            <pc:docMk/>
            <pc:sldMk cId="463934294" sldId="313"/>
            <ac:spMk id="6" creationId="{6FEEEA7E-0F33-4A71-B04E-7D2FF26B89E6}"/>
          </ac:spMkLst>
        </pc:spChg>
        <pc:spChg chg="add del">
          <ac:chgData name="Raimov Farrux" userId="37418131ca29e2e1" providerId="LiveId" clId="{D64C5990-1257-4DBE-B77B-EB17C06A992C}" dt="2024-03-23T16:58:15.037" v="677" actId="478"/>
          <ac:spMkLst>
            <pc:docMk/>
            <pc:sldMk cId="463934294" sldId="313"/>
            <ac:spMk id="7" creationId="{33F0A4F3-D49F-43DC-90DC-AFDDFE77562D}"/>
          </ac:spMkLst>
        </pc:spChg>
        <pc:spChg chg="add mod">
          <ac:chgData name="Raimov Farrux" userId="37418131ca29e2e1" providerId="LiveId" clId="{D64C5990-1257-4DBE-B77B-EB17C06A992C}" dt="2024-03-23T17:01:39.190" v="706" actId="12"/>
          <ac:spMkLst>
            <pc:docMk/>
            <pc:sldMk cId="463934294" sldId="313"/>
            <ac:spMk id="8" creationId="{AF860A77-46BA-475C-AA27-EF13E635CA9D}"/>
          </ac:spMkLst>
        </pc:spChg>
        <pc:spChg chg="del mod">
          <ac:chgData name="Raimov Farrux" userId="37418131ca29e2e1" providerId="LiveId" clId="{D64C5990-1257-4DBE-B77B-EB17C06A992C}" dt="2024-03-23T16:54:35.347" v="652"/>
          <ac:spMkLst>
            <pc:docMk/>
            <pc:sldMk cId="463934294" sldId="313"/>
            <ac:spMk id="9" creationId="{EEB3C31B-BD7D-4EC0-8C56-50A3F3D9152B}"/>
          </ac:spMkLst>
        </pc:spChg>
        <pc:picChg chg="mod">
          <ac:chgData name="Raimov Farrux" userId="37418131ca29e2e1" providerId="LiveId" clId="{D64C5990-1257-4DBE-B77B-EB17C06A992C}" dt="2024-03-24T06:44:59.197" v="1395" actId="14100"/>
          <ac:picMkLst>
            <pc:docMk/>
            <pc:sldMk cId="463934294" sldId="313"/>
            <ac:picMk id="2" creationId="{1D942F91-9A53-45D6-AFCB-F687B623F7A8}"/>
          </ac:picMkLst>
        </pc:picChg>
      </pc:sldChg>
      <pc:sldChg chg="addSp delSp modSp add mod">
        <pc:chgData name="Raimov Farrux" userId="37418131ca29e2e1" providerId="LiveId" clId="{D64C5990-1257-4DBE-B77B-EB17C06A992C}" dt="2024-03-23T17:08:42.549" v="732" actId="12"/>
        <pc:sldMkLst>
          <pc:docMk/>
          <pc:sldMk cId="3641712390" sldId="314"/>
        </pc:sldMkLst>
        <pc:spChg chg="mod">
          <ac:chgData name="Raimov Farrux" userId="37418131ca29e2e1" providerId="LiveId" clId="{D64C5990-1257-4DBE-B77B-EB17C06A992C}" dt="2024-03-23T17:06:21.771" v="713"/>
          <ac:spMkLst>
            <pc:docMk/>
            <pc:sldMk cId="3641712390" sldId="314"/>
            <ac:spMk id="3" creationId="{EF1F39AF-299C-4532-B2B5-76E8EEF6B030}"/>
          </ac:spMkLst>
        </pc:spChg>
        <pc:spChg chg="del">
          <ac:chgData name="Raimov Farrux" userId="37418131ca29e2e1" providerId="LiveId" clId="{D64C5990-1257-4DBE-B77B-EB17C06A992C}" dt="2024-03-23T17:04:57.838" v="709" actId="478"/>
          <ac:spMkLst>
            <pc:docMk/>
            <pc:sldMk cId="3641712390" sldId="314"/>
            <ac:spMk id="4" creationId="{0802DE57-2885-4C47-A744-DB6B0B72C8CE}"/>
          </ac:spMkLst>
        </pc:spChg>
        <pc:spChg chg="del">
          <ac:chgData name="Raimov Farrux" userId="37418131ca29e2e1" providerId="LiveId" clId="{D64C5990-1257-4DBE-B77B-EB17C06A992C}" dt="2024-03-23T17:05:25.845" v="710" actId="478"/>
          <ac:spMkLst>
            <pc:docMk/>
            <pc:sldMk cId="3641712390" sldId="314"/>
            <ac:spMk id="5" creationId="{AD22B7DB-0AF5-48FF-B106-EC1A6F4899BF}"/>
          </ac:spMkLst>
        </pc:spChg>
        <pc:spChg chg="add mod">
          <ac:chgData name="Raimov Farrux" userId="37418131ca29e2e1" providerId="LiveId" clId="{D64C5990-1257-4DBE-B77B-EB17C06A992C}" dt="2024-03-23T17:08:42.549" v="732" actId="12"/>
          <ac:spMkLst>
            <pc:docMk/>
            <pc:sldMk cId="3641712390" sldId="314"/>
            <ac:spMk id="6" creationId="{83BEC7A4-2F92-4615-B248-C74D30B08AEC}"/>
          </ac:spMkLst>
        </pc:spChg>
        <pc:spChg chg="del">
          <ac:chgData name="Raimov Farrux" userId="37418131ca29e2e1" providerId="LiveId" clId="{D64C5990-1257-4DBE-B77B-EB17C06A992C}" dt="2024-03-23T17:05:29.432" v="711" actId="478"/>
          <ac:spMkLst>
            <pc:docMk/>
            <pc:sldMk cId="3641712390" sldId="314"/>
            <ac:spMk id="7" creationId="{1D673CCF-B362-4020-92F5-56BA202BDCB9}"/>
          </ac:spMkLst>
        </pc:spChg>
      </pc:sldChg>
      <pc:sldChg chg="addSp delSp modSp add mod">
        <pc:chgData name="Raimov Farrux" userId="37418131ca29e2e1" providerId="LiveId" clId="{D64C5990-1257-4DBE-B77B-EB17C06A992C}" dt="2024-03-23T17:12:52.183" v="770" actId="1076"/>
        <pc:sldMkLst>
          <pc:docMk/>
          <pc:sldMk cId="1288646385" sldId="315"/>
        </pc:sldMkLst>
        <pc:spChg chg="mod">
          <ac:chgData name="Raimov Farrux" userId="37418131ca29e2e1" providerId="LiveId" clId="{D64C5990-1257-4DBE-B77B-EB17C06A992C}" dt="2024-03-23T17:09:11.238" v="747" actId="20577"/>
          <ac:spMkLst>
            <pc:docMk/>
            <pc:sldMk cId="1288646385" sldId="315"/>
            <ac:spMk id="4" creationId="{301EEC39-D6A8-42D9-8CC3-83AC5C9B478A}"/>
          </ac:spMkLst>
        </pc:spChg>
        <pc:spChg chg="del">
          <ac:chgData name="Raimov Farrux" userId="37418131ca29e2e1" providerId="LiveId" clId="{D64C5990-1257-4DBE-B77B-EB17C06A992C}" dt="2024-03-23T17:09:16.396" v="748" actId="478"/>
          <ac:spMkLst>
            <pc:docMk/>
            <pc:sldMk cId="1288646385" sldId="315"/>
            <ac:spMk id="5" creationId="{8421DED0-3DD7-40E8-A6F1-A4841D5BA4C3}"/>
          </ac:spMkLst>
        </pc:spChg>
        <pc:spChg chg="del">
          <ac:chgData name="Raimov Farrux" userId="37418131ca29e2e1" providerId="LiveId" clId="{D64C5990-1257-4DBE-B77B-EB17C06A992C}" dt="2024-03-23T17:09:25.990" v="749" actId="478"/>
          <ac:spMkLst>
            <pc:docMk/>
            <pc:sldMk cId="1288646385" sldId="315"/>
            <ac:spMk id="6" creationId="{6FEEEA7E-0F33-4A71-B04E-7D2FF26B89E6}"/>
          </ac:spMkLst>
        </pc:spChg>
        <pc:spChg chg="add mod">
          <ac:chgData name="Raimov Farrux" userId="37418131ca29e2e1" providerId="LiveId" clId="{D64C5990-1257-4DBE-B77B-EB17C06A992C}" dt="2024-03-23T17:12:52.183" v="770" actId="1076"/>
          <ac:spMkLst>
            <pc:docMk/>
            <pc:sldMk cId="1288646385" sldId="315"/>
            <ac:spMk id="7" creationId="{F905AB40-9F98-4BAA-8018-FE7C436DFEA5}"/>
          </ac:spMkLst>
        </pc:spChg>
        <pc:spChg chg="del">
          <ac:chgData name="Raimov Farrux" userId="37418131ca29e2e1" providerId="LiveId" clId="{D64C5990-1257-4DBE-B77B-EB17C06A992C}" dt="2024-03-23T17:09:28.990" v="750" actId="478"/>
          <ac:spMkLst>
            <pc:docMk/>
            <pc:sldMk cId="1288646385" sldId="315"/>
            <ac:spMk id="8" creationId="{AF860A77-46BA-475C-AA27-EF13E635CA9D}"/>
          </ac:spMkLst>
        </pc:spChg>
      </pc:sldChg>
      <pc:sldChg chg="addSp delSp modSp add mod">
        <pc:chgData name="Raimov Farrux" userId="37418131ca29e2e1" providerId="LiveId" clId="{D64C5990-1257-4DBE-B77B-EB17C06A992C}" dt="2024-03-23T17:15:31.622" v="831" actId="113"/>
        <pc:sldMkLst>
          <pc:docMk/>
          <pc:sldMk cId="1268048739" sldId="316"/>
        </pc:sldMkLst>
        <pc:spChg chg="mod">
          <ac:chgData name="Raimov Farrux" userId="37418131ca29e2e1" providerId="LiveId" clId="{D64C5990-1257-4DBE-B77B-EB17C06A992C}" dt="2024-03-23T17:13:20.084" v="807" actId="20577"/>
          <ac:spMkLst>
            <pc:docMk/>
            <pc:sldMk cId="1268048739" sldId="316"/>
            <ac:spMk id="3" creationId="{EF1F39AF-299C-4532-B2B5-76E8EEF6B030}"/>
          </ac:spMkLst>
        </pc:spChg>
        <pc:spChg chg="add mod">
          <ac:chgData name="Raimov Farrux" userId="37418131ca29e2e1" providerId="LiveId" clId="{D64C5990-1257-4DBE-B77B-EB17C06A992C}" dt="2024-03-23T17:15:31.622" v="831" actId="113"/>
          <ac:spMkLst>
            <pc:docMk/>
            <pc:sldMk cId="1268048739" sldId="316"/>
            <ac:spMk id="4" creationId="{DB5D6678-5129-4F8D-BA97-20C68E37136E}"/>
          </ac:spMkLst>
        </pc:spChg>
        <pc:spChg chg="del">
          <ac:chgData name="Raimov Farrux" userId="37418131ca29e2e1" providerId="LiveId" clId="{D64C5990-1257-4DBE-B77B-EB17C06A992C}" dt="2024-03-23T17:13:09.865" v="772" actId="478"/>
          <ac:spMkLst>
            <pc:docMk/>
            <pc:sldMk cId="1268048739" sldId="316"/>
            <ac:spMk id="6" creationId="{83BEC7A4-2F92-4615-B248-C74D30B08AEC}"/>
          </ac:spMkLst>
        </pc:spChg>
      </pc:sldChg>
      <pc:sldChg chg="addSp delSp modSp add mod">
        <pc:chgData name="Raimov Farrux" userId="37418131ca29e2e1" providerId="LiveId" clId="{D64C5990-1257-4DBE-B77B-EB17C06A992C}" dt="2024-03-23T17:26:14.092" v="878"/>
        <pc:sldMkLst>
          <pc:docMk/>
          <pc:sldMk cId="4112710366" sldId="317"/>
        </pc:sldMkLst>
        <pc:spChg chg="mod">
          <ac:chgData name="Raimov Farrux" userId="37418131ca29e2e1" providerId="LiveId" clId="{D64C5990-1257-4DBE-B77B-EB17C06A992C}" dt="2024-03-23T17:17:21.409" v="834"/>
          <ac:spMkLst>
            <pc:docMk/>
            <pc:sldMk cId="4112710366" sldId="317"/>
            <ac:spMk id="4" creationId="{301EEC39-D6A8-42D9-8CC3-83AC5C9B478A}"/>
          </ac:spMkLst>
        </pc:spChg>
        <pc:spChg chg="add mod">
          <ac:chgData name="Raimov Farrux" userId="37418131ca29e2e1" providerId="LiveId" clId="{D64C5990-1257-4DBE-B77B-EB17C06A992C}" dt="2024-03-23T17:20:25.289" v="872" actId="113"/>
          <ac:spMkLst>
            <pc:docMk/>
            <pc:sldMk cId="4112710366" sldId="317"/>
            <ac:spMk id="5" creationId="{CD4ECDBB-ECB8-4CD1-AE31-DC94AD1D1FFE}"/>
          </ac:spMkLst>
        </pc:spChg>
        <pc:spChg chg="del">
          <ac:chgData name="Raimov Farrux" userId="37418131ca29e2e1" providerId="LiveId" clId="{D64C5990-1257-4DBE-B77B-EB17C06A992C}" dt="2024-03-23T17:26:14.092" v="878"/>
          <ac:spMkLst>
            <pc:docMk/>
            <pc:sldMk cId="4112710366" sldId="317"/>
            <ac:spMk id="6" creationId="{47B202CB-DADD-4347-9ADD-2D1649E7B762}"/>
          </ac:spMkLst>
        </pc:spChg>
        <pc:spChg chg="del">
          <ac:chgData name="Raimov Farrux" userId="37418131ca29e2e1" providerId="LiveId" clId="{D64C5990-1257-4DBE-B77B-EB17C06A992C}" dt="2024-03-23T17:17:46.474" v="835" actId="478"/>
          <ac:spMkLst>
            <pc:docMk/>
            <pc:sldMk cId="4112710366" sldId="317"/>
            <ac:spMk id="7" creationId="{F905AB40-9F98-4BAA-8018-FE7C436DFEA5}"/>
          </ac:spMkLst>
        </pc:spChg>
      </pc:sldChg>
      <pc:sldChg chg="addSp delSp modSp add mod ord">
        <pc:chgData name="Raimov Farrux" userId="37418131ca29e2e1" providerId="LiveId" clId="{D64C5990-1257-4DBE-B77B-EB17C06A992C}" dt="2024-03-23T17:33:29.466" v="921"/>
        <pc:sldMkLst>
          <pc:docMk/>
          <pc:sldMk cId="650728180" sldId="318"/>
        </pc:sldMkLst>
        <pc:spChg chg="mod">
          <ac:chgData name="Raimov Farrux" userId="37418131ca29e2e1" providerId="LiveId" clId="{D64C5990-1257-4DBE-B77B-EB17C06A992C}" dt="2024-03-23T17:28:03.343" v="880"/>
          <ac:spMkLst>
            <pc:docMk/>
            <pc:sldMk cId="650728180" sldId="318"/>
            <ac:spMk id="3" creationId="{EF1F39AF-299C-4532-B2B5-76E8EEF6B030}"/>
          </ac:spMkLst>
        </pc:spChg>
        <pc:spChg chg="del">
          <ac:chgData name="Raimov Farrux" userId="37418131ca29e2e1" providerId="LiveId" clId="{D64C5990-1257-4DBE-B77B-EB17C06A992C}" dt="2024-03-23T17:28:57.317" v="881" actId="478"/>
          <ac:spMkLst>
            <pc:docMk/>
            <pc:sldMk cId="650728180" sldId="318"/>
            <ac:spMk id="4" creationId="{DB5D6678-5129-4F8D-BA97-20C68E37136E}"/>
          </ac:spMkLst>
        </pc:spChg>
        <pc:spChg chg="add mod">
          <ac:chgData name="Raimov Farrux" userId="37418131ca29e2e1" providerId="LiveId" clId="{D64C5990-1257-4DBE-B77B-EB17C06A992C}" dt="2024-03-23T17:32:12.155" v="910" actId="403"/>
          <ac:spMkLst>
            <pc:docMk/>
            <pc:sldMk cId="650728180" sldId="318"/>
            <ac:spMk id="5" creationId="{A43AF00F-90BE-4C0C-B272-CCC7045946BD}"/>
          </ac:spMkLst>
        </pc:spChg>
        <pc:spChg chg="add mod">
          <ac:chgData name="Raimov Farrux" userId="37418131ca29e2e1" providerId="LiveId" clId="{D64C5990-1257-4DBE-B77B-EB17C06A992C}" dt="2024-03-23T17:31:59.961" v="908" actId="1076"/>
          <ac:spMkLst>
            <pc:docMk/>
            <pc:sldMk cId="650728180" sldId="318"/>
            <ac:spMk id="6" creationId="{5B4DFDD0-0E51-40AA-B0B9-EAA889255E9D}"/>
          </ac:spMkLst>
        </pc:spChg>
        <pc:picChg chg="mod">
          <ac:chgData name="Raimov Farrux" userId="37418131ca29e2e1" providerId="LiveId" clId="{D64C5990-1257-4DBE-B77B-EB17C06A992C}" dt="2024-03-23T17:31:51.680" v="907" actId="1076"/>
          <ac:picMkLst>
            <pc:docMk/>
            <pc:sldMk cId="650728180" sldId="318"/>
            <ac:picMk id="2" creationId="{914AC69C-BA74-445F-8B7D-40670BC0B12C}"/>
          </ac:picMkLst>
        </pc:picChg>
      </pc:sldChg>
      <pc:sldChg chg="addSp delSp add del mod">
        <pc:chgData name="Raimov Farrux" userId="37418131ca29e2e1" providerId="LiveId" clId="{D64C5990-1257-4DBE-B77B-EB17C06A992C}" dt="2024-03-23T17:25:52.384" v="877"/>
        <pc:sldMkLst>
          <pc:docMk/>
          <pc:sldMk cId="3243743381" sldId="318"/>
        </pc:sldMkLst>
        <pc:spChg chg="add del">
          <ac:chgData name="Raimov Farrux" userId="37418131ca29e2e1" providerId="LiveId" clId="{D64C5990-1257-4DBE-B77B-EB17C06A992C}" dt="2024-03-23T17:25:52.295" v="876" actId="478"/>
          <ac:spMkLst>
            <pc:docMk/>
            <pc:sldMk cId="3243743381" sldId="318"/>
            <ac:spMk id="4" creationId="{DB5D6678-5129-4F8D-BA97-20C68E37136E}"/>
          </ac:spMkLst>
        </pc:spChg>
      </pc:sldChg>
      <pc:sldChg chg="addSp delSp modSp add mod">
        <pc:chgData name="Raimov Farrux" userId="37418131ca29e2e1" providerId="LiveId" clId="{D64C5990-1257-4DBE-B77B-EB17C06A992C}" dt="2024-03-23T17:35:44.060" v="963" actId="1076"/>
        <pc:sldMkLst>
          <pc:docMk/>
          <pc:sldMk cId="4173902125" sldId="319"/>
        </pc:sldMkLst>
        <pc:spChg chg="del">
          <ac:chgData name="Raimov Farrux" userId="37418131ca29e2e1" providerId="LiveId" clId="{D64C5990-1257-4DBE-B77B-EB17C06A992C}" dt="2024-03-23T17:32:40.091" v="913" actId="478"/>
          <ac:spMkLst>
            <pc:docMk/>
            <pc:sldMk cId="4173902125" sldId="319"/>
            <ac:spMk id="4" creationId="{301EEC39-D6A8-42D9-8CC3-83AC5C9B478A}"/>
          </ac:spMkLst>
        </pc:spChg>
        <pc:spChg chg="del">
          <ac:chgData name="Raimov Farrux" userId="37418131ca29e2e1" providerId="LiveId" clId="{D64C5990-1257-4DBE-B77B-EB17C06A992C}" dt="2024-03-23T17:32:58.625" v="917" actId="478"/>
          <ac:spMkLst>
            <pc:docMk/>
            <pc:sldMk cId="4173902125" sldId="319"/>
            <ac:spMk id="5" creationId="{CD4ECDBB-ECB8-4CD1-AE31-DC94AD1D1FFE}"/>
          </ac:spMkLst>
        </pc:spChg>
        <pc:spChg chg="add mod">
          <ac:chgData name="Raimov Farrux" userId="37418131ca29e2e1" providerId="LiveId" clId="{D64C5990-1257-4DBE-B77B-EB17C06A992C}" dt="2024-03-23T17:32:54.578" v="916" actId="1076"/>
          <ac:spMkLst>
            <pc:docMk/>
            <pc:sldMk cId="4173902125" sldId="319"/>
            <ac:spMk id="6" creationId="{62326C4C-D7B2-4938-85B3-1647A5CFA15B}"/>
          </ac:spMkLst>
        </pc:spChg>
        <pc:spChg chg="add del">
          <ac:chgData name="Raimov Farrux" userId="37418131ca29e2e1" providerId="LiveId" clId="{D64C5990-1257-4DBE-B77B-EB17C06A992C}" dt="2024-03-23T17:33:26.227" v="919"/>
          <ac:spMkLst>
            <pc:docMk/>
            <pc:sldMk cId="4173902125" sldId="319"/>
            <ac:spMk id="7" creationId="{8A3F5540-D1FF-4A5F-93CB-0C92E8E1301F}"/>
          </ac:spMkLst>
        </pc:spChg>
        <pc:spChg chg="add mod">
          <ac:chgData name="Raimov Farrux" userId="37418131ca29e2e1" providerId="LiveId" clId="{D64C5990-1257-4DBE-B77B-EB17C06A992C}" dt="2024-03-23T17:35:39.261" v="962" actId="1076"/>
          <ac:spMkLst>
            <pc:docMk/>
            <pc:sldMk cId="4173902125" sldId="319"/>
            <ac:spMk id="8" creationId="{104A507E-3644-4C6F-97CC-C1BDEFB5ACFB}"/>
          </ac:spMkLst>
        </pc:spChg>
        <pc:spChg chg="add mod">
          <ac:chgData name="Raimov Farrux" userId="37418131ca29e2e1" providerId="LiveId" clId="{D64C5990-1257-4DBE-B77B-EB17C06A992C}" dt="2024-03-23T17:35:44.060" v="963" actId="1076"/>
          <ac:spMkLst>
            <pc:docMk/>
            <pc:sldMk cId="4173902125" sldId="319"/>
            <ac:spMk id="9" creationId="{A080F5D3-5839-4E0B-9999-8451D7C26D97}"/>
          </ac:spMkLst>
        </pc:spChg>
      </pc:sldChg>
      <pc:sldChg chg="addSp delSp modSp add mod">
        <pc:chgData name="Raimov Farrux" userId="37418131ca29e2e1" providerId="LiveId" clId="{D64C5990-1257-4DBE-B77B-EB17C06A992C}" dt="2024-03-23T17:39:57.356" v="992" actId="20577"/>
        <pc:sldMkLst>
          <pc:docMk/>
          <pc:sldMk cId="1640999459" sldId="320"/>
        </pc:sldMkLst>
        <pc:spChg chg="mod">
          <ac:chgData name="Raimov Farrux" userId="37418131ca29e2e1" providerId="LiveId" clId="{D64C5990-1257-4DBE-B77B-EB17C06A992C}" dt="2024-03-23T17:38:32.092" v="979" actId="20577"/>
          <ac:spMkLst>
            <pc:docMk/>
            <pc:sldMk cId="1640999459" sldId="320"/>
            <ac:spMk id="3" creationId="{EF1F39AF-299C-4532-B2B5-76E8EEF6B030}"/>
          </ac:spMkLst>
        </pc:spChg>
        <pc:spChg chg="add mod">
          <ac:chgData name="Raimov Farrux" userId="37418131ca29e2e1" providerId="LiveId" clId="{D64C5990-1257-4DBE-B77B-EB17C06A992C}" dt="2024-03-23T17:39:57.356" v="992" actId="20577"/>
          <ac:spMkLst>
            <pc:docMk/>
            <pc:sldMk cId="1640999459" sldId="320"/>
            <ac:spMk id="4" creationId="{7EADE04A-39EC-4C35-B57F-E3693B74BE49}"/>
          </ac:spMkLst>
        </pc:spChg>
        <pc:spChg chg="del">
          <ac:chgData name="Raimov Farrux" userId="37418131ca29e2e1" providerId="LiveId" clId="{D64C5990-1257-4DBE-B77B-EB17C06A992C}" dt="2024-03-23T17:39:27.593" v="980" actId="478"/>
          <ac:spMkLst>
            <pc:docMk/>
            <pc:sldMk cId="1640999459" sldId="320"/>
            <ac:spMk id="6" creationId="{5B4DFDD0-0E51-40AA-B0B9-EAA889255E9D}"/>
          </ac:spMkLst>
        </pc:spChg>
      </pc:sldChg>
      <pc:sldChg chg="addSp delSp modSp add mod">
        <pc:chgData name="Raimov Farrux" userId="37418131ca29e2e1" providerId="LiveId" clId="{D64C5990-1257-4DBE-B77B-EB17C06A992C}" dt="2024-03-23T17:42:19.348" v="1025" actId="20577"/>
        <pc:sldMkLst>
          <pc:docMk/>
          <pc:sldMk cId="1816939788" sldId="321"/>
        </pc:sldMkLst>
        <pc:spChg chg="add mod">
          <ac:chgData name="Raimov Farrux" userId="37418131ca29e2e1" providerId="LiveId" clId="{D64C5990-1257-4DBE-B77B-EB17C06A992C}" dt="2024-03-23T17:42:19.348" v="1025" actId="20577"/>
          <ac:spMkLst>
            <pc:docMk/>
            <pc:sldMk cId="1816939788" sldId="321"/>
            <ac:spMk id="4" creationId="{E67D4D46-B523-460C-9F89-866E56BEC13C}"/>
          </ac:spMkLst>
        </pc:spChg>
        <pc:spChg chg="mod">
          <ac:chgData name="Raimov Farrux" userId="37418131ca29e2e1" providerId="LiveId" clId="{D64C5990-1257-4DBE-B77B-EB17C06A992C}" dt="2024-03-23T17:40:42.955" v="1006" actId="20577"/>
          <ac:spMkLst>
            <pc:docMk/>
            <pc:sldMk cId="1816939788" sldId="321"/>
            <ac:spMk id="6" creationId="{62326C4C-D7B2-4938-85B3-1647A5CFA15B}"/>
          </ac:spMkLst>
        </pc:spChg>
        <pc:spChg chg="del">
          <ac:chgData name="Raimov Farrux" userId="37418131ca29e2e1" providerId="LiveId" clId="{D64C5990-1257-4DBE-B77B-EB17C06A992C}" dt="2024-03-23T17:41:23.304" v="1007" actId="478"/>
          <ac:spMkLst>
            <pc:docMk/>
            <pc:sldMk cId="1816939788" sldId="321"/>
            <ac:spMk id="9" creationId="{A080F5D3-5839-4E0B-9999-8451D7C26D97}"/>
          </ac:spMkLst>
        </pc:spChg>
      </pc:sldChg>
      <pc:sldChg chg="addSp delSp modSp add mod">
        <pc:chgData name="Raimov Farrux" userId="37418131ca29e2e1" providerId="LiveId" clId="{D64C5990-1257-4DBE-B77B-EB17C06A992C}" dt="2024-03-23T17:46:17.519" v="1055" actId="1076"/>
        <pc:sldMkLst>
          <pc:docMk/>
          <pc:sldMk cId="3510733045" sldId="322"/>
        </pc:sldMkLst>
        <pc:spChg chg="del">
          <ac:chgData name="Raimov Farrux" userId="37418131ca29e2e1" providerId="LiveId" clId="{D64C5990-1257-4DBE-B77B-EB17C06A992C}" dt="2024-03-23T17:44:29.154" v="1034" actId="478"/>
          <ac:spMkLst>
            <pc:docMk/>
            <pc:sldMk cId="3510733045" sldId="322"/>
            <ac:spMk id="3" creationId="{7FA1BB9E-DF88-4273-9C0E-059E1B3EB9F5}"/>
          </ac:spMkLst>
        </pc:spChg>
        <pc:spChg chg="add mod">
          <ac:chgData name="Raimov Farrux" userId="37418131ca29e2e1" providerId="LiveId" clId="{D64C5990-1257-4DBE-B77B-EB17C06A992C}" dt="2024-03-23T17:46:17.519" v="1055" actId="1076"/>
          <ac:spMkLst>
            <pc:docMk/>
            <pc:sldMk cId="3510733045" sldId="322"/>
            <ac:spMk id="5" creationId="{94276BD6-4CB1-4C54-8719-0A1A6FD757BF}"/>
          </ac:spMkLst>
        </pc:spChg>
        <pc:spChg chg="del">
          <ac:chgData name="Raimov Farrux" userId="37418131ca29e2e1" providerId="LiveId" clId="{D64C5990-1257-4DBE-B77B-EB17C06A992C}" dt="2024-03-23T17:43:52.959" v="1028" actId="478"/>
          <ac:spMkLst>
            <pc:docMk/>
            <pc:sldMk cId="3510733045" sldId="322"/>
            <ac:spMk id="13" creationId="{A895B1A8-83FE-4D7D-A49A-4483EAF53023}"/>
          </ac:spMkLst>
        </pc:spChg>
        <pc:picChg chg="mod">
          <ac:chgData name="Raimov Farrux" userId="37418131ca29e2e1" providerId="LiveId" clId="{D64C5990-1257-4DBE-B77B-EB17C06A992C}" dt="2024-03-23T17:44:05.263" v="1033" actId="1076"/>
          <ac:picMkLst>
            <pc:docMk/>
            <pc:sldMk cId="3510733045" sldId="322"/>
            <ac:picMk id="2" creationId="{B370B967-C839-4D7B-BC48-AC6EFC88E5F7}"/>
          </ac:picMkLst>
        </pc:picChg>
        <pc:picChg chg="mod">
          <ac:chgData name="Raimov Farrux" userId="37418131ca29e2e1" providerId="LiveId" clId="{D64C5990-1257-4DBE-B77B-EB17C06A992C}" dt="2024-03-23T17:44:04.041" v="1032" actId="1076"/>
          <ac:picMkLst>
            <pc:docMk/>
            <pc:sldMk cId="3510733045" sldId="322"/>
            <ac:picMk id="4" creationId="{A88FD0A0-0783-4966-9239-1EC7B5538C42}"/>
          </ac:picMkLst>
        </pc:picChg>
        <pc:picChg chg="add mod">
          <ac:chgData name="Raimov Farrux" userId="37418131ca29e2e1" providerId="LiveId" clId="{D64C5990-1257-4DBE-B77B-EB17C06A992C}" dt="2024-03-23T17:44:33.915" v="1035" actId="571"/>
          <ac:picMkLst>
            <pc:docMk/>
            <pc:sldMk cId="3510733045" sldId="322"/>
            <ac:picMk id="6" creationId="{8CDDFC30-70FF-4AB8-94B3-0D6638C9A5AE}"/>
          </ac:picMkLst>
        </pc:picChg>
        <pc:picChg chg="add">
          <ac:chgData name="Raimov Farrux" userId="37418131ca29e2e1" providerId="LiveId" clId="{D64C5990-1257-4DBE-B77B-EB17C06A992C}" dt="2024-03-23T17:45:15.754" v="1043"/>
          <ac:picMkLst>
            <pc:docMk/>
            <pc:sldMk cId="3510733045" sldId="322"/>
            <ac:picMk id="8" creationId="{2971C311-C810-45EA-B75C-7D1D4C2124B8}"/>
          </ac:picMkLst>
        </pc:picChg>
      </pc:sldChg>
      <pc:sldChg chg="addSp delSp modSp add mod">
        <pc:chgData name="Raimov Farrux" userId="37418131ca29e2e1" providerId="LiveId" clId="{D64C5990-1257-4DBE-B77B-EB17C06A992C}" dt="2024-03-24T06:15:32.139" v="1328" actId="403"/>
        <pc:sldMkLst>
          <pc:docMk/>
          <pc:sldMk cId="1676658880" sldId="323"/>
        </pc:sldMkLst>
        <pc:spChg chg="del">
          <ac:chgData name="Raimov Farrux" userId="37418131ca29e2e1" providerId="LiveId" clId="{D64C5990-1257-4DBE-B77B-EB17C06A992C}" dt="2024-03-24T05:15:42.188" v="1057" actId="478"/>
          <ac:spMkLst>
            <pc:docMk/>
            <pc:sldMk cId="1676658880" sldId="323"/>
            <ac:spMk id="3" creationId="{7FA1BB9E-DF88-4273-9C0E-059E1B3EB9F5}"/>
          </ac:spMkLst>
        </pc:spChg>
        <pc:spChg chg="add mod">
          <ac:chgData name="Raimov Farrux" userId="37418131ca29e2e1" providerId="LiveId" clId="{D64C5990-1257-4DBE-B77B-EB17C06A992C}" dt="2024-03-24T05:55:03.204" v="1212" actId="403"/>
          <ac:spMkLst>
            <pc:docMk/>
            <pc:sldMk cId="1676658880" sldId="323"/>
            <ac:spMk id="5" creationId="{31102419-E0F9-44AA-AD0D-F0A13DB4D60D}"/>
          </ac:spMkLst>
        </pc:spChg>
        <pc:spChg chg="add mod">
          <ac:chgData name="Raimov Farrux" userId="37418131ca29e2e1" providerId="LiveId" clId="{D64C5990-1257-4DBE-B77B-EB17C06A992C}" dt="2024-03-24T05:41:31.823" v="1121" actId="108"/>
          <ac:spMkLst>
            <pc:docMk/>
            <pc:sldMk cId="1676658880" sldId="323"/>
            <ac:spMk id="6" creationId="{BEB7D9BE-3252-43AA-8C27-60A169B93651}"/>
          </ac:spMkLst>
        </pc:spChg>
        <pc:spChg chg="add mod">
          <ac:chgData name="Raimov Farrux" userId="37418131ca29e2e1" providerId="LiveId" clId="{D64C5990-1257-4DBE-B77B-EB17C06A992C}" dt="2024-03-24T06:02:03.541" v="1232" actId="1076"/>
          <ac:spMkLst>
            <pc:docMk/>
            <pc:sldMk cId="1676658880" sldId="323"/>
            <ac:spMk id="7" creationId="{BA24BF73-57E7-4F97-80BF-074CE25A7D95}"/>
          </ac:spMkLst>
        </pc:spChg>
        <pc:spChg chg="add mod">
          <ac:chgData name="Raimov Farrux" userId="37418131ca29e2e1" providerId="LiveId" clId="{D64C5990-1257-4DBE-B77B-EB17C06A992C}" dt="2024-03-24T06:02:49.423" v="1237" actId="14100"/>
          <ac:spMkLst>
            <pc:docMk/>
            <pc:sldMk cId="1676658880" sldId="323"/>
            <ac:spMk id="8" creationId="{F7415359-FF12-45B3-9F5C-C6A6D5E5027D}"/>
          </ac:spMkLst>
        </pc:spChg>
        <pc:spChg chg="add mod">
          <ac:chgData name="Raimov Farrux" userId="37418131ca29e2e1" providerId="LiveId" clId="{D64C5990-1257-4DBE-B77B-EB17C06A992C}" dt="2024-03-24T05:53:28.848" v="1207" actId="14100"/>
          <ac:spMkLst>
            <pc:docMk/>
            <pc:sldMk cId="1676658880" sldId="323"/>
            <ac:spMk id="9" creationId="{D0A72D97-A4F8-4C36-8A7A-3D7618823267}"/>
          </ac:spMkLst>
        </pc:spChg>
        <pc:spChg chg="add mod">
          <ac:chgData name="Raimov Farrux" userId="37418131ca29e2e1" providerId="LiveId" clId="{D64C5990-1257-4DBE-B77B-EB17C06A992C}" dt="2024-03-24T06:08:21.979" v="1246" actId="20577"/>
          <ac:spMkLst>
            <pc:docMk/>
            <pc:sldMk cId="1676658880" sldId="323"/>
            <ac:spMk id="10" creationId="{BBE8DD5C-3AAA-4D65-A6F2-2B063A1DA104}"/>
          </ac:spMkLst>
        </pc:spChg>
        <pc:spChg chg="add mod">
          <ac:chgData name="Raimov Farrux" userId="37418131ca29e2e1" providerId="LiveId" clId="{D64C5990-1257-4DBE-B77B-EB17C06A992C}" dt="2024-03-24T06:12:49.922" v="1325" actId="20577"/>
          <ac:spMkLst>
            <pc:docMk/>
            <pc:sldMk cId="1676658880" sldId="323"/>
            <ac:spMk id="11" creationId="{90870F2B-919E-453F-AE93-28E642BB4918}"/>
          </ac:spMkLst>
        </pc:spChg>
        <pc:spChg chg="add mod">
          <ac:chgData name="Raimov Farrux" userId="37418131ca29e2e1" providerId="LiveId" clId="{D64C5990-1257-4DBE-B77B-EB17C06A992C}" dt="2024-03-24T05:54:57.912" v="1210" actId="403"/>
          <ac:spMkLst>
            <pc:docMk/>
            <pc:sldMk cId="1676658880" sldId="323"/>
            <ac:spMk id="12" creationId="{492612EB-12C0-4372-A7EE-476575B15999}"/>
          </ac:spMkLst>
        </pc:spChg>
        <pc:spChg chg="del">
          <ac:chgData name="Raimov Farrux" userId="37418131ca29e2e1" providerId="LiveId" clId="{D64C5990-1257-4DBE-B77B-EB17C06A992C}" dt="2024-03-24T05:15:47.911" v="1058" actId="478"/>
          <ac:spMkLst>
            <pc:docMk/>
            <pc:sldMk cId="1676658880" sldId="323"/>
            <ac:spMk id="13" creationId="{A895B1A8-83FE-4D7D-A49A-4483EAF53023}"/>
          </ac:spMkLst>
        </pc:spChg>
        <pc:spChg chg="add mod">
          <ac:chgData name="Raimov Farrux" userId="37418131ca29e2e1" providerId="LiveId" clId="{D64C5990-1257-4DBE-B77B-EB17C06A992C}" dt="2024-03-24T06:14:47.245" v="1326"/>
          <ac:spMkLst>
            <pc:docMk/>
            <pc:sldMk cId="1676658880" sldId="323"/>
            <ac:spMk id="14" creationId="{3F3E186C-47B0-4781-B9FF-A8622FE24763}"/>
          </ac:spMkLst>
        </pc:spChg>
        <pc:spChg chg="add mod">
          <ac:chgData name="Raimov Farrux" userId="37418131ca29e2e1" providerId="LiveId" clId="{D64C5990-1257-4DBE-B77B-EB17C06A992C}" dt="2024-03-24T06:15:32.139" v="1328" actId="403"/>
          <ac:spMkLst>
            <pc:docMk/>
            <pc:sldMk cId="1676658880" sldId="323"/>
            <ac:spMk id="15" creationId="{6BFB55B1-F5B1-4B44-9FD3-AFD100CAAB58}"/>
          </ac:spMkLst>
        </pc:spChg>
        <pc:spChg chg="add mod">
          <ac:chgData name="Raimov Farrux" userId="37418131ca29e2e1" providerId="LiveId" clId="{D64C5990-1257-4DBE-B77B-EB17C06A992C}" dt="2024-03-24T05:41:36.391" v="1122" actId="108"/>
          <ac:spMkLst>
            <pc:docMk/>
            <pc:sldMk cId="1676658880" sldId="323"/>
            <ac:spMk id="16" creationId="{7B03C18A-8762-4D06-9C0D-FBA5F80E2F32}"/>
          </ac:spMkLst>
        </pc:spChg>
        <pc:spChg chg="add mod">
          <ac:chgData name="Raimov Farrux" userId="37418131ca29e2e1" providerId="LiveId" clId="{D64C5990-1257-4DBE-B77B-EB17C06A992C}" dt="2024-03-24T05:41:08.305" v="1118" actId="571"/>
          <ac:spMkLst>
            <pc:docMk/>
            <pc:sldMk cId="1676658880" sldId="323"/>
            <ac:spMk id="17" creationId="{033E81DE-556C-4604-8928-5847C9A19AC9}"/>
          </ac:spMkLst>
        </pc:spChg>
        <pc:spChg chg="add mod">
          <ac:chgData name="Raimov Farrux" userId="37418131ca29e2e1" providerId="LiveId" clId="{D64C5990-1257-4DBE-B77B-EB17C06A992C}" dt="2024-03-24T06:02:14.502" v="1234" actId="1076"/>
          <ac:spMkLst>
            <pc:docMk/>
            <pc:sldMk cId="1676658880" sldId="323"/>
            <ac:spMk id="18" creationId="{E055E710-F89E-417D-B7BC-60F3E2D1D7DD}"/>
          </ac:spMkLst>
        </pc:spChg>
        <pc:spChg chg="add mod">
          <ac:chgData name="Raimov Farrux" userId="37418131ca29e2e1" providerId="LiveId" clId="{D64C5990-1257-4DBE-B77B-EB17C06A992C}" dt="2024-03-24T05:42:16.062" v="1128" actId="13822"/>
          <ac:spMkLst>
            <pc:docMk/>
            <pc:sldMk cId="1676658880" sldId="323"/>
            <ac:spMk id="19" creationId="{43506412-0138-4007-BFE7-61F6326F914A}"/>
          </ac:spMkLst>
        </pc:spChg>
        <pc:spChg chg="add mod">
          <ac:chgData name="Raimov Farrux" userId="37418131ca29e2e1" providerId="LiveId" clId="{D64C5990-1257-4DBE-B77B-EB17C06A992C}" dt="2024-03-24T06:03:06.577" v="1241" actId="1076"/>
          <ac:spMkLst>
            <pc:docMk/>
            <pc:sldMk cId="1676658880" sldId="323"/>
            <ac:spMk id="20" creationId="{F2B4BAE0-3705-4AE9-85D7-DC7A91A7A7AA}"/>
          </ac:spMkLst>
        </pc:spChg>
        <pc:spChg chg="add mod">
          <ac:chgData name="Raimov Farrux" userId="37418131ca29e2e1" providerId="LiveId" clId="{D64C5990-1257-4DBE-B77B-EB17C06A992C}" dt="2024-03-24T06:02:23.732" v="1235" actId="1076"/>
          <ac:spMkLst>
            <pc:docMk/>
            <pc:sldMk cId="1676658880" sldId="323"/>
            <ac:spMk id="21" creationId="{6428F247-FC68-4729-A7AC-A3A946A9D527}"/>
          </ac:spMkLst>
        </pc:spChg>
        <pc:picChg chg="mod">
          <ac:chgData name="Raimov Farrux" userId="37418131ca29e2e1" providerId="LiveId" clId="{D64C5990-1257-4DBE-B77B-EB17C06A992C}" dt="2024-03-24T05:17:46.253" v="1069" actId="1076"/>
          <ac:picMkLst>
            <pc:docMk/>
            <pc:sldMk cId="1676658880" sldId="323"/>
            <ac:picMk id="2" creationId="{B370B967-C839-4D7B-BC48-AC6EFC88E5F7}"/>
          </ac:picMkLst>
        </pc:picChg>
        <pc:picChg chg="mod">
          <ac:chgData name="Raimov Farrux" userId="37418131ca29e2e1" providerId="LiveId" clId="{D64C5990-1257-4DBE-B77B-EB17C06A992C}" dt="2024-03-24T05:16:47.569" v="1059" actId="1076"/>
          <ac:picMkLst>
            <pc:docMk/>
            <pc:sldMk cId="1676658880" sldId="323"/>
            <ac:picMk id="4" creationId="{A88FD0A0-0783-4966-9239-1EC7B5538C42}"/>
          </ac:picMkLst>
        </pc:picChg>
      </pc:sldChg>
      <pc:sldChg chg="addSp delSp modSp add mod">
        <pc:chgData name="Raimov Farrux" userId="37418131ca29e2e1" providerId="LiveId" clId="{D64C5990-1257-4DBE-B77B-EB17C06A992C}" dt="2024-03-24T06:59:16.817" v="1419" actId="1076"/>
        <pc:sldMkLst>
          <pc:docMk/>
          <pc:sldMk cId="1228033049" sldId="324"/>
        </pc:sldMkLst>
        <pc:spChg chg="add mod">
          <ac:chgData name="Raimov Farrux" userId="37418131ca29e2e1" providerId="LiveId" clId="{D64C5990-1257-4DBE-B77B-EB17C06A992C}" dt="2024-03-24T06:42:06.952" v="1366" actId="1076"/>
          <ac:spMkLst>
            <pc:docMk/>
            <pc:sldMk cId="1228033049" sldId="324"/>
            <ac:spMk id="3" creationId="{09145907-B62A-49C2-B944-CC15F468700D}"/>
          </ac:spMkLst>
        </pc:spChg>
        <pc:spChg chg="del">
          <ac:chgData name="Raimov Farrux" userId="37418131ca29e2e1" providerId="LiveId" clId="{D64C5990-1257-4DBE-B77B-EB17C06A992C}" dt="2024-03-24T06:35:49.881" v="1335" actId="478"/>
          <ac:spMkLst>
            <pc:docMk/>
            <pc:sldMk cId="1228033049" sldId="324"/>
            <ac:spMk id="5" creationId="{94276BD6-4CB1-4C54-8719-0A1A6FD757BF}"/>
          </ac:spMkLst>
        </pc:spChg>
        <pc:spChg chg="add mod">
          <ac:chgData name="Raimov Farrux" userId="37418131ca29e2e1" providerId="LiveId" clId="{D64C5990-1257-4DBE-B77B-EB17C06A992C}" dt="2024-03-24T06:42:57.942" v="1369" actId="1076"/>
          <ac:spMkLst>
            <pc:docMk/>
            <pc:sldMk cId="1228033049" sldId="324"/>
            <ac:spMk id="7" creationId="{5B203BC2-9BB2-4895-B140-6EB569B46EB6}"/>
          </ac:spMkLst>
        </pc:spChg>
        <pc:spChg chg="add mod">
          <ac:chgData name="Raimov Farrux" userId="37418131ca29e2e1" providerId="LiveId" clId="{D64C5990-1257-4DBE-B77B-EB17C06A992C}" dt="2024-03-24T06:57:30.742" v="1418" actId="20577"/>
          <ac:spMkLst>
            <pc:docMk/>
            <pc:sldMk cId="1228033049" sldId="324"/>
            <ac:spMk id="9" creationId="{DB830815-365C-4134-9CC3-D2754D5286F5}"/>
          </ac:spMkLst>
        </pc:spChg>
        <pc:spChg chg="add mod">
          <ac:chgData name="Raimov Farrux" userId="37418131ca29e2e1" providerId="LiveId" clId="{D64C5990-1257-4DBE-B77B-EB17C06A992C}" dt="2024-03-24T06:57:15.418" v="1414" actId="1076"/>
          <ac:spMkLst>
            <pc:docMk/>
            <pc:sldMk cId="1228033049" sldId="324"/>
            <ac:spMk id="10" creationId="{4B929D60-C181-478D-8B20-A76B599A7FDA}"/>
          </ac:spMkLst>
        </pc:spChg>
        <pc:picChg chg="del">
          <ac:chgData name="Raimov Farrux" userId="37418131ca29e2e1" providerId="LiveId" clId="{D64C5990-1257-4DBE-B77B-EB17C06A992C}" dt="2024-03-24T06:37:39.193" v="1350" actId="478"/>
          <ac:picMkLst>
            <pc:docMk/>
            <pc:sldMk cId="1228033049" sldId="324"/>
            <ac:picMk id="2" creationId="{B370B967-C839-4D7B-BC48-AC6EFC88E5F7}"/>
          </ac:picMkLst>
        </pc:picChg>
        <pc:picChg chg="mod">
          <ac:chgData name="Raimov Farrux" userId="37418131ca29e2e1" providerId="LiveId" clId="{D64C5990-1257-4DBE-B77B-EB17C06A992C}" dt="2024-03-24T06:59:16.817" v="1419" actId="1076"/>
          <ac:picMkLst>
            <pc:docMk/>
            <pc:sldMk cId="1228033049" sldId="324"/>
            <ac:picMk id="6" creationId="{8CDDFC30-70FF-4AB8-94B3-0D6638C9A5AE}"/>
          </ac:picMkLst>
        </pc:picChg>
        <pc:picChg chg="mod">
          <ac:chgData name="Raimov Farrux" userId="37418131ca29e2e1" providerId="LiveId" clId="{D64C5990-1257-4DBE-B77B-EB17C06A992C}" dt="2024-03-24T06:38:16.506" v="1352" actId="1076"/>
          <ac:picMkLst>
            <pc:docMk/>
            <pc:sldMk cId="1228033049" sldId="324"/>
            <ac:picMk id="8" creationId="{2971C311-C810-45EA-B75C-7D1D4C2124B8}"/>
          </ac:picMkLst>
        </pc:picChg>
      </pc:sldChg>
      <pc:sldChg chg="addSp delSp modSp add del mod">
        <pc:chgData name="Raimov Farrux" userId="37418131ca29e2e1" providerId="LiveId" clId="{D64C5990-1257-4DBE-B77B-EB17C06A992C}" dt="2024-03-24T07:00:38.907" v="1426" actId="47"/>
        <pc:sldMkLst>
          <pc:docMk/>
          <pc:sldMk cId="492205864" sldId="325"/>
        </pc:sldMkLst>
        <pc:spChg chg="add del mod">
          <ac:chgData name="Raimov Farrux" userId="37418131ca29e2e1" providerId="LiveId" clId="{D64C5990-1257-4DBE-B77B-EB17C06A992C}" dt="2024-03-24T07:00:28.443" v="1425" actId="478"/>
          <ac:spMkLst>
            <pc:docMk/>
            <pc:sldMk cId="492205864" sldId="325"/>
            <ac:spMk id="2" creationId="{2DCED112-FD32-439A-9B35-78AAEDF9A0E0}"/>
          </ac:spMkLst>
        </pc:spChg>
        <pc:spChg chg="del">
          <ac:chgData name="Raimov Farrux" userId="37418131ca29e2e1" providerId="LiveId" clId="{D64C5990-1257-4DBE-B77B-EB17C06A992C}" dt="2024-03-24T06:59:27.004" v="1421" actId="478"/>
          <ac:spMkLst>
            <pc:docMk/>
            <pc:sldMk cId="492205864" sldId="325"/>
            <ac:spMk id="3" creationId="{09145907-B62A-49C2-B944-CC15F468700D}"/>
          </ac:spMkLst>
        </pc:spChg>
        <pc:spChg chg="del">
          <ac:chgData name="Raimov Farrux" userId="37418131ca29e2e1" providerId="LiveId" clId="{D64C5990-1257-4DBE-B77B-EB17C06A992C}" dt="2024-03-24T06:59:29.679" v="1422" actId="478"/>
          <ac:spMkLst>
            <pc:docMk/>
            <pc:sldMk cId="492205864" sldId="325"/>
            <ac:spMk id="9" creationId="{DB830815-365C-4134-9CC3-D2754D5286F5}"/>
          </ac:spMkLst>
        </pc:spChg>
      </pc:sldChg>
      <pc:sldChg chg="add del">
        <pc:chgData name="Raimov Farrux" userId="37418131ca29e2e1" providerId="LiveId" clId="{D64C5990-1257-4DBE-B77B-EB17C06A992C}" dt="2024-03-24T06:35:53.950" v="1337"/>
        <pc:sldMkLst>
          <pc:docMk/>
          <pc:sldMk cId="3112764821" sldId="32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341CB-1D3C-424D-94DE-5C85DF6A09EA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541FF38-D31B-4D40-A220-0F36C4BF7995}">
      <dgm:prSet phldrT="[Текст]" custT="1"/>
      <dgm:spPr/>
      <dgm:t>
        <a:bodyPr/>
        <a:lstStyle/>
        <a:p>
          <a:pPr algn="just"/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tannarxini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hisoblashning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asosiy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maqsadi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buyurtmani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bajarish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bog'liq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xarajatlarni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aniqlash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ularni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diqqat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qayd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etishdir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39179C-436A-422D-8A60-19B3D92625B1}" type="parTrans" cxnId="{F68A578D-217F-4FE5-B938-4C0541872090}">
      <dgm:prSet/>
      <dgm:spPr/>
      <dgm:t>
        <a:bodyPr/>
        <a:lstStyle/>
        <a:p>
          <a:pPr algn="just"/>
          <a:endParaRPr lang="en-US" sz="3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4F999E-4377-4275-B87B-33E75905D5A5}" type="sibTrans" cxnId="{F68A578D-217F-4FE5-B938-4C0541872090}">
      <dgm:prSet/>
      <dgm:spPr/>
      <dgm:t>
        <a:bodyPr/>
        <a:lstStyle/>
        <a:p>
          <a:pPr algn="just"/>
          <a:endParaRPr lang="en-US" sz="3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0A0BBC-FD17-4567-9E0D-46DE5C7AED71}">
      <dgm:prSet phldrT="[Текст]" custT="1"/>
      <dgm:spPr/>
      <dgm:t>
        <a:bodyPr/>
        <a:lstStyle/>
        <a:p>
          <a:pPr algn="just"/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Individual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ishlarga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noyob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raqami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beriladi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ishni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bajarish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bog'liq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xarajatlar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haqi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varaqasida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yoki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kartasida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qayd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etiladi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33EB1-4DA6-41C1-97D6-00162CC4A458}" type="parTrans" cxnId="{3421E578-BB59-47B0-9AB7-0D645EC8D7E9}">
      <dgm:prSet/>
      <dgm:spPr/>
      <dgm:t>
        <a:bodyPr/>
        <a:lstStyle/>
        <a:p>
          <a:pPr algn="just"/>
          <a:endParaRPr lang="en-US" sz="3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64119C-1F5A-404C-B2F0-712D17DA066E}" type="sibTrans" cxnId="{3421E578-BB59-47B0-9AB7-0D645EC8D7E9}">
      <dgm:prSet/>
      <dgm:spPr/>
      <dgm:t>
        <a:bodyPr/>
        <a:lstStyle/>
        <a:p>
          <a:pPr algn="just"/>
          <a:endParaRPr lang="en-US" sz="3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51F838-E749-4F36-AE89-92DE7389350F}">
      <dgm:prSet phldrT="[Текст]" custT="1"/>
      <dgm:spPr/>
      <dgm:t>
        <a:bodyPr/>
        <a:lstStyle/>
        <a:p>
          <a:pPr algn="just"/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Ishlarning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sotish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bahosi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qiymatiga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ma'lum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miqdorda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foyda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qo'shish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yo'li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hisoblanadi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0F7722-853B-47BE-8B07-E84D164744EC}" type="parTrans" cxnId="{4C7604CC-FDB0-4B7F-8116-E8E0C60FD71D}">
      <dgm:prSet/>
      <dgm:spPr/>
      <dgm:t>
        <a:bodyPr/>
        <a:lstStyle/>
        <a:p>
          <a:pPr algn="just"/>
          <a:endParaRPr lang="en-US" sz="3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423279-39CD-41E8-9183-2FE640532809}" type="sibTrans" cxnId="{4C7604CC-FDB0-4B7F-8116-E8E0C60FD71D}">
      <dgm:prSet/>
      <dgm:spPr/>
      <dgm:t>
        <a:bodyPr/>
        <a:lstStyle/>
        <a:p>
          <a:pPr algn="just"/>
          <a:endParaRPr lang="en-US" sz="3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29CD0C-58CB-42B3-A164-A05C7946CE71}">
      <dgm:prSet phldrT="[Текст]" custT="1"/>
      <dgm:spPr/>
      <dgm:t>
        <a:bodyPr/>
        <a:lstStyle/>
        <a:p>
          <a:pPr algn="just"/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tannarxini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landshaft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bog'bonlari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qo'llashi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erda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bog'ni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landshaft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bo'ladi</a:t>
          </a:r>
          <a:r>
            <a:rPr lang="en-US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5C7256-0991-40AA-951E-68E4286AB0FC}" type="parTrans" cxnId="{84E39D8D-5C3A-4777-8E56-F70151DD0391}">
      <dgm:prSet/>
      <dgm:spPr/>
      <dgm:t>
        <a:bodyPr/>
        <a:lstStyle/>
        <a:p>
          <a:endParaRPr lang="en-US" sz="3200"/>
        </a:p>
      </dgm:t>
    </dgm:pt>
    <dgm:pt modelId="{6F75C86B-CF2B-4456-BA1E-CAD8DD4B06E8}" type="sibTrans" cxnId="{84E39D8D-5C3A-4777-8E56-F70151DD0391}">
      <dgm:prSet/>
      <dgm:spPr/>
      <dgm:t>
        <a:bodyPr/>
        <a:lstStyle/>
        <a:p>
          <a:endParaRPr lang="en-US" sz="3200"/>
        </a:p>
      </dgm:t>
    </dgm:pt>
    <dgm:pt modelId="{1AA3CD42-AA09-4CF4-919D-767D1D696EED}" type="pres">
      <dgm:prSet presAssocID="{D5A341CB-1D3C-424D-94DE-5C85DF6A09EA}" presName="linearFlow" presStyleCnt="0">
        <dgm:presLayoutVars>
          <dgm:dir/>
          <dgm:resizeHandles val="exact"/>
        </dgm:presLayoutVars>
      </dgm:prSet>
      <dgm:spPr/>
    </dgm:pt>
    <dgm:pt modelId="{81432B2D-7C05-43A8-AAD5-6DB280ACC996}" type="pres">
      <dgm:prSet presAssocID="{5541FF38-D31B-4D40-A220-0F36C4BF7995}" presName="composite" presStyleCnt="0"/>
      <dgm:spPr/>
    </dgm:pt>
    <dgm:pt modelId="{09003C5B-EB15-4C46-86F6-15F360596816}" type="pres">
      <dgm:prSet presAssocID="{5541FF38-D31B-4D40-A220-0F36C4BF7995}" presName="imgShp" presStyleLbl="fgImgPlace1" presStyleIdx="0" presStyleCnt="4" custLinFactNeighborX="52691" custLinFactNeighborY="8714"/>
      <dgm:spPr/>
    </dgm:pt>
    <dgm:pt modelId="{21E8D142-45E1-408B-96ED-1205E5C98B9C}" type="pres">
      <dgm:prSet presAssocID="{5541FF38-D31B-4D40-A220-0F36C4BF7995}" presName="txShp" presStyleLbl="node1" presStyleIdx="0" presStyleCnt="4" custScaleX="111770" custLinFactNeighborX="13078" custLinFactNeighborY="9173">
        <dgm:presLayoutVars>
          <dgm:bulletEnabled val="1"/>
        </dgm:presLayoutVars>
      </dgm:prSet>
      <dgm:spPr/>
    </dgm:pt>
    <dgm:pt modelId="{78ED5FFD-902C-4471-860B-845CA9E53D5B}" type="pres">
      <dgm:prSet presAssocID="{064F999E-4377-4275-B87B-33E75905D5A5}" presName="spacing" presStyleCnt="0"/>
      <dgm:spPr/>
    </dgm:pt>
    <dgm:pt modelId="{876D6745-77D2-411D-97D3-233438333F7D}" type="pres">
      <dgm:prSet presAssocID="{1D0A0BBC-FD17-4567-9E0D-46DE5C7AED71}" presName="composite" presStyleCnt="0"/>
      <dgm:spPr/>
    </dgm:pt>
    <dgm:pt modelId="{D40DB967-E016-453F-839E-2DA8D0518B85}" type="pres">
      <dgm:prSet presAssocID="{1D0A0BBC-FD17-4567-9E0D-46DE5C7AED71}" presName="imgShp" presStyleLbl="fgImgPlace1" presStyleIdx="1" presStyleCnt="4" custLinFactNeighborX="52691" custLinFactNeighborY="-956"/>
      <dgm:spPr/>
    </dgm:pt>
    <dgm:pt modelId="{8D1B642B-196A-4A2E-B59B-32D842CF0747}" type="pres">
      <dgm:prSet presAssocID="{1D0A0BBC-FD17-4567-9E0D-46DE5C7AED71}" presName="txShp" presStyleLbl="node1" presStyleIdx="1" presStyleCnt="4" custScaleX="110116" custLinFactNeighborX="13447" custLinFactNeighborY="115">
        <dgm:presLayoutVars>
          <dgm:bulletEnabled val="1"/>
        </dgm:presLayoutVars>
      </dgm:prSet>
      <dgm:spPr/>
    </dgm:pt>
    <dgm:pt modelId="{5897E88A-1EE8-4434-A50A-3B093640EC5F}" type="pres">
      <dgm:prSet presAssocID="{C364119C-1F5A-404C-B2F0-712D17DA066E}" presName="spacing" presStyleCnt="0"/>
      <dgm:spPr/>
    </dgm:pt>
    <dgm:pt modelId="{5CC1E50B-002A-47E3-84EB-2FD50949A63E}" type="pres">
      <dgm:prSet presAssocID="{6D51F838-E749-4F36-AE89-92DE7389350F}" presName="composite" presStyleCnt="0"/>
      <dgm:spPr/>
    </dgm:pt>
    <dgm:pt modelId="{A7180AE1-5031-4D46-AB88-4B60091F0575}" type="pres">
      <dgm:prSet presAssocID="{6D51F838-E749-4F36-AE89-92DE7389350F}" presName="imgShp" presStyleLbl="fgImgPlace1" presStyleIdx="2" presStyleCnt="4" custLinFactNeighborX="52691" custLinFactNeighborY="6493"/>
      <dgm:spPr/>
    </dgm:pt>
    <dgm:pt modelId="{137DC007-DDFF-4F4B-A5D2-139E3882CAA7}" type="pres">
      <dgm:prSet presAssocID="{6D51F838-E749-4F36-AE89-92DE7389350F}" presName="txShp" presStyleLbl="node1" presStyleIdx="2" presStyleCnt="4" custScaleX="110116" custLinFactNeighborX="13447" custLinFactNeighborY="6493">
        <dgm:presLayoutVars>
          <dgm:bulletEnabled val="1"/>
        </dgm:presLayoutVars>
      </dgm:prSet>
      <dgm:spPr/>
    </dgm:pt>
    <dgm:pt modelId="{023987AF-A38A-49B0-A60A-0D602B66C224}" type="pres">
      <dgm:prSet presAssocID="{91423279-39CD-41E8-9183-2FE640532809}" presName="spacing" presStyleCnt="0"/>
      <dgm:spPr/>
    </dgm:pt>
    <dgm:pt modelId="{F46B5D5A-BC4A-41F9-AACD-502D31184D5A}" type="pres">
      <dgm:prSet presAssocID="{6529CD0C-58CB-42B3-A164-A05C7946CE71}" presName="composite" presStyleCnt="0"/>
      <dgm:spPr/>
    </dgm:pt>
    <dgm:pt modelId="{0AACC035-ADD0-43E9-8D5A-DB4A74D4BEF3}" type="pres">
      <dgm:prSet presAssocID="{6529CD0C-58CB-42B3-A164-A05C7946CE71}" presName="imgShp" presStyleLbl="fgImgPlace1" presStyleIdx="3" presStyleCnt="4" custLinFactNeighborX="46216" custLinFactNeighborY="563"/>
      <dgm:spPr/>
    </dgm:pt>
    <dgm:pt modelId="{C6C629DD-9FF2-4B94-A6B2-4EC4CAA1B4DF}" type="pres">
      <dgm:prSet presAssocID="{6529CD0C-58CB-42B3-A164-A05C7946CE71}" presName="txShp" presStyleLbl="node1" presStyleIdx="3" presStyleCnt="4" custScaleX="110116" custLinFactNeighborX="13447" custLinFactNeighborY="6493">
        <dgm:presLayoutVars>
          <dgm:bulletEnabled val="1"/>
        </dgm:presLayoutVars>
      </dgm:prSet>
      <dgm:spPr/>
    </dgm:pt>
  </dgm:ptLst>
  <dgm:cxnLst>
    <dgm:cxn modelId="{3421E578-BB59-47B0-9AB7-0D645EC8D7E9}" srcId="{D5A341CB-1D3C-424D-94DE-5C85DF6A09EA}" destId="{1D0A0BBC-FD17-4567-9E0D-46DE5C7AED71}" srcOrd="1" destOrd="0" parTransId="{27833EB1-4DA6-41C1-97D6-00162CC4A458}" sibTransId="{C364119C-1F5A-404C-B2F0-712D17DA066E}"/>
    <dgm:cxn modelId="{4A42418D-56B7-4411-9824-9A89EFA62952}" type="presOf" srcId="{6D51F838-E749-4F36-AE89-92DE7389350F}" destId="{137DC007-DDFF-4F4B-A5D2-139E3882CAA7}" srcOrd="0" destOrd="0" presId="urn:microsoft.com/office/officeart/2005/8/layout/vList3"/>
    <dgm:cxn modelId="{F68A578D-217F-4FE5-B938-4C0541872090}" srcId="{D5A341CB-1D3C-424D-94DE-5C85DF6A09EA}" destId="{5541FF38-D31B-4D40-A220-0F36C4BF7995}" srcOrd="0" destOrd="0" parTransId="{2639179C-436A-422D-8A60-19B3D92625B1}" sibTransId="{064F999E-4377-4275-B87B-33E75905D5A5}"/>
    <dgm:cxn modelId="{84E39D8D-5C3A-4777-8E56-F70151DD0391}" srcId="{D5A341CB-1D3C-424D-94DE-5C85DF6A09EA}" destId="{6529CD0C-58CB-42B3-A164-A05C7946CE71}" srcOrd="3" destOrd="0" parTransId="{3B5C7256-0991-40AA-951E-68E4286AB0FC}" sibTransId="{6F75C86B-CF2B-4456-BA1E-CAD8DD4B06E8}"/>
    <dgm:cxn modelId="{72733BB8-23EE-4531-A2AA-CE5765B3474D}" type="presOf" srcId="{1D0A0BBC-FD17-4567-9E0D-46DE5C7AED71}" destId="{8D1B642B-196A-4A2E-B59B-32D842CF0747}" srcOrd="0" destOrd="0" presId="urn:microsoft.com/office/officeart/2005/8/layout/vList3"/>
    <dgm:cxn modelId="{4C7604CC-FDB0-4B7F-8116-E8E0C60FD71D}" srcId="{D5A341CB-1D3C-424D-94DE-5C85DF6A09EA}" destId="{6D51F838-E749-4F36-AE89-92DE7389350F}" srcOrd="2" destOrd="0" parTransId="{C30F7722-853B-47BE-8B07-E84D164744EC}" sibTransId="{91423279-39CD-41E8-9183-2FE640532809}"/>
    <dgm:cxn modelId="{81E93ED4-6E04-45E9-8EDF-12971C9EF2A1}" type="presOf" srcId="{6529CD0C-58CB-42B3-A164-A05C7946CE71}" destId="{C6C629DD-9FF2-4B94-A6B2-4EC4CAA1B4DF}" srcOrd="0" destOrd="0" presId="urn:microsoft.com/office/officeart/2005/8/layout/vList3"/>
    <dgm:cxn modelId="{69406AE4-2C23-4BA1-AF9F-23E24A5E4B75}" type="presOf" srcId="{D5A341CB-1D3C-424D-94DE-5C85DF6A09EA}" destId="{1AA3CD42-AA09-4CF4-919D-767D1D696EED}" srcOrd="0" destOrd="0" presId="urn:microsoft.com/office/officeart/2005/8/layout/vList3"/>
    <dgm:cxn modelId="{353606F0-03BE-47EE-81E9-00CC576A90DE}" type="presOf" srcId="{5541FF38-D31B-4D40-A220-0F36C4BF7995}" destId="{21E8D142-45E1-408B-96ED-1205E5C98B9C}" srcOrd="0" destOrd="0" presId="urn:microsoft.com/office/officeart/2005/8/layout/vList3"/>
    <dgm:cxn modelId="{B3C155DE-2D85-4DBA-83E8-75CFFCD1A2B6}" type="presParOf" srcId="{1AA3CD42-AA09-4CF4-919D-767D1D696EED}" destId="{81432B2D-7C05-43A8-AAD5-6DB280ACC996}" srcOrd="0" destOrd="0" presId="urn:microsoft.com/office/officeart/2005/8/layout/vList3"/>
    <dgm:cxn modelId="{A061A1BC-5CE2-4D53-8FEB-68927C28977C}" type="presParOf" srcId="{81432B2D-7C05-43A8-AAD5-6DB280ACC996}" destId="{09003C5B-EB15-4C46-86F6-15F360596816}" srcOrd="0" destOrd="0" presId="urn:microsoft.com/office/officeart/2005/8/layout/vList3"/>
    <dgm:cxn modelId="{BC4929AE-8C3F-46DC-A4DA-AF6A9E8C8A96}" type="presParOf" srcId="{81432B2D-7C05-43A8-AAD5-6DB280ACC996}" destId="{21E8D142-45E1-408B-96ED-1205E5C98B9C}" srcOrd="1" destOrd="0" presId="urn:microsoft.com/office/officeart/2005/8/layout/vList3"/>
    <dgm:cxn modelId="{6F0DC758-C219-4C62-A548-D2CD760954D7}" type="presParOf" srcId="{1AA3CD42-AA09-4CF4-919D-767D1D696EED}" destId="{78ED5FFD-902C-4471-860B-845CA9E53D5B}" srcOrd="1" destOrd="0" presId="urn:microsoft.com/office/officeart/2005/8/layout/vList3"/>
    <dgm:cxn modelId="{F82EA43A-7346-4348-9CB4-EB63202E5FC3}" type="presParOf" srcId="{1AA3CD42-AA09-4CF4-919D-767D1D696EED}" destId="{876D6745-77D2-411D-97D3-233438333F7D}" srcOrd="2" destOrd="0" presId="urn:microsoft.com/office/officeart/2005/8/layout/vList3"/>
    <dgm:cxn modelId="{E1BC9733-3E74-42DB-AA01-9CE06A146FED}" type="presParOf" srcId="{876D6745-77D2-411D-97D3-233438333F7D}" destId="{D40DB967-E016-453F-839E-2DA8D0518B85}" srcOrd="0" destOrd="0" presId="urn:microsoft.com/office/officeart/2005/8/layout/vList3"/>
    <dgm:cxn modelId="{3FDD57DA-62ED-4ED6-90D8-0EF8D701F125}" type="presParOf" srcId="{876D6745-77D2-411D-97D3-233438333F7D}" destId="{8D1B642B-196A-4A2E-B59B-32D842CF0747}" srcOrd="1" destOrd="0" presId="urn:microsoft.com/office/officeart/2005/8/layout/vList3"/>
    <dgm:cxn modelId="{6C5018FD-E0E4-4A5B-8157-3B56097B2B77}" type="presParOf" srcId="{1AA3CD42-AA09-4CF4-919D-767D1D696EED}" destId="{5897E88A-1EE8-4434-A50A-3B093640EC5F}" srcOrd="3" destOrd="0" presId="urn:microsoft.com/office/officeart/2005/8/layout/vList3"/>
    <dgm:cxn modelId="{4226DE4E-0F8D-444E-990D-A7A241A418AA}" type="presParOf" srcId="{1AA3CD42-AA09-4CF4-919D-767D1D696EED}" destId="{5CC1E50B-002A-47E3-84EB-2FD50949A63E}" srcOrd="4" destOrd="0" presId="urn:microsoft.com/office/officeart/2005/8/layout/vList3"/>
    <dgm:cxn modelId="{56C4AB4B-21BD-4E82-80CF-26FC44753546}" type="presParOf" srcId="{5CC1E50B-002A-47E3-84EB-2FD50949A63E}" destId="{A7180AE1-5031-4D46-AB88-4B60091F0575}" srcOrd="0" destOrd="0" presId="urn:microsoft.com/office/officeart/2005/8/layout/vList3"/>
    <dgm:cxn modelId="{179308EC-7F78-45B2-8ED1-87FB68CE2ABB}" type="presParOf" srcId="{5CC1E50B-002A-47E3-84EB-2FD50949A63E}" destId="{137DC007-DDFF-4F4B-A5D2-139E3882CAA7}" srcOrd="1" destOrd="0" presId="urn:microsoft.com/office/officeart/2005/8/layout/vList3"/>
    <dgm:cxn modelId="{4281A70C-E04C-4284-B581-7626C0B218E0}" type="presParOf" srcId="{1AA3CD42-AA09-4CF4-919D-767D1D696EED}" destId="{023987AF-A38A-49B0-A60A-0D602B66C224}" srcOrd="5" destOrd="0" presId="urn:microsoft.com/office/officeart/2005/8/layout/vList3"/>
    <dgm:cxn modelId="{9A34E26D-2B1F-40E2-92EF-6DEA6208C68C}" type="presParOf" srcId="{1AA3CD42-AA09-4CF4-919D-767D1D696EED}" destId="{F46B5D5A-BC4A-41F9-AACD-502D31184D5A}" srcOrd="6" destOrd="0" presId="urn:microsoft.com/office/officeart/2005/8/layout/vList3"/>
    <dgm:cxn modelId="{557BC5C8-C558-46E3-8BFD-E09127C4DE7E}" type="presParOf" srcId="{F46B5D5A-BC4A-41F9-AACD-502D31184D5A}" destId="{0AACC035-ADD0-43E9-8D5A-DB4A74D4BEF3}" srcOrd="0" destOrd="0" presId="urn:microsoft.com/office/officeart/2005/8/layout/vList3"/>
    <dgm:cxn modelId="{CF7A8116-7FA4-458C-B76E-3ED928F5E941}" type="presParOf" srcId="{F46B5D5A-BC4A-41F9-AACD-502D31184D5A}" destId="{C6C629DD-9FF2-4B94-A6B2-4EC4CAA1B4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2AE80-8828-4914-8B4B-920A6E3528A0}" type="doc">
      <dgm:prSet loTypeId="urn:microsoft.com/office/officeart/2005/8/layout/vProcess5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5DF3A399-C672-47DF-8D7C-D4C928425AF2}">
      <dgm:prSet phldrT="[Текст]" custT="1"/>
      <dgm:spPr/>
      <dgm:t>
        <a:bodyPr/>
        <a:lstStyle/>
        <a:p>
          <a:pPr algn="just">
            <a:lnSpc>
              <a:spcPct val="150000"/>
            </a:lnSpc>
            <a:spcAft>
              <a:spcPts val="0"/>
            </a:spcAft>
          </a:pPr>
          <a:r>
            <a:rPr lang="en-US" sz="36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</a:t>
          </a:r>
          <a:r>
            <a:rPr lang="en-US" sz="3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tannarxini</a:t>
          </a:r>
          <a:r>
            <a:rPr lang="en-US" sz="3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hisoblash</a:t>
          </a:r>
          <a:r>
            <a:rPr lang="en-US" sz="3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chiqarish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xarajatlarini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mahsulotning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ma'lum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miqdoriga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belgilash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usuli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bo'lib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deb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nomlanadi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 Bu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usul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odatda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kompaniya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cheklangan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miqdordagi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mahsulot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chiqarganda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yoki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mahsulot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oz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miqdorda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chiqarilganda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qo'llaniladi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tannarxini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hisoblash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bo‘yicha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har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partiyaning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alohida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hisoblab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chiqiladi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umumiy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partiyadagi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mahsulotlar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soniga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bo‘linadi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birlik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aniqlanadi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 Bu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usul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odatda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oziq-ovqat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ichimliklar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farmatsevtika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kimyoviy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chiqarish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kabi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sohalarda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qo'llaniladi</a:t>
          </a:r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3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Partiyadagi</a:t>
          </a:r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birlik</a:t>
          </a:r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narxi</a:t>
          </a:r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=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Partiyaning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umumiy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chiqarish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qiymati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/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Partiyadagi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birliklar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soni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513D3F-B440-4B6F-9A74-485C990E1864}" type="parTrans" cxnId="{40D0079B-B9E7-4BD3-AA2F-CD4B0AF64BC6}">
      <dgm:prSet/>
      <dgm:spPr/>
      <dgm:t>
        <a:bodyPr/>
        <a:lstStyle/>
        <a:p>
          <a:pPr algn="just"/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F3FB58-D95F-44E7-85B5-111620880535}" type="sibTrans" cxnId="{40D0079B-B9E7-4BD3-AA2F-CD4B0AF64BC6}">
      <dgm:prSet custT="1"/>
      <dgm:spPr/>
      <dgm:t>
        <a:bodyPr/>
        <a:lstStyle/>
        <a:p>
          <a:pPr algn="just"/>
          <a:endParaRPr lang="en-US" sz="4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C3DE8F-7F63-4306-A275-5E4AA2A9B083}" type="pres">
      <dgm:prSet presAssocID="{0D82AE80-8828-4914-8B4B-920A6E3528A0}" presName="outerComposite" presStyleCnt="0">
        <dgm:presLayoutVars>
          <dgm:chMax val="5"/>
          <dgm:dir/>
          <dgm:resizeHandles val="exact"/>
        </dgm:presLayoutVars>
      </dgm:prSet>
      <dgm:spPr/>
    </dgm:pt>
    <dgm:pt modelId="{73096886-FED9-467D-9E4E-F6239DEA086B}" type="pres">
      <dgm:prSet presAssocID="{0D82AE80-8828-4914-8B4B-920A6E3528A0}" presName="dummyMaxCanvas" presStyleCnt="0">
        <dgm:presLayoutVars/>
      </dgm:prSet>
      <dgm:spPr/>
    </dgm:pt>
    <dgm:pt modelId="{97915E3B-6D40-4562-9AB1-659BA70B2DF2}" type="pres">
      <dgm:prSet presAssocID="{0D82AE80-8828-4914-8B4B-920A6E3528A0}" presName="OneNode_1" presStyleLbl="node1" presStyleIdx="0" presStyleCnt="1" custScaleY="200000" custLinFactNeighborX="56" custLinFactNeighborY="6250">
        <dgm:presLayoutVars>
          <dgm:bulletEnabled val="1"/>
        </dgm:presLayoutVars>
      </dgm:prSet>
      <dgm:spPr/>
    </dgm:pt>
  </dgm:ptLst>
  <dgm:cxnLst>
    <dgm:cxn modelId="{B625E288-4D89-4865-9047-25EBF998C8C2}" type="presOf" srcId="{0D82AE80-8828-4914-8B4B-920A6E3528A0}" destId="{C6C3DE8F-7F63-4306-A275-5E4AA2A9B083}" srcOrd="0" destOrd="0" presId="urn:microsoft.com/office/officeart/2005/8/layout/vProcess5"/>
    <dgm:cxn modelId="{40D0079B-B9E7-4BD3-AA2F-CD4B0AF64BC6}" srcId="{0D82AE80-8828-4914-8B4B-920A6E3528A0}" destId="{5DF3A399-C672-47DF-8D7C-D4C928425AF2}" srcOrd="0" destOrd="0" parTransId="{B5513D3F-B440-4B6F-9A74-485C990E1864}" sibTransId="{51F3FB58-D95F-44E7-85B5-111620880535}"/>
    <dgm:cxn modelId="{249C4DDF-74AE-4359-8128-F9F5C8BAC2FC}" type="presOf" srcId="{5DF3A399-C672-47DF-8D7C-D4C928425AF2}" destId="{97915E3B-6D40-4562-9AB1-659BA70B2DF2}" srcOrd="0" destOrd="0" presId="urn:microsoft.com/office/officeart/2005/8/layout/vProcess5"/>
    <dgm:cxn modelId="{D4988814-D2E9-412C-B586-3365B01CABBB}" type="presParOf" srcId="{C6C3DE8F-7F63-4306-A275-5E4AA2A9B083}" destId="{73096886-FED9-467D-9E4E-F6239DEA086B}" srcOrd="0" destOrd="0" presId="urn:microsoft.com/office/officeart/2005/8/layout/vProcess5"/>
    <dgm:cxn modelId="{EA9180AC-63FD-4D9A-A3FC-4EEF55E8CFB6}" type="presParOf" srcId="{C6C3DE8F-7F63-4306-A275-5E4AA2A9B083}" destId="{97915E3B-6D40-4562-9AB1-659BA70B2DF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42F8E9-63A9-4AF6-8A55-3473FCCAE0C6}" type="doc">
      <dgm:prSet loTypeId="urn:microsoft.com/office/officeart/2008/layout/PictureStrips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0330F61-0864-4F22-A33C-92D55A18E154}">
      <dgm:prSet phldrT="[Текст]"/>
      <dgm:spPr/>
      <dgm:t>
        <a:bodyPr/>
        <a:lstStyle/>
        <a:p>
          <a:pPr algn="just"/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Xizmatlar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tannarxini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hisoblashda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ko'rsatish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yagona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to'g'ridan-to'g'ri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mehnat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xarajatlari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qolgan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umumiy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xarajatlarning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katta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qismini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qo'shimcha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xarajatlar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tashkil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etishi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odatiy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hol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emas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75E6AF2-4752-4897-B2CD-71617B0169E2}" type="parTrans" cxnId="{A0CE6D13-5B3E-4D99-B634-FFD308632DB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0AC72B-E465-498B-A50E-D1F69EE1ACAC}" type="sibTrans" cxnId="{A0CE6D13-5B3E-4D99-B634-FFD308632DB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7CF36F-7ADD-4B14-B22D-3F89BBEC1505}">
      <dgm:prSet phldrT="[Текст]"/>
      <dgm:spPr/>
      <dgm:t>
        <a:bodyPr/>
        <a:lstStyle/>
        <a:p>
          <a:pPr algn="just"/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Xizmatlarning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tannarxini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hisoblashda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xarajatlar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doimiy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o'zgaruvchan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yoki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yarim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o'zgaruvchan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bo'lishi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Agar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xarajatlar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yarim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o'zgaruvchan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bo'lsa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ularni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yuqori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/ past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usuli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yordamida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doimiy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o'zgaruvchan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tarkibiy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qismlarga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ajratish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kerak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D53A7CA-96B7-4BF5-83B7-4625CFB0109F}" type="parTrans" cxnId="{1A5781C4-3FB6-45EE-AE04-62F4827340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C54EFE-921B-4658-841D-F337155E253B}" type="sibTrans" cxnId="{1A5781C4-3FB6-45EE-AE04-62F4827340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7AA296-D25C-45B8-912D-DE6515691B29}">
      <dgm:prSet phldrT="[Текст]"/>
      <dgm:spPr/>
      <dgm:t>
        <a:bodyPr/>
        <a:lstStyle/>
        <a:p>
          <a:pPr algn="just"/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ko'rsatish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birligining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narxi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ko'rsatish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sarflangan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umumiy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xarajatlarni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belgilash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ko'rsatishda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foydalanilgan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birliklari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soniga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bo'lish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yo'li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hisoblanadi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83CFEEE1-2EEC-4BC8-B87F-775B614D7589}" type="parTrans" cxnId="{98089726-83CD-49D7-9C4C-76FE71D693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8386761-5B4B-469C-BAED-E0A4705A6464}" type="sibTrans" cxnId="{98089726-83CD-49D7-9C4C-76FE71D693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C76D97-FF53-4C11-A93B-4AE17B39F833}" type="pres">
      <dgm:prSet presAssocID="{EF42F8E9-63A9-4AF6-8A55-3473FCCAE0C6}" presName="Name0" presStyleCnt="0">
        <dgm:presLayoutVars>
          <dgm:dir/>
          <dgm:resizeHandles val="exact"/>
        </dgm:presLayoutVars>
      </dgm:prSet>
      <dgm:spPr/>
    </dgm:pt>
    <dgm:pt modelId="{2C0FDDA5-8F41-4CE9-AF05-A7EEAE367127}" type="pres">
      <dgm:prSet presAssocID="{E0330F61-0864-4F22-A33C-92D55A18E154}" presName="composite" presStyleCnt="0"/>
      <dgm:spPr/>
    </dgm:pt>
    <dgm:pt modelId="{948B140B-E0E9-4204-B18E-9B3750D5DA53}" type="pres">
      <dgm:prSet presAssocID="{E0330F61-0864-4F22-A33C-92D55A18E154}" presName="rect1" presStyleLbl="trAlignAcc1" presStyleIdx="0" presStyleCnt="3" custScaleX="152974" custLinFactNeighborX="-2950" custLinFactNeighborY="3364">
        <dgm:presLayoutVars>
          <dgm:bulletEnabled val="1"/>
        </dgm:presLayoutVars>
      </dgm:prSet>
      <dgm:spPr/>
    </dgm:pt>
    <dgm:pt modelId="{C2971784-A1B0-43F6-B3BE-020637F59F7B}" type="pres">
      <dgm:prSet presAssocID="{E0330F61-0864-4F22-A33C-92D55A18E154}" presName="rect2" presStyleLbl="fgImgPlace1" presStyleIdx="0" presStyleCnt="3" custScaleX="152974" custLinFactX="-89791" custLinFactNeighborX="-100000" custLinFactNeighborY="5765"/>
      <dgm:spPr/>
    </dgm:pt>
    <dgm:pt modelId="{D3278FC7-2E5B-4987-813D-E4A5047C9383}" type="pres">
      <dgm:prSet presAssocID="{B40AC72B-E465-498B-A50E-D1F69EE1ACAC}" presName="sibTrans" presStyleCnt="0"/>
      <dgm:spPr/>
    </dgm:pt>
    <dgm:pt modelId="{F1215F1A-D5ED-4B12-8B76-BDAA865DAE49}" type="pres">
      <dgm:prSet presAssocID="{C27CF36F-7ADD-4B14-B22D-3F89BBEC1505}" presName="composite" presStyleCnt="0"/>
      <dgm:spPr/>
    </dgm:pt>
    <dgm:pt modelId="{EAB5B8D9-AFC2-4F30-8519-591A1EC1CCBE}" type="pres">
      <dgm:prSet presAssocID="{C27CF36F-7ADD-4B14-B22D-3F89BBEC1505}" presName="rect1" presStyleLbl="trAlignAcc1" presStyleIdx="1" presStyleCnt="3" custScaleX="151531" custLinFactNeighborX="-1931" custLinFactNeighborY="3840">
        <dgm:presLayoutVars>
          <dgm:bulletEnabled val="1"/>
        </dgm:presLayoutVars>
      </dgm:prSet>
      <dgm:spPr/>
    </dgm:pt>
    <dgm:pt modelId="{2104579B-507E-4B09-8382-D4AD4C55F3E0}" type="pres">
      <dgm:prSet presAssocID="{C27CF36F-7ADD-4B14-B22D-3F89BBEC1505}" presName="rect2" presStyleLbl="fgImgPlace1" presStyleIdx="1" presStyleCnt="3" custScaleX="147862" custLinFactX="-88149" custLinFactNeighborX="-100000" custLinFactNeighborY="6218"/>
      <dgm:spPr/>
    </dgm:pt>
    <dgm:pt modelId="{6CBCE4F9-2690-4400-9FAA-86503E463841}" type="pres">
      <dgm:prSet presAssocID="{87C54EFE-921B-4658-841D-F337155E253B}" presName="sibTrans" presStyleCnt="0"/>
      <dgm:spPr/>
    </dgm:pt>
    <dgm:pt modelId="{D7481B99-EBB0-4DC0-AA28-9501DE092032}" type="pres">
      <dgm:prSet presAssocID="{FC7AA296-D25C-45B8-912D-DE6515691B29}" presName="composite" presStyleCnt="0"/>
      <dgm:spPr/>
    </dgm:pt>
    <dgm:pt modelId="{8F834CA4-530C-4485-AD97-8623E17FF755}" type="pres">
      <dgm:prSet presAssocID="{FC7AA296-D25C-45B8-912D-DE6515691B29}" presName="rect1" presStyleLbl="trAlignAcc1" presStyleIdx="2" presStyleCnt="3" custScaleX="153129" custLinFactNeighborX="-1954" custLinFactNeighborY="-4500">
        <dgm:presLayoutVars>
          <dgm:bulletEnabled val="1"/>
        </dgm:presLayoutVars>
      </dgm:prSet>
      <dgm:spPr/>
    </dgm:pt>
    <dgm:pt modelId="{4B64A2B0-95FA-497D-B2F2-66DFBBF6E50B}" type="pres">
      <dgm:prSet presAssocID="{FC7AA296-D25C-45B8-912D-DE6515691B29}" presName="rect2" presStyleLbl="fgImgPlace1" presStyleIdx="2" presStyleCnt="3" custScaleX="147862" custLinFactX="-92347" custLinFactNeighborX="-100000" custLinFactNeighborY="3873"/>
      <dgm:spPr/>
    </dgm:pt>
  </dgm:ptLst>
  <dgm:cxnLst>
    <dgm:cxn modelId="{86B34703-3DC8-4FFC-A2E1-222CD09454C5}" type="presOf" srcId="{FC7AA296-D25C-45B8-912D-DE6515691B29}" destId="{8F834CA4-530C-4485-AD97-8623E17FF755}" srcOrd="0" destOrd="0" presId="urn:microsoft.com/office/officeart/2008/layout/PictureStrips"/>
    <dgm:cxn modelId="{A0CE6D13-5B3E-4D99-B634-FFD308632DB2}" srcId="{EF42F8E9-63A9-4AF6-8A55-3473FCCAE0C6}" destId="{E0330F61-0864-4F22-A33C-92D55A18E154}" srcOrd="0" destOrd="0" parTransId="{B75E6AF2-4752-4897-B2CD-71617B0169E2}" sibTransId="{B40AC72B-E465-498B-A50E-D1F69EE1ACAC}"/>
    <dgm:cxn modelId="{98089726-83CD-49D7-9C4C-76FE71D69335}" srcId="{EF42F8E9-63A9-4AF6-8A55-3473FCCAE0C6}" destId="{FC7AA296-D25C-45B8-912D-DE6515691B29}" srcOrd="2" destOrd="0" parTransId="{83CFEEE1-2EEC-4BC8-B87F-775B614D7589}" sibTransId="{38386761-5B4B-469C-BAED-E0A4705A6464}"/>
    <dgm:cxn modelId="{95D96057-C9B1-4B98-BD47-7DC6A065B3C3}" type="presOf" srcId="{C27CF36F-7ADD-4B14-B22D-3F89BBEC1505}" destId="{EAB5B8D9-AFC2-4F30-8519-591A1EC1CCBE}" srcOrd="0" destOrd="0" presId="urn:microsoft.com/office/officeart/2008/layout/PictureStrips"/>
    <dgm:cxn modelId="{6FB53CAE-CC00-4EAC-A557-1856903B21A9}" type="presOf" srcId="{E0330F61-0864-4F22-A33C-92D55A18E154}" destId="{948B140B-E0E9-4204-B18E-9B3750D5DA53}" srcOrd="0" destOrd="0" presId="urn:microsoft.com/office/officeart/2008/layout/PictureStrips"/>
    <dgm:cxn modelId="{1A5781C4-3FB6-45EE-AE04-62F4827340B4}" srcId="{EF42F8E9-63A9-4AF6-8A55-3473FCCAE0C6}" destId="{C27CF36F-7ADD-4B14-B22D-3F89BBEC1505}" srcOrd="1" destOrd="0" parTransId="{9D53A7CA-96B7-4BF5-83B7-4625CFB0109F}" sibTransId="{87C54EFE-921B-4658-841D-F337155E253B}"/>
    <dgm:cxn modelId="{D15FF0E5-5605-4F98-AC48-91BE832D6869}" type="presOf" srcId="{EF42F8E9-63A9-4AF6-8A55-3473FCCAE0C6}" destId="{56C76D97-FF53-4C11-A93B-4AE17B39F833}" srcOrd="0" destOrd="0" presId="urn:microsoft.com/office/officeart/2008/layout/PictureStrips"/>
    <dgm:cxn modelId="{01E53EEB-25EE-46B0-B6AC-57F7F2CEF3A4}" type="presParOf" srcId="{56C76D97-FF53-4C11-A93B-4AE17B39F833}" destId="{2C0FDDA5-8F41-4CE9-AF05-A7EEAE367127}" srcOrd="0" destOrd="0" presId="urn:microsoft.com/office/officeart/2008/layout/PictureStrips"/>
    <dgm:cxn modelId="{5CA92E5E-2037-412A-A4D3-21F5ECC70BAF}" type="presParOf" srcId="{2C0FDDA5-8F41-4CE9-AF05-A7EEAE367127}" destId="{948B140B-E0E9-4204-B18E-9B3750D5DA53}" srcOrd="0" destOrd="0" presId="urn:microsoft.com/office/officeart/2008/layout/PictureStrips"/>
    <dgm:cxn modelId="{88EF062A-6545-4126-A933-97CC20624FA1}" type="presParOf" srcId="{2C0FDDA5-8F41-4CE9-AF05-A7EEAE367127}" destId="{C2971784-A1B0-43F6-B3BE-020637F59F7B}" srcOrd="1" destOrd="0" presId="urn:microsoft.com/office/officeart/2008/layout/PictureStrips"/>
    <dgm:cxn modelId="{82051FAC-ADD4-4B12-AABC-07388B6B2DBD}" type="presParOf" srcId="{56C76D97-FF53-4C11-A93B-4AE17B39F833}" destId="{D3278FC7-2E5B-4987-813D-E4A5047C9383}" srcOrd="1" destOrd="0" presId="urn:microsoft.com/office/officeart/2008/layout/PictureStrips"/>
    <dgm:cxn modelId="{1E4424B5-E10C-465F-AAF0-B67D077EAA62}" type="presParOf" srcId="{56C76D97-FF53-4C11-A93B-4AE17B39F833}" destId="{F1215F1A-D5ED-4B12-8B76-BDAA865DAE49}" srcOrd="2" destOrd="0" presId="urn:microsoft.com/office/officeart/2008/layout/PictureStrips"/>
    <dgm:cxn modelId="{992B88EE-FB37-40DF-9558-AAB0268DC213}" type="presParOf" srcId="{F1215F1A-D5ED-4B12-8B76-BDAA865DAE49}" destId="{EAB5B8D9-AFC2-4F30-8519-591A1EC1CCBE}" srcOrd="0" destOrd="0" presId="urn:microsoft.com/office/officeart/2008/layout/PictureStrips"/>
    <dgm:cxn modelId="{3DE0C90C-2CCD-4726-8B40-A6BFE172DC24}" type="presParOf" srcId="{F1215F1A-D5ED-4B12-8B76-BDAA865DAE49}" destId="{2104579B-507E-4B09-8382-D4AD4C55F3E0}" srcOrd="1" destOrd="0" presId="urn:microsoft.com/office/officeart/2008/layout/PictureStrips"/>
    <dgm:cxn modelId="{BA6F11C4-ECA8-45D0-A9C2-0BCA06BC6E8F}" type="presParOf" srcId="{56C76D97-FF53-4C11-A93B-4AE17B39F833}" destId="{6CBCE4F9-2690-4400-9FAA-86503E463841}" srcOrd="3" destOrd="0" presId="urn:microsoft.com/office/officeart/2008/layout/PictureStrips"/>
    <dgm:cxn modelId="{797B2964-EC72-44F3-B885-388F6349BC16}" type="presParOf" srcId="{56C76D97-FF53-4C11-A93B-4AE17B39F833}" destId="{D7481B99-EBB0-4DC0-AA28-9501DE092032}" srcOrd="4" destOrd="0" presId="urn:microsoft.com/office/officeart/2008/layout/PictureStrips"/>
    <dgm:cxn modelId="{AAB8521C-039D-4C57-AD78-9AFEF11D4A91}" type="presParOf" srcId="{D7481B99-EBB0-4DC0-AA28-9501DE092032}" destId="{8F834CA4-530C-4485-AD97-8623E17FF755}" srcOrd="0" destOrd="0" presId="urn:microsoft.com/office/officeart/2008/layout/PictureStrips"/>
    <dgm:cxn modelId="{99F6D7D6-6318-45BE-B8F6-F72DA6E5DABA}" type="presParOf" srcId="{D7481B99-EBB0-4DC0-AA28-9501DE092032}" destId="{4B64A2B0-95FA-497D-B2F2-66DFBBF6E50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8D142-45E1-408B-96ED-1205E5C98B9C}">
      <dsp:nvSpPr>
        <dsp:cNvPr id="0" name=""/>
        <dsp:cNvSpPr/>
      </dsp:nvSpPr>
      <dsp:spPr>
        <a:xfrm rot="10800000">
          <a:off x="3995228" y="152394"/>
          <a:ext cx="13592930" cy="16602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125" tIns="121920" rIns="227584" bIns="12192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tannarxini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hisoblashning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asosiy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maqsadi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buyurtmani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bajarish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bog'liq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xarajatlarni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aniqlash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ularni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diqqat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qayd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etishdir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410291" y="152394"/>
        <a:ext cx="13177867" cy="1660252"/>
      </dsp:txXfrm>
    </dsp:sp>
    <dsp:sp modelId="{09003C5B-EB15-4C46-86F6-15F360596816}">
      <dsp:nvSpPr>
        <dsp:cNvPr id="0" name=""/>
        <dsp:cNvSpPr/>
      </dsp:nvSpPr>
      <dsp:spPr>
        <a:xfrm>
          <a:off x="3165127" y="144773"/>
          <a:ext cx="1660252" cy="16602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B642B-196A-4A2E-B59B-32D842CF0747}">
      <dsp:nvSpPr>
        <dsp:cNvPr id="0" name=""/>
        <dsp:cNvSpPr/>
      </dsp:nvSpPr>
      <dsp:spPr>
        <a:xfrm rot="10800000">
          <a:off x="4190968" y="2157858"/>
          <a:ext cx="13391779" cy="16602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125" tIns="121920" rIns="227584" bIns="12192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Individual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ishlarga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noyob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raqami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beriladi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ishni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bajarish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bog'liq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xarajatlar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haqi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varaqasida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yoki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kartasida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qayd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etiladi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606031" y="2157858"/>
        <a:ext cx="12976716" cy="1660252"/>
      </dsp:txXfrm>
    </dsp:sp>
    <dsp:sp modelId="{D40DB967-E016-453F-839E-2DA8D0518B85}">
      <dsp:nvSpPr>
        <dsp:cNvPr id="0" name=""/>
        <dsp:cNvSpPr/>
      </dsp:nvSpPr>
      <dsp:spPr>
        <a:xfrm>
          <a:off x="3215415" y="2140077"/>
          <a:ext cx="1660252" cy="16602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DC007-DDFF-4F4B-A5D2-139E3882CAA7}">
      <dsp:nvSpPr>
        <dsp:cNvPr id="0" name=""/>
        <dsp:cNvSpPr/>
      </dsp:nvSpPr>
      <dsp:spPr>
        <a:xfrm rot="10800000">
          <a:off x="4190968" y="4419599"/>
          <a:ext cx="13391779" cy="16602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125" tIns="121920" rIns="227584" bIns="12192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Ishlarning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sotish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bahosi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qiymatiga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ma'lum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miqdorda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foyda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qo'shish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yo'li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hisoblanadi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606031" y="4419599"/>
        <a:ext cx="12976716" cy="1660252"/>
      </dsp:txXfrm>
    </dsp:sp>
    <dsp:sp modelId="{A7180AE1-5031-4D46-AB88-4B60091F0575}">
      <dsp:nvSpPr>
        <dsp:cNvPr id="0" name=""/>
        <dsp:cNvSpPr/>
      </dsp:nvSpPr>
      <dsp:spPr>
        <a:xfrm>
          <a:off x="3215415" y="4419599"/>
          <a:ext cx="1660252" cy="16602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629DD-9FF2-4B94-A6B2-4EC4CAA1B4DF}">
      <dsp:nvSpPr>
        <dsp:cNvPr id="0" name=""/>
        <dsp:cNvSpPr/>
      </dsp:nvSpPr>
      <dsp:spPr>
        <a:xfrm rot="10800000">
          <a:off x="4190968" y="6467747"/>
          <a:ext cx="13391779" cy="16602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2125" tIns="121920" rIns="227584" bIns="12192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tannarxini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landshaft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bog'bonlari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qo'llashi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erda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bog'ni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landshaft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bo'ladi</a:t>
          </a:r>
          <a:r>
            <a:rPr lang="en-US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606031" y="6467747"/>
        <a:ext cx="12976716" cy="1660252"/>
      </dsp:txXfrm>
    </dsp:sp>
    <dsp:sp modelId="{0AACC035-ADD0-43E9-8D5A-DB4A74D4BEF3}">
      <dsp:nvSpPr>
        <dsp:cNvPr id="0" name=""/>
        <dsp:cNvSpPr/>
      </dsp:nvSpPr>
      <dsp:spPr>
        <a:xfrm>
          <a:off x="3107914" y="6467747"/>
          <a:ext cx="1660252" cy="16602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15E3B-6D40-4562-9AB1-659BA70B2DF2}">
      <dsp:nvSpPr>
        <dsp:cNvPr id="0" name=""/>
        <dsp:cNvSpPr/>
      </dsp:nvSpPr>
      <dsp:spPr>
        <a:xfrm>
          <a:off x="0" y="0"/>
          <a:ext cx="18288000" cy="8128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just" defTabSz="16002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</a:t>
          </a:r>
          <a:r>
            <a:rPr lang="en-US" sz="3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tannarxini</a:t>
          </a:r>
          <a:r>
            <a:rPr lang="en-US" sz="3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hisoblash</a:t>
          </a:r>
          <a:r>
            <a:rPr lang="en-US" sz="3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chiqarish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xarajatlarini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mahsulotning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ma'lum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miqdoriga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belgilash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usuli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bo'lib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deb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nomlanadi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Bu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usul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odatda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kompaniya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cheklangan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miqdordagi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mahsulot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chiqarganda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yoki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mahsulot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oz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miqdorda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chiqarilganda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qo'llaniladi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tannarxini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hisoblash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bo‘yicha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har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partiyaning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alohida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hisoblab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chiqiladi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umumiy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partiyadagi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mahsulotlar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soniga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bo‘linadi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birlik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tannarxi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aniqlanadi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Bu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usul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odatda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oziq-ovqat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ichimliklar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farmatsevtika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kimyoviy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chiqarish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kabi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sohalarda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qo'llaniladi</a:t>
          </a: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just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defTabSz="1600200">
            <a:spcBef>
              <a:spcPct val="0"/>
            </a:spcBef>
            <a:buNone/>
          </a:pPr>
          <a:r>
            <a:rPr lang="en-US" sz="3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Partiyadagi</a:t>
          </a: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birlik</a:t>
          </a: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narxi</a:t>
          </a: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Partiyaning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umumiy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ishlab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chiqarish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qiymati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Partiyadagi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birliklar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soni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8061" y="238061"/>
        <a:ext cx="17811878" cy="7651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B140B-E0E9-4204-B18E-9B3750D5DA53}">
      <dsp:nvSpPr>
        <dsp:cNvPr id="0" name=""/>
        <dsp:cNvSpPr/>
      </dsp:nvSpPr>
      <dsp:spPr>
        <a:xfrm>
          <a:off x="2358979" y="645599"/>
          <a:ext cx="12699248" cy="2594241"/>
        </a:xfrm>
        <a:prstGeom prst="rect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166" tIns="133350" rIns="133350" bIns="133350" numCol="1" spcCol="1270" anchor="ctr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Xizmatlar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tannarxini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hisoblashda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ko'rsatish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yagona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to'g'ridan-to'g'ri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mehnat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xarajatlari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qolgan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umumiy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xarajatlarning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katta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qismini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qo'shimcha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xarajatlar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tashkil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etishi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odatiy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hol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emas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358979" y="645599"/>
        <a:ext cx="12699248" cy="2594241"/>
      </dsp:txXfrm>
    </dsp:sp>
    <dsp:sp modelId="{C2971784-A1B0-43F6-B3BE-020637F59F7B}">
      <dsp:nvSpPr>
        <dsp:cNvPr id="0" name=""/>
        <dsp:cNvSpPr/>
      </dsp:nvSpPr>
      <dsp:spPr>
        <a:xfrm>
          <a:off x="529272" y="340641"/>
          <a:ext cx="2777960" cy="2723953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B5B8D9-AFC2-4F30-8519-591A1EC1CCBE}">
      <dsp:nvSpPr>
        <dsp:cNvPr id="0" name=""/>
        <dsp:cNvSpPr/>
      </dsp:nvSpPr>
      <dsp:spPr>
        <a:xfrm>
          <a:off x="2503468" y="3923809"/>
          <a:ext cx="12579457" cy="2594241"/>
        </a:xfrm>
        <a:prstGeom prst="rect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166" tIns="133350" rIns="133350" bIns="133350" numCol="1" spcCol="1270" anchor="ctr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Xizmatlarning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tannarxini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hisoblashda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xarajatlar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doimiy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o'zgaruvchan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yoki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yarim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o'zgaruvchan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bo'lishi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Agar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xarajatlar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yarim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o'zgaruvchan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bo'lsa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ularni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yuqori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/ past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usuli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yordamida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doimiy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o'zgaruvchan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tarkibiy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qismlarga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ajratish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kerak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503468" y="3923809"/>
        <a:ext cx="12579457" cy="2594241"/>
      </dsp:txXfrm>
    </dsp:sp>
    <dsp:sp modelId="{2104579B-507E-4B09-8382-D4AD4C55F3E0}">
      <dsp:nvSpPr>
        <dsp:cNvPr id="0" name=""/>
        <dsp:cNvSpPr/>
      </dsp:nvSpPr>
      <dsp:spPr>
        <a:xfrm>
          <a:off x="605507" y="3618842"/>
          <a:ext cx="2685128" cy="2723953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F834CA4-530C-4485-AD97-8623E17FF755}">
      <dsp:nvSpPr>
        <dsp:cNvPr id="0" name=""/>
        <dsp:cNvSpPr/>
      </dsp:nvSpPr>
      <dsp:spPr>
        <a:xfrm>
          <a:off x="2435229" y="6973312"/>
          <a:ext cx="12712116" cy="2594241"/>
        </a:xfrm>
        <a:prstGeom prst="rect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166" tIns="133350" rIns="133350" bIns="133350" numCol="1" spcCol="1270" anchor="ctr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ko'rsatish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birligining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narxi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ko'rsatish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sarflangan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umumiy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xarajatlarni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belgilash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ko'rsatishda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foydalanilgan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xizmat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birliklari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soniga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bo'lish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yo'li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hisoblanadi</a:t>
          </a: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435229" y="6973312"/>
        <a:ext cx="12712116" cy="2594241"/>
      </dsp:txXfrm>
    </dsp:sp>
    <dsp:sp modelId="{4B64A2B0-95FA-497D-B2F2-66DFBBF6E50B}">
      <dsp:nvSpPr>
        <dsp:cNvPr id="0" name=""/>
        <dsp:cNvSpPr/>
      </dsp:nvSpPr>
      <dsp:spPr>
        <a:xfrm>
          <a:off x="529272" y="6820827"/>
          <a:ext cx="2685128" cy="2723953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7708610" y="-412494"/>
            <a:ext cx="18562305" cy="8555165"/>
            <a:chOff x="0" y="0"/>
            <a:chExt cx="406400" cy="1873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</a:path>
              </a:pathLst>
            </a:custGeom>
            <a:solidFill>
              <a:srgbClr val="A20E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144000" y="2051466"/>
            <a:ext cx="12503082" cy="10287000"/>
            <a:chOff x="0" y="0"/>
            <a:chExt cx="6184570" cy="50883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84570" cy="5088399"/>
            </a:xfrm>
            <a:custGeom>
              <a:avLst/>
              <a:gdLst/>
              <a:ahLst/>
              <a:cxnLst/>
              <a:rect l="l" t="t" r="r" b="b"/>
              <a:pathLst>
                <a:path w="6184570" h="5088399">
                  <a:moveTo>
                    <a:pt x="3433653" y="2544200"/>
                  </a:moveTo>
                  <a:lnTo>
                    <a:pt x="6184570" y="5088399"/>
                  </a:lnTo>
                  <a:lnTo>
                    <a:pt x="2750917" y="5088399"/>
                  </a:lnTo>
                  <a:lnTo>
                    <a:pt x="0" y="2544200"/>
                  </a:lnTo>
                  <a:lnTo>
                    <a:pt x="2750917" y="0"/>
                  </a:lnTo>
                  <a:lnTo>
                    <a:pt x="6184570" y="0"/>
                  </a:lnTo>
                  <a:lnTo>
                    <a:pt x="3433653" y="2544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184570" cy="5088399"/>
            </a:xfrm>
            <a:custGeom>
              <a:avLst/>
              <a:gdLst/>
              <a:ahLst/>
              <a:cxnLst/>
              <a:rect l="l" t="t" r="r" b="b"/>
              <a:pathLst>
                <a:path w="6184570" h="5088399">
                  <a:moveTo>
                    <a:pt x="3433653" y="2544200"/>
                  </a:moveTo>
                  <a:lnTo>
                    <a:pt x="6184570" y="5088399"/>
                  </a:lnTo>
                  <a:lnTo>
                    <a:pt x="2750917" y="5088399"/>
                  </a:lnTo>
                  <a:lnTo>
                    <a:pt x="0" y="2544200"/>
                  </a:lnTo>
                  <a:lnTo>
                    <a:pt x="2750917" y="0"/>
                  </a:lnTo>
                  <a:lnTo>
                    <a:pt x="6184570" y="0"/>
                  </a:lnTo>
                  <a:lnTo>
                    <a:pt x="3433653" y="2544200"/>
                  </a:lnTo>
                  <a:close/>
                </a:path>
              </a:pathLst>
            </a:custGeom>
            <a:blipFill>
              <a:blip r:embed="rId2"/>
              <a:stretch>
                <a:fillRect l="-11745" r="-11745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9006848" y="6804594"/>
            <a:ext cx="7555842" cy="3482406"/>
            <a:chOff x="0" y="0"/>
            <a:chExt cx="406400" cy="1873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</a:path>
              </a:pathLst>
            </a:custGeom>
            <a:solidFill>
              <a:srgbClr val="E8223B">
                <a:alpha val="8000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27000" y="-38100"/>
              <a:ext cx="5588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52400" y="4396916"/>
            <a:ext cx="11368048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 BO‘YICHA, PARTIYALAR BO‘YICHA VA XIZMAT KO‘RSATISH BO‘YICHA HARAJATLARNI HISOBLASH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1532ABD-4E16-48F1-8FB0-0B4207DD0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89" y="222016"/>
            <a:ext cx="5323070" cy="4135039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2F7D72A-7FA2-4D82-96C3-9F0260AAEEA9}"/>
              </a:ext>
            </a:extLst>
          </p:cNvPr>
          <p:cNvSpPr/>
          <p:nvPr/>
        </p:nvSpPr>
        <p:spPr>
          <a:xfrm>
            <a:off x="4536192" y="386129"/>
            <a:ext cx="5053562" cy="3658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INTERNATINAL SCHOOL OF FINANCE TECHNOLOGIES AND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23900" y="2552700"/>
            <a:ext cx="1684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San'at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asarlari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mashinani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boshlanishida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partiya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hajmiga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bog'liq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xarajatlardir</a:t>
            </a:r>
            <a:r>
              <a:rPr lang="en-US" sz="3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6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(W1)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yutilish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$15,000+600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soatiga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$25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10 000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varaqalar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$25 = $100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20 000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varaqalar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$25 = $200</a:t>
            </a:r>
          </a:p>
        </p:txBody>
      </p:sp>
    </p:spTree>
    <p:extLst>
      <p:ext uri="{BB962C8B-B14F-4D97-AF65-F5344CB8AC3E}">
        <p14:creationId xmlns:p14="http://schemas.microsoft.com/office/powerpoint/2010/main" val="101805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8FD0A0-0783-4966-9239-1EC7B553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0" y="534882"/>
            <a:ext cx="4319038" cy="33550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"/>
            <a:ext cx="18288000" cy="10287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B830815-365C-4134-9CC3-D2754D5286F5}"/>
              </a:ext>
            </a:extLst>
          </p:cNvPr>
          <p:cNvSpPr/>
          <p:nvPr/>
        </p:nvSpPr>
        <p:spPr>
          <a:xfrm>
            <a:off x="2209800" y="273272"/>
            <a:ext cx="1386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60962" y="1477940"/>
            <a:ext cx="15291838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hisob-kitoblarni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tayyorlaydigan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buxgalteriya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o'rtasida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to'rtta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Nomoddiylik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moddiy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tegiladigan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tovarlar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Har-xillik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tabiati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insonning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hissasi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o'zida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iste'mol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buziladiganlik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bo'lmaydi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7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8FD0A0-0783-4966-9239-1EC7B553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0" y="534882"/>
            <a:ext cx="4319038" cy="33550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0"/>
            <a:ext cx="18288000" cy="10287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50381" y="1012099"/>
            <a:ext cx="1658723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o'lchovlari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qiyinchiliklardan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birligini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ko'rsatuvchi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etayotgan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o'lchash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birliklaridan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Mehmonxonaga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Restoranlar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ovqatlar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buFont typeface="Wingdings" panose="05000000000000000000" pitchFamily="2" charset="2"/>
              <a:buChar char="v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Tozalash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xodimlari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xonalar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buFont typeface="Wingdings" panose="05000000000000000000" pitchFamily="2" charset="2"/>
              <a:buChar char="v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Qabulxona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xodimlari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soatlari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89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33400" y="1409700"/>
            <a:ext cx="1699260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funktsiyasi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kompozit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birligi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ko'proq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Kompozit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birliklariga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tashuvchi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-mil)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bo'ylab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ketiladi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Kasalxonalar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bemor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kun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bemor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-kun)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davolanadi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yo'lovchi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yo'lovchi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-mil)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birligining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mehnat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bog'liq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76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170121020"/>
              </p:ext>
            </p:extLst>
          </p:nvPr>
        </p:nvGraphicFramePr>
        <p:xfrm>
          <a:off x="381000" y="0"/>
          <a:ext cx="17907000" cy="986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049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04900" y="38100"/>
            <a:ext cx="16078200" cy="2200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birligiga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to'lanadigan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birligi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to'lov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7438" y="2628900"/>
            <a:ext cx="1785816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Korxonaning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oshxonasi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daromad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$                                $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Daromad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59 010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Ovqat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17 000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Ichimlik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6000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Qadoqlangan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750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Yoqilg'i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ovqat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pishirish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800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Mashinalarga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850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Ta'mirlash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250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15 500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Amortizatsiya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1000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oshxonada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56200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tayyorlandi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Oshxonaning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ovqatdan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28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295400" y="1540590"/>
            <a:ext cx="15240000" cy="720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o'rtacha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o'rtacha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daromadni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oshxona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42 150 dollar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ovqatlar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=56 200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o'rtacha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$42,150 /56,200 = $0,75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o'rtacha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daromad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$59,010/ 56,200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ovqat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$1,05</a:t>
            </a:r>
          </a:p>
        </p:txBody>
      </p:sp>
    </p:spTree>
    <p:extLst>
      <p:ext uri="{BB962C8B-B14F-4D97-AF65-F5344CB8AC3E}">
        <p14:creationId xmlns:p14="http://schemas.microsoft.com/office/powerpoint/2010/main" val="77790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28800" y="342900"/>
            <a:ext cx="15011400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Buxgalteriya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firmasi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narxlash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Auditorlik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firmasi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auditlarni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o'tkazadi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usullaridan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qo'llagan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9046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47800" y="1104900"/>
            <a:ext cx="16306800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Quyidagilardan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hisoblashning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o'ziga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mijozning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xohishiga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muvofiq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hajmdagi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arzon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narxlardagi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bog'liq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Ko'rsatilgan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belgilaydi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hisobot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birliklari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aviakompaniya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4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24000" y="1485900"/>
            <a:ext cx="167640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qiymatlardan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mehmonxona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odatiy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birligi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Tortilgan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Mehmonlarning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Band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bo’lmagan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Band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kompaniyalardan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narxlash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usulini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tavsiya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etmasligi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Mehmonxona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Kasalxona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bo'limi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Yengil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muhandislik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kompaniyasi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5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70B967-C839-4D7B-BC48-AC6EFC88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5358" t="29166" r="33601" b="39584"/>
          <a:stretch/>
        </p:blipFill>
        <p:spPr>
          <a:xfrm>
            <a:off x="2529840" y="952500"/>
            <a:ext cx="13228320" cy="74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19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24000" y="1409700"/>
            <a:ext cx="16764000" cy="799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Suyuq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sovun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chiqaruvchi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ko'proq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birliklaridan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yo'lovchi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avtobus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Transport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vositasining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yo'lovchi-kilometr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Yoqilg'i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transport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kilometr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kilometr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(ii)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(iii)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(iii)</a:t>
            </a:r>
          </a:p>
        </p:txBody>
      </p:sp>
    </p:spTree>
    <p:extLst>
      <p:ext uri="{BB962C8B-B14F-4D97-AF65-F5344CB8AC3E}">
        <p14:creationId xmlns:p14="http://schemas.microsoft.com/office/powerpoint/2010/main" val="324801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19200" y="2199168"/>
            <a:ext cx="16154400" cy="729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to'g'ridan-to'g'ri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matrial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to'g'ridan-to'g'ri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mehnat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taqsimlangan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Quyidagilardan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odatdagi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1, 2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1, 2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Barchasi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709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38200" y="2449781"/>
            <a:ext cx="16611600" cy="538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foizi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bilvosita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darajasi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birliklaridan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Ekvivalent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o'lchov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birliklaridan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2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323666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95400" y="2019300"/>
            <a:ext cx="16230600" cy="7165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So'nggi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kunlik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mehmonxona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xonalar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40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Bandlik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65%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Xonaga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 	$3900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etdi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xonada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kecha-kunduz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xonani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sentgacha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$3,25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$5,00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$97, 50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$150,00 </a:t>
            </a:r>
          </a:p>
        </p:txBody>
      </p:sp>
    </p:spTree>
    <p:extLst>
      <p:ext uri="{BB962C8B-B14F-4D97-AF65-F5344CB8AC3E}">
        <p14:creationId xmlns:p14="http://schemas.microsoft.com/office/powerpoint/2010/main" val="2192813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19200" y="2153386"/>
            <a:ext cx="16764000" cy="5980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Muayyan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o'rtasidagi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15%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$8500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	$9775 			$1275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	$9775 			$1500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	$10000 		        $1275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	$10000 		        $1500</a:t>
            </a:r>
          </a:p>
        </p:txBody>
      </p:sp>
    </p:spTree>
    <p:extLst>
      <p:ext uri="{BB962C8B-B14F-4D97-AF65-F5344CB8AC3E}">
        <p14:creationId xmlns:p14="http://schemas.microsoft.com/office/powerpoint/2010/main" val="184651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66800" y="1836985"/>
            <a:ext cx="16840200" cy="582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605-sonli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topshiriq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 dollar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to'g'ridan-to'g'ri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400 dollar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to'g'ridan-to'g'ri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mehnat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To'g'ridan-to'g'ri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soatiga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dollar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to'lanadi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to'g'ridan-to'g'ri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bo'lmagan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120%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o'zlashtiriladi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605-sonli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2000 dollar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2400 dollar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2840 dollar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4400 dollar</a:t>
            </a:r>
          </a:p>
        </p:txBody>
      </p:sp>
    </p:spTree>
    <p:extLst>
      <p:ext uri="{BB962C8B-B14F-4D97-AF65-F5344CB8AC3E}">
        <p14:creationId xmlns:p14="http://schemas.microsoft.com/office/powerpoint/2010/main" val="25936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38200" y="1714500"/>
            <a:ext cx="16916400" cy="6020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1.Ish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ko'rsatuvchi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tashkilotlarga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omboriga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chiqarilganda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noto’g’ri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1-BAYONOT 	2-BAYONOT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Noto’g’ri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Noto’g’ri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Noto’g’ri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Noto’g’ri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02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95400" y="2429776"/>
            <a:ext cx="16002000" cy="542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buyurtma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narxlarini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Y256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1690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dollarga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694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dollarni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$ 489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$ 606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$ 996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$ 1300 </a:t>
            </a:r>
          </a:p>
        </p:txBody>
      </p:sp>
    </p:spTree>
    <p:extLst>
      <p:ext uri="{BB962C8B-B14F-4D97-AF65-F5344CB8AC3E}">
        <p14:creationId xmlns:p14="http://schemas.microsoft.com/office/powerpoint/2010/main" val="36354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44AA18-7BCD-40F9-AC6C-CE272D32A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501" y="-46214"/>
            <a:ext cx="4319038" cy="33550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 rot="1818794">
            <a:off x="1600200" y="4543338"/>
            <a:ext cx="1463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E’tiboringiz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rahmat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44AA18-7BCD-40F9-AC6C-CE272D32A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43500"/>
            <a:ext cx="4319038" cy="33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7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75C347-3142-4CD3-B500-A86080B9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BA3EC28-0D71-4E9E-90EE-6B3DBFC10C8B}"/>
              </a:ext>
            </a:extLst>
          </p:cNvPr>
          <p:cNvSpPr/>
          <p:nvPr/>
        </p:nvSpPr>
        <p:spPr>
          <a:xfrm>
            <a:off x="228600" y="419100"/>
            <a:ext cx="9805438" cy="784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buyurtma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mijoz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muayyan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buyurtma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berganida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baholanadi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xosdir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D0A5F09-CB43-466C-BE68-84EE5E12D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497438"/>
            <a:ext cx="6224038" cy="4834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70B967-C839-4D7B-BC48-AC6EFC88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44AA18-7BCD-40F9-AC6C-CE272D32A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876300"/>
            <a:ext cx="4319038" cy="3665714"/>
          </a:xfrm>
          <a:prstGeom prst="rect">
            <a:avLst/>
          </a:prstGeom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24533623"/>
              </p:ext>
            </p:extLst>
          </p:nvPr>
        </p:nvGraphicFramePr>
        <p:xfrm>
          <a:off x="0" y="723900"/>
          <a:ext cx="18288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9310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70B967-C839-4D7B-BC48-AC6EFC88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35560" y="190500"/>
            <a:ext cx="1775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814437023"/>
              </p:ext>
            </p:extLst>
          </p:nvPr>
        </p:nvGraphicFramePr>
        <p:xfrm>
          <a:off x="-20320" y="1333500"/>
          <a:ext cx="18288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81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DA7BC4-37DD-49B9-A8FF-74ABD609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"/>
            <a:ext cx="18288000" cy="10287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66800" y="419100"/>
            <a:ext cx="16408400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afzalliklarga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yo'nalishlari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noyob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bog'liq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kuzatishga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muayyan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taqsimlanishi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samaradorligini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takomillashtirilishi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yo'nalishlarni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xomashyo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kuzatishga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samaradorligini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takomillashtirish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yo'nalishlarini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48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DA7BC4-37DD-49B9-A8FF-74ABD609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"/>
            <a:ext cx="18288000" cy="10287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286000" y="400126"/>
            <a:ext cx="1493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o'rtasidagi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o'xshashliklar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62000" y="1943100"/>
            <a:ext cx="16764000" cy="7471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buyurtma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o'rtacha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birliklariga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bog'liq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to'g'ridan-to'g'ri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ishchi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bilvosita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noyob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chiqaradigan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kompaniyalarda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0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8FD0A0-0783-4966-9239-1EC7B553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0" y="534882"/>
            <a:ext cx="4319038" cy="33550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B830815-365C-4134-9CC3-D2754D5286F5}"/>
              </a:ext>
            </a:extLst>
          </p:cNvPr>
          <p:cNvSpPr/>
          <p:nvPr/>
        </p:nvSpPr>
        <p:spPr>
          <a:xfrm>
            <a:off x="2362200" y="2540"/>
            <a:ext cx="1356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tannarxini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00200" y="1122197"/>
            <a:ext cx="15392400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Jetprint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reklama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varaqalarini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chop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ixtisoslashgan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ro'yxatini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ommabop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qog'ozning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varag'idan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buklangan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varaqa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yozuvlar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byudjet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10 000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varaqaning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partiyasi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taxmin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San'at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65 dollar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Mashinani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soatiga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$ 22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Qog'oz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1000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12,50 dollar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40 dollar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Soatiga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dollar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Eslatma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hajmiga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farqlanadi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15 000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kutilmoqda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76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8FD0A0-0783-4966-9239-1EC7B553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0" y="534882"/>
            <a:ext cx="4319038" cy="335509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DDFC30-70FF-4AB8-94B3-0D6638C9A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20"/>
            <a:ext cx="18288000" cy="10287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286000" y="88770"/>
            <a:ext cx="160020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10 000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20 000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varaqalar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10 000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varaqalar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20 000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varaqalar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I                                          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San'at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65                                                 65</a:t>
            </a:r>
          </a:p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Mashinani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 $22)                      88                                                 88</a:t>
            </a:r>
          </a:p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Qog'oz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125                                               250</a:t>
            </a:r>
          </a:p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40                                                80</a:t>
            </a:r>
          </a:p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soatiga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$8)                          32                                                64</a:t>
            </a:r>
          </a:p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(W1)                  100                                              200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xarajat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450                                              747</a:t>
            </a:r>
          </a:p>
        </p:txBody>
      </p:sp>
    </p:spTree>
    <p:extLst>
      <p:ext uri="{BB962C8B-B14F-4D97-AF65-F5344CB8AC3E}">
        <p14:creationId xmlns:p14="http://schemas.microsoft.com/office/powerpoint/2010/main" val="100092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2068</Words>
  <Application>Microsoft Office PowerPoint</Application>
  <PresentationFormat>Custom</PresentationFormat>
  <Paragraphs>229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Wingdings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Company Profile Business Presentation in Red Maroon White Geometric Style</dc:title>
  <dc:creator>Farrux</dc:creator>
  <cp:lastModifiedBy>Salohiddin Qosimov</cp:lastModifiedBy>
  <cp:revision>127</cp:revision>
  <dcterms:created xsi:type="dcterms:W3CDTF">2006-08-16T00:00:00Z</dcterms:created>
  <dcterms:modified xsi:type="dcterms:W3CDTF">2024-06-05T05:02:30Z</dcterms:modified>
  <dc:identifier>DAFsV6JMkV4</dc:identifier>
</cp:coreProperties>
</file>