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0F9B8D-1C31-4609-BA3B-248DC62353E7}"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7E900-0599-41AC-98EE-4D1E338F60A3}" type="slidenum">
              <a:rPr lang="en-US" smtClean="0"/>
              <a:t>‹#›</a:t>
            </a:fld>
            <a:endParaRPr lang="en-US"/>
          </a:p>
        </p:txBody>
      </p:sp>
    </p:spTree>
    <p:extLst>
      <p:ext uri="{BB962C8B-B14F-4D97-AF65-F5344CB8AC3E}">
        <p14:creationId xmlns:p14="http://schemas.microsoft.com/office/powerpoint/2010/main" val="4293285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0F9B8D-1C31-4609-BA3B-248DC62353E7}"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7E900-0599-41AC-98EE-4D1E338F60A3}" type="slidenum">
              <a:rPr lang="en-US" smtClean="0"/>
              <a:t>‹#›</a:t>
            </a:fld>
            <a:endParaRPr lang="en-US"/>
          </a:p>
        </p:txBody>
      </p:sp>
    </p:spTree>
    <p:extLst>
      <p:ext uri="{BB962C8B-B14F-4D97-AF65-F5344CB8AC3E}">
        <p14:creationId xmlns:p14="http://schemas.microsoft.com/office/powerpoint/2010/main" val="178295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0F9B8D-1C31-4609-BA3B-248DC62353E7}"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7E900-0599-41AC-98EE-4D1E338F60A3}" type="slidenum">
              <a:rPr lang="en-US" smtClean="0"/>
              <a:t>‹#›</a:t>
            </a:fld>
            <a:endParaRPr lang="en-US"/>
          </a:p>
        </p:txBody>
      </p:sp>
    </p:spTree>
    <p:extLst>
      <p:ext uri="{BB962C8B-B14F-4D97-AF65-F5344CB8AC3E}">
        <p14:creationId xmlns:p14="http://schemas.microsoft.com/office/powerpoint/2010/main" val="284289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0F9B8D-1C31-4609-BA3B-248DC62353E7}"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7E900-0599-41AC-98EE-4D1E338F60A3}" type="slidenum">
              <a:rPr lang="en-US" smtClean="0"/>
              <a:t>‹#›</a:t>
            </a:fld>
            <a:endParaRPr lang="en-US"/>
          </a:p>
        </p:txBody>
      </p:sp>
    </p:spTree>
    <p:extLst>
      <p:ext uri="{BB962C8B-B14F-4D97-AF65-F5344CB8AC3E}">
        <p14:creationId xmlns:p14="http://schemas.microsoft.com/office/powerpoint/2010/main" val="414429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0F9B8D-1C31-4609-BA3B-248DC62353E7}"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7E900-0599-41AC-98EE-4D1E338F60A3}" type="slidenum">
              <a:rPr lang="en-US" smtClean="0"/>
              <a:t>‹#›</a:t>
            </a:fld>
            <a:endParaRPr lang="en-US"/>
          </a:p>
        </p:txBody>
      </p:sp>
    </p:spTree>
    <p:extLst>
      <p:ext uri="{BB962C8B-B14F-4D97-AF65-F5344CB8AC3E}">
        <p14:creationId xmlns:p14="http://schemas.microsoft.com/office/powerpoint/2010/main" val="217405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0F9B8D-1C31-4609-BA3B-248DC62353E7}"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7E900-0599-41AC-98EE-4D1E338F60A3}" type="slidenum">
              <a:rPr lang="en-US" smtClean="0"/>
              <a:t>‹#›</a:t>
            </a:fld>
            <a:endParaRPr lang="en-US"/>
          </a:p>
        </p:txBody>
      </p:sp>
    </p:spTree>
    <p:extLst>
      <p:ext uri="{BB962C8B-B14F-4D97-AF65-F5344CB8AC3E}">
        <p14:creationId xmlns:p14="http://schemas.microsoft.com/office/powerpoint/2010/main" val="397365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0F9B8D-1C31-4609-BA3B-248DC62353E7}"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7E900-0599-41AC-98EE-4D1E338F60A3}" type="slidenum">
              <a:rPr lang="en-US" smtClean="0"/>
              <a:t>‹#›</a:t>
            </a:fld>
            <a:endParaRPr lang="en-US"/>
          </a:p>
        </p:txBody>
      </p:sp>
    </p:spTree>
    <p:extLst>
      <p:ext uri="{BB962C8B-B14F-4D97-AF65-F5344CB8AC3E}">
        <p14:creationId xmlns:p14="http://schemas.microsoft.com/office/powerpoint/2010/main" val="53201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0F9B8D-1C31-4609-BA3B-248DC62353E7}"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7E900-0599-41AC-98EE-4D1E338F60A3}" type="slidenum">
              <a:rPr lang="en-US" smtClean="0"/>
              <a:t>‹#›</a:t>
            </a:fld>
            <a:endParaRPr lang="en-US"/>
          </a:p>
        </p:txBody>
      </p:sp>
    </p:spTree>
    <p:extLst>
      <p:ext uri="{BB962C8B-B14F-4D97-AF65-F5344CB8AC3E}">
        <p14:creationId xmlns:p14="http://schemas.microsoft.com/office/powerpoint/2010/main" val="422215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F9B8D-1C31-4609-BA3B-248DC62353E7}"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B7E900-0599-41AC-98EE-4D1E338F60A3}" type="slidenum">
              <a:rPr lang="en-US" smtClean="0"/>
              <a:t>‹#›</a:t>
            </a:fld>
            <a:endParaRPr lang="en-US"/>
          </a:p>
        </p:txBody>
      </p:sp>
    </p:spTree>
    <p:extLst>
      <p:ext uri="{BB962C8B-B14F-4D97-AF65-F5344CB8AC3E}">
        <p14:creationId xmlns:p14="http://schemas.microsoft.com/office/powerpoint/2010/main" val="17604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F9B8D-1C31-4609-BA3B-248DC62353E7}"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7E900-0599-41AC-98EE-4D1E338F60A3}" type="slidenum">
              <a:rPr lang="en-US" smtClean="0"/>
              <a:t>‹#›</a:t>
            </a:fld>
            <a:endParaRPr lang="en-US"/>
          </a:p>
        </p:txBody>
      </p:sp>
    </p:spTree>
    <p:extLst>
      <p:ext uri="{BB962C8B-B14F-4D97-AF65-F5344CB8AC3E}">
        <p14:creationId xmlns:p14="http://schemas.microsoft.com/office/powerpoint/2010/main" val="2137617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F9B8D-1C31-4609-BA3B-248DC62353E7}"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7E900-0599-41AC-98EE-4D1E338F60A3}" type="slidenum">
              <a:rPr lang="en-US" smtClean="0"/>
              <a:t>‹#›</a:t>
            </a:fld>
            <a:endParaRPr lang="en-US"/>
          </a:p>
        </p:txBody>
      </p:sp>
    </p:spTree>
    <p:extLst>
      <p:ext uri="{BB962C8B-B14F-4D97-AF65-F5344CB8AC3E}">
        <p14:creationId xmlns:p14="http://schemas.microsoft.com/office/powerpoint/2010/main" val="38553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F9B8D-1C31-4609-BA3B-248DC62353E7}" type="datetimeFigureOut">
              <a:rPr lang="en-US" smtClean="0"/>
              <a:t>1/19/2017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7E900-0599-41AC-98EE-4D1E338F60A3}" type="slidenum">
              <a:rPr lang="en-US" smtClean="0"/>
              <a:t>‹#›</a:t>
            </a:fld>
            <a:endParaRPr lang="en-US"/>
          </a:p>
        </p:txBody>
      </p:sp>
    </p:spTree>
    <p:extLst>
      <p:ext uri="{BB962C8B-B14F-4D97-AF65-F5344CB8AC3E}">
        <p14:creationId xmlns:p14="http://schemas.microsoft.com/office/powerpoint/2010/main" val="143028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381"/>
            <a:ext cx="7382854" cy="5732582"/>
          </a:xfrm>
        </p:spPr>
        <p:txBody>
          <a:bodyPr>
            <a:normAutofit lnSpcReduction="10000"/>
          </a:bodyPr>
          <a:lstStyle/>
          <a:p>
            <a:pPr marL="0" indent="0" fontAlgn="base">
              <a:buNone/>
            </a:pPr>
            <a:r>
              <a:rPr lang="en-US" sz="1400" dirty="0" smtClean="0"/>
              <a:t>Andrew Gates &amp; Regan Stovall – TCES 460 Remote Robotic Hand</a:t>
            </a:r>
          </a:p>
          <a:p>
            <a:pPr marL="0" indent="0" fontAlgn="base">
              <a:buNone/>
            </a:pPr>
            <a:r>
              <a:rPr lang="en-US" sz="1400" dirty="0" smtClean="0"/>
              <a:t>Challenges </a:t>
            </a:r>
            <a:r>
              <a:rPr lang="en-US" sz="1400" dirty="0"/>
              <a:t>Faced - </a:t>
            </a:r>
          </a:p>
          <a:p>
            <a:pPr marL="0" indent="0">
              <a:buNone/>
            </a:pPr>
            <a:r>
              <a:rPr lang="en-US" sz="1400" dirty="0"/>
              <a:t>There were many challenges faced when trying to overcome this project. The two main challenges were dealing with the hardware portion of the robotic hand as well as the software portion. With the physical construction of the robotic hand, the main challenge was to create a hand that mimicked the movement of a human hand, but was also sturdy enough to pick up objects. As for the software portion, the challenge was getting 2 </a:t>
            </a:r>
            <a:r>
              <a:rPr lang="en-US" sz="1400" dirty="0" err="1"/>
              <a:t>Pis</a:t>
            </a:r>
            <a:r>
              <a:rPr lang="en-US" sz="1400" dirty="0"/>
              <a:t> to communicate via TCP to stream data back and forth reliably for the various sensors and </a:t>
            </a:r>
            <a:r>
              <a:rPr lang="en-US" sz="1400" dirty="0" smtClean="0"/>
              <a:t>motors.</a:t>
            </a:r>
          </a:p>
          <a:p>
            <a:pPr marL="0" indent="0">
              <a:buNone/>
            </a:pPr>
            <a:r>
              <a:rPr lang="en-US" sz="1400" dirty="0" smtClean="0"/>
              <a:t>Overcoming </a:t>
            </a:r>
            <a:r>
              <a:rPr lang="en-US" sz="1400" dirty="0"/>
              <a:t>Challenges Faced - </a:t>
            </a:r>
          </a:p>
          <a:p>
            <a:pPr marL="0" indent="0">
              <a:buNone/>
            </a:pPr>
            <a:r>
              <a:rPr lang="en-US" sz="1400" dirty="0"/>
              <a:t>For the hardware portion - this initially seemed like the easiest part, we wanted it to be nice and semi-professional, and since neither of us had enough experience designing 3D parts, we decided to laser cut a design. The first attempt was pathetic, the design was weak, the fingers were single axis and would get stuck in the downward direction. The actual cutting of the board was sloppy and not always consistent </a:t>
            </a:r>
            <a:r>
              <a:rPr lang="en-US" sz="1400" dirty="0" err="1"/>
              <a:t>depthwise</a:t>
            </a:r>
            <a:r>
              <a:rPr lang="en-US" sz="1400" dirty="0"/>
              <a:t>. The second attempt was a bit better, experience with design and print setup greatly improved the results, but the actual design just didn’t work as well as hoped. We made some final modifications, cut the new board, and spent a painfully tedious 5 hours assembling the hand. Surprisingly it went off without a hitch. A few of our wires were switched accidentally, and one of the motors came unsoldered in the glove, but for the most  part we were just holding our breath for the bug in the design that didn’t really happen.   </a:t>
            </a:r>
            <a:endParaRPr lang="en-US" sz="1400" b="0" dirty="0" smtClean="0">
              <a:effectLst/>
            </a:endParaRPr>
          </a:p>
          <a:p>
            <a:pPr marL="0" indent="0">
              <a:buNone/>
            </a:pPr>
            <a:r>
              <a:rPr lang="en-US" sz="1400" dirty="0" smtClean="0"/>
              <a:t>For </a:t>
            </a:r>
            <a:r>
              <a:rPr lang="en-US" sz="1400" dirty="0"/>
              <a:t>the software portion - we initially tried getting the two </a:t>
            </a:r>
            <a:r>
              <a:rPr lang="en-US" sz="1400" dirty="0" err="1"/>
              <a:t>Pis</a:t>
            </a:r>
            <a:r>
              <a:rPr lang="en-US" sz="1400" dirty="0"/>
              <a:t> to simply read from GPIO using </a:t>
            </a:r>
            <a:r>
              <a:rPr lang="en-US" sz="1400" dirty="0" err="1"/>
              <a:t>WiringPi</a:t>
            </a:r>
            <a:r>
              <a:rPr lang="en-US" sz="1400" dirty="0"/>
              <a:t>. Once we had that working we made the </a:t>
            </a:r>
            <a:r>
              <a:rPr lang="en-US" sz="1400" dirty="0" err="1"/>
              <a:t>Pis</a:t>
            </a:r>
            <a:r>
              <a:rPr lang="en-US" sz="1400" dirty="0"/>
              <a:t> work with analog readings of the flex and pressure sensors through the use of a MCP3008 A/D converter chip. After we had our </a:t>
            </a:r>
            <a:r>
              <a:rPr lang="en-US" sz="1400" dirty="0" err="1"/>
              <a:t>Pis</a:t>
            </a:r>
            <a:r>
              <a:rPr lang="en-US" sz="1400" dirty="0"/>
              <a:t> working with all of our sensors and motors we connected the two </a:t>
            </a:r>
            <a:r>
              <a:rPr lang="en-US" sz="1400" dirty="0" err="1"/>
              <a:t>Pis</a:t>
            </a:r>
            <a:r>
              <a:rPr lang="en-US" sz="1400" dirty="0"/>
              <a:t> via serial to stream data between them. This was however wasted time since we weren’t able to actually translate this into TCP as efficiently as we would have hoped. Once we had everything working with serial we switched to TCP to at first just send a message back and forth, but then added to our code to allow for constant streaming. Once we had data streaming between the </a:t>
            </a:r>
            <a:r>
              <a:rPr lang="en-US" sz="1400" dirty="0" err="1"/>
              <a:t>Pis</a:t>
            </a:r>
            <a:r>
              <a:rPr lang="en-US" sz="1400" dirty="0"/>
              <a:t> we added in connecting the sensor data that was received to the various motors that had to be controlled.</a:t>
            </a:r>
          </a:p>
        </p:txBody>
      </p:sp>
      <p:pic>
        <p:nvPicPr>
          <p:cNvPr id="6" name="Picture 5"/>
          <p:cNvPicPr>
            <a:picLocks noChangeAspect="1"/>
          </p:cNvPicPr>
          <p:nvPr/>
        </p:nvPicPr>
        <p:blipFill>
          <a:blip r:embed="rId2"/>
          <a:stretch>
            <a:fillRect/>
          </a:stretch>
        </p:blipFill>
        <p:spPr>
          <a:xfrm>
            <a:off x="8221054" y="444381"/>
            <a:ext cx="3576854" cy="4765794"/>
          </a:xfrm>
          <a:prstGeom prst="rect">
            <a:avLst/>
          </a:prstGeom>
        </p:spPr>
      </p:pic>
    </p:spTree>
    <p:extLst>
      <p:ext uri="{BB962C8B-B14F-4D97-AF65-F5344CB8AC3E}">
        <p14:creationId xmlns:p14="http://schemas.microsoft.com/office/powerpoint/2010/main" val="2300436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283</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GATES</dc:creator>
  <cp:lastModifiedBy>ANDREW GATES</cp:lastModifiedBy>
  <cp:revision>1</cp:revision>
  <dcterms:created xsi:type="dcterms:W3CDTF">2017-01-20T03:27:49Z</dcterms:created>
  <dcterms:modified xsi:type="dcterms:W3CDTF">2017-01-20T03:32:20Z</dcterms:modified>
</cp:coreProperties>
</file>