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3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5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08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6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5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2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3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0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58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78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98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4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56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48CD4F-2B3A-4B89-B142-579EF4A4A76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B68F-E14B-4266-B79E-70EF54682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58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8152" y="1560499"/>
            <a:ext cx="8601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Разработать </a:t>
            </a:r>
            <a:r>
              <a:rPr lang="ru-RU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концепцию оценки и анализа </a:t>
            </a:r>
            <a:r>
              <a:rPr lang="ru-RU" sz="4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полифакторных</a:t>
            </a:r>
            <a:r>
              <a:rPr lang="ru-RU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ЧС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37904" y="4587163"/>
            <a:ext cx="1704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Агапов Д.В.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90032" y="5885611"/>
            <a:ext cx="94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89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1704" y="218236"/>
            <a:ext cx="2264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Задача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0" y="1164134"/>
            <a:ext cx="104028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различные данные, в связи с тем, что в 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регионе возрастает количество фиксируемых инцидентов, связанных с чрезвычайными ситуациями. 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принцип оценки 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полифакторных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ЧС в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больших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Спрогнозировать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чрезвычайные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ситуации.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Выработать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превентивные управленческие решения на основе проведенного анализа данных. 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026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5256" y="1624061"/>
            <a:ext cx="10149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Вносим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из исходных файлов в базу данных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</a:p>
          <a:p>
            <a:pPr algn="just"/>
            <a:r>
              <a:rPr lang="ru-RU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Чистим данные от неинформативных характеристик. 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Для работы используем MC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MC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QGIS (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гис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пакет с открытым кодом) 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Строим тепловые карты 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Выделяем и анализируем зоны с наиболее частыми ЧС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46932" y="719019"/>
            <a:ext cx="5190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Решение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pic>
        <p:nvPicPr>
          <p:cNvPr id="1026" name="Picture 2" descr="В Омской области ввели режим ЧС из-за пожаров - РИА Новости, 07.05.20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223" y="3456977"/>
            <a:ext cx="2509418" cy="14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 Рязанском районе введен режим ЧС | Рязанские ведомост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47368" y="3963936"/>
            <a:ext cx="2328046" cy="15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 Рязанской области введен режим ЧС из-за пожар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033" y="5500234"/>
            <a:ext cx="1859856" cy="13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6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rgbClr val="BFBFBF"/>
      </a:dk1>
      <a:lt1>
        <a:sysClr val="window" lastClr="FFFFFF"/>
      </a:lt1>
      <a:dk2>
        <a:srgbClr val="8AD0D5"/>
      </a:dk2>
      <a:lt2>
        <a:srgbClr val="EBEBEB"/>
      </a:lt2>
      <a:accent1>
        <a:srgbClr val="F28E8D"/>
      </a:accent1>
      <a:accent2>
        <a:srgbClr val="EC5654"/>
      </a:accent2>
      <a:accent3>
        <a:srgbClr val="E6B729"/>
      </a:accent3>
      <a:accent4>
        <a:srgbClr val="757575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125</Words>
  <PresentationFormat>Широкоэкранный</PresentationFormat>
  <Paragraphs>22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Times New Roman</vt:lpstr>
      <vt:lpstr>Wingdings</vt:lpstr>
      <vt:lpstr>Wingdings 3</vt:lpstr>
      <vt:lpstr>Ион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2022-08-24T13:26:11Z</dcterms:created>
  <dcterms:modified xsi:type="dcterms:W3CDTF">2022-08-24T13:41:58Z</dcterms:modified>
</cp:coreProperties>
</file>