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8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15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8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0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2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6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7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5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07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57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1ECB-11F1-4DB6-AEE8-4D5DC9501192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A1B9-8A23-4C2D-B19A-E70233D00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53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686853" y="411576"/>
            <a:ext cx="10839379" cy="5997948"/>
            <a:chOff x="686853" y="411576"/>
            <a:chExt cx="10839379" cy="5997948"/>
          </a:xfrm>
        </p:grpSpPr>
        <p:sp>
          <p:nvSpPr>
            <p:cNvPr id="4" name="Ellipse 3"/>
            <p:cNvSpPr/>
            <p:nvPr/>
          </p:nvSpPr>
          <p:spPr>
            <a:xfrm>
              <a:off x="4851112" y="411576"/>
              <a:ext cx="2579299" cy="1086928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292401" y="631874"/>
              <a:ext cx="169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Gaz</a:t>
              </a:r>
              <a:endParaRPr lang="fr-FR" sz="36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686853" y="5003897"/>
              <a:ext cx="2579299" cy="1086928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128142" y="5224195"/>
              <a:ext cx="169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Solide</a:t>
              </a:r>
              <a:endParaRPr lang="fr-FR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8946933" y="5003897"/>
              <a:ext cx="2579299" cy="1086928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9261222" y="5224194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Liquide</a:t>
              </a:r>
              <a:endParaRPr lang="fr-FR" sz="36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" name="Connecteur droit avec flèche 10"/>
            <p:cNvCxnSpPr>
              <a:stCxn id="6" idx="7"/>
            </p:cNvCxnSpPr>
            <p:nvPr/>
          </p:nvCxnSpPr>
          <p:spPr>
            <a:xfrm flipV="1">
              <a:off x="2888422" y="1498504"/>
              <a:ext cx="2740218" cy="366457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2011167" y="1208144"/>
              <a:ext cx="3002593" cy="3795752"/>
            </a:xfrm>
            <a:prstGeom prst="straightConnector1">
              <a:avLst/>
            </a:prstGeom>
            <a:ln w="25400">
              <a:gradFill>
                <a:gsLst>
                  <a:gs pos="500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266152" y="5425441"/>
              <a:ext cx="5680781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95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V="1">
              <a:off x="2712719" y="6004561"/>
              <a:ext cx="6791034" cy="32295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 flipV="1">
              <a:off x="6858000" y="1418916"/>
              <a:ext cx="2615273" cy="366457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8" idx="0"/>
            </p:cNvCxnSpPr>
            <p:nvPr/>
          </p:nvCxnSpPr>
          <p:spPr>
            <a:xfrm flipH="1" flipV="1">
              <a:off x="7402935" y="1127233"/>
              <a:ext cx="2833648" cy="3876664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558879" y="3121669"/>
              <a:ext cx="2018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</a:lstStyle>
            <a:p>
              <a:r>
                <a:rPr lang="fr-FR" dirty="0"/>
                <a:t>………………………</a:t>
              </a:r>
            </a:p>
            <a:p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692595" y="2419321"/>
              <a:ext cx="2508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</a:lstStyle>
            <a:p>
              <a:r>
                <a:rPr lang="fr-FR" dirty="0" smtClean="0"/>
                <a:t>………………………</a:t>
              </a:r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348997" y="4854862"/>
              <a:ext cx="2018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………………………</a:t>
              </a:r>
              <a:endParaRPr lang="fr-FR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348996" y="6040192"/>
              <a:ext cx="2018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………………………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6858000" y="3660553"/>
              <a:ext cx="2018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………………………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946933" y="2651821"/>
              <a:ext cx="2018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………………………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32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686853" y="411576"/>
            <a:ext cx="10839379" cy="6090281"/>
            <a:chOff x="686853" y="411576"/>
            <a:chExt cx="10839379" cy="6090281"/>
          </a:xfrm>
        </p:grpSpPr>
        <p:sp>
          <p:nvSpPr>
            <p:cNvPr id="4" name="Ellipse 3"/>
            <p:cNvSpPr/>
            <p:nvPr/>
          </p:nvSpPr>
          <p:spPr>
            <a:xfrm>
              <a:off x="4851112" y="411576"/>
              <a:ext cx="2579299" cy="1086928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292401" y="631874"/>
              <a:ext cx="169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Gaz</a:t>
              </a:r>
              <a:endParaRPr lang="fr-FR" sz="36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686853" y="5003897"/>
              <a:ext cx="2579299" cy="1086928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128142" y="5224195"/>
              <a:ext cx="1696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Solide</a:t>
              </a:r>
              <a:endParaRPr lang="fr-FR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8946933" y="5003897"/>
              <a:ext cx="2579299" cy="1086928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9261222" y="5224194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Liquide</a:t>
              </a:r>
              <a:endParaRPr lang="fr-FR" sz="36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" name="Connecteur droit avec flèche 10"/>
            <p:cNvCxnSpPr>
              <a:stCxn id="6" idx="7"/>
            </p:cNvCxnSpPr>
            <p:nvPr/>
          </p:nvCxnSpPr>
          <p:spPr>
            <a:xfrm flipV="1">
              <a:off x="2888422" y="1498504"/>
              <a:ext cx="2740218" cy="366457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2011167" y="1208144"/>
              <a:ext cx="3002593" cy="3795752"/>
            </a:xfrm>
            <a:prstGeom prst="straightConnector1">
              <a:avLst/>
            </a:prstGeom>
            <a:ln w="25400">
              <a:gradFill>
                <a:gsLst>
                  <a:gs pos="5000">
                    <a:schemeClr val="accent1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266152" y="5425441"/>
              <a:ext cx="5680781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95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V="1">
              <a:off x="2712719" y="6004561"/>
              <a:ext cx="6791034" cy="32295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 flipV="1">
              <a:off x="6858000" y="1418916"/>
              <a:ext cx="2615273" cy="3664570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8" idx="0"/>
            </p:cNvCxnSpPr>
            <p:nvPr/>
          </p:nvCxnSpPr>
          <p:spPr>
            <a:xfrm flipH="1" flipV="1">
              <a:off x="7402935" y="1127233"/>
              <a:ext cx="2833648" cy="3876664"/>
            </a:xfrm>
            <a:prstGeom prst="straightConnector1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558879" y="3121669"/>
              <a:ext cx="20189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2400" b="1">
                  <a:latin typeface="Century Gothic" panose="020B0502020202020204" pitchFamily="34" charset="0"/>
                </a:defRPr>
              </a:lvl1pPr>
            </a:lstStyle>
            <a:p>
              <a:r>
                <a:rPr lang="fr-FR" dirty="0"/>
                <a:t>Sublimation</a:t>
              </a:r>
            </a:p>
            <a:p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380339" y="2420988"/>
              <a:ext cx="2602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</a:lstStyle>
            <a:p>
              <a:r>
                <a:rPr lang="fr-FR" sz="2400" b="1" dirty="0" smtClean="0">
                  <a:latin typeface="Century Gothic" panose="020B0502020202020204" pitchFamily="34" charset="0"/>
                </a:rPr>
                <a:t>Condensation</a:t>
              </a:r>
              <a:endParaRPr lang="fr-FR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348997" y="4854862"/>
              <a:ext cx="2018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2400" b="1">
                  <a:latin typeface="Century Gothic" panose="020B0502020202020204" pitchFamily="34" charset="0"/>
                </a:defRPr>
              </a:lvl1pPr>
            </a:lstStyle>
            <a:p>
              <a:pPr algn="ctr"/>
              <a:r>
                <a:rPr lang="fr-FR" dirty="0"/>
                <a:t>Fusion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348996" y="6040192"/>
              <a:ext cx="2260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Century Gothic" panose="020B0502020202020204" pitchFamily="34" charset="0"/>
                </a:rPr>
                <a:t>Solidification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6612817" y="3721833"/>
              <a:ext cx="2110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Century Gothic" panose="020B0502020202020204" pitchFamily="34" charset="0"/>
                </a:rPr>
                <a:t>Vaporisation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946933" y="2651821"/>
              <a:ext cx="2018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2400" b="1">
                  <a:latin typeface="Century Gothic" panose="020B0502020202020204" pitchFamily="34" charset="0"/>
                </a:defRPr>
              </a:lvl1pPr>
            </a:lstStyle>
            <a:p>
              <a:r>
                <a:rPr lang="fr-FR" dirty="0"/>
                <a:t>Liquéfaction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82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743864" y="2373630"/>
            <a:ext cx="3531966" cy="33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4793381" y="1530417"/>
            <a:ext cx="2387066" cy="3455469"/>
            <a:chOff x="4793381" y="1530417"/>
            <a:chExt cx="2387066" cy="3455469"/>
          </a:xfrm>
        </p:grpSpPr>
        <p:sp>
          <p:nvSpPr>
            <p:cNvPr id="3" name="Rectangle 2"/>
            <p:cNvSpPr/>
            <p:nvPr/>
          </p:nvSpPr>
          <p:spPr>
            <a:xfrm>
              <a:off x="4803006" y="1530417"/>
              <a:ext cx="2223436" cy="34554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>
              <a:off x="4793381" y="4148488"/>
              <a:ext cx="2233061" cy="96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/>
            <p:cNvSpPr txBox="1"/>
            <p:nvPr/>
          </p:nvSpPr>
          <p:spPr>
            <a:xfrm>
              <a:off x="5062889" y="3963822"/>
              <a:ext cx="50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621154" y="3963822"/>
              <a:ext cx="50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179419" y="3963822"/>
              <a:ext cx="50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679933" y="3963822"/>
              <a:ext cx="50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005139" y="4342780"/>
              <a:ext cx="481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M</a:t>
              </a:r>
              <a:endParaRPr lang="fr-FR" sz="24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592278" y="4338861"/>
              <a:ext cx="481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1</a:t>
              </a:r>
              <a:endParaRPr lang="fr-FR" sz="2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169795" y="4333154"/>
              <a:ext cx="481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2</a:t>
              </a:r>
              <a:endParaRPr lang="fr-FR" sz="24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660682" y="4333154"/>
              <a:ext cx="481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3</a:t>
              </a:r>
              <a:endParaRPr lang="fr-FR" sz="2400" dirty="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062889" y="3320716"/>
              <a:ext cx="250257" cy="264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5034014" y="2378644"/>
              <a:ext cx="375386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5534525" y="1963154"/>
              <a:ext cx="375386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6073540" y="2378644"/>
              <a:ext cx="375386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6622180" y="3664857"/>
              <a:ext cx="375386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25665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26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Brendan LE PENNEC</dc:creator>
  <cp:lastModifiedBy>Brendan LE PENNEC</cp:lastModifiedBy>
  <cp:revision>11</cp:revision>
  <dcterms:created xsi:type="dcterms:W3CDTF">2023-08-22T08:53:47Z</dcterms:created>
  <dcterms:modified xsi:type="dcterms:W3CDTF">2023-09-27T13:12:33Z</dcterms:modified>
</cp:coreProperties>
</file>