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3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9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36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2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4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58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F161-94BE-40C8-9A9C-9410D420D792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A85C-D4CD-4969-B2FD-0235E118B4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47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232"/>
            <a:ext cx="6512849" cy="34608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1" y="871268"/>
            <a:ext cx="651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Evolution de la température de la surface d’un corps chaud en fonction de sa longueur d’onde du maximum d’intensité émise.</a:t>
            </a:r>
            <a:endParaRPr lang="fr-FR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98" y="2097707"/>
            <a:ext cx="7329911" cy="22734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495109" y="2114485"/>
            <a:ext cx="369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Spectre d’un corps chauffé à une température environ égale à 4000°C.</a:t>
            </a:r>
            <a:endParaRPr lang="fr-FR" dirty="0"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95109" y="3310681"/>
            <a:ext cx="3696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entury Gothic" panose="020B0502020202020204" pitchFamily="34" charset="0"/>
              </a:rPr>
              <a:t>Spectre d’un corps chauffé à une température environ égale à 7000°C.</a:t>
            </a:r>
            <a:endParaRPr lang="fr-F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183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Brendan LE PENNEC</dc:creator>
  <cp:lastModifiedBy>Brendan LE PENNEC</cp:lastModifiedBy>
  <cp:revision>2</cp:revision>
  <dcterms:created xsi:type="dcterms:W3CDTF">2024-01-08T08:55:22Z</dcterms:created>
  <dcterms:modified xsi:type="dcterms:W3CDTF">2024-01-09T08:56:58Z</dcterms:modified>
</cp:coreProperties>
</file>