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14FA-DC1B-4CBB-9411-1577B9B99560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EA2A-B70A-4433-B105-2A03567D4D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62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14FA-DC1B-4CBB-9411-1577B9B99560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EA2A-B70A-4433-B105-2A03567D4D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07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14FA-DC1B-4CBB-9411-1577B9B99560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EA2A-B70A-4433-B105-2A03567D4D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58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14FA-DC1B-4CBB-9411-1577B9B99560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EA2A-B70A-4433-B105-2A03567D4D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5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14FA-DC1B-4CBB-9411-1577B9B99560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EA2A-B70A-4433-B105-2A03567D4D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30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14FA-DC1B-4CBB-9411-1577B9B99560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EA2A-B70A-4433-B105-2A03567D4D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2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14FA-DC1B-4CBB-9411-1577B9B99560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EA2A-B70A-4433-B105-2A03567D4D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74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14FA-DC1B-4CBB-9411-1577B9B99560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EA2A-B70A-4433-B105-2A03567D4D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06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14FA-DC1B-4CBB-9411-1577B9B99560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EA2A-B70A-4433-B105-2A03567D4D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13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14FA-DC1B-4CBB-9411-1577B9B99560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EA2A-B70A-4433-B105-2A03567D4D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29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14FA-DC1B-4CBB-9411-1577B9B99560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EA2A-B70A-4433-B105-2A03567D4D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54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A14FA-DC1B-4CBB-9411-1577B9B99560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5EA2A-B70A-4433-B105-2A03567D4D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6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8466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142" y="1147313"/>
            <a:ext cx="8974746" cy="5477774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0" y="15527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Schéma de fonctionnement d’un microscope </a:t>
            </a:r>
            <a:endParaRPr lang="fr-FR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158167" y="6494282"/>
            <a:ext cx="3631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Crédits : Composition de physique agrégation externe 2015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62399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1943" t="21305" r="31844" b="10691"/>
          <a:stretch/>
        </p:blipFill>
        <p:spPr>
          <a:xfrm>
            <a:off x="1921241" y="833769"/>
            <a:ext cx="8349517" cy="56817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"/>
            <a:ext cx="12192000" cy="8466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0" y="15527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Evolution du microscope </a:t>
            </a:r>
            <a:endParaRPr lang="fr-FR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15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6311" t="17852" r="37087" b="7929"/>
          <a:stretch/>
        </p:blipFill>
        <p:spPr>
          <a:xfrm>
            <a:off x="0" y="833769"/>
            <a:ext cx="6662357" cy="596836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"/>
            <a:ext cx="12192000" cy="8466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0" y="15527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Microscope moderne : éclairage </a:t>
            </a:r>
            <a:endParaRPr lang="fr-FR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01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23106" t="20097" r="42524" b="5512"/>
          <a:stretch/>
        </p:blipFill>
        <p:spPr>
          <a:xfrm>
            <a:off x="3951650" y="845024"/>
            <a:ext cx="4864965" cy="59231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"/>
            <a:ext cx="12192000" cy="8466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0" y="15527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Eclairage de Köhler </a:t>
            </a:r>
            <a:endParaRPr lang="fr-FR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54415" y="6331789"/>
            <a:ext cx="741872" cy="301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91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8466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15527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Objectif de microscope</a:t>
            </a:r>
            <a:endParaRPr lang="fr-FR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005" y="1336897"/>
            <a:ext cx="6066740" cy="458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20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8466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15527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Aberration chromatique</a:t>
            </a:r>
            <a:endParaRPr lang="fr-FR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6" descr="RÃ©sultat de recherche d'images pour &quot;aberration chromatiqu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43" y="1339728"/>
            <a:ext cx="6392461" cy="479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7504980" y="3023559"/>
                <a:ext cx="3761118" cy="92198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32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sSup>
                            <m:sSup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3200" b="0" i="1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p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3200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980" y="3023559"/>
                <a:ext cx="3761118" cy="921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/>
          <p:cNvSpPr txBox="1"/>
          <p:nvPr/>
        </p:nvSpPr>
        <p:spPr>
          <a:xfrm>
            <a:off x="7090913" y="1673503"/>
            <a:ext cx="4589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 smtClean="0">
                <a:latin typeface="Century Gothic" panose="020B0502020202020204" pitchFamily="34" charset="0"/>
              </a:rPr>
              <a:t>Loi de Cauchy :</a:t>
            </a:r>
            <a:endParaRPr lang="fr-FR" sz="2800" u="sng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5260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48</Words>
  <Application>Microsoft Office PowerPoint</Application>
  <PresentationFormat>Grand écran</PresentationFormat>
  <Paragraphs>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Century Gothic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Brendan LE PENNEC</dc:creator>
  <cp:lastModifiedBy>Brendan LE PENNEC</cp:lastModifiedBy>
  <cp:revision>6</cp:revision>
  <dcterms:created xsi:type="dcterms:W3CDTF">2023-05-20T08:33:55Z</dcterms:created>
  <dcterms:modified xsi:type="dcterms:W3CDTF">2023-05-31T10:36:00Z</dcterms:modified>
</cp:coreProperties>
</file>