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51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1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7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1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4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1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774C-1F1A-4F08-9984-97D72A37F888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3A1D-5C84-48D6-9F03-D4CBA2736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:Oscillateurs ; Portrait de phase et non-linéarités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 smtClean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Agrégation externe spéciale physique-chimie option physique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8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Oscillateur </a:t>
            </a:r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anharmonique : portrait de phase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39" y="1749873"/>
            <a:ext cx="5885979" cy="43231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10090" y="6012611"/>
            <a:ext cx="19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Crédits : BUP n°744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3055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Pendule</a:t>
            </a:r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amorti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34" y="1510187"/>
            <a:ext cx="6833102" cy="489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94560" y="6269993"/>
            <a:ext cx="19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Crédits : BUP n°744</a:t>
            </a:r>
            <a:endParaRPr lang="fr-FR" sz="11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25615" y="3536830"/>
            <a:ext cx="1759789" cy="1319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0385" y="3157268"/>
            <a:ext cx="247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entury Gothic" panose="020B0502020202020204" pitchFamily="34" charset="0"/>
              </a:rPr>
              <a:t>Centre attracteur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cxnSp>
        <p:nvCxnSpPr>
          <p:cNvPr id="9" name="Connecteur droit avec flèche 8"/>
          <p:cNvCxnSpPr>
            <a:stCxn id="10" idx="2"/>
          </p:cNvCxnSpPr>
          <p:nvPr/>
        </p:nvCxnSpPr>
        <p:spPr>
          <a:xfrm flipH="1">
            <a:off x="7341079" y="2769499"/>
            <a:ext cx="2925793" cy="208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028981" y="2369389"/>
            <a:ext cx="247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entury Gothic" panose="020B0502020202020204" pitchFamily="34" charset="0"/>
              </a:rPr>
              <a:t>Centre attracteur</a:t>
            </a:r>
            <a:endParaRPr lang="fr-F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Oscillateur à pont de Wien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31245" r="19707" b="2340"/>
          <a:stretch/>
        </p:blipFill>
        <p:spPr>
          <a:xfrm>
            <a:off x="741872" y="1902098"/>
            <a:ext cx="4088921" cy="45547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5" r="34806"/>
          <a:stretch/>
        </p:blipFill>
        <p:spPr>
          <a:xfrm rot="16200000">
            <a:off x="7832787" y="-806597"/>
            <a:ext cx="1440611" cy="6858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24024" y="6456846"/>
            <a:ext cx="2510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Crédits : P. Olive, PSI/PSI*, </a:t>
            </a:r>
            <a:r>
              <a:rPr lang="fr-FR" sz="1100" dirty="0" err="1" smtClean="0"/>
              <a:t>Ellispes</a:t>
            </a:r>
            <a:r>
              <a:rPr lang="fr-FR" sz="1100" dirty="0" smtClean="0"/>
              <a:t> p 204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9563820" y="3366532"/>
            <a:ext cx="2510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Crédits : P. Olive, PSI/PSI*, </a:t>
            </a:r>
            <a:r>
              <a:rPr lang="fr-FR" sz="1100" dirty="0" err="1" smtClean="0"/>
              <a:t>Ellispes</a:t>
            </a:r>
            <a:r>
              <a:rPr lang="fr-FR" sz="1100" dirty="0" smtClean="0"/>
              <a:t> p 204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53556" y="3691574"/>
                <a:ext cx="2224199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56" y="3691574"/>
                <a:ext cx="2224199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43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Gothic</vt:lpstr>
      <vt:lpstr>Thème Office</vt:lpstr>
      <vt:lpstr>LP :Oscillateurs ; Portrait de phase et non-linéarités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:Oscillateurs ; Portrait de phase et non-linéarités</dc:title>
  <dc:creator>Brendan LE PENNEC</dc:creator>
  <cp:lastModifiedBy>Brendan LE PENNEC</cp:lastModifiedBy>
  <cp:revision>5</cp:revision>
  <dcterms:created xsi:type="dcterms:W3CDTF">2023-06-08T09:38:24Z</dcterms:created>
  <dcterms:modified xsi:type="dcterms:W3CDTF">2023-06-08T12:50:58Z</dcterms:modified>
</cp:coreProperties>
</file>