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Corbel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hRBfNPPZYeJ24QSUj+hbgYsgh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B98819-DBEB-47A8-8453-F4A9DBF0C762}">
  <a:tblStyle styleId="{ADB98819-DBEB-47A8-8453-F4A9DBF0C76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 b="off" i="off"/>
      <a:tcStyle>
        <a:fill>
          <a:solidFill>
            <a:srgbClr val="D5E4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5E4CD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Italic.fntdata"/><Relationship Id="rId10" Type="http://schemas.openxmlformats.org/officeDocument/2006/relationships/font" Target="fonts/Corbel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4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[Aplicación Android (FCT)]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[04/05/2020] al [14/06/2020]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[Innovación en Formación Profesional (IFP)]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[Mario Marugán]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[Agustín Basilio]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{ADB98819-DBEB-47A8-8453-F4A9DBF0C762}</a:tableStyleId>
              </a:tblPr>
              <a:tblGrid>
                <a:gridCol w="1296150"/>
                <a:gridCol w="1031050"/>
                <a:gridCol w="2811100"/>
                <a:gridCol w="2533600"/>
                <a:gridCol w="2538900"/>
                <a:gridCol w="1981225"/>
              </a:tblGrid>
              <a:tr h="75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1er.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Día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2º</a:t>
                      </a:r>
                      <a:r>
                        <a:rPr lang="es-VE" sz="1800" u="none" cap="none" strike="noStrike"/>
                        <a:t>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3er</a:t>
                      </a:r>
                      <a:r>
                        <a:rPr lang="es-VE" sz="1800" u="none" cap="none" strike="noStrike"/>
                        <a:t>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4º</a:t>
                      </a:r>
                      <a:r>
                        <a:rPr lang="es-VE" sz="1800" u="none" cap="none" strike="noStrike"/>
                        <a:t>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5º</a:t>
                      </a:r>
                      <a:r>
                        <a:rPr lang="es-VE" sz="1800" u="none" cap="none" strike="noStrike"/>
                        <a:t>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1&gt;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2&gt;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Corregir errores 1er Sprint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3&gt;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4&gt;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Corregir errores 3er Sprint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2814562" y="978807"/>
            <a:ext cx="1944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conexión BBDD y crear Login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138308" y="978782"/>
            <a:ext cx="2088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Registro e implementar opción “olvidar contraseña”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668444" y="978794"/>
            <a:ext cx="21672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SplashScreen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151638" y="2429225"/>
            <a:ext cx="21603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y dar acceso a tres fragments desde el ActivityGestionar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501200" y="2429225"/>
            <a:ext cx="25017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ReunionesActivity y modificar los datos del Usuario al acceder a un Activity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2327200" y="3954500"/>
            <a:ext cx="26352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asignaturas y que aparezca en una lista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2327200" y="5608775"/>
            <a:ext cx="26352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grupos y que aparezca en una lista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5170200" y="4494700"/>
            <a:ext cx="2501700" cy="16527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en las dos listas y crear dos Activity para añadir nuevos grupos y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414350" y="10054100"/>
            <a:ext cx="27447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Guardar atributos de Usuario, poner todos los campos obligatorios excepto imagen (se puede poner una por defecto)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2414350" y="13739275"/>
            <a:ext cx="2744700" cy="16527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Poder añadir Alumnos a un grupo en concreto, también crear opción en la lista para No añadir a ningún grupo.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0066500" y="2429225"/>
            <a:ext cx="20709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cierre de sesión y 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0312918" y="978782"/>
            <a:ext cx="1782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Control de campos vacíos y verificar lo subido a Git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611000" y="2429225"/>
            <a:ext cx="23514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SharedPreferences y corregir SplashScreen (Sprint 1)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134975" y="6643175"/>
            <a:ext cx="25017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en grupos y en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842600" y="3954488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809250" y="5710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809250" y="7443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0210800" y="5775275"/>
            <a:ext cx="1782300" cy="1130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414350" y="12024675"/>
            <a:ext cx="27447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Usuario Alumnos y Usuario Profesores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568788" y="101367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añadir Profesores a ningún grupo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145725" y="939095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Listar en lista (Imagen,N y A, y tipo usuario)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568775" y="141181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usuario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5568788" y="12127475"/>
            <a:ext cx="21672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y redirigirlo a Activity Añadir Usuarios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8145725" y="1113930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8145725" y="1288765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145725" y="14636000"/>
            <a:ext cx="1944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</a:t>
            </a: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plementar en cada lista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0312925" y="12024675"/>
            <a:ext cx="17823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