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huBIjRk5dcoziY9S7FjSTYnM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418A6B-839D-4CCF-AACE-2B3B945521EE}">
  <a:tblStyle styleId="{05418A6B-839D-4CCF-AACE-2B3B945521EE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2E8"/>
          </a:solidFill>
        </a:fill>
      </a:tcStyle>
    </a:wholeTbl>
    <a:band1H>
      <a:tcTxStyle b="off" i="off"/>
      <a:tcStyle>
        <a:fill>
          <a:solidFill>
            <a:srgbClr val="D5E4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5E4CD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customschemas.google.com/relationships/presentationmetadata" Target="metadata"/><Relationship Id="rId12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1683ef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8801683ef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alternativo con leyenda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85" name="Google Shape;85;p14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41120" y="467360"/>
            <a:ext cx="9509760" cy="5907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 rot="5400000">
            <a:off x="3727822" y="-1093478"/>
            <a:ext cx="4736356" cy="95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 rot="5400000">
            <a:off x="7833518" y="2651919"/>
            <a:ext cx="589756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 rot="5400000">
            <a:off x="2466862" y="-1354024"/>
            <a:ext cx="5897562" cy="9154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41120" y="1345474"/>
            <a:ext cx="9509760" cy="468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b="0"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123714" y="6614494"/>
            <a:ext cx="1047205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alternativo" showMasterSp="0">
  <p:cSld name="Encabezado de sección alternativ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097589" y="6614494"/>
            <a:ext cx="107333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34112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27888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341120" y="467360"/>
            <a:ext cx="9509760" cy="616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341120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34112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6214872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627888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41120" y="467360"/>
            <a:ext cx="9509760" cy="577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>
  <p:cSld name="Contenido con ley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0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1C24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881051" y="1412966"/>
            <a:ext cx="9144002" cy="17569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s-VE" sz="4400">
                <a:solidFill>
                  <a:schemeClr val="dk1"/>
                </a:solidFill>
              </a:rPr>
              <a:t>Hoja de ruta del producto </a:t>
            </a:r>
            <a:br>
              <a:rPr b="1" lang="es-VE" sz="4400">
                <a:solidFill>
                  <a:schemeClr val="dk1"/>
                </a:solidFill>
              </a:rPr>
            </a:br>
            <a:r>
              <a:rPr b="1" lang="es-VE" sz="4400">
                <a:solidFill>
                  <a:schemeClr val="dk1"/>
                </a:solidFill>
              </a:rPr>
              <a:t>(Agile Roadmap)</a:t>
            </a:r>
            <a:r>
              <a:rPr b="1" lang="es-VE" sz="2400">
                <a:solidFill>
                  <a:schemeClr val="dk1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[Aplicación Android (FCT)]</a:t>
            </a:r>
            <a:endParaRPr sz="44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522413" y="4929051"/>
            <a:ext cx="9144002" cy="177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Período: </a:t>
            </a:r>
            <a:r>
              <a:rPr b="1" lang="es-VE">
                <a:solidFill>
                  <a:srgbClr val="00B050"/>
                </a:solidFill>
              </a:rPr>
              <a:t>[04/05/2020] al [14/06/2020]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Organización: </a:t>
            </a:r>
            <a:r>
              <a:rPr b="1" lang="es-VE">
                <a:solidFill>
                  <a:srgbClr val="00B050"/>
                </a:solidFill>
              </a:rPr>
              <a:t>[Innovación en Formación Profesional (IFP)]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Cliente: </a:t>
            </a:r>
            <a:r>
              <a:rPr b="1" lang="es-VE">
                <a:solidFill>
                  <a:srgbClr val="00B050"/>
                </a:solidFill>
              </a:rPr>
              <a:t>[Mario]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Dueño del producto (Owner): </a:t>
            </a:r>
            <a:r>
              <a:rPr b="1" lang="es-VE">
                <a:solidFill>
                  <a:srgbClr val="00B050"/>
                </a:solidFill>
              </a:rPr>
              <a:t>[Mario Marugán]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Scrum Master: </a:t>
            </a:r>
            <a:r>
              <a:rPr b="1" lang="es-VE">
                <a:solidFill>
                  <a:srgbClr val="00B050"/>
                </a:solidFill>
              </a:rPr>
              <a:t>[Agustín Basilio]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{05418A6B-839D-4CCF-AACE-2B3B945521EE}</a:tableStyleId>
              </a:tblPr>
              <a:tblGrid>
                <a:gridCol w="1296150"/>
                <a:gridCol w="1031050"/>
                <a:gridCol w="2811100"/>
                <a:gridCol w="2533600"/>
                <a:gridCol w="2538900"/>
                <a:gridCol w="1981225"/>
              </a:tblGrid>
              <a:tr h="75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&lt;IFP&gt;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1er.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2º.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4º.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5º.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1&gt;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2&gt;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Corregir errores 1er Sprint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3&gt;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4&gt;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Corregir errores 3er Sprint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2814562" y="978807"/>
            <a:ext cx="1944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conexión BBDD y crear Login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138308" y="978782"/>
            <a:ext cx="2088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Registro e implementar opción “olvidar contraseña”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668444" y="978794"/>
            <a:ext cx="21672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SplashScreen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151638" y="2429225"/>
            <a:ext cx="21603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y dar acceso a tres fragments desde el ActivityGestionar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501200" y="2429225"/>
            <a:ext cx="25017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ReunionesActivity y modificar los datos del Usuario al acceder a un Activity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2327200" y="3954500"/>
            <a:ext cx="26352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Poner atributos y campos obligatorios para crear asignaturas y que aparezca en una lista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2327200" y="5608775"/>
            <a:ext cx="2635200" cy="1463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Poner atributos y campos obligatorios para crear grupos y que aparezca en una lista 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5170200" y="4494700"/>
            <a:ext cx="2501700" cy="16527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botón flotante en las dos listas y crear dos Activity para añadir nuevos grupos y asignaturas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414350" y="10054100"/>
            <a:ext cx="27447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Guardar atributos de Usuario, poner todos los campos obligatorios excepto imagen (se puede poner una por defecto)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2414350" y="13739275"/>
            <a:ext cx="2744700" cy="16527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Poder añadir Alumnos a un grupo en concreto, también crear opción en la lista para No añadir a ningún grupo.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0066500" y="2429225"/>
            <a:ext cx="20709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cierre de sesión y 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0312918" y="978782"/>
            <a:ext cx="1782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Control de campos vacíos y verificar lo subido a Git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2611000" y="2429225"/>
            <a:ext cx="23514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SharedPreferences y corregir SplashScreen (Sprint 1)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134975" y="6643175"/>
            <a:ext cx="2501700" cy="1463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menú para indicar si se quiere eliminar o editar en grupos y en asignaturas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7842600" y="3954488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mensaje de advertencia cuando se pulse en “eliminar”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809250" y="5710775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Activity añadir, cargando los datos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7809250" y="7443775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un buscador en el toolbar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0210800" y="5775275"/>
            <a:ext cx="1782300" cy="1130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2414350" y="12024675"/>
            <a:ext cx="27447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Usuario Alumnos y Usuario Profesores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568788" y="10136775"/>
            <a:ext cx="21672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añadir Profesores a ningún grupo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145725" y="9390950"/>
            <a:ext cx="1944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Listar en lista (Imagen,N y A, y tipo usuario)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5568775" y="14118175"/>
            <a:ext cx="21672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menú para indicar si se quiere eliminar o editar usuario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5568788" y="12127475"/>
            <a:ext cx="21672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botón flotante y redirigirlo a Activity Añadir Usuarios 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145725" y="11139300"/>
            <a:ext cx="1944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mensaje de advertencia cuando se pulse en “eliminar”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8145725" y="12887650"/>
            <a:ext cx="1944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Activity añadir, cargando los datos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145725" y="14636000"/>
            <a:ext cx="1944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en cada lista un buscador en el toolbar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0312925" y="12024675"/>
            <a:ext cx="1782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g8801683ef4_0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{05418A6B-839D-4CCF-AACE-2B3B945521EE}</a:tableStyleId>
              </a:tblPr>
              <a:tblGrid>
                <a:gridCol w="1230050"/>
                <a:gridCol w="1097150"/>
                <a:gridCol w="2503000"/>
                <a:gridCol w="2546825"/>
                <a:gridCol w="2585300"/>
                <a:gridCol w="2229700"/>
              </a:tblGrid>
              <a:tr h="51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&lt;IFP&gt;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1er.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2º.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4º.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5º.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547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5&gt;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/>
                        <a:t>Corregir errores 4º Sprint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</a:t>
                      </a:r>
                      <a:r>
                        <a:rPr lang="es-VE" sz="1800"/>
                        <a:t>6</a:t>
                      </a:r>
                      <a:r>
                        <a:rPr lang="es-VE" sz="1800" u="none" cap="none" strike="noStrike"/>
                        <a:t>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g8801683ef4_0_0"/>
          <p:cNvSpPr/>
          <p:nvPr/>
        </p:nvSpPr>
        <p:spPr>
          <a:xfrm>
            <a:off x="2478800" y="2562850"/>
            <a:ext cx="22470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Dar funcionalidad al login del usuario y dar acceso al perfil y reuniones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g8801683ef4_0_0"/>
          <p:cNvSpPr/>
          <p:nvPr/>
        </p:nvSpPr>
        <p:spPr>
          <a:xfrm>
            <a:off x="2478800" y="6659700"/>
            <a:ext cx="2351400" cy="11304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 cap="flat" cmpd="sng" w="12700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g8801683ef4_0_0"/>
          <p:cNvSpPr/>
          <p:nvPr/>
        </p:nvSpPr>
        <p:spPr>
          <a:xfrm>
            <a:off x="5146713" y="7436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Solicitar una reunión al pulsar una asignatura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g8801683ef4_0_0"/>
          <p:cNvSpPr/>
          <p:nvPr/>
        </p:nvSpPr>
        <p:spPr>
          <a:xfrm>
            <a:off x="5173338" y="25628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Poner en verde la asignatura confirmada para 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reunión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g8801683ef4_0_0"/>
          <p:cNvSpPr/>
          <p:nvPr/>
        </p:nvSpPr>
        <p:spPr>
          <a:xfrm>
            <a:off x="7715475" y="25628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Dar funcionalidad para permitir cancelar reuniones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g8801683ef4_0_0"/>
          <p:cNvSpPr/>
          <p:nvPr/>
        </p:nvSpPr>
        <p:spPr>
          <a:xfrm>
            <a:off x="7715475" y="7436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Dar funcionalidad para que no se sobreescriban las reuniones solicitadas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g8801683ef4_0_0"/>
          <p:cNvSpPr/>
          <p:nvPr/>
        </p:nvSpPr>
        <p:spPr>
          <a:xfrm>
            <a:off x="10044325" y="25628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Comprimir codigo, revisar documentación y subir todo a Git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g8801683ef4_0_0"/>
          <p:cNvSpPr/>
          <p:nvPr/>
        </p:nvSpPr>
        <p:spPr>
          <a:xfrm>
            <a:off x="2478800" y="4382050"/>
            <a:ext cx="22470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Crear lista de asignaturas matriculadas del usuario al pulsar 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botón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 Reuniones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g8801683ef4_0_0"/>
          <p:cNvSpPr/>
          <p:nvPr/>
        </p:nvSpPr>
        <p:spPr>
          <a:xfrm>
            <a:off x="5173350" y="43820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Poner en verde las asignaturas solicitadas por algún miembro del grupo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g8801683ef4_0_0"/>
          <p:cNvSpPr/>
          <p:nvPr/>
        </p:nvSpPr>
        <p:spPr>
          <a:xfrm>
            <a:off x="7715475" y="43820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Crear un popup para confirmar o no, la 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cancelación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 de la 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reunión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g8801683ef4_0_0"/>
          <p:cNvSpPr/>
          <p:nvPr/>
        </p:nvSpPr>
        <p:spPr>
          <a:xfrm>
            <a:off x="2478800" y="743650"/>
            <a:ext cx="22470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Crear un usuario tipo Alumno y otro tipo Profesor con el email mariomarugan10</a:t>
            </a:r>
            <a:endParaRPr b="0" i="0" sz="1600" u="none" cap="none" strike="noStrike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lantilla Azul Clase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2019-03-02T14:55:10Z</dcterms:created>
  <dc:creator>MARIO MARUGÁN CANCIO</dc:creator>
</cp:coreProperties>
</file>