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15AFC-DD9E-4FB6-A3C4-79491A43D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DBB481-F00D-44DA-9881-13CC49D8B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23861-1602-46C9-9BD9-F2A224F5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661A-59C3-478D-9CC5-C05E55AA769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688E9-D1A9-4D9F-858C-C81DF769E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C4501-3E5F-451B-93A7-7D336C76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0E0D-A851-4FD4-ADB6-60643E339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32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077D8-E58A-48B7-98D6-721B1ED8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E613D8-47BE-4B84-9F04-3711D055A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AD1B7-7633-4FBF-B32C-179C437F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661A-59C3-478D-9CC5-C05E55AA769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12833-776C-4D49-B04B-A027BD4F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52A5D-950F-4807-9A99-9C33BF1D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0E0D-A851-4FD4-ADB6-60643E339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92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89B286-F174-4B19-A080-DB540119B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CD3612-E0CF-44A6-8B4C-04B40A595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2D6F86-AFF1-4DC1-B50F-71BFA42F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661A-59C3-478D-9CC5-C05E55AA769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7FA6D-0039-4A1E-9323-5B679135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FCFBE-8875-4278-9A6E-7EBCE12F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0E0D-A851-4FD4-ADB6-60643E339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4E963-7C58-4B62-A33E-CB9D3D08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102FF-D313-4D2E-B02F-64E1F4420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9FC37-7D5A-45A1-A791-ECC0805A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661A-59C3-478D-9CC5-C05E55AA769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912AD-42AB-42AB-8373-8CC4D65B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757B3-A208-40FF-AF14-B9639803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0E0D-A851-4FD4-ADB6-60643E339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10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735A5-6D49-4565-AB55-D666F072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418E7D-0ADE-42C9-A82A-8155AFEE6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4470F-4A13-4A5A-BBC1-E63EE17D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661A-59C3-478D-9CC5-C05E55AA769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246F49-CB79-40FE-8682-017DB9EB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625D4-6CF8-4EF3-BD69-E225F47B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0E0D-A851-4FD4-ADB6-60643E339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58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9ABD4-EACC-41C5-8DD4-19BE6A8C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BBD2B-05DE-429C-A316-55C3EB752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90802-6103-4CE3-9BC3-25693AE0D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E56632-5B50-4CCB-8FD9-A3FCE7F9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661A-59C3-478D-9CC5-C05E55AA769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F21036-ED77-4CB3-9FC3-A7D19143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9B7045-AE7C-4814-99D9-C40F91B9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0E0D-A851-4FD4-ADB6-60643E339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20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6EAED-0D54-4923-822B-6D983C92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344FC3-2ADD-412E-B8AC-35C3F07D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B65FF2-639D-4FD6-BE5A-B9E0946F1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983690-5A75-44BB-9F71-2F35C1573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912F14-A371-4013-B01B-F35020A1F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2DF7F4-E4AE-4D3A-B93A-85656012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661A-59C3-478D-9CC5-C05E55AA769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F484D1-9B43-4A43-B44D-6E96FFFB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BD0659-7052-4798-9444-98B8F1A3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0E0D-A851-4FD4-ADB6-60643E339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7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620E8-F9F2-43E5-A3CB-327B0CEF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8E448B-B121-449F-9EA6-2DF7974B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661A-59C3-478D-9CC5-C05E55AA769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179A5C-FAD8-4AFB-9F93-D38E94F9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9B9651-BC3B-4F11-A5A2-84EFC7A3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0E0D-A851-4FD4-ADB6-60643E339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5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9C7499-CC70-4254-9ADF-F14358D9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661A-59C3-478D-9CC5-C05E55AA769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248D06-93B6-47C0-90DE-968BF8EE9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D5F257-1EA2-4863-8573-C38FEEC4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0E0D-A851-4FD4-ADB6-60643E339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33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10119-E908-4060-995D-35D533D2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88C9E2-2E8C-4617-A8F0-92C90B809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DF4394-1273-45DB-840F-F03459560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07C90F-456C-481E-9994-1C46FCDA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661A-59C3-478D-9CC5-C05E55AA769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6DBB2D-139C-4602-BCB4-924A27B0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94378F-2B2A-425E-AFAA-5606B224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0E0D-A851-4FD4-ADB6-60643E339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2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C4819-4A06-4B11-8D3D-E42537E9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B960E9-E8AE-4E72-B2BB-1731D95C7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F36AAE-0393-4118-A19E-F56F737A1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E450AC-CCAE-4CBE-BDA9-3F1B37F8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0661A-59C3-478D-9CC5-C05E55AA769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4968F6-9554-4C15-964B-6A70BBC8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4D5694-0863-4AE4-80C5-1EE4613A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0E0D-A851-4FD4-ADB6-60643E339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72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8AC557-FB95-451B-9149-328F0BB1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86E39-B720-4B03-B2E8-5580B4798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8312B-76BF-445E-A1D2-2D18D47B1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0661A-59C3-478D-9CC5-C05E55AA7690}" type="datetimeFigureOut">
              <a:rPr lang="ko-KR" altLang="en-US" smtClean="0"/>
              <a:t>2021-07-12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2D3D9-576D-4094-8724-23A04299B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40815F-FE99-43A6-90C0-5DBC83421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50E0D-A851-4FD4-ADB6-60643E339A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69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surim014/AJAX%EB%9E%80-%EB%AC%B4%EC%97%87%EC%9D%B8%EA%B0%80" TargetMode="External"/><Relationship Id="rId2" Type="http://schemas.openxmlformats.org/officeDocument/2006/relationships/hyperlink" Target="https://devlogofchris.tistory.com/1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B121F08-2825-4F86-AB70-6F0DC0B00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7990"/>
            <a:ext cx="9144000" cy="1655762"/>
          </a:xfrm>
        </p:spPr>
        <p:txBody>
          <a:bodyPr/>
          <a:lstStyle/>
          <a:p>
            <a:r>
              <a:rPr lang="en-US" altLang="ko-KR" dirty="0"/>
              <a:t>Asynchronous JavaScript and XML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986FAD-66F6-41C5-813A-B7FD458B7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908" y="954248"/>
            <a:ext cx="6990184" cy="335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0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68076-5839-490C-8713-07B06BF4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동기와 비동기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5BB9D2-80D0-4C1F-B5F6-E4A6D09D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1690688"/>
            <a:ext cx="4219575" cy="2990850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6691744E-0F97-4302-8720-C6F450875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497780"/>
              </p:ext>
            </p:extLst>
          </p:nvPr>
        </p:nvGraphicFramePr>
        <p:xfrm>
          <a:off x="838200" y="4847272"/>
          <a:ext cx="105156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9389340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84975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서버에 신호를 보냈을 때 </a:t>
                      </a:r>
                      <a:r>
                        <a:rPr lang="ko-KR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응답이 들어와야 </a:t>
                      </a:r>
                      <a:r>
                        <a:rPr lang="ko-KR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다음 동작 수행 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신호를 보냈을 때 </a:t>
                      </a:r>
                      <a:r>
                        <a:rPr lang="ko-KR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응답 상태와 상관없이 </a:t>
                      </a:r>
                      <a:r>
                        <a:rPr lang="ko-KR" alt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수행 가능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979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05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E31DF-72DA-48F3-97AA-BB68DC7B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B1F6E8-387D-4652-A0A4-11E9CA99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57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44A29-F759-4AB8-87F8-9462C6AEC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ko-KR" dirty="0"/>
              <a:t>$.ajax ({</a:t>
            </a:r>
          </a:p>
          <a:p>
            <a:pPr marL="0" indent="0">
              <a:buNone/>
            </a:pPr>
            <a:r>
              <a:rPr lang="en-US" altLang="ko-KR" dirty="0"/>
              <a:t>  // URL</a:t>
            </a:r>
            <a:r>
              <a:rPr lang="ko-KR" altLang="en-US" dirty="0"/>
              <a:t>은 필수 요소이므로 반드시 구현해야 하는 </a:t>
            </a:r>
            <a:r>
              <a:rPr lang="en-US" altLang="ko-KR" dirty="0"/>
              <a:t>Property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url</a:t>
            </a:r>
            <a:r>
              <a:rPr lang="en-US" altLang="ko-KR" dirty="0"/>
              <a:t> : "</a:t>
            </a:r>
            <a:r>
              <a:rPr lang="en-US" altLang="ko-KR" dirty="0" err="1"/>
              <a:t>url</a:t>
            </a:r>
            <a:r>
              <a:rPr lang="en-US" altLang="ko-KR" dirty="0"/>
              <a:t>", // </a:t>
            </a:r>
            <a:r>
              <a:rPr lang="ko-KR" altLang="en-US" dirty="0"/>
              <a:t>요청이 전송될 </a:t>
            </a:r>
            <a:r>
              <a:rPr lang="en-US" altLang="ko-KR" dirty="0"/>
              <a:t>URL </a:t>
            </a:r>
            <a:r>
              <a:rPr lang="ko-KR" altLang="en-US" dirty="0"/>
              <a:t>주소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type : "GET",”POST” // http </a:t>
            </a:r>
            <a:r>
              <a:rPr lang="ko-KR" altLang="en-US" dirty="0"/>
              <a:t>요청 방식 </a:t>
            </a:r>
            <a:r>
              <a:rPr lang="en-US" altLang="ko-KR" dirty="0"/>
              <a:t>(default: ‘GET’)</a:t>
            </a:r>
          </a:p>
          <a:p>
            <a:pPr marL="0" indent="0">
              <a:buNone/>
            </a:pPr>
            <a:r>
              <a:rPr lang="en-US" altLang="ko-KR" dirty="0"/>
              <a:t>  async : true, false // </a:t>
            </a:r>
            <a:r>
              <a:rPr lang="ko-KR" altLang="en-US" dirty="0"/>
              <a:t>요청 시 동기화 여부</a:t>
            </a:r>
            <a:r>
              <a:rPr lang="en-US" altLang="ko-KR" dirty="0"/>
              <a:t>. </a:t>
            </a:r>
            <a:r>
              <a:rPr lang="ko-KR" altLang="en-US" dirty="0"/>
              <a:t>기본은 비동기</a:t>
            </a:r>
            <a:r>
              <a:rPr lang="en-US" altLang="ko-KR" dirty="0"/>
              <a:t>(asynchronous) </a:t>
            </a:r>
            <a:r>
              <a:rPr lang="ko-KR" altLang="en-US" dirty="0"/>
              <a:t>요청 </a:t>
            </a:r>
            <a:r>
              <a:rPr lang="en-US" altLang="ko-KR" dirty="0"/>
              <a:t>(default: true)</a:t>
            </a:r>
          </a:p>
          <a:p>
            <a:pPr marL="0" indent="0">
              <a:buNone/>
            </a:pPr>
            <a:r>
              <a:rPr lang="en-US" altLang="ko-KR" dirty="0"/>
              <a:t>  cache : true, </a:t>
            </a:r>
            <a:r>
              <a:rPr lang="en-US" altLang="ko-KR"/>
              <a:t>fasle  </a:t>
            </a:r>
            <a:r>
              <a:rPr lang="en-US" altLang="ko-KR" dirty="0"/>
              <a:t>// </a:t>
            </a:r>
            <a:r>
              <a:rPr lang="ko-KR" altLang="en-US" dirty="0"/>
              <a:t>캐시 여부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/>
              <a:t>timeout : 3000, // </a:t>
            </a:r>
            <a:r>
              <a:rPr lang="ko-KR" altLang="en-US" dirty="0"/>
              <a:t>요청 제한 시간 안에 완료되지 않으면 요청을 취소하거나 </a:t>
            </a:r>
            <a:r>
              <a:rPr lang="en-US" altLang="ko-KR" dirty="0"/>
              <a:t>error </a:t>
            </a:r>
            <a:r>
              <a:rPr lang="ko-KR" altLang="en-US" dirty="0" err="1"/>
              <a:t>콜백을</a:t>
            </a:r>
            <a:r>
              <a:rPr lang="ko-KR" altLang="en-US" dirty="0"/>
              <a:t> 호출</a:t>
            </a:r>
            <a:r>
              <a:rPr lang="en-US" altLang="ko-KR" dirty="0"/>
              <a:t>.(</a:t>
            </a:r>
            <a:r>
              <a:rPr lang="ko-KR" altLang="en-US" dirty="0"/>
              <a:t>단위</a:t>
            </a:r>
            <a:r>
              <a:rPr lang="en-US" altLang="ko-KR" dirty="0"/>
              <a:t>: </a:t>
            </a:r>
            <a:r>
              <a:rPr lang="en-US" altLang="ko-KR" dirty="0" err="1"/>
              <a:t>ms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data : {key : value}, // </a:t>
            </a:r>
            <a:r>
              <a:rPr lang="ko-KR" altLang="en-US" dirty="0"/>
              <a:t>요청 시 포함되어질 데이터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 err="1"/>
              <a:t>processData</a:t>
            </a:r>
            <a:r>
              <a:rPr lang="en-US" altLang="ko-KR" dirty="0"/>
              <a:t> : true, // </a:t>
            </a:r>
            <a:r>
              <a:rPr lang="ko-KR" altLang="en-US" dirty="0"/>
              <a:t>데이터를 </a:t>
            </a:r>
            <a:r>
              <a:rPr lang="ko-KR" altLang="en-US" dirty="0" err="1"/>
              <a:t>컨텐트</a:t>
            </a:r>
            <a:r>
              <a:rPr lang="ko-KR" altLang="en-US" dirty="0"/>
              <a:t> 타입에 맞게 변환 여부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 err="1"/>
              <a:t>contentType</a:t>
            </a:r>
            <a:r>
              <a:rPr lang="en-US" altLang="ko-KR" dirty="0"/>
              <a:t> : "application/json", // </a:t>
            </a:r>
            <a:r>
              <a:rPr lang="ko-KR" altLang="en-US" dirty="0"/>
              <a:t>요청 </a:t>
            </a:r>
            <a:r>
              <a:rPr lang="ko-KR" altLang="en-US" dirty="0" err="1"/>
              <a:t>컨텐트</a:t>
            </a:r>
            <a:r>
              <a:rPr lang="ko-KR" altLang="en-US" dirty="0"/>
              <a:t> 타입 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-US" altLang="ko-KR" dirty="0" err="1"/>
              <a:t>dataType</a:t>
            </a:r>
            <a:r>
              <a:rPr lang="en-US" altLang="ko-KR" dirty="0"/>
              <a:t>    : "json", // </a:t>
            </a:r>
            <a:r>
              <a:rPr lang="ko-KR" altLang="en-US" dirty="0"/>
              <a:t>응답 데이터 형식 </a:t>
            </a:r>
            <a:r>
              <a:rPr lang="en-US" altLang="ko-KR" dirty="0"/>
              <a:t>(</a:t>
            </a:r>
            <a:r>
              <a:rPr lang="ko-KR" altLang="en-US" dirty="0"/>
              <a:t>명시하지 않을 경우 자동으로 추측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err="1"/>
              <a:t>beforeSend</a:t>
            </a:r>
            <a:r>
              <a:rPr lang="en-US" altLang="ko-KR" dirty="0"/>
              <a:t>  : function () {</a:t>
            </a:r>
          </a:p>
          <a:p>
            <a:pPr marL="0" indent="0">
              <a:buNone/>
            </a:pPr>
            <a:r>
              <a:rPr lang="en-US" altLang="ko-KR" dirty="0"/>
              <a:t>    // XHR Header</a:t>
            </a:r>
            <a:r>
              <a:rPr lang="ko-KR" altLang="en-US" dirty="0"/>
              <a:t>를 포함해서 </a:t>
            </a:r>
            <a:r>
              <a:rPr lang="en-US" altLang="ko-KR" dirty="0"/>
              <a:t>HTTP Request</a:t>
            </a:r>
            <a:r>
              <a:rPr lang="ko-KR" altLang="en-US" dirty="0"/>
              <a:t>를 하기전에 호출됨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},</a:t>
            </a:r>
          </a:p>
          <a:p>
            <a:pPr marL="0" indent="0">
              <a:buNone/>
            </a:pPr>
            <a:r>
              <a:rPr lang="en-US" altLang="ko-KR" dirty="0"/>
              <a:t>  success : function(data, status, </a:t>
            </a:r>
            <a:r>
              <a:rPr lang="en-US" altLang="ko-KR" dirty="0" err="1"/>
              <a:t>xhr</a:t>
            </a:r>
            <a:r>
              <a:rPr lang="en-US" altLang="ko-KR" dirty="0"/>
              <a:t>) {</a:t>
            </a:r>
          </a:p>
          <a:p>
            <a:pPr marL="0" indent="0">
              <a:buNone/>
            </a:pPr>
            <a:r>
              <a:rPr lang="en-US" altLang="ko-KR" dirty="0"/>
              <a:t>    // </a:t>
            </a:r>
            <a:r>
              <a:rPr lang="ko-KR" altLang="en-US" dirty="0"/>
              <a:t>정상적으로 응답 받았을 경우에는 </a:t>
            </a:r>
            <a:r>
              <a:rPr lang="en-US" altLang="ko-KR" dirty="0"/>
              <a:t>success </a:t>
            </a:r>
            <a:r>
              <a:rPr lang="ko-KR" altLang="en-US" dirty="0" err="1"/>
              <a:t>콜백이</a:t>
            </a:r>
            <a:r>
              <a:rPr lang="ko-KR" altLang="en-US" dirty="0"/>
              <a:t> 호출되게 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// </a:t>
            </a:r>
            <a:r>
              <a:rPr lang="ko-KR" altLang="en-US" dirty="0"/>
              <a:t>이 </a:t>
            </a:r>
            <a:r>
              <a:rPr lang="ko-KR" altLang="en-US" dirty="0" err="1"/>
              <a:t>콜백</a:t>
            </a:r>
            <a:r>
              <a:rPr lang="ko-KR" altLang="en-US" dirty="0"/>
              <a:t> 함수의 파라미터에서는 응답 바디</a:t>
            </a:r>
            <a:r>
              <a:rPr lang="en-US" altLang="ko-KR" dirty="0"/>
              <a:t>, </a:t>
            </a:r>
            <a:r>
              <a:rPr lang="ko-KR" altLang="en-US" dirty="0"/>
              <a:t>응답 코드 그리고 </a:t>
            </a:r>
            <a:r>
              <a:rPr lang="en-US" altLang="ko-KR" dirty="0"/>
              <a:t>XHR </a:t>
            </a:r>
            <a:r>
              <a:rPr lang="ko-KR" altLang="en-US" dirty="0"/>
              <a:t>헤더를 확인할 수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},</a:t>
            </a:r>
          </a:p>
          <a:p>
            <a:pPr marL="0" indent="0">
              <a:buNone/>
            </a:pPr>
            <a:r>
              <a:rPr lang="en-US" altLang="ko-KR" dirty="0"/>
              <a:t>  error : function(</a:t>
            </a:r>
            <a:r>
              <a:rPr lang="en-US" altLang="ko-KR" dirty="0" err="1"/>
              <a:t>xhr</a:t>
            </a:r>
            <a:r>
              <a:rPr lang="en-US" altLang="ko-KR" dirty="0"/>
              <a:t>, status, error) {</a:t>
            </a:r>
          </a:p>
          <a:p>
            <a:pPr marL="0" indent="0">
              <a:buNone/>
            </a:pPr>
            <a:r>
              <a:rPr lang="en-US" altLang="ko-KR" dirty="0"/>
              <a:t>        // </a:t>
            </a:r>
            <a:r>
              <a:rPr lang="ko-KR" altLang="en-US" dirty="0"/>
              <a:t>응답을 받지 </a:t>
            </a:r>
            <a:r>
              <a:rPr lang="ko-KR" altLang="en-US" dirty="0" err="1"/>
              <a:t>못하였다거나</a:t>
            </a:r>
            <a:r>
              <a:rPr lang="ko-KR" altLang="en-US" dirty="0"/>
              <a:t> 정상적인 응답이지만 데이터 형식을 확인할 수 없기 때문에 </a:t>
            </a:r>
          </a:p>
          <a:p>
            <a:pPr marL="0" indent="0">
              <a:buNone/>
            </a:pPr>
            <a:r>
              <a:rPr lang="ko-KR" altLang="en-US" dirty="0"/>
              <a:t>        </a:t>
            </a:r>
            <a:r>
              <a:rPr lang="en-US" altLang="ko-KR" dirty="0"/>
              <a:t>// error </a:t>
            </a:r>
            <a:r>
              <a:rPr lang="ko-KR" altLang="en-US" dirty="0" err="1"/>
              <a:t>콜백이</a:t>
            </a:r>
            <a:r>
              <a:rPr lang="ko-KR" altLang="en-US" dirty="0"/>
              <a:t> 호출될 수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 //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en-US" altLang="ko-KR" dirty="0" err="1"/>
              <a:t>dataType</a:t>
            </a:r>
            <a:r>
              <a:rPr lang="ko-KR" altLang="en-US" dirty="0"/>
              <a:t>을 지정해서 응답 받을 데이터 형식을 지정하였지만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      // </a:t>
            </a:r>
            <a:r>
              <a:rPr lang="ko-KR" altLang="en-US" dirty="0"/>
              <a:t>서버에서는 다른 데이터형식으로 응답하면  </a:t>
            </a:r>
            <a:r>
              <a:rPr lang="en-US" altLang="ko-KR" dirty="0"/>
              <a:t>error </a:t>
            </a:r>
            <a:r>
              <a:rPr lang="ko-KR" altLang="en-US" dirty="0" err="1"/>
              <a:t>콜백이</a:t>
            </a:r>
            <a:r>
              <a:rPr lang="ko-KR" altLang="en-US" dirty="0"/>
              <a:t> 호출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},</a:t>
            </a:r>
          </a:p>
          <a:p>
            <a:pPr marL="0" indent="0">
              <a:buNone/>
            </a:pPr>
            <a:r>
              <a:rPr lang="en-US" altLang="ko-KR" dirty="0"/>
              <a:t>  complete : function(</a:t>
            </a:r>
            <a:r>
              <a:rPr lang="en-US" altLang="ko-KR" dirty="0" err="1"/>
              <a:t>xhr</a:t>
            </a:r>
            <a:r>
              <a:rPr lang="en-US" altLang="ko-KR" dirty="0"/>
              <a:t>, status) {</a:t>
            </a:r>
          </a:p>
          <a:p>
            <a:pPr marL="0" indent="0">
              <a:buNone/>
            </a:pPr>
            <a:r>
              <a:rPr lang="en-US" altLang="ko-KR" dirty="0"/>
              <a:t>    // success</a:t>
            </a:r>
            <a:r>
              <a:rPr lang="ko-KR" altLang="en-US" dirty="0"/>
              <a:t>와 </a:t>
            </a:r>
            <a:r>
              <a:rPr lang="en-US" altLang="ko-KR" dirty="0"/>
              <a:t>error </a:t>
            </a:r>
            <a:r>
              <a:rPr lang="ko-KR" altLang="en-US" dirty="0" err="1"/>
              <a:t>콜백이</a:t>
            </a:r>
            <a:r>
              <a:rPr lang="ko-KR" altLang="en-US" dirty="0"/>
              <a:t> 호출된 후에 반드시 호출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// try - catch - finally</a:t>
            </a:r>
            <a:r>
              <a:rPr lang="ko-KR" altLang="en-US" dirty="0"/>
              <a:t>의 </a:t>
            </a:r>
            <a:r>
              <a:rPr lang="en-US" altLang="ko-KR" dirty="0"/>
              <a:t>finally </a:t>
            </a:r>
            <a:r>
              <a:rPr lang="ko-KR" altLang="en-US" dirty="0"/>
              <a:t>구문과 동일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}</a:t>
            </a:r>
          </a:p>
          <a:p>
            <a:pPr marL="0" indent="0">
              <a:buNone/>
            </a:pPr>
            <a:r>
              <a:rPr lang="en-US" altLang="ko-KR" dirty="0"/>
              <a:t>});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36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FAC2E-D979-4356-BA9F-12482AD63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D7A6D-2AF9-4068-8097-C676FDEF6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https://devlogofchris.tistory.com/14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https://velog.io/@surim014/AJAX%EB%9E%80-%EB%AC%B4%EC%97%87%EC%9D%B8%EA%B0%80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00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372</Words>
  <Application>Microsoft Office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동기와 비동기</vt:lpstr>
      <vt:lpstr>PowerPoint 프레젠테이션</vt:lpstr>
      <vt:lpstr>PowerPoint 프레젠테이션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김은선</dc:creator>
  <cp:lastModifiedBy>김은선</cp:lastModifiedBy>
  <cp:revision>5</cp:revision>
  <dcterms:created xsi:type="dcterms:W3CDTF">2021-07-12T13:10:28Z</dcterms:created>
  <dcterms:modified xsi:type="dcterms:W3CDTF">2021-07-12T13:43:50Z</dcterms:modified>
</cp:coreProperties>
</file>