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은선" initials="김" lastIdx="1" clrIdx="0">
    <p:extLst>
      <p:ext uri="{19B8F6BF-5375-455C-9EA6-DF929625EA0E}">
        <p15:presenceInfo xmlns:p15="http://schemas.microsoft.com/office/powerpoint/2012/main" userId="김은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4072F-A108-48B8-A528-F98B898C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E192B3-BE0A-4267-898E-AD97821C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C4396-1B19-4F00-BC3F-1D71DA2A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638BD-208B-4C5A-AECE-D8BC54D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2D521-9557-45D9-9AFF-1E00C86A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2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99C6A-B39D-4454-9472-5792B235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F2B513-5845-489E-8D84-A24CE9E6F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8EBBE-D528-4291-9D7C-7FFE648E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17726-CE9F-490D-BD13-DF64047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A5C5B-084A-4D56-9546-760F9FCB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19D672-4A63-4A17-873E-7EB760C1D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FC3E8-B41D-438A-ADDF-7DA5E119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0F6B8-9327-4066-AED1-6FB59168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563E6-590F-421C-B250-188380B9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A4355-7619-4A3E-9804-E88E120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FB2F-6929-47ED-8831-E555C2C2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AAB44-A802-4413-87E2-B7BDE491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4284-6C8E-4E14-BF18-FDE58B04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2019E-0AD7-4AAF-A5E1-08478888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10ECB-B057-45F8-AC7B-4BDCC62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5638-3D49-4843-9957-120F11B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231E6-9C7C-4E40-BEFF-DD8A15A2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86563-D205-463E-89BD-467FE85E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58ECC-8039-49A5-BD2E-359B1D8B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0338C-B825-4AB7-A795-FC1DBF72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DCD2C-4CFE-4F41-87DA-01AABAE9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28F12-46E9-49A8-A1EF-3A5BA5ADC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13AF9-3807-426A-9B43-D3C67835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FE313-E5C7-4562-8B67-010FB237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27660-DE7F-416A-990F-AB154058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9D35B-4272-4D7F-8BC8-9A51A52A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2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88909-95BB-4508-A91A-F67CA916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F6D37-EF6A-48F6-8357-9BDAAC43C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28836-8B98-4A03-9B87-1F6C5918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CB943-F6DB-479B-B07D-D258E7A3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14464-29D8-49E7-A151-16E65F741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C30412-276A-4D76-8566-0D87D961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6CEAC-A800-4250-9F31-38F6DE4F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36E5C4-17A5-4688-8B8E-B6A0498D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0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A93F-C6F5-4F2A-8A9B-AAD36822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89ABE-874D-4F4E-9A70-3F1D584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691E8-6231-4E57-837C-0E47DCE1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4B71C-F38A-4D6C-AD63-720C176E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63D80-133E-4C10-A906-413AAFBD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879E4-6BE3-4AA7-8380-E361811F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4AA30-D48E-481C-945D-C57FD866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BF1D-9C5A-4406-A36F-64080520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80F6B-4D1E-416D-AC35-742533FE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63D51-F39F-4EF3-97A8-DA54A47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85E07-B1DE-488B-BCE5-73F70C65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F8146-E8BD-4033-9804-9412E3F3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252D9-EDC5-4BC1-B9D9-76E106BF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2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D5F6-0A06-43FA-A00C-EEDC81F7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77E887-5DCF-41D7-BFE3-1011380D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493BE-172F-4ADE-83AD-83E6A045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272BA-6DE9-4EC1-97A1-9DE9B83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1A6A0-8329-4DAE-BCC9-E3AFA869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4CDF2-B024-4EAE-BB28-CB7198B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0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D228D-12F5-4B88-B771-508A56AB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701D3-EE90-43A1-98C8-89056DBA5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463EA-F8E4-4C80-9E53-FAF706A65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996D-3CA2-43E7-8DC6-79F60DE811C2}" type="datetimeFigureOut">
              <a:rPr lang="ko-KR" altLang="en-US" smtClean="0"/>
              <a:t>2021-07-09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02CA8-6406-43DE-BA4A-7BE8542A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23E2B-280B-4898-9B7E-64586B4E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903E-2963-4255-BC69-9ABDC1C58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1A39BB-211F-4338-82EE-6FAA25B35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 b="87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0D902F08-D4D4-4827-8D05-8D35633E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219" y="4546833"/>
            <a:ext cx="4762150" cy="897622"/>
          </a:xfrm>
        </p:spPr>
        <p:txBody>
          <a:bodyPr>
            <a:noAutofit/>
          </a:bodyPr>
          <a:lstStyle/>
          <a:p>
            <a:r>
              <a:rPr lang="en-US" altLang="ko-KR" sz="4400" b="1" i="0" dirty="0">
                <a:solidFill>
                  <a:srgbClr val="FFFFFF"/>
                </a:solidFill>
                <a:effectLst/>
                <a:latin typeface="-apple-system"/>
              </a:rPr>
              <a:t>@Annotation</a:t>
            </a:r>
            <a:br>
              <a:rPr lang="en-US" altLang="ko-KR" sz="44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ko-KR" alt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3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BA429-F145-44F1-81B1-960BD631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D6567-55E2-49CC-8391-EC7F53B9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 action="ppaction://hlinksldjump"/>
              </a:rPr>
              <a:t>-</a:t>
            </a:r>
            <a:r>
              <a:rPr lang="ko-KR" altLang="en-US" dirty="0">
                <a:hlinkClick r:id="rId2" action="ppaction://hlinksldjump"/>
              </a:rPr>
              <a:t> </a:t>
            </a:r>
            <a:r>
              <a:rPr lang="ko-KR" altLang="en-US" dirty="0" err="1">
                <a:hlinkClick r:id="rId2" action="ppaction://hlinksldjump"/>
              </a:rPr>
              <a:t>싱글톤과</a:t>
            </a:r>
            <a:r>
              <a:rPr lang="ko-KR" altLang="en-US" dirty="0">
                <a:hlinkClick r:id="rId2" action="ppaction://hlinksldjump"/>
              </a:rPr>
              <a:t> 스프링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>
                <a:hlinkClick r:id="rId3" action="ppaction://hlinksldjump"/>
              </a:rPr>
              <a:t>Component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38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F71E-0DA5-4D7A-922E-37382B9C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싱글톤과</a:t>
            </a:r>
            <a:r>
              <a:rPr lang="ko-KR" altLang="en-US" dirty="0"/>
              <a:t> 스프링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901E6-4DD9-45C6-A2FC-A22D0DB2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싱글톤</a:t>
            </a:r>
            <a:r>
              <a:rPr lang="en-US" altLang="ko-KR" sz="1600" dirty="0"/>
              <a:t>&gt;&gt;</a:t>
            </a:r>
            <a:r>
              <a:rPr lang="ko-KR" altLang="en-US" sz="1600" dirty="0"/>
              <a:t>해당 클래스의 인스턴스가 하나만 만들어지는</a:t>
            </a:r>
            <a:r>
              <a:rPr lang="en-US" altLang="ko-KR" sz="1600" dirty="0"/>
              <a:t> </a:t>
            </a:r>
            <a:r>
              <a:rPr lang="ko-KR" altLang="en-US" sz="1600" dirty="0"/>
              <a:t>전역변수와 같은 것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보통 객체가 여러 개 있는 것 보다 하나만 있어야 하는 경우에 사용</a:t>
            </a:r>
          </a:p>
          <a:p>
            <a:r>
              <a:rPr lang="ko-KR" altLang="en-US" sz="1600" dirty="0"/>
              <a:t>스프링이 모든 빈 들을 </a:t>
            </a:r>
            <a:r>
              <a:rPr lang="ko-KR" altLang="en-US" sz="1600" dirty="0" err="1"/>
              <a:t>싱글톤으로</a:t>
            </a:r>
            <a:r>
              <a:rPr lang="ko-KR" altLang="en-US" sz="1600" dirty="0"/>
              <a:t> 관리 </a:t>
            </a:r>
            <a:r>
              <a:rPr lang="en-US" altLang="ko-KR" sz="1600" dirty="0"/>
              <a:t>&gt;&gt;</a:t>
            </a:r>
            <a:r>
              <a:rPr lang="ko-KR" altLang="en-US" sz="1600" dirty="0"/>
              <a:t>서버환경이기 때문</a:t>
            </a:r>
            <a:endParaRPr lang="en-US" altLang="ko-KR" sz="1600" dirty="0"/>
          </a:p>
          <a:p>
            <a:r>
              <a:rPr lang="ko-KR" altLang="en-US" sz="1600" dirty="0"/>
              <a:t>서버환경</a:t>
            </a:r>
            <a:r>
              <a:rPr lang="en-US" altLang="ko-KR" sz="1600" dirty="0"/>
              <a:t>&gt;&gt;</a:t>
            </a:r>
            <a:r>
              <a:rPr lang="ko-KR" altLang="en-US" sz="1600" dirty="0"/>
              <a:t>많은 사람이 이용하게 되면 요청횟수도 많아지게 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ex) 10</a:t>
            </a:r>
            <a:r>
              <a:rPr lang="ko-KR" altLang="en-US" sz="1600" dirty="0"/>
              <a:t>번 요청 </a:t>
            </a:r>
            <a:r>
              <a:rPr lang="en-US" altLang="ko-KR" sz="1600" dirty="0"/>
              <a:t>-&gt; 10</a:t>
            </a:r>
            <a:r>
              <a:rPr lang="ko-KR" altLang="en-US" sz="1600" dirty="0"/>
              <a:t>개의 오브젝트 생성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100</a:t>
            </a:r>
            <a:r>
              <a:rPr lang="ko-KR" altLang="en-US" sz="1600" dirty="0"/>
              <a:t>번 요청 </a:t>
            </a:r>
            <a:r>
              <a:rPr lang="en-US" altLang="ko-KR" sz="1600" dirty="0"/>
              <a:t>-&gt; 100</a:t>
            </a:r>
            <a:r>
              <a:rPr lang="ko-KR" altLang="en-US" sz="1600" dirty="0"/>
              <a:t>개의 오브젝트 생성</a:t>
            </a:r>
            <a:r>
              <a:rPr lang="en-US" altLang="ko-KR" sz="160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B16AF-A3DD-44EE-8D06-681058B2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06" y="3284422"/>
            <a:ext cx="55245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F71E-0DA5-4D7A-922E-37382B9C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@Component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901E6-4DD9-45C6-A2FC-A22D0DB2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334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목차</vt:lpstr>
      <vt:lpstr>싱글톤과 스프링</vt:lpstr>
      <vt:lpstr>@Component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@</dc:title>
  <dc:creator>eunsun</dc:creator>
  <cp:lastModifiedBy>김은선</cp:lastModifiedBy>
  <cp:revision>7</cp:revision>
  <dcterms:created xsi:type="dcterms:W3CDTF">2021-07-08T10:42:51Z</dcterms:created>
  <dcterms:modified xsi:type="dcterms:W3CDTF">2021-07-09T14:29:26Z</dcterms:modified>
</cp:coreProperties>
</file>