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D040"/>
    <a:srgbClr val="FFC000"/>
    <a:srgbClr val="6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BC78-A1D2-464D-A15A-EEB1B5BBEE07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7A8A9-8692-4ED2-AA82-9CB0446DA5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1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d2610274a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d2610274a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05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36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803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941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38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83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73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528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22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245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92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30EB-1470-4C51-A1C1-0EC2DB8F145F}" type="datetimeFigureOut">
              <a:rPr lang="es-419" smtClean="0"/>
              <a:t>11/11/2022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D92A-168C-44C1-8E00-3EF9AEEF217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48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D94653E5-3AC3-59B0-877A-7DC152688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885" y="759279"/>
            <a:ext cx="9645115" cy="6098721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B61E14F-548F-8D41-3D10-8AD21589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89" y="3535399"/>
            <a:ext cx="4189379" cy="1739934"/>
          </a:xfrm>
        </p:spPr>
        <p:txBody>
          <a:bodyPr>
            <a:normAutofit/>
          </a:bodyPr>
          <a:lstStyle/>
          <a:p>
            <a:pPr algn="l"/>
            <a:r>
              <a:rPr lang="es-MX" sz="12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Integrantes:</a:t>
            </a:r>
          </a:p>
          <a:p>
            <a:pPr algn="l"/>
            <a:r>
              <a:rPr lang="es-MX" sz="12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Benjamín Bugueño</a:t>
            </a:r>
          </a:p>
          <a:p>
            <a:pPr algn="l"/>
            <a:r>
              <a:rPr lang="es-MX" sz="12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Agustín Rodríguez</a:t>
            </a:r>
          </a:p>
          <a:p>
            <a:pPr algn="l"/>
            <a:r>
              <a:rPr lang="es-MX" sz="12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Sección: </a:t>
            </a:r>
            <a:r>
              <a:rPr lang="es-ES" sz="12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CSY4111-007D</a:t>
            </a:r>
          </a:p>
          <a:p>
            <a:pPr algn="l"/>
            <a:endParaRPr lang="es-419" sz="1200" dirty="0"/>
          </a:p>
        </p:txBody>
      </p:sp>
      <p:sp>
        <p:nvSpPr>
          <p:cNvPr id="6" name="Título 8">
            <a:extLst>
              <a:ext uri="{FF2B5EF4-FFF2-40B4-BE49-F238E27FC236}">
                <a16:creationId xmlns:a16="http://schemas.microsoft.com/office/drawing/2014/main" id="{EF94FD33-D682-BB6D-2096-E025CD8E0552}"/>
              </a:ext>
            </a:extLst>
          </p:cNvPr>
          <p:cNvSpPr txBox="1">
            <a:spLocks/>
          </p:cNvSpPr>
          <p:nvPr/>
        </p:nvSpPr>
        <p:spPr>
          <a:xfrm>
            <a:off x="141990" y="1582667"/>
            <a:ext cx="4832202" cy="1547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Informe de Testing</a:t>
            </a:r>
          </a:p>
        </p:txBody>
      </p:sp>
    </p:spTree>
    <p:extLst>
      <p:ext uri="{BB962C8B-B14F-4D97-AF65-F5344CB8AC3E}">
        <p14:creationId xmlns:p14="http://schemas.microsoft.com/office/powerpoint/2010/main" val="145393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CAB74B2-207B-A9B5-ABF0-CF4FE2918C97}"/>
              </a:ext>
            </a:extLst>
          </p:cNvPr>
          <p:cNvSpPr txBox="1">
            <a:spLocks/>
          </p:cNvSpPr>
          <p:nvPr/>
        </p:nvSpPr>
        <p:spPr>
          <a:xfrm>
            <a:off x="1073812" y="2371813"/>
            <a:ext cx="5490994" cy="328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expuestas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corresponden</a:t>
            </a:r>
            <a:r>
              <a:rPr lang="en-US" dirty="0"/>
              <a:t> al </a:t>
            </a:r>
            <a:r>
              <a:rPr lang="en-US" dirty="0" err="1"/>
              <a:t>resultado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que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s-CL" dirty="0"/>
              <a:t>efectuadas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software de </a:t>
            </a:r>
            <a:r>
              <a:rPr lang="en-US" dirty="0" err="1"/>
              <a:t>NextWiiUBox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de Software de </a:t>
            </a:r>
            <a:r>
              <a:rPr lang="en-US" dirty="0" err="1"/>
              <a:t>escritorio</a:t>
            </a:r>
            <a:r>
              <a:rPr lang="en-US" dirty="0"/>
              <a:t>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8F3F47A-98DE-7D33-C3FD-431E35CD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287" y="2498437"/>
            <a:ext cx="4246821" cy="3225728"/>
          </a:xfrm>
          <a:prstGeom prst="rect">
            <a:avLst/>
          </a:prstGeom>
        </p:spPr>
      </p:pic>
      <p:sp>
        <p:nvSpPr>
          <p:cNvPr id="6" name="Título 8">
            <a:extLst>
              <a:ext uri="{FF2B5EF4-FFF2-40B4-BE49-F238E27FC236}">
                <a16:creationId xmlns:a16="http://schemas.microsoft.com/office/drawing/2014/main" id="{BFD2C994-5AF2-F924-0282-83010E43E2B9}"/>
              </a:ext>
            </a:extLst>
          </p:cNvPr>
          <p:cNvSpPr txBox="1">
            <a:spLocks/>
          </p:cNvSpPr>
          <p:nvPr/>
        </p:nvSpPr>
        <p:spPr>
          <a:xfrm>
            <a:off x="1073811" y="648757"/>
            <a:ext cx="10492667" cy="1065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Resumen </a:t>
            </a:r>
            <a:r>
              <a:rPr lang="en-US" sz="4000" kern="1200" dirty="0" err="1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Ejecutivo</a:t>
            </a:r>
            <a:endParaRPr lang="en-US" sz="4000" kern="1200" dirty="0">
              <a:solidFill>
                <a:schemeClr val="tx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FD45DF7B-72EA-DBEE-46D7-7D27BCED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637" y="963386"/>
            <a:ext cx="9214363" cy="5897659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A86192C-866D-FFFF-34CF-FD2622C2DF7B}"/>
              </a:ext>
            </a:extLst>
          </p:cNvPr>
          <p:cNvSpPr/>
          <p:nvPr/>
        </p:nvSpPr>
        <p:spPr>
          <a:xfrm>
            <a:off x="3160954" y="2145085"/>
            <a:ext cx="5598035" cy="2747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F603BC4-6386-539A-D43F-84ADC8CD2B83}"/>
              </a:ext>
            </a:extLst>
          </p:cNvPr>
          <p:cNvSpPr/>
          <p:nvPr/>
        </p:nvSpPr>
        <p:spPr>
          <a:xfrm>
            <a:off x="3388111" y="2287874"/>
            <a:ext cx="2033099" cy="708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Google Shape;301;p3">
            <a:extLst>
              <a:ext uri="{FF2B5EF4-FFF2-40B4-BE49-F238E27FC236}">
                <a16:creationId xmlns:a16="http://schemas.microsoft.com/office/drawing/2014/main" id="{62F3F7EF-0B5F-DF16-0C74-AA616E802C5E}"/>
              </a:ext>
            </a:extLst>
          </p:cNvPr>
          <p:cNvSpPr txBox="1"/>
          <p:nvPr/>
        </p:nvSpPr>
        <p:spPr>
          <a:xfrm>
            <a:off x="3425059" y="248635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5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01. </a:t>
            </a:r>
            <a:r>
              <a:rPr lang="en" sz="1400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Planificación</a:t>
            </a: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 de pruebas.</a:t>
            </a:r>
            <a:endParaRPr sz="1400" b="0" i="0" u="none" strike="noStrike" cap="none" dirty="0">
              <a:latin typeface="Posterama" panose="020B0504020200020000" pitchFamily="34" charset="0"/>
              <a:ea typeface="Fira Sans Medium"/>
              <a:cs typeface="Posterama" panose="020B0504020200020000" pitchFamily="34" charset="0"/>
              <a:sym typeface="Fira Sans Medium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A8D1AA6-B611-E217-E744-B0A36A878266}"/>
              </a:ext>
            </a:extLst>
          </p:cNvPr>
          <p:cNvSpPr/>
          <p:nvPr/>
        </p:nvSpPr>
        <p:spPr>
          <a:xfrm>
            <a:off x="3388113" y="3126714"/>
            <a:ext cx="2033099" cy="708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12EED42-0C99-4F04-9CC4-1B2BFBB80384}"/>
              </a:ext>
            </a:extLst>
          </p:cNvPr>
          <p:cNvSpPr/>
          <p:nvPr/>
        </p:nvSpPr>
        <p:spPr>
          <a:xfrm>
            <a:off x="3388112" y="4044498"/>
            <a:ext cx="2033099" cy="708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8F00CBE-3B78-E1CD-9AE3-4A3843C4FCD4}"/>
              </a:ext>
            </a:extLst>
          </p:cNvPr>
          <p:cNvSpPr/>
          <p:nvPr/>
        </p:nvSpPr>
        <p:spPr>
          <a:xfrm>
            <a:off x="6436435" y="4026241"/>
            <a:ext cx="2033099" cy="708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E08106A-C812-D082-C9CE-B2A05CDE1EB2}"/>
              </a:ext>
            </a:extLst>
          </p:cNvPr>
          <p:cNvSpPr/>
          <p:nvPr/>
        </p:nvSpPr>
        <p:spPr>
          <a:xfrm>
            <a:off x="6436435" y="3126714"/>
            <a:ext cx="2033099" cy="708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53C5914-1023-D035-6030-791DE81FD128}"/>
              </a:ext>
            </a:extLst>
          </p:cNvPr>
          <p:cNvSpPr/>
          <p:nvPr/>
        </p:nvSpPr>
        <p:spPr>
          <a:xfrm>
            <a:off x="6436436" y="2275954"/>
            <a:ext cx="2033099" cy="708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Google Shape;302;p3">
            <a:extLst>
              <a:ext uri="{FF2B5EF4-FFF2-40B4-BE49-F238E27FC236}">
                <a16:creationId xmlns:a16="http://schemas.microsoft.com/office/drawing/2014/main" id="{2905E44F-7572-9974-DC21-D61076582969}"/>
              </a:ext>
            </a:extLst>
          </p:cNvPr>
          <p:cNvSpPr txBox="1"/>
          <p:nvPr/>
        </p:nvSpPr>
        <p:spPr>
          <a:xfrm>
            <a:off x="3439175" y="329093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5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02. </a:t>
            </a: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Diseño de casos de prueba.</a:t>
            </a:r>
            <a:endParaRPr sz="1400" b="0" i="0" u="none" strike="noStrike" cap="none" dirty="0">
              <a:latin typeface="Posterama" panose="020B0504020200020000" pitchFamily="34" charset="0"/>
              <a:ea typeface="Fira Sans Medium"/>
              <a:cs typeface="Posterama" panose="020B0504020200020000" pitchFamily="34" charset="0"/>
              <a:sym typeface="Fira Sans Medium"/>
            </a:endParaRPr>
          </a:p>
        </p:txBody>
      </p:sp>
      <p:sp>
        <p:nvSpPr>
          <p:cNvPr id="6" name="Google Shape;303;p3">
            <a:extLst>
              <a:ext uri="{FF2B5EF4-FFF2-40B4-BE49-F238E27FC236}">
                <a16:creationId xmlns:a16="http://schemas.microsoft.com/office/drawing/2014/main" id="{C7A895F4-147C-FCEB-42DD-576647AD5DAD}"/>
              </a:ext>
            </a:extLst>
          </p:cNvPr>
          <p:cNvSpPr txBox="1"/>
          <p:nvPr/>
        </p:nvSpPr>
        <p:spPr>
          <a:xfrm>
            <a:off x="3441673" y="423089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03. Implementación</a:t>
            </a: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 ambiente de pruebas</a:t>
            </a:r>
            <a:r>
              <a:rPr lang="en" sz="15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.</a:t>
            </a:r>
            <a:endParaRPr sz="1500" b="0" i="0" u="none" strike="noStrike" cap="none" dirty="0">
              <a:latin typeface="Posterama" panose="020B0504020200020000" pitchFamily="34" charset="0"/>
              <a:ea typeface="Fira Sans Medium"/>
              <a:cs typeface="Posterama" panose="020B0504020200020000" pitchFamily="34" charset="0"/>
              <a:sym typeface="Fira Sans Medium"/>
            </a:endParaRPr>
          </a:p>
        </p:txBody>
      </p:sp>
      <p:sp>
        <p:nvSpPr>
          <p:cNvPr id="7" name="Google Shape;305;p3">
            <a:extLst>
              <a:ext uri="{FF2B5EF4-FFF2-40B4-BE49-F238E27FC236}">
                <a16:creationId xmlns:a16="http://schemas.microsoft.com/office/drawing/2014/main" id="{6EFAB4B2-1AE9-BB48-5236-072873D96C1F}"/>
              </a:ext>
            </a:extLst>
          </p:cNvPr>
          <p:cNvSpPr txBox="1"/>
          <p:nvPr/>
        </p:nvSpPr>
        <p:spPr>
          <a:xfrm>
            <a:off x="6003214" y="249253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04. Ejecución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de pruebas</a:t>
            </a:r>
            <a:endParaRPr sz="1400" b="0" i="0" u="none" strike="noStrike" cap="none" dirty="0">
              <a:latin typeface="Posterama" panose="020B0504020200020000" pitchFamily="34" charset="0"/>
              <a:ea typeface="Fira Sans Medium"/>
              <a:cs typeface="Posterama" panose="020B0504020200020000" pitchFamily="34" charset="0"/>
              <a:sym typeface="Fira Sans Medium"/>
            </a:endParaRPr>
          </a:p>
        </p:txBody>
      </p:sp>
      <p:sp>
        <p:nvSpPr>
          <p:cNvPr id="8" name="Google Shape;306;p3">
            <a:extLst>
              <a:ext uri="{FF2B5EF4-FFF2-40B4-BE49-F238E27FC236}">
                <a16:creationId xmlns:a16="http://schemas.microsoft.com/office/drawing/2014/main" id="{20585A55-05B1-0D57-04C1-034C4426A142}"/>
              </a:ext>
            </a:extLst>
          </p:cNvPr>
          <p:cNvSpPr txBox="1"/>
          <p:nvPr/>
        </p:nvSpPr>
        <p:spPr>
          <a:xfrm>
            <a:off x="5593911" y="3297609"/>
            <a:ext cx="2353757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05. Registro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de defectos</a:t>
            </a:r>
            <a:endParaRPr sz="1400" b="0" i="0" u="none" strike="noStrike" cap="none" dirty="0">
              <a:latin typeface="Posterama" panose="020B0504020200020000" pitchFamily="34" charset="0"/>
              <a:ea typeface="Fira Sans Medium"/>
              <a:cs typeface="Posterama" panose="020B0504020200020000" pitchFamily="34" charset="0"/>
              <a:sym typeface="Fira Sans Medium"/>
            </a:endParaRPr>
          </a:p>
        </p:txBody>
      </p:sp>
      <p:sp>
        <p:nvSpPr>
          <p:cNvPr id="9" name="Google Shape;307;p3">
            <a:extLst>
              <a:ext uri="{FF2B5EF4-FFF2-40B4-BE49-F238E27FC236}">
                <a16:creationId xmlns:a16="http://schemas.microsoft.com/office/drawing/2014/main" id="{4A9D8B21-09D7-236C-4B84-5B749F208D40}"/>
              </a:ext>
            </a:extLst>
          </p:cNvPr>
          <p:cNvSpPr txBox="1"/>
          <p:nvPr/>
        </p:nvSpPr>
        <p:spPr>
          <a:xfrm>
            <a:off x="6489997" y="4220543"/>
            <a:ext cx="161448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06. Entrega del informe final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a desarrollo</a:t>
            </a:r>
            <a:endParaRPr sz="1400" b="0" i="0" u="none" strike="noStrike" cap="none" dirty="0">
              <a:latin typeface="Posterama" panose="020B0504020200020000" pitchFamily="34" charset="0"/>
              <a:ea typeface="Fira Sans Medium"/>
              <a:cs typeface="Posterama" panose="020B0504020200020000" pitchFamily="34" charset="0"/>
              <a:sym typeface="Fira Sans Medium"/>
            </a:endParaRPr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68A14DF5-A421-2561-5D8B-B6D02E91540A}"/>
              </a:ext>
            </a:extLst>
          </p:cNvPr>
          <p:cNvSpPr/>
          <p:nvPr/>
        </p:nvSpPr>
        <p:spPr>
          <a:xfrm rot="5676948">
            <a:off x="3862887" y="1800312"/>
            <a:ext cx="1472636" cy="9404316"/>
          </a:xfrm>
          <a:prstGeom prst="triangle">
            <a:avLst>
              <a:gd name="adj" fmla="val 49214"/>
            </a:avLst>
          </a:prstGeom>
          <a:solidFill>
            <a:srgbClr val="6C6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08FC43-D505-DF20-0A18-FE8A659E375C}"/>
              </a:ext>
            </a:extLst>
          </p:cNvPr>
          <p:cNvSpPr txBox="1"/>
          <p:nvPr/>
        </p:nvSpPr>
        <p:spPr>
          <a:xfrm>
            <a:off x="286846" y="1286021"/>
            <a:ext cx="2874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0" i="0" u="none" strike="noStrike" cap="none" dirty="0">
                <a:solidFill>
                  <a:srgbClr val="000000"/>
                </a:solidFill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Tareas Realizadas</a:t>
            </a:r>
            <a:endParaRPr lang="es-419" sz="36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8AA9CC2-B430-CB2D-6BDC-B949887A6EFC}"/>
              </a:ext>
            </a:extLst>
          </p:cNvPr>
          <p:cNvCxnSpPr>
            <a:cxnSpLocks/>
          </p:cNvCxnSpPr>
          <p:nvPr/>
        </p:nvCxnSpPr>
        <p:spPr>
          <a:xfrm>
            <a:off x="241722" y="2486350"/>
            <a:ext cx="2413246" cy="0"/>
          </a:xfrm>
          <a:prstGeom prst="line">
            <a:avLst/>
          </a:prstGeom>
          <a:ln w="57150">
            <a:solidFill>
              <a:srgbClr val="6C63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3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902DE-5558-1D90-59DB-799F4012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3" y="597333"/>
            <a:ext cx="5560799" cy="1325563"/>
          </a:xfrm>
        </p:spPr>
        <p:txBody>
          <a:bodyPr>
            <a:normAutofit fontScale="90000"/>
          </a:bodyPr>
          <a:lstStyle/>
          <a:p>
            <a:r>
              <a:rPr lang="es-MX" sz="4400" b="0" i="0" u="none" strike="noStrike" cap="none" dirty="0">
                <a:latin typeface="Posterama" panose="020B0504020200020000" pitchFamily="34" charset="0"/>
                <a:ea typeface="Fira Sans Medium"/>
                <a:cs typeface="Posterama" panose="020B0504020200020000" pitchFamily="34" charset="0"/>
                <a:sym typeface="Fira Sans Medium"/>
              </a:rPr>
              <a:t>Responsabilidades del equipo de desarrollo.</a:t>
            </a:r>
            <a:br>
              <a:rPr lang="es-MX" sz="4400" b="0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lang="es-419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3F2363-C3FB-A99D-9B20-223F31FB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556" y="2401140"/>
            <a:ext cx="4814887" cy="3499511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6B03E71-36C4-1892-5002-FC63B696D22A}"/>
              </a:ext>
            </a:extLst>
          </p:cNvPr>
          <p:cNvCxnSpPr>
            <a:cxnSpLocks/>
          </p:cNvCxnSpPr>
          <p:nvPr/>
        </p:nvCxnSpPr>
        <p:spPr>
          <a:xfrm>
            <a:off x="305891" y="1679244"/>
            <a:ext cx="5244677" cy="0"/>
          </a:xfrm>
          <a:prstGeom prst="line">
            <a:avLst/>
          </a:prstGeom>
          <a:ln w="57150">
            <a:solidFill>
              <a:srgbClr val="6C63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Google Shape;431;p4">
            <a:extLst>
              <a:ext uri="{FF2B5EF4-FFF2-40B4-BE49-F238E27FC236}">
                <a16:creationId xmlns:a16="http://schemas.microsoft.com/office/drawing/2014/main" id="{068CC146-4CB2-309A-F2E7-9B0C6C6B2C1C}"/>
              </a:ext>
            </a:extLst>
          </p:cNvPr>
          <p:cNvSpPr txBox="1"/>
          <p:nvPr/>
        </p:nvSpPr>
        <p:spPr>
          <a:xfrm>
            <a:off x="958516" y="2638131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01. </a:t>
            </a:r>
            <a:r>
              <a:rPr lang="en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Recepción</a:t>
            </a:r>
            <a:r>
              <a:rPr lang="en" sz="1500" b="0" i="0" u="none" strike="noStrike" cap="none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del caso semestral</a:t>
            </a:r>
            <a:endParaRPr sz="1500" b="0" i="0" u="none" strike="noStrike" cap="none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" name="Google Shape;432;p4">
            <a:extLst>
              <a:ext uri="{FF2B5EF4-FFF2-40B4-BE49-F238E27FC236}">
                <a16:creationId xmlns:a16="http://schemas.microsoft.com/office/drawing/2014/main" id="{3F844F5B-26BC-E8FD-CAA5-7A94B113337E}"/>
              </a:ext>
            </a:extLst>
          </p:cNvPr>
          <p:cNvSpPr txBox="1"/>
          <p:nvPr/>
        </p:nvSpPr>
        <p:spPr>
          <a:xfrm>
            <a:off x="958516" y="3786568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02. Primera entrega del software</a:t>
            </a:r>
            <a:endParaRPr sz="1500" b="0" i="0" u="none" strike="noStrike" cap="none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" name="Google Shape;433;p4">
            <a:extLst>
              <a:ext uri="{FF2B5EF4-FFF2-40B4-BE49-F238E27FC236}">
                <a16:creationId xmlns:a16="http://schemas.microsoft.com/office/drawing/2014/main" id="{CA390DD4-46D0-2459-44A6-E5E73128088D}"/>
              </a:ext>
            </a:extLst>
          </p:cNvPr>
          <p:cNvSpPr txBox="1"/>
          <p:nvPr/>
        </p:nvSpPr>
        <p:spPr>
          <a:xfrm>
            <a:off x="958525" y="493510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475B7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03. Corrección de defectos</a:t>
            </a:r>
            <a:endParaRPr sz="1500" b="0" i="0" u="none" strike="noStrike" cap="none" dirty="0">
              <a:solidFill>
                <a:srgbClr val="475B7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" name="Google Shape;435;p4">
            <a:extLst>
              <a:ext uri="{FF2B5EF4-FFF2-40B4-BE49-F238E27FC236}">
                <a16:creationId xmlns:a16="http://schemas.microsoft.com/office/drawing/2014/main" id="{09CB3D96-30CB-A9D7-F2D1-A4461265D533}"/>
              </a:ext>
            </a:extLst>
          </p:cNvPr>
          <p:cNvSpPr txBox="1"/>
          <p:nvPr/>
        </p:nvSpPr>
        <p:spPr>
          <a:xfrm>
            <a:off x="8590782" y="2539551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04. Entrega final del software</a:t>
            </a:r>
            <a:endParaRPr sz="1500" b="0" i="0" u="none" strike="noStrike" cap="none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9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5"/>
          <p:cNvSpPr/>
          <p:nvPr/>
        </p:nvSpPr>
        <p:spPr>
          <a:xfrm rot="-5400000">
            <a:off x="5690117" y="3182033"/>
            <a:ext cx="1822000" cy="2641200"/>
          </a:xfrm>
          <a:prstGeom prst="round2SameRect">
            <a:avLst>
              <a:gd name="adj1" fmla="val 12729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1" name="Google Shape;1301;p25"/>
          <p:cNvSpPr/>
          <p:nvPr/>
        </p:nvSpPr>
        <p:spPr>
          <a:xfrm>
            <a:off x="749065" y="4607390"/>
            <a:ext cx="3047797" cy="1445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2" name="Google Shape;1302;p25"/>
          <p:cNvSpPr/>
          <p:nvPr/>
        </p:nvSpPr>
        <p:spPr>
          <a:xfrm rot="5400000" flipH="1">
            <a:off x="4652100" y="1137267"/>
            <a:ext cx="1822000" cy="2641200"/>
          </a:xfrm>
          <a:prstGeom prst="round2SameRect">
            <a:avLst>
              <a:gd name="adj1" fmla="val 1272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03" name="Google Shape;1303;p25"/>
          <p:cNvGrpSpPr/>
          <p:nvPr/>
        </p:nvGrpSpPr>
        <p:grpSpPr>
          <a:xfrm>
            <a:off x="7371621" y="3525534"/>
            <a:ext cx="4218472" cy="2797517"/>
            <a:chOff x="5522951" y="2633931"/>
            <a:chExt cx="3163854" cy="2098138"/>
          </a:xfrm>
        </p:grpSpPr>
        <p:sp>
          <p:nvSpPr>
            <p:cNvPr id="1304" name="Google Shape;1304;p25"/>
            <p:cNvSpPr/>
            <p:nvPr/>
          </p:nvSpPr>
          <p:spPr>
            <a:xfrm>
              <a:off x="5896118" y="2633931"/>
              <a:ext cx="2417536" cy="1498069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522951" y="4083581"/>
              <a:ext cx="3163854" cy="580741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532629" y="4627717"/>
              <a:ext cx="3145585" cy="104351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307" name="Google Shape;1307;p25"/>
            <p:cNvGrpSpPr/>
            <p:nvPr/>
          </p:nvGrpSpPr>
          <p:grpSpPr>
            <a:xfrm>
              <a:off x="5907970" y="4140562"/>
              <a:ext cx="2393918" cy="291492"/>
              <a:chOff x="3375045" y="3271837"/>
              <a:chExt cx="2393918" cy="291492"/>
            </a:xfrm>
          </p:grpSpPr>
          <p:sp>
            <p:nvSpPr>
              <p:cNvPr id="1308" name="Google Shape;1308;p25"/>
              <p:cNvSpPr/>
              <p:nvPr/>
            </p:nvSpPr>
            <p:spPr>
              <a:xfrm>
                <a:off x="3520216" y="3271837"/>
                <a:ext cx="133385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856" extrusionOk="0">
                    <a:moveTo>
                      <a:pt x="1046" y="1"/>
                    </a:moveTo>
                    <a:cubicBezTo>
                      <a:pt x="697" y="1"/>
                      <a:pt x="380" y="96"/>
                      <a:pt x="317" y="223"/>
                    </a:cubicBezTo>
                    <a:cubicBezTo>
                      <a:pt x="222" y="381"/>
                      <a:pt x="190" y="476"/>
                      <a:pt x="95" y="634"/>
                    </a:cubicBezTo>
                    <a:cubicBezTo>
                      <a:pt x="0" y="761"/>
                      <a:pt x="222" y="856"/>
                      <a:pt x="571" y="856"/>
                    </a:cubicBezTo>
                    <a:lnTo>
                      <a:pt x="2946" y="856"/>
                    </a:lnTo>
                    <a:cubicBezTo>
                      <a:pt x="3262" y="856"/>
                      <a:pt x="3579" y="761"/>
                      <a:pt x="3642" y="634"/>
                    </a:cubicBezTo>
                    <a:cubicBezTo>
                      <a:pt x="3737" y="476"/>
                      <a:pt x="3769" y="381"/>
                      <a:pt x="3864" y="223"/>
                    </a:cubicBezTo>
                    <a:cubicBezTo>
                      <a:pt x="3927" y="96"/>
                      <a:pt x="3706" y="1"/>
                      <a:pt x="338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9" name="Google Shape;1309;p25"/>
              <p:cNvSpPr/>
              <p:nvPr/>
            </p:nvSpPr>
            <p:spPr>
              <a:xfrm>
                <a:off x="3662162" y="3271837"/>
                <a:ext cx="131246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856" extrusionOk="0">
                    <a:moveTo>
                      <a:pt x="951" y="1"/>
                    </a:moveTo>
                    <a:cubicBezTo>
                      <a:pt x="634" y="1"/>
                      <a:pt x="317" y="96"/>
                      <a:pt x="286" y="223"/>
                    </a:cubicBezTo>
                    <a:cubicBezTo>
                      <a:pt x="191" y="381"/>
                      <a:pt x="127" y="476"/>
                      <a:pt x="64" y="634"/>
                    </a:cubicBezTo>
                    <a:cubicBezTo>
                      <a:pt x="1" y="761"/>
                      <a:pt x="222" y="856"/>
                      <a:pt x="539" y="856"/>
                    </a:cubicBezTo>
                    <a:lnTo>
                      <a:pt x="2946" y="856"/>
                    </a:lnTo>
                    <a:cubicBezTo>
                      <a:pt x="3263" y="856"/>
                      <a:pt x="3579" y="761"/>
                      <a:pt x="3611" y="634"/>
                    </a:cubicBezTo>
                    <a:cubicBezTo>
                      <a:pt x="3706" y="476"/>
                      <a:pt x="3738" y="381"/>
                      <a:pt x="3801" y="223"/>
                    </a:cubicBezTo>
                    <a:cubicBezTo>
                      <a:pt x="3864" y="96"/>
                      <a:pt x="3643" y="1"/>
                      <a:pt x="332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0" name="Google Shape;1310;p25"/>
              <p:cNvSpPr/>
              <p:nvPr/>
            </p:nvSpPr>
            <p:spPr>
              <a:xfrm>
                <a:off x="3803054" y="3271837"/>
                <a:ext cx="130159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833" h="856" extrusionOk="0">
                    <a:moveTo>
                      <a:pt x="919" y="1"/>
                    </a:moveTo>
                    <a:cubicBezTo>
                      <a:pt x="602" y="1"/>
                      <a:pt x="285" y="96"/>
                      <a:pt x="254" y="223"/>
                    </a:cubicBezTo>
                    <a:cubicBezTo>
                      <a:pt x="190" y="381"/>
                      <a:pt x="127" y="476"/>
                      <a:pt x="64" y="634"/>
                    </a:cubicBezTo>
                    <a:cubicBezTo>
                      <a:pt x="0" y="761"/>
                      <a:pt x="254" y="856"/>
                      <a:pt x="570" y="856"/>
                    </a:cubicBezTo>
                    <a:lnTo>
                      <a:pt x="2946" y="856"/>
                    </a:lnTo>
                    <a:cubicBezTo>
                      <a:pt x="3294" y="856"/>
                      <a:pt x="3579" y="761"/>
                      <a:pt x="3642" y="634"/>
                    </a:cubicBezTo>
                    <a:cubicBezTo>
                      <a:pt x="3706" y="476"/>
                      <a:pt x="3737" y="381"/>
                      <a:pt x="3769" y="223"/>
                    </a:cubicBezTo>
                    <a:cubicBezTo>
                      <a:pt x="3832" y="96"/>
                      <a:pt x="3611" y="1"/>
                      <a:pt x="326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1" name="Google Shape;1311;p25"/>
              <p:cNvSpPr/>
              <p:nvPr/>
            </p:nvSpPr>
            <p:spPr>
              <a:xfrm>
                <a:off x="3945000" y="3271837"/>
                <a:ext cx="128020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856" extrusionOk="0">
                    <a:moveTo>
                      <a:pt x="856" y="1"/>
                    </a:moveTo>
                    <a:cubicBezTo>
                      <a:pt x="539" y="1"/>
                      <a:pt x="222" y="96"/>
                      <a:pt x="191" y="223"/>
                    </a:cubicBezTo>
                    <a:cubicBezTo>
                      <a:pt x="127" y="381"/>
                      <a:pt x="96" y="476"/>
                      <a:pt x="64" y="634"/>
                    </a:cubicBezTo>
                    <a:cubicBezTo>
                      <a:pt x="1" y="761"/>
                      <a:pt x="254" y="856"/>
                      <a:pt x="571" y="856"/>
                    </a:cubicBezTo>
                    <a:lnTo>
                      <a:pt x="2946" y="856"/>
                    </a:lnTo>
                    <a:cubicBezTo>
                      <a:pt x="3294" y="856"/>
                      <a:pt x="3579" y="761"/>
                      <a:pt x="3611" y="634"/>
                    </a:cubicBezTo>
                    <a:cubicBezTo>
                      <a:pt x="3674" y="476"/>
                      <a:pt x="3674" y="381"/>
                      <a:pt x="3738" y="223"/>
                    </a:cubicBezTo>
                    <a:cubicBezTo>
                      <a:pt x="3769" y="96"/>
                      <a:pt x="3516" y="1"/>
                      <a:pt x="319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2" name="Google Shape;1312;p25"/>
              <p:cNvSpPr/>
              <p:nvPr/>
            </p:nvSpPr>
            <p:spPr>
              <a:xfrm>
                <a:off x="4086979" y="3271837"/>
                <a:ext cx="125846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856" extrusionOk="0">
                    <a:moveTo>
                      <a:pt x="792" y="1"/>
                    </a:moveTo>
                    <a:cubicBezTo>
                      <a:pt x="475" y="1"/>
                      <a:pt x="158" y="96"/>
                      <a:pt x="127" y="223"/>
                    </a:cubicBezTo>
                    <a:cubicBezTo>
                      <a:pt x="95" y="381"/>
                      <a:pt x="63" y="476"/>
                      <a:pt x="32" y="634"/>
                    </a:cubicBezTo>
                    <a:cubicBezTo>
                      <a:pt x="0" y="761"/>
                      <a:pt x="222" y="856"/>
                      <a:pt x="570" y="856"/>
                    </a:cubicBezTo>
                    <a:lnTo>
                      <a:pt x="2945" y="856"/>
                    </a:lnTo>
                    <a:cubicBezTo>
                      <a:pt x="3294" y="856"/>
                      <a:pt x="3579" y="761"/>
                      <a:pt x="3610" y="634"/>
                    </a:cubicBezTo>
                    <a:cubicBezTo>
                      <a:pt x="3642" y="476"/>
                      <a:pt x="3642" y="381"/>
                      <a:pt x="3674" y="223"/>
                    </a:cubicBezTo>
                    <a:cubicBezTo>
                      <a:pt x="3705" y="96"/>
                      <a:pt x="3452" y="1"/>
                      <a:pt x="313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4227838" y="3271837"/>
                <a:ext cx="123707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856" extrusionOk="0">
                    <a:moveTo>
                      <a:pt x="729" y="1"/>
                    </a:moveTo>
                    <a:cubicBezTo>
                      <a:pt x="412" y="1"/>
                      <a:pt x="127" y="96"/>
                      <a:pt x="96" y="223"/>
                    </a:cubicBezTo>
                    <a:cubicBezTo>
                      <a:pt x="96" y="381"/>
                      <a:pt x="64" y="476"/>
                      <a:pt x="32" y="634"/>
                    </a:cubicBezTo>
                    <a:cubicBezTo>
                      <a:pt x="1" y="761"/>
                      <a:pt x="254" y="856"/>
                      <a:pt x="602" y="856"/>
                    </a:cubicBezTo>
                    <a:lnTo>
                      <a:pt x="2978" y="856"/>
                    </a:lnTo>
                    <a:cubicBezTo>
                      <a:pt x="3294" y="856"/>
                      <a:pt x="3579" y="761"/>
                      <a:pt x="3579" y="634"/>
                    </a:cubicBezTo>
                    <a:cubicBezTo>
                      <a:pt x="3611" y="476"/>
                      <a:pt x="3611" y="381"/>
                      <a:pt x="3643" y="223"/>
                    </a:cubicBezTo>
                    <a:cubicBezTo>
                      <a:pt x="3643" y="96"/>
                      <a:pt x="3421" y="1"/>
                      <a:pt x="307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4369818" y="3271837"/>
                <a:ext cx="122621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856" extrusionOk="0">
                    <a:moveTo>
                      <a:pt x="665" y="1"/>
                    </a:moveTo>
                    <a:cubicBezTo>
                      <a:pt x="348" y="1"/>
                      <a:pt x="63" y="96"/>
                      <a:pt x="63" y="223"/>
                    </a:cubicBezTo>
                    <a:cubicBezTo>
                      <a:pt x="32" y="381"/>
                      <a:pt x="32" y="476"/>
                      <a:pt x="0" y="634"/>
                    </a:cubicBezTo>
                    <a:cubicBezTo>
                      <a:pt x="0" y="761"/>
                      <a:pt x="253" y="856"/>
                      <a:pt x="602" y="856"/>
                    </a:cubicBezTo>
                    <a:lnTo>
                      <a:pt x="2977" y="856"/>
                    </a:lnTo>
                    <a:cubicBezTo>
                      <a:pt x="3294" y="856"/>
                      <a:pt x="3579" y="761"/>
                      <a:pt x="3579" y="634"/>
                    </a:cubicBezTo>
                    <a:cubicBezTo>
                      <a:pt x="3579" y="476"/>
                      <a:pt x="3579" y="381"/>
                      <a:pt x="3610" y="223"/>
                    </a:cubicBezTo>
                    <a:cubicBezTo>
                      <a:pt x="3610" y="96"/>
                      <a:pt x="3357" y="1"/>
                      <a:pt x="300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4511763" y="3271837"/>
                <a:ext cx="121534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856" extrusionOk="0">
                    <a:moveTo>
                      <a:pt x="602" y="1"/>
                    </a:moveTo>
                    <a:cubicBezTo>
                      <a:pt x="285" y="1"/>
                      <a:pt x="0" y="96"/>
                      <a:pt x="0" y="223"/>
                    </a:cubicBezTo>
                    <a:cubicBezTo>
                      <a:pt x="0" y="381"/>
                      <a:pt x="0" y="476"/>
                      <a:pt x="0" y="634"/>
                    </a:cubicBezTo>
                    <a:cubicBezTo>
                      <a:pt x="0" y="761"/>
                      <a:pt x="254" y="856"/>
                      <a:pt x="570" y="856"/>
                    </a:cubicBezTo>
                    <a:lnTo>
                      <a:pt x="2977" y="856"/>
                    </a:lnTo>
                    <a:cubicBezTo>
                      <a:pt x="3294" y="856"/>
                      <a:pt x="3579" y="761"/>
                      <a:pt x="3547" y="634"/>
                    </a:cubicBezTo>
                    <a:cubicBezTo>
                      <a:pt x="3547" y="476"/>
                      <a:pt x="3547" y="381"/>
                      <a:pt x="3547" y="223"/>
                    </a:cubicBezTo>
                    <a:cubicBezTo>
                      <a:pt x="3547" y="96"/>
                      <a:pt x="3262" y="1"/>
                      <a:pt x="294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4651570" y="3271837"/>
                <a:ext cx="122621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856" extrusionOk="0">
                    <a:moveTo>
                      <a:pt x="602" y="1"/>
                    </a:moveTo>
                    <a:cubicBezTo>
                      <a:pt x="254" y="1"/>
                      <a:pt x="0" y="96"/>
                      <a:pt x="0" y="223"/>
                    </a:cubicBezTo>
                    <a:cubicBezTo>
                      <a:pt x="32" y="381"/>
                      <a:pt x="32" y="476"/>
                      <a:pt x="32" y="634"/>
                    </a:cubicBezTo>
                    <a:cubicBezTo>
                      <a:pt x="32" y="761"/>
                      <a:pt x="317" y="856"/>
                      <a:pt x="634" y="856"/>
                    </a:cubicBezTo>
                    <a:lnTo>
                      <a:pt x="3009" y="856"/>
                    </a:lnTo>
                    <a:cubicBezTo>
                      <a:pt x="3357" y="856"/>
                      <a:pt x="3611" y="761"/>
                      <a:pt x="3611" y="634"/>
                    </a:cubicBezTo>
                    <a:cubicBezTo>
                      <a:pt x="3579" y="476"/>
                      <a:pt x="3579" y="381"/>
                      <a:pt x="3547" y="223"/>
                    </a:cubicBezTo>
                    <a:cubicBezTo>
                      <a:pt x="3547" y="96"/>
                      <a:pt x="3262" y="1"/>
                      <a:pt x="294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4791376" y="3271837"/>
                <a:ext cx="124760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856" extrusionOk="0">
                    <a:moveTo>
                      <a:pt x="602" y="1"/>
                    </a:moveTo>
                    <a:cubicBezTo>
                      <a:pt x="254" y="1"/>
                      <a:pt x="0" y="96"/>
                      <a:pt x="32" y="223"/>
                    </a:cubicBezTo>
                    <a:cubicBezTo>
                      <a:pt x="32" y="381"/>
                      <a:pt x="64" y="476"/>
                      <a:pt x="64" y="634"/>
                    </a:cubicBezTo>
                    <a:cubicBezTo>
                      <a:pt x="95" y="761"/>
                      <a:pt x="380" y="856"/>
                      <a:pt x="697" y="856"/>
                    </a:cubicBezTo>
                    <a:lnTo>
                      <a:pt x="3072" y="856"/>
                    </a:lnTo>
                    <a:cubicBezTo>
                      <a:pt x="3421" y="856"/>
                      <a:pt x="3674" y="761"/>
                      <a:pt x="3642" y="634"/>
                    </a:cubicBezTo>
                    <a:cubicBezTo>
                      <a:pt x="3611" y="476"/>
                      <a:pt x="3579" y="381"/>
                      <a:pt x="3547" y="223"/>
                    </a:cubicBezTo>
                    <a:cubicBezTo>
                      <a:pt x="3547" y="96"/>
                      <a:pt x="3262" y="1"/>
                      <a:pt x="294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4931182" y="3271837"/>
                <a:ext cx="126933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856" extrusionOk="0">
                    <a:moveTo>
                      <a:pt x="570" y="1"/>
                    </a:moveTo>
                    <a:cubicBezTo>
                      <a:pt x="254" y="1"/>
                      <a:pt x="0" y="96"/>
                      <a:pt x="32" y="223"/>
                    </a:cubicBezTo>
                    <a:cubicBezTo>
                      <a:pt x="64" y="381"/>
                      <a:pt x="95" y="476"/>
                      <a:pt x="127" y="634"/>
                    </a:cubicBezTo>
                    <a:cubicBezTo>
                      <a:pt x="159" y="761"/>
                      <a:pt x="444" y="856"/>
                      <a:pt x="760" y="856"/>
                    </a:cubicBezTo>
                    <a:lnTo>
                      <a:pt x="3167" y="856"/>
                    </a:lnTo>
                    <a:cubicBezTo>
                      <a:pt x="3484" y="856"/>
                      <a:pt x="3737" y="761"/>
                      <a:pt x="3706" y="634"/>
                    </a:cubicBezTo>
                    <a:cubicBezTo>
                      <a:pt x="3642" y="476"/>
                      <a:pt x="3611" y="381"/>
                      <a:pt x="3579" y="223"/>
                    </a:cubicBezTo>
                    <a:cubicBezTo>
                      <a:pt x="3547" y="96"/>
                      <a:pt x="3262" y="1"/>
                      <a:pt x="294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5070988" y="3271837"/>
                <a:ext cx="127986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856" extrusionOk="0">
                    <a:moveTo>
                      <a:pt x="570" y="1"/>
                    </a:moveTo>
                    <a:cubicBezTo>
                      <a:pt x="254" y="1"/>
                      <a:pt x="0" y="96"/>
                      <a:pt x="32" y="223"/>
                    </a:cubicBezTo>
                    <a:cubicBezTo>
                      <a:pt x="95" y="381"/>
                      <a:pt x="127" y="476"/>
                      <a:pt x="159" y="634"/>
                    </a:cubicBezTo>
                    <a:cubicBezTo>
                      <a:pt x="190" y="761"/>
                      <a:pt x="475" y="856"/>
                      <a:pt x="824" y="856"/>
                    </a:cubicBezTo>
                    <a:lnTo>
                      <a:pt x="3199" y="856"/>
                    </a:lnTo>
                    <a:cubicBezTo>
                      <a:pt x="3516" y="856"/>
                      <a:pt x="3769" y="761"/>
                      <a:pt x="3737" y="634"/>
                    </a:cubicBezTo>
                    <a:cubicBezTo>
                      <a:pt x="3674" y="476"/>
                      <a:pt x="3642" y="381"/>
                      <a:pt x="3579" y="223"/>
                    </a:cubicBezTo>
                    <a:cubicBezTo>
                      <a:pt x="3547" y="96"/>
                      <a:pt x="3231" y="1"/>
                      <a:pt x="291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5210794" y="3271837"/>
                <a:ext cx="129072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856" extrusionOk="0">
                    <a:moveTo>
                      <a:pt x="570" y="1"/>
                    </a:moveTo>
                    <a:cubicBezTo>
                      <a:pt x="222" y="1"/>
                      <a:pt x="0" y="96"/>
                      <a:pt x="64" y="223"/>
                    </a:cubicBezTo>
                    <a:cubicBezTo>
                      <a:pt x="95" y="381"/>
                      <a:pt x="127" y="476"/>
                      <a:pt x="190" y="634"/>
                    </a:cubicBezTo>
                    <a:cubicBezTo>
                      <a:pt x="254" y="761"/>
                      <a:pt x="539" y="856"/>
                      <a:pt x="887" y="856"/>
                    </a:cubicBezTo>
                    <a:lnTo>
                      <a:pt x="3262" y="856"/>
                    </a:lnTo>
                    <a:cubicBezTo>
                      <a:pt x="3579" y="856"/>
                      <a:pt x="3801" y="761"/>
                      <a:pt x="3769" y="634"/>
                    </a:cubicBezTo>
                    <a:cubicBezTo>
                      <a:pt x="3706" y="476"/>
                      <a:pt x="3642" y="381"/>
                      <a:pt x="3579" y="223"/>
                    </a:cubicBezTo>
                    <a:cubicBezTo>
                      <a:pt x="3547" y="96"/>
                      <a:pt x="3230" y="1"/>
                      <a:pt x="291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5350600" y="3271837"/>
                <a:ext cx="131212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856" extrusionOk="0">
                    <a:moveTo>
                      <a:pt x="570" y="1"/>
                    </a:moveTo>
                    <a:cubicBezTo>
                      <a:pt x="222" y="1"/>
                      <a:pt x="0" y="96"/>
                      <a:pt x="64" y="223"/>
                    </a:cubicBezTo>
                    <a:cubicBezTo>
                      <a:pt x="127" y="381"/>
                      <a:pt x="159" y="476"/>
                      <a:pt x="254" y="634"/>
                    </a:cubicBezTo>
                    <a:cubicBezTo>
                      <a:pt x="285" y="761"/>
                      <a:pt x="602" y="856"/>
                      <a:pt x="919" y="856"/>
                    </a:cubicBezTo>
                    <a:lnTo>
                      <a:pt x="3325" y="856"/>
                    </a:lnTo>
                    <a:cubicBezTo>
                      <a:pt x="3642" y="856"/>
                      <a:pt x="3864" y="761"/>
                      <a:pt x="3801" y="634"/>
                    </a:cubicBezTo>
                    <a:cubicBezTo>
                      <a:pt x="3737" y="476"/>
                      <a:pt x="3674" y="381"/>
                      <a:pt x="3610" y="223"/>
                    </a:cubicBezTo>
                    <a:cubicBezTo>
                      <a:pt x="3547" y="96"/>
                      <a:pt x="3230" y="1"/>
                      <a:pt x="291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5490406" y="3271837"/>
                <a:ext cx="133385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856" extrusionOk="0">
                    <a:moveTo>
                      <a:pt x="539" y="1"/>
                    </a:moveTo>
                    <a:cubicBezTo>
                      <a:pt x="222" y="1"/>
                      <a:pt x="0" y="96"/>
                      <a:pt x="64" y="223"/>
                    </a:cubicBezTo>
                    <a:cubicBezTo>
                      <a:pt x="159" y="381"/>
                      <a:pt x="190" y="476"/>
                      <a:pt x="285" y="634"/>
                    </a:cubicBezTo>
                    <a:cubicBezTo>
                      <a:pt x="349" y="761"/>
                      <a:pt x="665" y="856"/>
                      <a:pt x="982" y="856"/>
                    </a:cubicBezTo>
                    <a:lnTo>
                      <a:pt x="3389" y="856"/>
                    </a:lnTo>
                    <a:cubicBezTo>
                      <a:pt x="3705" y="856"/>
                      <a:pt x="3927" y="761"/>
                      <a:pt x="3864" y="634"/>
                    </a:cubicBezTo>
                    <a:cubicBezTo>
                      <a:pt x="3737" y="476"/>
                      <a:pt x="3705" y="381"/>
                      <a:pt x="3610" y="223"/>
                    </a:cubicBezTo>
                    <a:cubicBezTo>
                      <a:pt x="3547" y="96"/>
                      <a:pt x="3230" y="1"/>
                      <a:pt x="288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3491182" y="3308409"/>
                <a:ext cx="103265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331" extrusionOk="0">
                    <a:moveTo>
                      <a:pt x="1299" y="1"/>
                    </a:moveTo>
                    <a:cubicBezTo>
                      <a:pt x="950" y="1"/>
                      <a:pt x="634" y="96"/>
                      <a:pt x="570" y="222"/>
                    </a:cubicBezTo>
                    <a:cubicBezTo>
                      <a:pt x="380" y="571"/>
                      <a:pt x="285" y="761"/>
                      <a:pt x="64" y="1109"/>
                    </a:cubicBezTo>
                    <a:cubicBezTo>
                      <a:pt x="0" y="1236"/>
                      <a:pt x="222" y="1331"/>
                      <a:pt x="570" y="1331"/>
                    </a:cubicBezTo>
                    <a:lnTo>
                      <a:pt x="1806" y="1331"/>
                    </a:lnTo>
                    <a:cubicBezTo>
                      <a:pt x="2122" y="1331"/>
                      <a:pt x="2471" y="1236"/>
                      <a:pt x="2534" y="1109"/>
                    </a:cubicBezTo>
                    <a:cubicBezTo>
                      <a:pt x="2692" y="761"/>
                      <a:pt x="2787" y="571"/>
                      <a:pt x="2977" y="222"/>
                    </a:cubicBezTo>
                    <a:cubicBezTo>
                      <a:pt x="3041" y="96"/>
                      <a:pt x="2819" y="1"/>
                      <a:pt x="247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3595502" y="3308409"/>
                <a:ext cx="14089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1331" extrusionOk="0">
                    <a:moveTo>
                      <a:pt x="1204" y="1"/>
                    </a:moveTo>
                    <a:cubicBezTo>
                      <a:pt x="887" y="1"/>
                      <a:pt x="570" y="96"/>
                      <a:pt x="507" y="222"/>
                    </a:cubicBezTo>
                    <a:cubicBezTo>
                      <a:pt x="317" y="571"/>
                      <a:pt x="222" y="761"/>
                      <a:pt x="64" y="1109"/>
                    </a:cubicBezTo>
                    <a:cubicBezTo>
                      <a:pt x="0" y="1236"/>
                      <a:pt x="222" y="1331"/>
                      <a:pt x="570" y="1331"/>
                    </a:cubicBezTo>
                    <a:lnTo>
                      <a:pt x="3009" y="1331"/>
                    </a:lnTo>
                    <a:cubicBezTo>
                      <a:pt x="3357" y="1331"/>
                      <a:pt x="3674" y="1236"/>
                      <a:pt x="3706" y="1109"/>
                    </a:cubicBezTo>
                    <a:cubicBezTo>
                      <a:pt x="3864" y="761"/>
                      <a:pt x="3959" y="571"/>
                      <a:pt x="4117" y="222"/>
                    </a:cubicBezTo>
                    <a:cubicBezTo>
                      <a:pt x="4149" y="96"/>
                      <a:pt x="3927" y="1"/>
                      <a:pt x="361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5" name="Google Shape;1325;p25"/>
              <p:cNvSpPr/>
              <p:nvPr/>
            </p:nvSpPr>
            <p:spPr>
              <a:xfrm>
                <a:off x="3740673" y="3308409"/>
                <a:ext cx="13875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1331" extrusionOk="0">
                    <a:moveTo>
                      <a:pt x="1141" y="1"/>
                    </a:moveTo>
                    <a:cubicBezTo>
                      <a:pt x="792" y="1"/>
                      <a:pt x="476" y="96"/>
                      <a:pt x="444" y="222"/>
                    </a:cubicBezTo>
                    <a:cubicBezTo>
                      <a:pt x="286" y="571"/>
                      <a:pt x="222" y="761"/>
                      <a:pt x="64" y="1109"/>
                    </a:cubicBezTo>
                    <a:cubicBezTo>
                      <a:pt x="1" y="1236"/>
                      <a:pt x="254" y="1331"/>
                      <a:pt x="571" y="1331"/>
                    </a:cubicBezTo>
                    <a:lnTo>
                      <a:pt x="3041" y="1331"/>
                    </a:lnTo>
                    <a:cubicBezTo>
                      <a:pt x="3358" y="1331"/>
                      <a:pt x="3674" y="1236"/>
                      <a:pt x="3706" y="1109"/>
                    </a:cubicBezTo>
                    <a:cubicBezTo>
                      <a:pt x="3833" y="761"/>
                      <a:pt x="3928" y="571"/>
                      <a:pt x="4054" y="222"/>
                    </a:cubicBezTo>
                    <a:cubicBezTo>
                      <a:pt x="4086" y="96"/>
                      <a:pt x="3864" y="1"/>
                      <a:pt x="351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6" name="Google Shape;1326;p25"/>
              <p:cNvSpPr/>
              <p:nvPr/>
            </p:nvSpPr>
            <p:spPr>
              <a:xfrm>
                <a:off x="3885845" y="3308409"/>
                <a:ext cx="136611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1331" extrusionOk="0">
                    <a:moveTo>
                      <a:pt x="1046" y="1"/>
                    </a:moveTo>
                    <a:cubicBezTo>
                      <a:pt x="729" y="1"/>
                      <a:pt x="413" y="96"/>
                      <a:pt x="381" y="222"/>
                    </a:cubicBezTo>
                    <a:cubicBezTo>
                      <a:pt x="254" y="571"/>
                      <a:pt x="191" y="761"/>
                      <a:pt x="64" y="1109"/>
                    </a:cubicBezTo>
                    <a:cubicBezTo>
                      <a:pt x="1" y="1236"/>
                      <a:pt x="254" y="1331"/>
                      <a:pt x="603" y="1331"/>
                    </a:cubicBezTo>
                    <a:lnTo>
                      <a:pt x="3041" y="1331"/>
                    </a:lnTo>
                    <a:cubicBezTo>
                      <a:pt x="3390" y="1331"/>
                      <a:pt x="3675" y="1236"/>
                      <a:pt x="3738" y="1109"/>
                    </a:cubicBezTo>
                    <a:cubicBezTo>
                      <a:pt x="3833" y="761"/>
                      <a:pt x="3865" y="571"/>
                      <a:pt x="3991" y="222"/>
                    </a:cubicBezTo>
                    <a:cubicBezTo>
                      <a:pt x="4023" y="96"/>
                      <a:pt x="3770" y="1"/>
                      <a:pt x="345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7" name="Google Shape;1327;p25"/>
              <p:cNvSpPr/>
              <p:nvPr/>
            </p:nvSpPr>
            <p:spPr>
              <a:xfrm>
                <a:off x="4032103" y="3308409"/>
                <a:ext cx="13233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1331" extrusionOk="0">
                    <a:moveTo>
                      <a:pt x="919" y="1"/>
                    </a:moveTo>
                    <a:cubicBezTo>
                      <a:pt x="603" y="1"/>
                      <a:pt x="318" y="96"/>
                      <a:pt x="286" y="222"/>
                    </a:cubicBezTo>
                    <a:cubicBezTo>
                      <a:pt x="159" y="571"/>
                      <a:pt x="128" y="761"/>
                      <a:pt x="33" y="1109"/>
                    </a:cubicBezTo>
                    <a:cubicBezTo>
                      <a:pt x="1" y="1236"/>
                      <a:pt x="254" y="1331"/>
                      <a:pt x="571" y="1331"/>
                    </a:cubicBezTo>
                    <a:lnTo>
                      <a:pt x="3041" y="1331"/>
                    </a:lnTo>
                    <a:cubicBezTo>
                      <a:pt x="3358" y="1331"/>
                      <a:pt x="3675" y="1236"/>
                      <a:pt x="3675" y="1109"/>
                    </a:cubicBezTo>
                    <a:cubicBezTo>
                      <a:pt x="3770" y="761"/>
                      <a:pt x="3801" y="571"/>
                      <a:pt x="3865" y="222"/>
                    </a:cubicBezTo>
                    <a:cubicBezTo>
                      <a:pt x="3896" y="96"/>
                      <a:pt x="3643" y="1"/>
                      <a:pt x="332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8" name="Google Shape;1328;p25"/>
              <p:cNvSpPr/>
              <p:nvPr/>
            </p:nvSpPr>
            <p:spPr>
              <a:xfrm>
                <a:off x="4177308" y="3308409"/>
                <a:ext cx="13015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33" h="1331" extrusionOk="0">
                    <a:moveTo>
                      <a:pt x="855" y="1"/>
                    </a:moveTo>
                    <a:cubicBezTo>
                      <a:pt x="507" y="1"/>
                      <a:pt x="222" y="96"/>
                      <a:pt x="190" y="222"/>
                    </a:cubicBezTo>
                    <a:cubicBezTo>
                      <a:pt x="127" y="571"/>
                      <a:pt x="95" y="761"/>
                      <a:pt x="32" y="1109"/>
                    </a:cubicBezTo>
                    <a:cubicBezTo>
                      <a:pt x="0" y="1236"/>
                      <a:pt x="254" y="1331"/>
                      <a:pt x="602" y="1331"/>
                    </a:cubicBezTo>
                    <a:lnTo>
                      <a:pt x="3040" y="1331"/>
                    </a:lnTo>
                    <a:cubicBezTo>
                      <a:pt x="3389" y="1331"/>
                      <a:pt x="3674" y="1236"/>
                      <a:pt x="3674" y="1109"/>
                    </a:cubicBezTo>
                    <a:cubicBezTo>
                      <a:pt x="3737" y="761"/>
                      <a:pt x="3769" y="571"/>
                      <a:pt x="3801" y="222"/>
                    </a:cubicBezTo>
                    <a:cubicBezTo>
                      <a:pt x="3832" y="96"/>
                      <a:pt x="3579" y="1"/>
                      <a:pt x="323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9" name="Google Shape;1329;p25"/>
              <p:cNvSpPr/>
              <p:nvPr/>
            </p:nvSpPr>
            <p:spPr>
              <a:xfrm>
                <a:off x="4322480" y="3308409"/>
                <a:ext cx="126933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1331" extrusionOk="0">
                    <a:moveTo>
                      <a:pt x="761" y="1"/>
                    </a:moveTo>
                    <a:cubicBezTo>
                      <a:pt x="444" y="1"/>
                      <a:pt x="159" y="96"/>
                      <a:pt x="127" y="222"/>
                    </a:cubicBezTo>
                    <a:cubicBezTo>
                      <a:pt x="96" y="571"/>
                      <a:pt x="64" y="761"/>
                      <a:pt x="32" y="1109"/>
                    </a:cubicBezTo>
                    <a:cubicBezTo>
                      <a:pt x="1" y="1236"/>
                      <a:pt x="286" y="1331"/>
                      <a:pt x="602" y="1331"/>
                    </a:cubicBezTo>
                    <a:lnTo>
                      <a:pt x="3072" y="1331"/>
                    </a:lnTo>
                    <a:cubicBezTo>
                      <a:pt x="3389" y="1331"/>
                      <a:pt x="3674" y="1236"/>
                      <a:pt x="3674" y="1109"/>
                    </a:cubicBezTo>
                    <a:cubicBezTo>
                      <a:pt x="3706" y="761"/>
                      <a:pt x="3706" y="571"/>
                      <a:pt x="3738" y="222"/>
                    </a:cubicBezTo>
                    <a:cubicBezTo>
                      <a:pt x="3738" y="96"/>
                      <a:pt x="3484" y="1"/>
                      <a:pt x="316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0" name="Google Shape;1330;p25"/>
              <p:cNvSpPr/>
              <p:nvPr/>
            </p:nvSpPr>
            <p:spPr>
              <a:xfrm>
                <a:off x="4467652" y="3308409"/>
                <a:ext cx="124794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1331" extrusionOk="0">
                    <a:moveTo>
                      <a:pt x="666" y="1"/>
                    </a:moveTo>
                    <a:cubicBezTo>
                      <a:pt x="349" y="1"/>
                      <a:pt x="64" y="96"/>
                      <a:pt x="64" y="222"/>
                    </a:cubicBezTo>
                    <a:cubicBezTo>
                      <a:pt x="64" y="571"/>
                      <a:pt x="33" y="761"/>
                      <a:pt x="33" y="1109"/>
                    </a:cubicBezTo>
                    <a:cubicBezTo>
                      <a:pt x="1" y="1236"/>
                      <a:pt x="286" y="1331"/>
                      <a:pt x="634" y="1331"/>
                    </a:cubicBezTo>
                    <a:lnTo>
                      <a:pt x="3073" y="1331"/>
                    </a:lnTo>
                    <a:cubicBezTo>
                      <a:pt x="3421" y="1331"/>
                      <a:pt x="3675" y="1236"/>
                      <a:pt x="3675" y="1109"/>
                    </a:cubicBezTo>
                    <a:cubicBezTo>
                      <a:pt x="3675" y="761"/>
                      <a:pt x="3675" y="571"/>
                      <a:pt x="3675" y="222"/>
                    </a:cubicBezTo>
                    <a:cubicBezTo>
                      <a:pt x="3675" y="96"/>
                      <a:pt x="3390" y="1"/>
                      <a:pt x="307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4612857" y="3308409"/>
                <a:ext cx="125846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331" extrusionOk="0">
                    <a:moveTo>
                      <a:pt x="602" y="1"/>
                    </a:moveTo>
                    <a:cubicBezTo>
                      <a:pt x="254" y="1"/>
                      <a:pt x="0" y="96"/>
                      <a:pt x="0" y="222"/>
                    </a:cubicBezTo>
                    <a:cubicBezTo>
                      <a:pt x="0" y="571"/>
                      <a:pt x="0" y="761"/>
                      <a:pt x="32" y="1109"/>
                    </a:cubicBezTo>
                    <a:cubicBezTo>
                      <a:pt x="32" y="1236"/>
                      <a:pt x="285" y="1331"/>
                      <a:pt x="634" y="1331"/>
                    </a:cubicBezTo>
                    <a:lnTo>
                      <a:pt x="3104" y="1331"/>
                    </a:lnTo>
                    <a:cubicBezTo>
                      <a:pt x="3420" y="1331"/>
                      <a:pt x="3706" y="1236"/>
                      <a:pt x="3674" y="1109"/>
                    </a:cubicBezTo>
                    <a:cubicBezTo>
                      <a:pt x="3642" y="761"/>
                      <a:pt x="3642" y="571"/>
                      <a:pt x="3611" y="222"/>
                    </a:cubicBezTo>
                    <a:cubicBezTo>
                      <a:pt x="3579" y="96"/>
                      <a:pt x="3325" y="1"/>
                      <a:pt x="297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4755889" y="3308409"/>
                <a:ext cx="127986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1331" extrusionOk="0">
                    <a:moveTo>
                      <a:pt x="570" y="1"/>
                    </a:moveTo>
                    <a:cubicBezTo>
                      <a:pt x="254" y="1"/>
                      <a:pt x="0" y="96"/>
                      <a:pt x="0" y="222"/>
                    </a:cubicBezTo>
                    <a:cubicBezTo>
                      <a:pt x="32" y="571"/>
                      <a:pt x="32" y="761"/>
                      <a:pt x="95" y="1109"/>
                    </a:cubicBezTo>
                    <a:cubicBezTo>
                      <a:pt x="95" y="1236"/>
                      <a:pt x="380" y="1331"/>
                      <a:pt x="729" y="1331"/>
                    </a:cubicBezTo>
                    <a:lnTo>
                      <a:pt x="3167" y="1331"/>
                    </a:lnTo>
                    <a:cubicBezTo>
                      <a:pt x="3515" y="1331"/>
                      <a:pt x="3769" y="1236"/>
                      <a:pt x="3737" y="1109"/>
                    </a:cubicBezTo>
                    <a:cubicBezTo>
                      <a:pt x="3674" y="761"/>
                      <a:pt x="3674" y="571"/>
                      <a:pt x="3610" y="222"/>
                    </a:cubicBezTo>
                    <a:cubicBezTo>
                      <a:pt x="3579" y="96"/>
                      <a:pt x="3294" y="1"/>
                      <a:pt x="297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3" name="Google Shape;1333;p25"/>
              <p:cNvSpPr/>
              <p:nvPr/>
            </p:nvSpPr>
            <p:spPr>
              <a:xfrm>
                <a:off x="4897835" y="3308409"/>
                <a:ext cx="131246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1331" extrusionOk="0">
                    <a:moveTo>
                      <a:pt x="602" y="1"/>
                    </a:moveTo>
                    <a:cubicBezTo>
                      <a:pt x="254" y="1"/>
                      <a:pt x="1" y="96"/>
                      <a:pt x="32" y="222"/>
                    </a:cubicBezTo>
                    <a:cubicBezTo>
                      <a:pt x="96" y="571"/>
                      <a:pt x="127" y="761"/>
                      <a:pt x="191" y="1109"/>
                    </a:cubicBezTo>
                    <a:cubicBezTo>
                      <a:pt x="191" y="1236"/>
                      <a:pt x="476" y="1331"/>
                      <a:pt x="824" y="1331"/>
                    </a:cubicBezTo>
                    <a:lnTo>
                      <a:pt x="3262" y="1331"/>
                    </a:lnTo>
                    <a:cubicBezTo>
                      <a:pt x="3611" y="1331"/>
                      <a:pt x="3864" y="1236"/>
                      <a:pt x="3832" y="1109"/>
                    </a:cubicBezTo>
                    <a:cubicBezTo>
                      <a:pt x="3769" y="761"/>
                      <a:pt x="3706" y="571"/>
                      <a:pt x="3642" y="222"/>
                    </a:cubicBezTo>
                    <a:cubicBezTo>
                      <a:pt x="3611" y="96"/>
                      <a:pt x="3326" y="1"/>
                      <a:pt x="297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4" name="Google Shape;1334;p25"/>
              <p:cNvSpPr/>
              <p:nvPr/>
            </p:nvSpPr>
            <p:spPr>
              <a:xfrm>
                <a:off x="5040867" y="3308409"/>
                <a:ext cx="133385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1331" extrusionOk="0">
                    <a:moveTo>
                      <a:pt x="571" y="1"/>
                    </a:moveTo>
                    <a:cubicBezTo>
                      <a:pt x="222" y="1"/>
                      <a:pt x="1" y="96"/>
                      <a:pt x="32" y="222"/>
                    </a:cubicBezTo>
                    <a:cubicBezTo>
                      <a:pt x="96" y="571"/>
                      <a:pt x="159" y="761"/>
                      <a:pt x="222" y="1109"/>
                    </a:cubicBezTo>
                    <a:cubicBezTo>
                      <a:pt x="254" y="1236"/>
                      <a:pt x="571" y="1331"/>
                      <a:pt x="919" y="1331"/>
                    </a:cubicBezTo>
                    <a:lnTo>
                      <a:pt x="3357" y="1331"/>
                    </a:lnTo>
                    <a:cubicBezTo>
                      <a:pt x="3706" y="1331"/>
                      <a:pt x="3927" y="1236"/>
                      <a:pt x="3896" y="1109"/>
                    </a:cubicBezTo>
                    <a:cubicBezTo>
                      <a:pt x="3801" y="761"/>
                      <a:pt x="3737" y="571"/>
                      <a:pt x="3642" y="222"/>
                    </a:cubicBezTo>
                    <a:cubicBezTo>
                      <a:pt x="3579" y="96"/>
                      <a:pt x="3294" y="1"/>
                      <a:pt x="294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5" name="Google Shape;1335;p25"/>
              <p:cNvSpPr/>
              <p:nvPr/>
            </p:nvSpPr>
            <p:spPr>
              <a:xfrm>
                <a:off x="5182813" y="3308409"/>
                <a:ext cx="13769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331" extrusionOk="0">
                    <a:moveTo>
                      <a:pt x="571" y="1"/>
                    </a:moveTo>
                    <a:cubicBezTo>
                      <a:pt x="254" y="1"/>
                      <a:pt x="1" y="96"/>
                      <a:pt x="64" y="222"/>
                    </a:cubicBezTo>
                    <a:cubicBezTo>
                      <a:pt x="159" y="571"/>
                      <a:pt x="223" y="761"/>
                      <a:pt x="318" y="1109"/>
                    </a:cubicBezTo>
                    <a:cubicBezTo>
                      <a:pt x="381" y="1236"/>
                      <a:pt x="666" y="1331"/>
                      <a:pt x="1014" y="1331"/>
                    </a:cubicBezTo>
                    <a:lnTo>
                      <a:pt x="3484" y="1331"/>
                    </a:lnTo>
                    <a:cubicBezTo>
                      <a:pt x="3801" y="1331"/>
                      <a:pt x="4054" y="1236"/>
                      <a:pt x="3991" y="1109"/>
                    </a:cubicBezTo>
                    <a:cubicBezTo>
                      <a:pt x="3864" y="761"/>
                      <a:pt x="3801" y="571"/>
                      <a:pt x="3643" y="222"/>
                    </a:cubicBezTo>
                    <a:cubicBezTo>
                      <a:pt x="3611" y="96"/>
                      <a:pt x="3294" y="1"/>
                      <a:pt x="297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5325845" y="3308409"/>
                <a:ext cx="326977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1331" extrusionOk="0">
                    <a:moveTo>
                      <a:pt x="571" y="1"/>
                    </a:moveTo>
                    <a:cubicBezTo>
                      <a:pt x="223" y="1"/>
                      <a:pt x="1" y="96"/>
                      <a:pt x="32" y="222"/>
                    </a:cubicBezTo>
                    <a:cubicBezTo>
                      <a:pt x="191" y="571"/>
                      <a:pt x="254" y="761"/>
                      <a:pt x="381" y="1109"/>
                    </a:cubicBezTo>
                    <a:cubicBezTo>
                      <a:pt x="444" y="1236"/>
                      <a:pt x="761" y="1331"/>
                      <a:pt x="1109" y="1331"/>
                    </a:cubicBezTo>
                    <a:lnTo>
                      <a:pt x="9058" y="1331"/>
                    </a:lnTo>
                    <a:cubicBezTo>
                      <a:pt x="9407" y="1331"/>
                      <a:pt x="9628" y="1236"/>
                      <a:pt x="9565" y="1109"/>
                    </a:cubicBezTo>
                    <a:cubicBezTo>
                      <a:pt x="9343" y="761"/>
                      <a:pt x="9248" y="571"/>
                      <a:pt x="9058" y="222"/>
                    </a:cubicBezTo>
                    <a:cubicBezTo>
                      <a:pt x="8995" y="96"/>
                      <a:pt x="8678" y="1"/>
                      <a:pt x="833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7" name="Google Shape;1337;p25"/>
              <p:cNvSpPr/>
              <p:nvPr/>
            </p:nvSpPr>
            <p:spPr>
              <a:xfrm>
                <a:off x="3462148" y="3361111"/>
                <a:ext cx="189313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1331" extrusionOk="0">
                    <a:moveTo>
                      <a:pt x="1299" y="0"/>
                    </a:moveTo>
                    <a:cubicBezTo>
                      <a:pt x="982" y="0"/>
                      <a:pt x="634" y="95"/>
                      <a:pt x="570" y="222"/>
                    </a:cubicBezTo>
                    <a:cubicBezTo>
                      <a:pt x="380" y="571"/>
                      <a:pt x="285" y="761"/>
                      <a:pt x="64" y="1109"/>
                    </a:cubicBezTo>
                    <a:cubicBezTo>
                      <a:pt x="0" y="1236"/>
                      <a:pt x="222" y="1331"/>
                      <a:pt x="570" y="1331"/>
                    </a:cubicBezTo>
                    <a:lnTo>
                      <a:pt x="4371" y="1331"/>
                    </a:lnTo>
                    <a:cubicBezTo>
                      <a:pt x="4719" y="1331"/>
                      <a:pt x="5036" y="1236"/>
                      <a:pt x="5099" y="1109"/>
                    </a:cubicBezTo>
                    <a:cubicBezTo>
                      <a:pt x="5257" y="761"/>
                      <a:pt x="5352" y="571"/>
                      <a:pt x="5511" y="222"/>
                    </a:cubicBezTo>
                    <a:cubicBezTo>
                      <a:pt x="5574" y="95"/>
                      <a:pt x="5352" y="0"/>
                      <a:pt x="500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8" name="Google Shape;1338;p25"/>
              <p:cNvSpPr/>
              <p:nvPr/>
            </p:nvSpPr>
            <p:spPr>
              <a:xfrm>
                <a:off x="3654657" y="3361111"/>
                <a:ext cx="143063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1331" extrusionOk="0">
                    <a:moveTo>
                      <a:pt x="1172" y="0"/>
                    </a:moveTo>
                    <a:cubicBezTo>
                      <a:pt x="823" y="0"/>
                      <a:pt x="507" y="95"/>
                      <a:pt x="443" y="222"/>
                    </a:cubicBezTo>
                    <a:cubicBezTo>
                      <a:pt x="285" y="571"/>
                      <a:pt x="222" y="761"/>
                      <a:pt x="63" y="1109"/>
                    </a:cubicBezTo>
                    <a:cubicBezTo>
                      <a:pt x="0" y="1236"/>
                      <a:pt x="222" y="1331"/>
                      <a:pt x="570" y="1331"/>
                    </a:cubicBezTo>
                    <a:lnTo>
                      <a:pt x="3104" y="1331"/>
                    </a:lnTo>
                    <a:cubicBezTo>
                      <a:pt x="3452" y="1331"/>
                      <a:pt x="3769" y="1236"/>
                      <a:pt x="3800" y="1109"/>
                    </a:cubicBezTo>
                    <a:cubicBezTo>
                      <a:pt x="3959" y="761"/>
                      <a:pt x="4022" y="571"/>
                      <a:pt x="4149" y="222"/>
                    </a:cubicBezTo>
                    <a:cubicBezTo>
                      <a:pt x="4212" y="95"/>
                      <a:pt x="3990" y="0"/>
                      <a:pt x="3642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3804141" y="3361111"/>
                <a:ext cx="139837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1331" extrusionOk="0">
                    <a:moveTo>
                      <a:pt x="1077" y="0"/>
                    </a:moveTo>
                    <a:cubicBezTo>
                      <a:pt x="728" y="0"/>
                      <a:pt x="412" y="95"/>
                      <a:pt x="380" y="222"/>
                    </a:cubicBezTo>
                    <a:cubicBezTo>
                      <a:pt x="253" y="571"/>
                      <a:pt x="158" y="761"/>
                      <a:pt x="32" y="1109"/>
                    </a:cubicBezTo>
                    <a:cubicBezTo>
                      <a:pt x="0" y="1236"/>
                      <a:pt x="222" y="1331"/>
                      <a:pt x="570" y="1331"/>
                    </a:cubicBezTo>
                    <a:lnTo>
                      <a:pt x="3104" y="1331"/>
                    </a:lnTo>
                    <a:cubicBezTo>
                      <a:pt x="3452" y="1331"/>
                      <a:pt x="3769" y="1236"/>
                      <a:pt x="3800" y="1109"/>
                    </a:cubicBezTo>
                    <a:cubicBezTo>
                      <a:pt x="3927" y="761"/>
                      <a:pt x="3959" y="571"/>
                      <a:pt x="4085" y="222"/>
                    </a:cubicBezTo>
                    <a:cubicBezTo>
                      <a:pt x="4117" y="95"/>
                      <a:pt x="3895" y="0"/>
                      <a:pt x="3547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0" name="Google Shape;1340;p25"/>
              <p:cNvSpPr/>
              <p:nvPr/>
            </p:nvSpPr>
            <p:spPr>
              <a:xfrm>
                <a:off x="3953625" y="3361111"/>
                <a:ext cx="136611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1331" extrusionOk="0">
                    <a:moveTo>
                      <a:pt x="982" y="0"/>
                    </a:moveTo>
                    <a:cubicBezTo>
                      <a:pt x="633" y="0"/>
                      <a:pt x="348" y="95"/>
                      <a:pt x="285" y="222"/>
                    </a:cubicBezTo>
                    <a:cubicBezTo>
                      <a:pt x="190" y="571"/>
                      <a:pt x="127" y="761"/>
                      <a:pt x="32" y="1109"/>
                    </a:cubicBezTo>
                    <a:cubicBezTo>
                      <a:pt x="0" y="1236"/>
                      <a:pt x="253" y="1331"/>
                      <a:pt x="602" y="1331"/>
                    </a:cubicBezTo>
                    <a:lnTo>
                      <a:pt x="3104" y="1331"/>
                    </a:lnTo>
                    <a:cubicBezTo>
                      <a:pt x="3452" y="1331"/>
                      <a:pt x="3769" y="1236"/>
                      <a:pt x="3800" y="1109"/>
                    </a:cubicBezTo>
                    <a:cubicBezTo>
                      <a:pt x="3864" y="761"/>
                      <a:pt x="3927" y="571"/>
                      <a:pt x="4022" y="222"/>
                    </a:cubicBezTo>
                    <a:cubicBezTo>
                      <a:pt x="4022" y="95"/>
                      <a:pt x="3800" y="0"/>
                      <a:pt x="3452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1" name="Google Shape;1341;p25"/>
              <p:cNvSpPr/>
              <p:nvPr/>
            </p:nvSpPr>
            <p:spPr>
              <a:xfrm>
                <a:off x="4103110" y="3361111"/>
                <a:ext cx="13443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1331" extrusionOk="0">
                    <a:moveTo>
                      <a:pt x="887" y="0"/>
                    </a:moveTo>
                    <a:cubicBezTo>
                      <a:pt x="538" y="0"/>
                      <a:pt x="253" y="95"/>
                      <a:pt x="222" y="222"/>
                    </a:cubicBezTo>
                    <a:cubicBezTo>
                      <a:pt x="127" y="571"/>
                      <a:pt x="95" y="761"/>
                      <a:pt x="0" y="1109"/>
                    </a:cubicBezTo>
                    <a:cubicBezTo>
                      <a:pt x="0" y="1236"/>
                      <a:pt x="253" y="1331"/>
                      <a:pt x="602" y="1331"/>
                    </a:cubicBezTo>
                    <a:lnTo>
                      <a:pt x="3104" y="1331"/>
                    </a:lnTo>
                    <a:cubicBezTo>
                      <a:pt x="3452" y="1331"/>
                      <a:pt x="3769" y="1236"/>
                      <a:pt x="3769" y="1109"/>
                    </a:cubicBezTo>
                    <a:cubicBezTo>
                      <a:pt x="3832" y="761"/>
                      <a:pt x="3864" y="571"/>
                      <a:pt x="3927" y="222"/>
                    </a:cubicBezTo>
                    <a:cubicBezTo>
                      <a:pt x="3959" y="95"/>
                      <a:pt x="3705" y="0"/>
                      <a:pt x="3357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2" name="Google Shape;1342;p25"/>
              <p:cNvSpPr/>
              <p:nvPr/>
            </p:nvSpPr>
            <p:spPr>
              <a:xfrm>
                <a:off x="4251507" y="3361111"/>
                <a:ext cx="13229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1331" extrusionOk="0">
                    <a:moveTo>
                      <a:pt x="824" y="0"/>
                    </a:moveTo>
                    <a:cubicBezTo>
                      <a:pt x="475" y="0"/>
                      <a:pt x="190" y="95"/>
                      <a:pt x="190" y="222"/>
                    </a:cubicBezTo>
                    <a:cubicBezTo>
                      <a:pt x="127" y="571"/>
                      <a:pt x="95" y="761"/>
                      <a:pt x="32" y="1109"/>
                    </a:cubicBezTo>
                    <a:cubicBezTo>
                      <a:pt x="0" y="1236"/>
                      <a:pt x="285" y="1331"/>
                      <a:pt x="634" y="1331"/>
                    </a:cubicBezTo>
                    <a:lnTo>
                      <a:pt x="3136" y="1331"/>
                    </a:lnTo>
                    <a:cubicBezTo>
                      <a:pt x="3484" y="1331"/>
                      <a:pt x="3801" y="1236"/>
                      <a:pt x="3801" y="1109"/>
                    </a:cubicBezTo>
                    <a:cubicBezTo>
                      <a:pt x="3832" y="761"/>
                      <a:pt x="3832" y="571"/>
                      <a:pt x="3896" y="222"/>
                    </a:cubicBezTo>
                    <a:cubicBezTo>
                      <a:pt x="3896" y="95"/>
                      <a:pt x="3642" y="0"/>
                      <a:pt x="329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3" name="Google Shape;1343;p25"/>
              <p:cNvSpPr/>
              <p:nvPr/>
            </p:nvSpPr>
            <p:spPr>
              <a:xfrm>
                <a:off x="4400992" y="3361111"/>
                <a:ext cx="12907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331" extrusionOk="0">
                    <a:moveTo>
                      <a:pt x="729" y="0"/>
                    </a:moveTo>
                    <a:cubicBezTo>
                      <a:pt x="380" y="0"/>
                      <a:pt x="95" y="95"/>
                      <a:pt x="95" y="222"/>
                    </a:cubicBezTo>
                    <a:cubicBezTo>
                      <a:pt x="64" y="571"/>
                      <a:pt x="64" y="761"/>
                      <a:pt x="32" y="1109"/>
                    </a:cubicBezTo>
                    <a:cubicBezTo>
                      <a:pt x="0" y="1236"/>
                      <a:pt x="285" y="1331"/>
                      <a:pt x="634" y="1331"/>
                    </a:cubicBezTo>
                    <a:lnTo>
                      <a:pt x="3136" y="1331"/>
                    </a:lnTo>
                    <a:cubicBezTo>
                      <a:pt x="3484" y="1331"/>
                      <a:pt x="3769" y="1236"/>
                      <a:pt x="3769" y="1109"/>
                    </a:cubicBezTo>
                    <a:cubicBezTo>
                      <a:pt x="3801" y="761"/>
                      <a:pt x="3801" y="571"/>
                      <a:pt x="3801" y="222"/>
                    </a:cubicBezTo>
                    <a:cubicBezTo>
                      <a:pt x="3801" y="95"/>
                      <a:pt x="3547" y="0"/>
                      <a:pt x="319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4" name="Google Shape;1344;p25"/>
              <p:cNvSpPr/>
              <p:nvPr/>
            </p:nvSpPr>
            <p:spPr>
              <a:xfrm>
                <a:off x="4550476" y="3361111"/>
                <a:ext cx="12802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331" extrusionOk="0">
                    <a:moveTo>
                      <a:pt x="634" y="0"/>
                    </a:moveTo>
                    <a:cubicBezTo>
                      <a:pt x="285" y="0"/>
                      <a:pt x="32" y="95"/>
                      <a:pt x="32" y="222"/>
                    </a:cubicBezTo>
                    <a:cubicBezTo>
                      <a:pt x="0" y="571"/>
                      <a:pt x="0" y="761"/>
                      <a:pt x="0" y="1109"/>
                    </a:cubicBezTo>
                    <a:cubicBezTo>
                      <a:pt x="0" y="1236"/>
                      <a:pt x="285" y="1331"/>
                      <a:pt x="634" y="1331"/>
                    </a:cubicBezTo>
                    <a:lnTo>
                      <a:pt x="3167" y="1331"/>
                    </a:lnTo>
                    <a:cubicBezTo>
                      <a:pt x="3516" y="1331"/>
                      <a:pt x="3769" y="1236"/>
                      <a:pt x="3769" y="1109"/>
                    </a:cubicBezTo>
                    <a:cubicBezTo>
                      <a:pt x="3737" y="761"/>
                      <a:pt x="3737" y="571"/>
                      <a:pt x="3737" y="222"/>
                    </a:cubicBezTo>
                    <a:cubicBezTo>
                      <a:pt x="3706" y="95"/>
                      <a:pt x="3452" y="0"/>
                      <a:pt x="310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4697821" y="3361111"/>
                <a:ext cx="13015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33" h="1331" extrusionOk="0">
                    <a:moveTo>
                      <a:pt x="602" y="0"/>
                    </a:moveTo>
                    <a:cubicBezTo>
                      <a:pt x="253" y="0"/>
                      <a:pt x="0" y="95"/>
                      <a:pt x="0" y="222"/>
                    </a:cubicBezTo>
                    <a:cubicBezTo>
                      <a:pt x="32" y="571"/>
                      <a:pt x="32" y="761"/>
                      <a:pt x="63" y="1109"/>
                    </a:cubicBezTo>
                    <a:cubicBezTo>
                      <a:pt x="63" y="1236"/>
                      <a:pt x="348" y="1331"/>
                      <a:pt x="697" y="1331"/>
                    </a:cubicBezTo>
                    <a:lnTo>
                      <a:pt x="3230" y="1331"/>
                    </a:lnTo>
                    <a:cubicBezTo>
                      <a:pt x="3579" y="1331"/>
                      <a:pt x="3832" y="1236"/>
                      <a:pt x="3832" y="1109"/>
                    </a:cubicBezTo>
                    <a:cubicBezTo>
                      <a:pt x="3769" y="761"/>
                      <a:pt x="3769" y="571"/>
                      <a:pt x="3705" y="222"/>
                    </a:cubicBezTo>
                    <a:cubicBezTo>
                      <a:pt x="3705" y="95"/>
                      <a:pt x="3420" y="0"/>
                      <a:pt x="3072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4844079" y="3361111"/>
                <a:ext cx="133385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1331" extrusionOk="0">
                    <a:moveTo>
                      <a:pt x="602" y="0"/>
                    </a:moveTo>
                    <a:cubicBezTo>
                      <a:pt x="253" y="0"/>
                      <a:pt x="0" y="95"/>
                      <a:pt x="32" y="222"/>
                    </a:cubicBezTo>
                    <a:cubicBezTo>
                      <a:pt x="63" y="571"/>
                      <a:pt x="95" y="761"/>
                      <a:pt x="127" y="1109"/>
                    </a:cubicBezTo>
                    <a:cubicBezTo>
                      <a:pt x="158" y="1236"/>
                      <a:pt x="443" y="1331"/>
                      <a:pt x="792" y="1331"/>
                    </a:cubicBezTo>
                    <a:lnTo>
                      <a:pt x="3325" y="1331"/>
                    </a:lnTo>
                    <a:cubicBezTo>
                      <a:pt x="3674" y="1331"/>
                      <a:pt x="3927" y="1236"/>
                      <a:pt x="3895" y="1109"/>
                    </a:cubicBezTo>
                    <a:cubicBezTo>
                      <a:pt x="3832" y="761"/>
                      <a:pt x="3800" y="571"/>
                      <a:pt x="3737" y="222"/>
                    </a:cubicBezTo>
                    <a:cubicBezTo>
                      <a:pt x="3705" y="95"/>
                      <a:pt x="3420" y="0"/>
                      <a:pt x="3072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4990337" y="3361111"/>
                <a:ext cx="136611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1331" extrusionOk="0">
                    <a:moveTo>
                      <a:pt x="602" y="0"/>
                    </a:moveTo>
                    <a:cubicBezTo>
                      <a:pt x="253" y="0"/>
                      <a:pt x="0" y="95"/>
                      <a:pt x="32" y="222"/>
                    </a:cubicBezTo>
                    <a:cubicBezTo>
                      <a:pt x="95" y="571"/>
                      <a:pt x="158" y="761"/>
                      <a:pt x="222" y="1109"/>
                    </a:cubicBezTo>
                    <a:cubicBezTo>
                      <a:pt x="253" y="1236"/>
                      <a:pt x="538" y="1331"/>
                      <a:pt x="887" y="1331"/>
                    </a:cubicBezTo>
                    <a:lnTo>
                      <a:pt x="3420" y="1331"/>
                    </a:lnTo>
                    <a:cubicBezTo>
                      <a:pt x="3769" y="1331"/>
                      <a:pt x="4022" y="1236"/>
                      <a:pt x="3990" y="1109"/>
                    </a:cubicBezTo>
                    <a:cubicBezTo>
                      <a:pt x="3895" y="761"/>
                      <a:pt x="3832" y="571"/>
                      <a:pt x="3737" y="222"/>
                    </a:cubicBezTo>
                    <a:cubicBezTo>
                      <a:pt x="3705" y="95"/>
                      <a:pt x="3420" y="0"/>
                      <a:pt x="3072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5137648" y="3361111"/>
                <a:ext cx="138784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1331" extrusionOk="0">
                    <a:moveTo>
                      <a:pt x="571" y="0"/>
                    </a:moveTo>
                    <a:cubicBezTo>
                      <a:pt x="222" y="0"/>
                      <a:pt x="1" y="95"/>
                      <a:pt x="32" y="222"/>
                    </a:cubicBezTo>
                    <a:cubicBezTo>
                      <a:pt x="127" y="571"/>
                      <a:pt x="159" y="761"/>
                      <a:pt x="286" y="1109"/>
                    </a:cubicBezTo>
                    <a:cubicBezTo>
                      <a:pt x="317" y="1236"/>
                      <a:pt x="634" y="1331"/>
                      <a:pt x="982" y="1331"/>
                    </a:cubicBezTo>
                    <a:lnTo>
                      <a:pt x="3484" y="1331"/>
                    </a:lnTo>
                    <a:cubicBezTo>
                      <a:pt x="3833" y="1331"/>
                      <a:pt x="4086" y="1236"/>
                      <a:pt x="4054" y="1109"/>
                    </a:cubicBezTo>
                    <a:cubicBezTo>
                      <a:pt x="3928" y="761"/>
                      <a:pt x="3864" y="571"/>
                      <a:pt x="3738" y="222"/>
                    </a:cubicBezTo>
                    <a:cubicBezTo>
                      <a:pt x="3674" y="95"/>
                      <a:pt x="3389" y="0"/>
                      <a:pt x="30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5283906" y="3361111"/>
                <a:ext cx="14201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1331" extrusionOk="0">
                    <a:moveTo>
                      <a:pt x="571" y="0"/>
                    </a:moveTo>
                    <a:cubicBezTo>
                      <a:pt x="222" y="0"/>
                      <a:pt x="1" y="95"/>
                      <a:pt x="32" y="222"/>
                    </a:cubicBezTo>
                    <a:cubicBezTo>
                      <a:pt x="159" y="571"/>
                      <a:pt x="222" y="761"/>
                      <a:pt x="349" y="1109"/>
                    </a:cubicBezTo>
                    <a:cubicBezTo>
                      <a:pt x="412" y="1236"/>
                      <a:pt x="729" y="1331"/>
                      <a:pt x="1077" y="1331"/>
                    </a:cubicBezTo>
                    <a:lnTo>
                      <a:pt x="3579" y="1331"/>
                    </a:lnTo>
                    <a:cubicBezTo>
                      <a:pt x="3928" y="1331"/>
                      <a:pt x="4181" y="1236"/>
                      <a:pt x="4118" y="1109"/>
                    </a:cubicBezTo>
                    <a:cubicBezTo>
                      <a:pt x="3959" y="761"/>
                      <a:pt x="3896" y="571"/>
                      <a:pt x="3738" y="222"/>
                    </a:cubicBezTo>
                    <a:cubicBezTo>
                      <a:pt x="3706" y="95"/>
                      <a:pt x="3389" y="0"/>
                      <a:pt x="30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5430164" y="3361111"/>
                <a:ext cx="251693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1331" extrusionOk="0">
                    <a:moveTo>
                      <a:pt x="571" y="0"/>
                    </a:moveTo>
                    <a:cubicBezTo>
                      <a:pt x="222" y="0"/>
                      <a:pt x="1" y="95"/>
                      <a:pt x="64" y="222"/>
                    </a:cubicBezTo>
                    <a:cubicBezTo>
                      <a:pt x="222" y="571"/>
                      <a:pt x="286" y="761"/>
                      <a:pt x="444" y="1109"/>
                    </a:cubicBezTo>
                    <a:cubicBezTo>
                      <a:pt x="507" y="1236"/>
                      <a:pt x="824" y="1331"/>
                      <a:pt x="1172" y="1331"/>
                    </a:cubicBezTo>
                    <a:lnTo>
                      <a:pt x="6841" y="1331"/>
                    </a:lnTo>
                    <a:cubicBezTo>
                      <a:pt x="7190" y="1331"/>
                      <a:pt x="7411" y="1236"/>
                      <a:pt x="7348" y="1109"/>
                    </a:cubicBezTo>
                    <a:cubicBezTo>
                      <a:pt x="7126" y="761"/>
                      <a:pt x="7031" y="571"/>
                      <a:pt x="6841" y="222"/>
                    </a:cubicBezTo>
                    <a:cubicBezTo>
                      <a:pt x="6778" y="95"/>
                      <a:pt x="6461" y="0"/>
                      <a:pt x="611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433113" y="3413813"/>
                <a:ext cx="236616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331" extrusionOk="0">
                    <a:moveTo>
                      <a:pt x="1330" y="0"/>
                    </a:moveTo>
                    <a:cubicBezTo>
                      <a:pt x="982" y="0"/>
                      <a:pt x="634" y="95"/>
                      <a:pt x="570" y="222"/>
                    </a:cubicBezTo>
                    <a:cubicBezTo>
                      <a:pt x="380" y="570"/>
                      <a:pt x="254" y="729"/>
                      <a:pt x="64" y="1109"/>
                    </a:cubicBezTo>
                    <a:cubicBezTo>
                      <a:pt x="0" y="1204"/>
                      <a:pt x="254" y="1330"/>
                      <a:pt x="602" y="1330"/>
                    </a:cubicBezTo>
                    <a:lnTo>
                      <a:pt x="5764" y="1330"/>
                    </a:lnTo>
                    <a:cubicBezTo>
                      <a:pt x="6112" y="1330"/>
                      <a:pt x="6461" y="1204"/>
                      <a:pt x="6524" y="1109"/>
                    </a:cubicBezTo>
                    <a:cubicBezTo>
                      <a:pt x="6682" y="729"/>
                      <a:pt x="6746" y="570"/>
                      <a:pt x="6904" y="222"/>
                    </a:cubicBezTo>
                    <a:cubicBezTo>
                      <a:pt x="6967" y="95"/>
                      <a:pt x="6714" y="0"/>
                      <a:pt x="63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3674013" y="3413813"/>
                <a:ext cx="14628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331" extrusionOk="0">
                    <a:moveTo>
                      <a:pt x="1172" y="0"/>
                    </a:moveTo>
                    <a:cubicBezTo>
                      <a:pt x="824" y="0"/>
                      <a:pt x="507" y="95"/>
                      <a:pt x="444" y="222"/>
                    </a:cubicBezTo>
                    <a:cubicBezTo>
                      <a:pt x="285" y="570"/>
                      <a:pt x="222" y="729"/>
                      <a:pt x="63" y="1109"/>
                    </a:cubicBezTo>
                    <a:cubicBezTo>
                      <a:pt x="0" y="1204"/>
                      <a:pt x="253" y="1330"/>
                      <a:pt x="602" y="1330"/>
                    </a:cubicBezTo>
                    <a:lnTo>
                      <a:pt x="3199" y="1330"/>
                    </a:lnTo>
                    <a:cubicBezTo>
                      <a:pt x="3547" y="1330"/>
                      <a:pt x="3864" y="1204"/>
                      <a:pt x="3927" y="1109"/>
                    </a:cubicBezTo>
                    <a:cubicBezTo>
                      <a:pt x="4054" y="729"/>
                      <a:pt x="4117" y="570"/>
                      <a:pt x="4244" y="222"/>
                    </a:cubicBezTo>
                    <a:cubicBezTo>
                      <a:pt x="4307" y="95"/>
                      <a:pt x="4054" y="0"/>
                      <a:pt x="3705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3827776" y="3413813"/>
                <a:ext cx="14201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1331" extrusionOk="0">
                    <a:moveTo>
                      <a:pt x="1078" y="0"/>
                    </a:moveTo>
                    <a:cubicBezTo>
                      <a:pt x="729" y="0"/>
                      <a:pt x="413" y="95"/>
                      <a:pt x="349" y="222"/>
                    </a:cubicBezTo>
                    <a:cubicBezTo>
                      <a:pt x="222" y="570"/>
                      <a:pt x="159" y="729"/>
                      <a:pt x="32" y="1109"/>
                    </a:cubicBezTo>
                    <a:cubicBezTo>
                      <a:pt x="1" y="1204"/>
                      <a:pt x="254" y="1330"/>
                      <a:pt x="603" y="1330"/>
                    </a:cubicBezTo>
                    <a:lnTo>
                      <a:pt x="3168" y="1330"/>
                    </a:lnTo>
                    <a:cubicBezTo>
                      <a:pt x="3548" y="1330"/>
                      <a:pt x="3864" y="1204"/>
                      <a:pt x="3896" y="1109"/>
                    </a:cubicBezTo>
                    <a:cubicBezTo>
                      <a:pt x="3991" y="729"/>
                      <a:pt x="4054" y="570"/>
                      <a:pt x="4149" y="222"/>
                    </a:cubicBezTo>
                    <a:cubicBezTo>
                      <a:pt x="4181" y="95"/>
                      <a:pt x="3928" y="0"/>
                      <a:pt x="357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980486" y="3413813"/>
                <a:ext cx="139837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1331" extrusionOk="0">
                    <a:moveTo>
                      <a:pt x="983" y="0"/>
                    </a:moveTo>
                    <a:cubicBezTo>
                      <a:pt x="634" y="0"/>
                      <a:pt x="318" y="95"/>
                      <a:pt x="286" y="222"/>
                    </a:cubicBezTo>
                    <a:cubicBezTo>
                      <a:pt x="191" y="570"/>
                      <a:pt x="128" y="729"/>
                      <a:pt x="32" y="1109"/>
                    </a:cubicBezTo>
                    <a:cubicBezTo>
                      <a:pt x="1" y="1204"/>
                      <a:pt x="254" y="1330"/>
                      <a:pt x="634" y="1330"/>
                    </a:cubicBezTo>
                    <a:lnTo>
                      <a:pt x="3199" y="1330"/>
                    </a:lnTo>
                    <a:cubicBezTo>
                      <a:pt x="3548" y="1330"/>
                      <a:pt x="3864" y="1204"/>
                      <a:pt x="3896" y="1109"/>
                    </a:cubicBezTo>
                    <a:cubicBezTo>
                      <a:pt x="3991" y="729"/>
                      <a:pt x="4023" y="570"/>
                      <a:pt x="4086" y="222"/>
                    </a:cubicBezTo>
                    <a:cubicBezTo>
                      <a:pt x="4118" y="95"/>
                      <a:pt x="3864" y="0"/>
                      <a:pt x="351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4134283" y="3413813"/>
                <a:ext cx="136611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1331" extrusionOk="0">
                    <a:moveTo>
                      <a:pt x="887" y="0"/>
                    </a:moveTo>
                    <a:cubicBezTo>
                      <a:pt x="539" y="0"/>
                      <a:pt x="254" y="95"/>
                      <a:pt x="222" y="222"/>
                    </a:cubicBezTo>
                    <a:cubicBezTo>
                      <a:pt x="127" y="570"/>
                      <a:pt x="96" y="729"/>
                      <a:pt x="32" y="1109"/>
                    </a:cubicBezTo>
                    <a:cubicBezTo>
                      <a:pt x="1" y="1204"/>
                      <a:pt x="254" y="1330"/>
                      <a:pt x="634" y="1330"/>
                    </a:cubicBezTo>
                    <a:lnTo>
                      <a:pt x="3199" y="1330"/>
                    </a:lnTo>
                    <a:cubicBezTo>
                      <a:pt x="3547" y="1330"/>
                      <a:pt x="3864" y="1204"/>
                      <a:pt x="3896" y="1109"/>
                    </a:cubicBezTo>
                    <a:cubicBezTo>
                      <a:pt x="3927" y="729"/>
                      <a:pt x="3959" y="570"/>
                      <a:pt x="4022" y="222"/>
                    </a:cubicBezTo>
                    <a:cubicBezTo>
                      <a:pt x="4022" y="95"/>
                      <a:pt x="3769" y="0"/>
                      <a:pt x="342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4286994" y="3413813"/>
                <a:ext cx="13447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1331" extrusionOk="0">
                    <a:moveTo>
                      <a:pt x="824" y="0"/>
                    </a:moveTo>
                    <a:cubicBezTo>
                      <a:pt x="476" y="0"/>
                      <a:pt x="159" y="95"/>
                      <a:pt x="159" y="222"/>
                    </a:cubicBezTo>
                    <a:cubicBezTo>
                      <a:pt x="96" y="570"/>
                      <a:pt x="64" y="729"/>
                      <a:pt x="32" y="1109"/>
                    </a:cubicBezTo>
                    <a:cubicBezTo>
                      <a:pt x="1" y="1204"/>
                      <a:pt x="286" y="1330"/>
                      <a:pt x="634" y="1330"/>
                    </a:cubicBezTo>
                    <a:lnTo>
                      <a:pt x="3231" y="1330"/>
                    </a:lnTo>
                    <a:cubicBezTo>
                      <a:pt x="3579" y="1330"/>
                      <a:pt x="3864" y="1204"/>
                      <a:pt x="3896" y="1109"/>
                    </a:cubicBezTo>
                    <a:cubicBezTo>
                      <a:pt x="3927" y="729"/>
                      <a:pt x="3927" y="570"/>
                      <a:pt x="3959" y="222"/>
                    </a:cubicBezTo>
                    <a:cubicBezTo>
                      <a:pt x="3959" y="95"/>
                      <a:pt x="3674" y="0"/>
                      <a:pt x="332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4440791" y="3413813"/>
                <a:ext cx="13121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1331" extrusionOk="0">
                    <a:moveTo>
                      <a:pt x="697" y="0"/>
                    </a:moveTo>
                    <a:cubicBezTo>
                      <a:pt x="349" y="0"/>
                      <a:pt x="64" y="95"/>
                      <a:pt x="64" y="222"/>
                    </a:cubicBezTo>
                    <a:cubicBezTo>
                      <a:pt x="32" y="570"/>
                      <a:pt x="32" y="729"/>
                      <a:pt x="0" y="1109"/>
                    </a:cubicBezTo>
                    <a:cubicBezTo>
                      <a:pt x="0" y="1204"/>
                      <a:pt x="285" y="1330"/>
                      <a:pt x="634" y="1330"/>
                    </a:cubicBezTo>
                    <a:lnTo>
                      <a:pt x="3199" y="1330"/>
                    </a:lnTo>
                    <a:cubicBezTo>
                      <a:pt x="3579" y="1330"/>
                      <a:pt x="3864" y="1204"/>
                      <a:pt x="3864" y="1109"/>
                    </a:cubicBezTo>
                    <a:lnTo>
                      <a:pt x="3864" y="222"/>
                    </a:lnTo>
                    <a:cubicBezTo>
                      <a:pt x="3864" y="95"/>
                      <a:pt x="3579" y="0"/>
                      <a:pt x="323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4593501" y="3413813"/>
                <a:ext cx="13229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1331" extrusionOk="0">
                    <a:moveTo>
                      <a:pt x="634" y="0"/>
                    </a:moveTo>
                    <a:cubicBezTo>
                      <a:pt x="285" y="0"/>
                      <a:pt x="0" y="95"/>
                      <a:pt x="0" y="222"/>
                    </a:cubicBezTo>
                    <a:cubicBezTo>
                      <a:pt x="0" y="570"/>
                      <a:pt x="0" y="729"/>
                      <a:pt x="0" y="1109"/>
                    </a:cubicBezTo>
                    <a:cubicBezTo>
                      <a:pt x="0" y="1204"/>
                      <a:pt x="317" y="1330"/>
                      <a:pt x="665" y="1330"/>
                    </a:cubicBezTo>
                    <a:lnTo>
                      <a:pt x="3230" y="1330"/>
                    </a:lnTo>
                    <a:cubicBezTo>
                      <a:pt x="3610" y="1330"/>
                      <a:pt x="3895" y="1204"/>
                      <a:pt x="3864" y="1109"/>
                    </a:cubicBezTo>
                    <a:cubicBezTo>
                      <a:pt x="3832" y="729"/>
                      <a:pt x="3832" y="570"/>
                      <a:pt x="3800" y="222"/>
                    </a:cubicBezTo>
                    <a:cubicBezTo>
                      <a:pt x="3800" y="95"/>
                      <a:pt x="3515" y="0"/>
                      <a:pt x="3167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4744038" y="3413813"/>
                <a:ext cx="13447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1331" extrusionOk="0">
                    <a:moveTo>
                      <a:pt x="634" y="0"/>
                    </a:moveTo>
                    <a:cubicBezTo>
                      <a:pt x="286" y="0"/>
                      <a:pt x="1" y="95"/>
                      <a:pt x="1" y="222"/>
                    </a:cubicBezTo>
                    <a:cubicBezTo>
                      <a:pt x="33" y="570"/>
                      <a:pt x="64" y="729"/>
                      <a:pt x="96" y="1109"/>
                    </a:cubicBezTo>
                    <a:cubicBezTo>
                      <a:pt x="96" y="1204"/>
                      <a:pt x="381" y="1330"/>
                      <a:pt x="761" y="1330"/>
                    </a:cubicBezTo>
                    <a:lnTo>
                      <a:pt x="3326" y="1330"/>
                    </a:lnTo>
                    <a:cubicBezTo>
                      <a:pt x="3674" y="1330"/>
                      <a:pt x="3959" y="1204"/>
                      <a:pt x="3959" y="1109"/>
                    </a:cubicBezTo>
                    <a:cubicBezTo>
                      <a:pt x="3896" y="729"/>
                      <a:pt x="3864" y="570"/>
                      <a:pt x="3801" y="222"/>
                    </a:cubicBezTo>
                    <a:cubicBezTo>
                      <a:pt x="3801" y="95"/>
                      <a:pt x="3484" y="0"/>
                      <a:pt x="31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4894609" y="3413813"/>
                <a:ext cx="13769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331" extrusionOk="0">
                    <a:moveTo>
                      <a:pt x="602" y="0"/>
                    </a:moveTo>
                    <a:cubicBezTo>
                      <a:pt x="254" y="0"/>
                      <a:pt x="1" y="95"/>
                      <a:pt x="1" y="222"/>
                    </a:cubicBezTo>
                    <a:cubicBezTo>
                      <a:pt x="64" y="570"/>
                      <a:pt x="96" y="729"/>
                      <a:pt x="159" y="1109"/>
                    </a:cubicBezTo>
                    <a:cubicBezTo>
                      <a:pt x="191" y="1204"/>
                      <a:pt x="476" y="1330"/>
                      <a:pt x="824" y="1330"/>
                    </a:cubicBezTo>
                    <a:lnTo>
                      <a:pt x="3421" y="1330"/>
                    </a:lnTo>
                    <a:cubicBezTo>
                      <a:pt x="3769" y="1330"/>
                      <a:pt x="4054" y="1204"/>
                      <a:pt x="4023" y="1109"/>
                    </a:cubicBezTo>
                    <a:cubicBezTo>
                      <a:pt x="3927" y="729"/>
                      <a:pt x="3896" y="570"/>
                      <a:pt x="3832" y="222"/>
                    </a:cubicBezTo>
                    <a:cubicBezTo>
                      <a:pt x="3801" y="95"/>
                      <a:pt x="3484" y="0"/>
                      <a:pt x="31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5045180" y="3413813"/>
                <a:ext cx="139837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1331" extrusionOk="0">
                    <a:moveTo>
                      <a:pt x="602" y="0"/>
                    </a:moveTo>
                    <a:cubicBezTo>
                      <a:pt x="254" y="0"/>
                      <a:pt x="0" y="95"/>
                      <a:pt x="32" y="222"/>
                    </a:cubicBezTo>
                    <a:cubicBezTo>
                      <a:pt x="95" y="570"/>
                      <a:pt x="159" y="729"/>
                      <a:pt x="222" y="1109"/>
                    </a:cubicBezTo>
                    <a:cubicBezTo>
                      <a:pt x="254" y="1204"/>
                      <a:pt x="570" y="1330"/>
                      <a:pt x="919" y="1330"/>
                    </a:cubicBezTo>
                    <a:lnTo>
                      <a:pt x="3515" y="1330"/>
                    </a:lnTo>
                    <a:cubicBezTo>
                      <a:pt x="3864" y="1330"/>
                      <a:pt x="4117" y="1204"/>
                      <a:pt x="4086" y="1109"/>
                    </a:cubicBezTo>
                    <a:cubicBezTo>
                      <a:pt x="3991" y="729"/>
                      <a:pt x="3927" y="570"/>
                      <a:pt x="3832" y="222"/>
                    </a:cubicBezTo>
                    <a:cubicBezTo>
                      <a:pt x="3800" y="95"/>
                      <a:pt x="3484" y="0"/>
                      <a:pt x="3135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5194664" y="3413813"/>
                <a:ext cx="144116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31" extrusionOk="0">
                    <a:moveTo>
                      <a:pt x="634" y="0"/>
                    </a:moveTo>
                    <a:cubicBezTo>
                      <a:pt x="285" y="0"/>
                      <a:pt x="0" y="95"/>
                      <a:pt x="64" y="222"/>
                    </a:cubicBezTo>
                    <a:cubicBezTo>
                      <a:pt x="159" y="570"/>
                      <a:pt x="222" y="729"/>
                      <a:pt x="317" y="1109"/>
                    </a:cubicBezTo>
                    <a:cubicBezTo>
                      <a:pt x="380" y="1204"/>
                      <a:pt x="697" y="1330"/>
                      <a:pt x="1045" y="1330"/>
                    </a:cubicBezTo>
                    <a:lnTo>
                      <a:pt x="3610" y="1330"/>
                    </a:lnTo>
                    <a:cubicBezTo>
                      <a:pt x="3991" y="1330"/>
                      <a:pt x="4244" y="1204"/>
                      <a:pt x="4181" y="1109"/>
                    </a:cubicBezTo>
                    <a:cubicBezTo>
                      <a:pt x="4054" y="729"/>
                      <a:pt x="3991" y="570"/>
                      <a:pt x="3864" y="222"/>
                    </a:cubicBezTo>
                    <a:cubicBezTo>
                      <a:pt x="3800" y="95"/>
                      <a:pt x="3484" y="0"/>
                      <a:pt x="3135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5345201" y="3413813"/>
                <a:ext cx="36568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10769" h="1331" extrusionOk="0">
                    <a:moveTo>
                      <a:pt x="603" y="0"/>
                    </a:moveTo>
                    <a:cubicBezTo>
                      <a:pt x="254" y="0"/>
                      <a:pt x="1" y="95"/>
                      <a:pt x="64" y="222"/>
                    </a:cubicBezTo>
                    <a:cubicBezTo>
                      <a:pt x="191" y="570"/>
                      <a:pt x="254" y="729"/>
                      <a:pt x="413" y="1109"/>
                    </a:cubicBezTo>
                    <a:cubicBezTo>
                      <a:pt x="444" y="1204"/>
                      <a:pt x="761" y="1330"/>
                      <a:pt x="1141" y="1330"/>
                    </a:cubicBezTo>
                    <a:lnTo>
                      <a:pt x="10167" y="1330"/>
                    </a:lnTo>
                    <a:cubicBezTo>
                      <a:pt x="10515" y="1330"/>
                      <a:pt x="10768" y="1204"/>
                      <a:pt x="10705" y="1109"/>
                    </a:cubicBezTo>
                    <a:cubicBezTo>
                      <a:pt x="10483" y="729"/>
                      <a:pt x="10388" y="570"/>
                      <a:pt x="10198" y="222"/>
                    </a:cubicBezTo>
                    <a:cubicBezTo>
                      <a:pt x="10135" y="95"/>
                      <a:pt x="9787" y="0"/>
                      <a:pt x="943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3404079" y="3465429"/>
                <a:ext cx="37428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11022" h="1331" extrusionOk="0">
                    <a:moveTo>
                      <a:pt x="1330" y="0"/>
                    </a:moveTo>
                    <a:cubicBezTo>
                      <a:pt x="982" y="0"/>
                      <a:pt x="634" y="95"/>
                      <a:pt x="570" y="222"/>
                    </a:cubicBezTo>
                    <a:cubicBezTo>
                      <a:pt x="380" y="570"/>
                      <a:pt x="285" y="760"/>
                      <a:pt x="64" y="1109"/>
                    </a:cubicBezTo>
                    <a:cubicBezTo>
                      <a:pt x="0" y="1235"/>
                      <a:pt x="254" y="1330"/>
                      <a:pt x="602" y="1330"/>
                    </a:cubicBezTo>
                    <a:lnTo>
                      <a:pt x="9881" y="1330"/>
                    </a:lnTo>
                    <a:cubicBezTo>
                      <a:pt x="10261" y="1330"/>
                      <a:pt x="10578" y="1235"/>
                      <a:pt x="10641" y="1109"/>
                    </a:cubicBezTo>
                    <a:cubicBezTo>
                      <a:pt x="10768" y="760"/>
                      <a:pt x="10831" y="570"/>
                      <a:pt x="10989" y="222"/>
                    </a:cubicBezTo>
                    <a:cubicBezTo>
                      <a:pt x="11021" y="95"/>
                      <a:pt x="10768" y="0"/>
                      <a:pt x="1041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5" name="Google Shape;1365;p25"/>
              <p:cNvSpPr/>
              <p:nvPr/>
            </p:nvSpPr>
            <p:spPr>
              <a:xfrm>
                <a:off x="3785838" y="3465429"/>
                <a:ext cx="14628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331" extrusionOk="0">
                    <a:moveTo>
                      <a:pt x="1109" y="0"/>
                    </a:moveTo>
                    <a:cubicBezTo>
                      <a:pt x="729" y="0"/>
                      <a:pt x="412" y="95"/>
                      <a:pt x="381" y="222"/>
                    </a:cubicBezTo>
                    <a:cubicBezTo>
                      <a:pt x="254" y="570"/>
                      <a:pt x="159" y="760"/>
                      <a:pt x="32" y="1109"/>
                    </a:cubicBezTo>
                    <a:cubicBezTo>
                      <a:pt x="1" y="1235"/>
                      <a:pt x="254" y="1330"/>
                      <a:pt x="634" y="1330"/>
                    </a:cubicBezTo>
                    <a:lnTo>
                      <a:pt x="3263" y="1330"/>
                    </a:lnTo>
                    <a:cubicBezTo>
                      <a:pt x="3643" y="1330"/>
                      <a:pt x="3959" y="1235"/>
                      <a:pt x="3991" y="1109"/>
                    </a:cubicBezTo>
                    <a:cubicBezTo>
                      <a:pt x="4118" y="760"/>
                      <a:pt x="4181" y="570"/>
                      <a:pt x="4276" y="222"/>
                    </a:cubicBezTo>
                    <a:cubicBezTo>
                      <a:pt x="4308" y="95"/>
                      <a:pt x="4054" y="0"/>
                      <a:pt x="37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6" name="Google Shape;1366;p25"/>
              <p:cNvSpPr/>
              <p:nvPr/>
            </p:nvSpPr>
            <p:spPr>
              <a:xfrm>
                <a:off x="3942861" y="3465429"/>
                <a:ext cx="14415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331" extrusionOk="0">
                    <a:moveTo>
                      <a:pt x="1014" y="0"/>
                    </a:moveTo>
                    <a:cubicBezTo>
                      <a:pt x="665" y="0"/>
                      <a:pt x="349" y="95"/>
                      <a:pt x="317" y="222"/>
                    </a:cubicBezTo>
                    <a:cubicBezTo>
                      <a:pt x="190" y="570"/>
                      <a:pt x="159" y="760"/>
                      <a:pt x="32" y="1109"/>
                    </a:cubicBezTo>
                    <a:cubicBezTo>
                      <a:pt x="0" y="1235"/>
                      <a:pt x="285" y="1330"/>
                      <a:pt x="634" y="1330"/>
                    </a:cubicBezTo>
                    <a:lnTo>
                      <a:pt x="3294" y="1330"/>
                    </a:lnTo>
                    <a:cubicBezTo>
                      <a:pt x="3674" y="1330"/>
                      <a:pt x="3991" y="1235"/>
                      <a:pt x="4022" y="1109"/>
                    </a:cubicBezTo>
                    <a:cubicBezTo>
                      <a:pt x="4086" y="760"/>
                      <a:pt x="4117" y="570"/>
                      <a:pt x="4212" y="222"/>
                    </a:cubicBezTo>
                    <a:cubicBezTo>
                      <a:pt x="4244" y="95"/>
                      <a:pt x="3959" y="0"/>
                      <a:pt x="36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7" name="Google Shape;1367;p25"/>
              <p:cNvSpPr/>
              <p:nvPr/>
            </p:nvSpPr>
            <p:spPr>
              <a:xfrm>
                <a:off x="4099884" y="3465429"/>
                <a:ext cx="14089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1331" extrusionOk="0">
                    <a:moveTo>
                      <a:pt x="918" y="0"/>
                    </a:moveTo>
                    <a:cubicBezTo>
                      <a:pt x="570" y="0"/>
                      <a:pt x="253" y="95"/>
                      <a:pt x="222" y="222"/>
                    </a:cubicBezTo>
                    <a:cubicBezTo>
                      <a:pt x="158" y="570"/>
                      <a:pt x="127" y="760"/>
                      <a:pt x="32" y="1109"/>
                    </a:cubicBezTo>
                    <a:cubicBezTo>
                      <a:pt x="0" y="1235"/>
                      <a:pt x="285" y="1330"/>
                      <a:pt x="665" y="1330"/>
                    </a:cubicBezTo>
                    <a:lnTo>
                      <a:pt x="3294" y="1330"/>
                    </a:lnTo>
                    <a:cubicBezTo>
                      <a:pt x="3674" y="1330"/>
                      <a:pt x="3990" y="1235"/>
                      <a:pt x="3990" y="1109"/>
                    </a:cubicBezTo>
                    <a:cubicBezTo>
                      <a:pt x="4054" y="760"/>
                      <a:pt x="4085" y="570"/>
                      <a:pt x="4149" y="222"/>
                    </a:cubicBezTo>
                    <a:cubicBezTo>
                      <a:pt x="4149" y="95"/>
                      <a:pt x="3895" y="0"/>
                      <a:pt x="3515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8" name="Google Shape;1368;p25"/>
              <p:cNvSpPr/>
              <p:nvPr/>
            </p:nvSpPr>
            <p:spPr>
              <a:xfrm>
                <a:off x="4257959" y="3465429"/>
                <a:ext cx="13769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331" extrusionOk="0">
                    <a:moveTo>
                      <a:pt x="824" y="0"/>
                    </a:moveTo>
                    <a:cubicBezTo>
                      <a:pt x="475" y="0"/>
                      <a:pt x="159" y="95"/>
                      <a:pt x="127" y="222"/>
                    </a:cubicBezTo>
                    <a:cubicBezTo>
                      <a:pt x="95" y="570"/>
                      <a:pt x="64" y="760"/>
                      <a:pt x="0" y="1109"/>
                    </a:cubicBezTo>
                    <a:cubicBezTo>
                      <a:pt x="0" y="1235"/>
                      <a:pt x="285" y="1330"/>
                      <a:pt x="634" y="1330"/>
                    </a:cubicBezTo>
                    <a:lnTo>
                      <a:pt x="3294" y="1330"/>
                    </a:lnTo>
                    <a:cubicBezTo>
                      <a:pt x="3642" y="1330"/>
                      <a:pt x="3959" y="1235"/>
                      <a:pt x="3959" y="1109"/>
                    </a:cubicBezTo>
                    <a:cubicBezTo>
                      <a:pt x="3991" y="760"/>
                      <a:pt x="4022" y="570"/>
                      <a:pt x="4054" y="222"/>
                    </a:cubicBezTo>
                    <a:cubicBezTo>
                      <a:pt x="4054" y="95"/>
                      <a:pt x="3769" y="0"/>
                      <a:pt x="342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9" name="Google Shape;1369;p25"/>
              <p:cNvSpPr/>
              <p:nvPr/>
            </p:nvSpPr>
            <p:spPr>
              <a:xfrm>
                <a:off x="4414982" y="3465429"/>
                <a:ext cx="135524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31" extrusionOk="0">
                    <a:moveTo>
                      <a:pt x="729" y="0"/>
                    </a:moveTo>
                    <a:cubicBezTo>
                      <a:pt x="380" y="0"/>
                      <a:pt x="95" y="95"/>
                      <a:pt x="63" y="222"/>
                    </a:cubicBezTo>
                    <a:cubicBezTo>
                      <a:pt x="32" y="570"/>
                      <a:pt x="32" y="760"/>
                      <a:pt x="0" y="1109"/>
                    </a:cubicBezTo>
                    <a:cubicBezTo>
                      <a:pt x="0" y="1235"/>
                      <a:pt x="285" y="1330"/>
                      <a:pt x="665" y="1330"/>
                    </a:cubicBezTo>
                    <a:lnTo>
                      <a:pt x="3294" y="1330"/>
                    </a:lnTo>
                    <a:cubicBezTo>
                      <a:pt x="3674" y="1330"/>
                      <a:pt x="3959" y="1235"/>
                      <a:pt x="3959" y="1109"/>
                    </a:cubicBezTo>
                    <a:cubicBezTo>
                      <a:pt x="3959" y="760"/>
                      <a:pt x="3959" y="570"/>
                      <a:pt x="3990" y="222"/>
                    </a:cubicBezTo>
                    <a:cubicBezTo>
                      <a:pt x="3990" y="95"/>
                      <a:pt x="3674" y="0"/>
                      <a:pt x="3325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4571971" y="3465429"/>
                <a:ext cx="13447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1331" extrusionOk="0">
                    <a:moveTo>
                      <a:pt x="666" y="0"/>
                    </a:moveTo>
                    <a:cubicBezTo>
                      <a:pt x="286" y="0"/>
                      <a:pt x="1" y="95"/>
                      <a:pt x="1" y="222"/>
                    </a:cubicBezTo>
                    <a:lnTo>
                      <a:pt x="1" y="1109"/>
                    </a:lnTo>
                    <a:cubicBezTo>
                      <a:pt x="1" y="1235"/>
                      <a:pt x="286" y="1330"/>
                      <a:pt x="666" y="1330"/>
                    </a:cubicBezTo>
                    <a:lnTo>
                      <a:pt x="3326" y="1330"/>
                    </a:lnTo>
                    <a:cubicBezTo>
                      <a:pt x="3674" y="1330"/>
                      <a:pt x="3959" y="1235"/>
                      <a:pt x="3959" y="1109"/>
                    </a:cubicBezTo>
                    <a:cubicBezTo>
                      <a:pt x="3928" y="760"/>
                      <a:pt x="3928" y="570"/>
                      <a:pt x="3896" y="222"/>
                    </a:cubicBezTo>
                    <a:cubicBezTo>
                      <a:pt x="3896" y="95"/>
                      <a:pt x="3611" y="0"/>
                      <a:pt x="323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4725768" y="3465429"/>
                <a:ext cx="138750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1331" extrusionOk="0">
                    <a:moveTo>
                      <a:pt x="666" y="0"/>
                    </a:moveTo>
                    <a:cubicBezTo>
                      <a:pt x="286" y="0"/>
                      <a:pt x="0" y="95"/>
                      <a:pt x="32" y="222"/>
                    </a:cubicBezTo>
                    <a:cubicBezTo>
                      <a:pt x="64" y="570"/>
                      <a:pt x="64" y="760"/>
                      <a:pt x="95" y="1109"/>
                    </a:cubicBezTo>
                    <a:cubicBezTo>
                      <a:pt x="95" y="1235"/>
                      <a:pt x="412" y="1330"/>
                      <a:pt x="761" y="1330"/>
                    </a:cubicBezTo>
                    <a:lnTo>
                      <a:pt x="3421" y="1330"/>
                    </a:lnTo>
                    <a:cubicBezTo>
                      <a:pt x="3801" y="1330"/>
                      <a:pt x="4086" y="1235"/>
                      <a:pt x="4054" y="1109"/>
                    </a:cubicBezTo>
                    <a:cubicBezTo>
                      <a:pt x="4022" y="760"/>
                      <a:pt x="3991" y="570"/>
                      <a:pt x="3927" y="222"/>
                    </a:cubicBezTo>
                    <a:cubicBezTo>
                      <a:pt x="3927" y="95"/>
                      <a:pt x="3611" y="0"/>
                      <a:pt x="3262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4880618" y="3465429"/>
                <a:ext cx="140924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150" h="1331" extrusionOk="0">
                    <a:moveTo>
                      <a:pt x="634" y="0"/>
                    </a:moveTo>
                    <a:cubicBezTo>
                      <a:pt x="286" y="0"/>
                      <a:pt x="1" y="95"/>
                      <a:pt x="33" y="222"/>
                    </a:cubicBezTo>
                    <a:cubicBezTo>
                      <a:pt x="64" y="570"/>
                      <a:pt x="96" y="760"/>
                      <a:pt x="159" y="1109"/>
                    </a:cubicBezTo>
                    <a:cubicBezTo>
                      <a:pt x="159" y="1235"/>
                      <a:pt x="476" y="1330"/>
                      <a:pt x="856" y="1330"/>
                    </a:cubicBezTo>
                    <a:lnTo>
                      <a:pt x="3516" y="1330"/>
                    </a:lnTo>
                    <a:cubicBezTo>
                      <a:pt x="3864" y="1330"/>
                      <a:pt x="4149" y="1235"/>
                      <a:pt x="4118" y="1109"/>
                    </a:cubicBezTo>
                    <a:cubicBezTo>
                      <a:pt x="4054" y="760"/>
                      <a:pt x="3991" y="570"/>
                      <a:pt x="3928" y="222"/>
                    </a:cubicBezTo>
                    <a:cubicBezTo>
                      <a:pt x="3896" y="95"/>
                      <a:pt x="3579" y="0"/>
                      <a:pt x="323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5035502" y="3465429"/>
                <a:ext cx="143063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1331" extrusionOk="0">
                    <a:moveTo>
                      <a:pt x="602" y="0"/>
                    </a:moveTo>
                    <a:cubicBezTo>
                      <a:pt x="254" y="0"/>
                      <a:pt x="0" y="95"/>
                      <a:pt x="32" y="222"/>
                    </a:cubicBezTo>
                    <a:cubicBezTo>
                      <a:pt x="95" y="570"/>
                      <a:pt x="127" y="760"/>
                      <a:pt x="222" y="1109"/>
                    </a:cubicBezTo>
                    <a:cubicBezTo>
                      <a:pt x="254" y="1235"/>
                      <a:pt x="570" y="1330"/>
                      <a:pt x="919" y="1330"/>
                    </a:cubicBezTo>
                    <a:lnTo>
                      <a:pt x="3579" y="1330"/>
                    </a:lnTo>
                    <a:cubicBezTo>
                      <a:pt x="3927" y="1330"/>
                      <a:pt x="4212" y="1235"/>
                      <a:pt x="4180" y="1109"/>
                    </a:cubicBezTo>
                    <a:cubicBezTo>
                      <a:pt x="4085" y="760"/>
                      <a:pt x="4022" y="570"/>
                      <a:pt x="3927" y="222"/>
                    </a:cubicBezTo>
                    <a:cubicBezTo>
                      <a:pt x="3895" y="95"/>
                      <a:pt x="3547" y="0"/>
                      <a:pt x="319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5189265" y="3465429"/>
                <a:ext cx="14628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331" extrusionOk="0">
                    <a:moveTo>
                      <a:pt x="634" y="0"/>
                    </a:moveTo>
                    <a:cubicBezTo>
                      <a:pt x="254" y="0"/>
                      <a:pt x="1" y="95"/>
                      <a:pt x="33" y="222"/>
                    </a:cubicBezTo>
                    <a:cubicBezTo>
                      <a:pt x="159" y="570"/>
                      <a:pt x="191" y="760"/>
                      <a:pt x="318" y="1109"/>
                    </a:cubicBezTo>
                    <a:cubicBezTo>
                      <a:pt x="349" y="1235"/>
                      <a:pt x="666" y="1330"/>
                      <a:pt x="1046" y="1330"/>
                    </a:cubicBezTo>
                    <a:lnTo>
                      <a:pt x="3674" y="1330"/>
                    </a:lnTo>
                    <a:cubicBezTo>
                      <a:pt x="4054" y="1330"/>
                      <a:pt x="4308" y="1235"/>
                      <a:pt x="4276" y="1109"/>
                    </a:cubicBezTo>
                    <a:cubicBezTo>
                      <a:pt x="4150" y="760"/>
                      <a:pt x="4086" y="570"/>
                      <a:pt x="3959" y="222"/>
                    </a:cubicBezTo>
                    <a:cubicBezTo>
                      <a:pt x="3896" y="95"/>
                      <a:pt x="3579" y="0"/>
                      <a:pt x="323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5344148" y="3465429"/>
                <a:ext cx="395775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331" extrusionOk="0">
                    <a:moveTo>
                      <a:pt x="602" y="0"/>
                    </a:moveTo>
                    <a:cubicBezTo>
                      <a:pt x="254" y="0"/>
                      <a:pt x="0" y="95"/>
                      <a:pt x="32" y="222"/>
                    </a:cubicBezTo>
                    <a:cubicBezTo>
                      <a:pt x="159" y="570"/>
                      <a:pt x="222" y="760"/>
                      <a:pt x="380" y="1109"/>
                    </a:cubicBezTo>
                    <a:cubicBezTo>
                      <a:pt x="412" y="1235"/>
                      <a:pt x="760" y="1330"/>
                      <a:pt x="1109" y="1330"/>
                    </a:cubicBezTo>
                    <a:lnTo>
                      <a:pt x="11053" y="1330"/>
                    </a:lnTo>
                    <a:cubicBezTo>
                      <a:pt x="11401" y="1330"/>
                      <a:pt x="11654" y="1235"/>
                      <a:pt x="11591" y="1109"/>
                    </a:cubicBezTo>
                    <a:cubicBezTo>
                      <a:pt x="11401" y="760"/>
                      <a:pt x="11306" y="570"/>
                      <a:pt x="11084" y="222"/>
                    </a:cubicBezTo>
                    <a:cubicBezTo>
                      <a:pt x="11021" y="95"/>
                      <a:pt x="10673" y="0"/>
                      <a:pt x="1032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3375045" y="3518131"/>
                <a:ext cx="15701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624" h="1331" extrusionOk="0">
                    <a:moveTo>
                      <a:pt x="1330" y="0"/>
                    </a:moveTo>
                    <a:cubicBezTo>
                      <a:pt x="982" y="0"/>
                      <a:pt x="634" y="95"/>
                      <a:pt x="539" y="222"/>
                    </a:cubicBezTo>
                    <a:cubicBezTo>
                      <a:pt x="348" y="570"/>
                      <a:pt x="253" y="760"/>
                      <a:pt x="63" y="1109"/>
                    </a:cubicBezTo>
                    <a:cubicBezTo>
                      <a:pt x="0" y="1235"/>
                      <a:pt x="253" y="1330"/>
                      <a:pt x="634" y="1330"/>
                    </a:cubicBezTo>
                    <a:lnTo>
                      <a:pt x="3325" y="1330"/>
                    </a:lnTo>
                    <a:cubicBezTo>
                      <a:pt x="3705" y="1330"/>
                      <a:pt x="4054" y="1235"/>
                      <a:pt x="4117" y="1109"/>
                    </a:cubicBezTo>
                    <a:cubicBezTo>
                      <a:pt x="4307" y="760"/>
                      <a:pt x="4402" y="570"/>
                      <a:pt x="4560" y="222"/>
                    </a:cubicBezTo>
                    <a:cubicBezTo>
                      <a:pt x="4624" y="95"/>
                      <a:pt x="4370" y="0"/>
                      <a:pt x="399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3536346" y="3518131"/>
                <a:ext cx="153827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331" extrusionOk="0">
                    <a:moveTo>
                      <a:pt x="1236" y="0"/>
                    </a:moveTo>
                    <a:cubicBezTo>
                      <a:pt x="887" y="0"/>
                      <a:pt x="539" y="95"/>
                      <a:pt x="476" y="222"/>
                    </a:cubicBezTo>
                    <a:cubicBezTo>
                      <a:pt x="317" y="570"/>
                      <a:pt x="222" y="760"/>
                      <a:pt x="64" y="1109"/>
                    </a:cubicBezTo>
                    <a:cubicBezTo>
                      <a:pt x="0" y="1235"/>
                      <a:pt x="254" y="1330"/>
                      <a:pt x="634" y="1330"/>
                    </a:cubicBezTo>
                    <a:lnTo>
                      <a:pt x="3357" y="1330"/>
                    </a:lnTo>
                    <a:cubicBezTo>
                      <a:pt x="3706" y="1330"/>
                      <a:pt x="4054" y="1235"/>
                      <a:pt x="4117" y="1109"/>
                    </a:cubicBezTo>
                    <a:cubicBezTo>
                      <a:pt x="4276" y="760"/>
                      <a:pt x="4339" y="570"/>
                      <a:pt x="4498" y="222"/>
                    </a:cubicBezTo>
                    <a:cubicBezTo>
                      <a:pt x="4529" y="95"/>
                      <a:pt x="4276" y="0"/>
                      <a:pt x="389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3697648" y="3518131"/>
                <a:ext cx="15060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1331" extrusionOk="0">
                    <a:moveTo>
                      <a:pt x="1141" y="0"/>
                    </a:moveTo>
                    <a:cubicBezTo>
                      <a:pt x="793" y="0"/>
                      <a:pt x="444" y="95"/>
                      <a:pt x="381" y="222"/>
                    </a:cubicBezTo>
                    <a:cubicBezTo>
                      <a:pt x="254" y="570"/>
                      <a:pt x="191" y="760"/>
                      <a:pt x="33" y="1109"/>
                    </a:cubicBezTo>
                    <a:cubicBezTo>
                      <a:pt x="1" y="1235"/>
                      <a:pt x="254" y="1330"/>
                      <a:pt x="634" y="1330"/>
                    </a:cubicBezTo>
                    <a:lnTo>
                      <a:pt x="3358" y="1330"/>
                    </a:lnTo>
                    <a:cubicBezTo>
                      <a:pt x="3706" y="1330"/>
                      <a:pt x="4054" y="1235"/>
                      <a:pt x="4086" y="1109"/>
                    </a:cubicBezTo>
                    <a:cubicBezTo>
                      <a:pt x="4213" y="760"/>
                      <a:pt x="4276" y="570"/>
                      <a:pt x="4403" y="222"/>
                    </a:cubicBezTo>
                    <a:cubicBezTo>
                      <a:pt x="4435" y="95"/>
                      <a:pt x="4181" y="0"/>
                      <a:pt x="380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858984" y="3518131"/>
                <a:ext cx="237703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331" extrusionOk="0">
                    <a:moveTo>
                      <a:pt x="1045" y="0"/>
                    </a:moveTo>
                    <a:cubicBezTo>
                      <a:pt x="697" y="0"/>
                      <a:pt x="349" y="95"/>
                      <a:pt x="317" y="222"/>
                    </a:cubicBezTo>
                    <a:cubicBezTo>
                      <a:pt x="190" y="570"/>
                      <a:pt x="159" y="760"/>
                      <a:pt x="32" y="1109"/>
                    </a:cubicBezTo>
                    <a:cubicBezTo>
                      <a:pt x="0" y="1235"/>
                      <a:pt x="254" y="1330"/>
                      <a:pt x="634" y="1330"/>
                    </a:cubicBezTo>
                    <a:lnTo>
                      <a:pt x="6049" y="1330"/>
                    </a:lnTo>
                    <a:cubicBezTo>
                      <a:pt x="6429" y="1330"/>
                      <a:pt x="6746" y="1235"/>
                      <a:pt x="6777" y="1109"/>
                    </a:cubicBezTo>
                    <a:cubicBezTo>
                      <a:pt x="6872" y="760"/>
                      <a:pt x="6904" y="570"/>
                      <a:pt x="6999" y="222"/>
                    </a:cubicBezTo>
                    <a:cubicBezTo>
                      <a:pt x="6999" y="95"/>
                      <a:pt x="6746" y="0"/>
                      <a:pt x="63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4111701" y="3518131"/>
                <a:ext cx="920588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27110" h="1331" extrusionOk="0">
                    <a:moveTo>
                      <a:pt x="919" y="0"/>
                    </a:moveTo>
                    <a:cubicBezTo>
                      <a:pt x="570" y="0"/>
                      <a:pt x="254" y="95"/>
                      <a:pt x="222" y="222"/>
                    </a:cubicBezTo>
                    <a:cubicBezTo>
                      <a:pt x="127" y="570"/>
                      <a:pt x="95" y="760"/>
                      <a:pt x="32" y="1109"/>
                    </a:cubicBezTo>
                    <a:cubicBezTo>
                      <a:pt x="0" y="1235"/>
                      <a:pt x="285" y="1330"/>
                      <a:pt x="666" y="1330"/>
                    </a:cubicBezTo>
                    <a:lnTo>
                      <a:pt x="26444" y="1330"/>
                    </a:lnTo>
                    <a:cubicBezTo>
                      <a:pt x="26824" y="1330"/>
                      <a:pt x="27109" y="1235"/>
                      <a:pt x="27078" y="1109"/>
                    </a:cubicBezTo>
                    <a:cubicBezTo>
                      <a:pt x="27014" y="760"/>
                      <a:pt x="26982" y="570"/>
                      <a:pt x="26887" y="222"/>
                    </a:cubicBezTo>
                    <a:cubicBezTo>
                      <a:pt x="26887" y="95"/>
                      <a:pt x="26571" y="0"/>
                      <a:pt x="2619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5047319" y="3518131"/>
                <a:ext cx="146289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331" extrusionOk="0">
                    <a:moveTo>
                      <a:pt x="634" y="0"/>
                    </a:moveTo>
                    <a:cubicBezTo>
                      <a:pt x="254" y="0"/>
                      <a:pt x="1" y="95"/>
                      <a:pt x="1" y="222"/>
                    </a:cubicBezTo>
                    <a:cubicBezTo>
                      <a:pt x="96" y="570"/>
                      <a:pt x="127" y="760"/>
                      <a:pt x="222" y="1109"/>
                    </a:cubicBezTo>
                    <a:cubicBezTo>
                      <a:pt x="254" y="1235"/>
                      <a:pt x="571" y="1330"/>
                      <a:pt x="951" y="1330"/>
                    </a:cubicBezTo>
                    <a:lnTo>
                      <a:pt x="3642" y="1330"/>
                    </a:lnTo>
                    <a:cubicBezTo>
                      <a:pt x="4023" y="1330"/>
                      <a:pt x="4308" y="1235"/>
                      <a:pt x="4276" y="1109"/>
                    </a:cubicBezTo>
                    <a:cubicBezTo>
                      <a:pt x="4181" y="760"/>
                      <a:pt x="4118" y="570"/>
                      <a:pt x="4023" y="222"/>
                    </a:cubicBezTo>
                    <a:cubicBezTo>
                      <a:pt x="3991" y="95"/>
                      <a:pt x="3642" y="0"/>
                      <a:pt x="329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5205395" y="3518131"/>
                <a:ext cx="149515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1331" extrusionOk="0">
                    <a:moveTo>
                      <a:pt x="634" y="0"/>
                    </a:moveTo>
                    <a:cubicBezTo>
                      <a:pt x="254" y="0"/>
                      <a:pt x="1" y="95"/>
                      <a:pt x="33" y="222"/>
                    </a:cubicBezTo>
                    <a:cubicBezTo>
                      <a:pt x="128" y="570"/>
                      <a:pt x="191" y="760"/>
                      <a:pt x="286" y="1109"/>
                    </a:cubicBezTo>
                    <a:cubicBezTo>
                      <a:pt x="318" y="1235"/>
                      <a:pt x="666" y="1330"/>
                      <a:pt x="1046" y="1330"/>
                    </a:cubicBezTo>
                    <a:lnTo>
                      <a:pt x="3770" y="1330"/>
                    </a:lnTo>
                    <a:cubicBezTo>
                      <a:pt x="4118" y="1330"/>
                      <a:pt x="4403" y="1235"/>
                      <a:pt x="4340" y="1109"/>
                    </a:cubicBezTo>
                    <a:cubicBezTo>
                      <a:pt x="4213" y="760"/>
                      <a:pt x="4150" y="570"/>
                      <a:pt x="4023" y="222"/>
                    </a:cubicBezTo>
                    <a:cubicBezTo>
                      <a:pt x="3991" y="95"/>
                      <a:pt x="3643" y="0"/>
                      <a:pt x="329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5363504" y="3518131"/>
                <a:ext cx="12907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331" extrusionOk="0">
                    <a:moveTo>
                      <a:pt x="634" y="0"/>
                    </a:moveTo>
                    <a:cubicBezTo>
                      <a:pt x="254" y="0"/>
                      <a:pt x="0" y="95"/>
                      <a:pt x="32" y="222"/>
                    </a:cubicBezTo>
                    <a:cubicBezTo>
                      <a:pt x="190" y="570"/>
                      <a:pt x="254" y="760"/>
                      <a:pt x="380" y="1109"/>
                    </a:cubicBezTo>
                    <a:cubicBezTo>
                      <a:pt x="412" y="1235"/>
                      <a:pt x="760" y="1330"/>
                      <a:pt x="1140" y="1330"/>
                    </a:cubicBezTo>
                    <a:lnTo>
                      <a:pt x="3167" y="1330"/>
                    </a:lnTo>
                    <a:cubicBezTo>
                      <a:pt x="3547" y="1330"/>
                      <a:pt x="3801" y="1235"/>
                      <a:pt x="3769" y="1109"/>
                    </a:cubicBezTo>
                    <a:cubicBezTo>
                      <a:pt x="3611" y="760"/>
                      <a:pt x="3547" y="570"/>
                      <a:pt x="3389" y="222"/>
                    </a:cubicBezTo>
                    <a:cubicBezTo>
                      <a:pt x="3325" y="95"/>
                      <a:pt x="2977" y="0"/>
                      <a:pt x="26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5634491" y="3518131"/>
                <a:ext cx="134472" cy="45197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1331" extrusionOk="0">
                    <a:moveTo>
                      <a:pt x="634" y="0"/>
                    </a:moveTo>
                    <a:cubicBezTo>
                      <a:pt x="254" y="0"/>
                      <a:pt x="1" y="95"/>
                      <a:pt x="64" y="222"/>
                    </a:cubicBezTo>
                    <a:cubicBezTo>
                      <a:pt x="254" y="570"/>
                      <a:pt x="349" y="760"/>
                      <a:pt x="508" y="1109"/>
                    </a:cubicBezTo>
                    <a:cubicBezTo>
                      <a:pt x="571" y="1235"/>
                      <a:pt x="919" y="1330"/>
                      <a:pt x="1299" y="1330"/>
                    </a:cubicBezTo>
                    <a:lnTo>
                      <a:pt x="3326" y="1330"/>
                    </a:lnTo>
                    <a:cubicBezTo>
                      <a:pt x="3706" y="1330"/>
                      <a:pt x="3959" y="1235"/>
                      <a:pt x="3896" y="1109"/>
                    </a:cubicBezTo>
                    <a:cubicBezTo>
                      <a:pt x="3706" y="760"/>
                      <a:pt x="3611" y="570"/>
                      <a:pt x="3421" y="222"/>
                    </a:cubicBezTo>
                    <a:cubicBezTo>
                      <a:pt x="3326" y="95"/>
                      <a:pt x="2978" y="0"/>
                      <a:pt x="26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5498998" y="3518131"/>
                <a:ext cx="119395" cy="1939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571" extrusionOk="0">
                    <a:moveTo>
                      <a:pt x="634" y="0"/>
                    </a:moveTo>
                    <a:cubicBezTo>
                      <a:pt x="254" y="0"/>
                      <a:pt x="1" y="95"/>
                      <a:pt x="64" y="222"/>
                    </a:cubicBezTo>
                    <a:cubicBezTo>
                      <a:pt x="64" y="253"/>
                      <a:pt x="96" y="285"/>
                      <a:pt x="96" y="348"/>
                    </a:cubicBezTo>
                    <a:cubicBezTo>
                      <a:pt x="159" y="443"/>
                      <a:pt x="507" y="570"/>
                      <a:pt x="887" y="570"/>
                    </a:cubicBezTo>
                    <a:lnTo>
                      <a:pt x="2882" y="570"/>
                    </a:lnTo>
                    <a:cubicBezTo>
                      <a:pt x="3262" y="570"/>
                      <a:pt x="3516" y="443"/>
                      <a:pt x="3452" y="348"/>
                    </a:cubicBezTo>
                    <a:cubicBezTo>
                      <a:pt x="3421" y="285"/>
                      <a:pt x="3421" y="253"/>
                      <a:pt x="3389" y="222"/>
                    </a:cubicBezTo>
                    <a:cubicBezTo>
                      <a:pt x="3326" y="95"/>
                      <a:pt x="2977" y="0"/>
                      <a:pt x="26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5510815" y="3543939"/>
                <a:ext cx="120481" cy="1939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571" extrusionOk="0">
                    <a:moveTo>
                      <a:pt x="634" y="0"/>
                    </a:moveTo>
                    <a:cubicBezTo>
                      <a:pt x="254" y="0"/>
                      <a:pt x="1" y="127"/>
                      <a:pt x="33" y="222"/>
                    </a:cubicBezTo>
                    <a:cubicBezTo>
                      <a:pt x="64" y="285"/>
                      <a:pt x="64" y="285"/>
                      <a:pt x="96" y="349"/>
                    </a:cubicBezTo>
                    <a:cubicBezTo>
                      <a:pt x="159" y="475"/>
                      <a:pt x="508" y="570"/>
                      <a:pt x="856" y="570"/>
                    </a:cubicBezTo>
                    <a:lnTo>
                      <a:pt x="2914" y="570"/>
                    </a:lnTo>
                    <a:cubicBezTo>
                      <a:pt x="3294" y="570"/>
                      <a:pt x="3548" y="475"/>
                      <a:pt x="3485" y="349"/>
                    </a:cubicBezTo>
                    <a:cubicBezTo>
                      <a:pt x="3453" y="285"/>
                      <a:pt x="3453" y="285"/>
                      <a:pt x="3421" y="222"/>
                    </a:cubicBezTo>
                    <a:cubicBezTo>
                      <a:pt x="3358" y="127"/>
                      <a:pt x="3009" y="0"/>
                      <a:pt x="26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387" name="Google Shape;1387;p25"/>
            <p:cNvSpPr/>
            <p:nvPr/>
          </p:nvSpPr>
          <p:spPr>
            <a:xfrm>
              <a:off x="6602688" y="4454602"/>
              <a:ext cx="1004463" cy="172097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5954187" y="2691998"/>
              <a:ext cx="2301402" cy="1285156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90" name="Google Shape;1390;p25"/>
          <p:cNvSpPr/>
          <p:nvPr/>
        </p:nvSpPr>
        <p:spPr>
          <a:xfrm>
            <a:off x="1107158" y="1528109"/>
            <a:ext cx="3223381" cy="1997425"/>
          </a:xfrm>
          <a:custGeom>
            <a:avLst/>
            <a:gdLst/>
            <a:ahLst/>
            <a:cxnLst/>
            <a:rect l="l" t="t" r="r" b="b"/>
            <a:pathLst>
              <a:path w="71193" h="44116" extrusionOk="0">
                <a:moveTo>
                  <a:pt x="3421" y="1"/>
                </a:moveTo>
                <a:cubicBezTo>
                  <a:pt x="1553" y="1"/>
                  <a:pt x="1" y="1521"/>
                  <a:pt x="1" y="3421"/>
                </a:cubicBezTo>
                <a:lnTo>
                  <a:pt x="1" y="40695"/>
                </a:lnTo>
                <a:cubicBezTo>
                  <a:pt x="1" y="42595"/>
                  <a:pt x="1553" y="44116"/>
                  <a:pt x="3421" y="44116"/>
                </a:cubicBezTo>
                <a:lnTo>
                  <a:pt x="67773" y="44116"/>
                </a:lnTo>
                <a:cubicBezTo>
                  <a:pt x="69641" y="44116"/>
                  <a:pt x="71193" y="42595"/>
                  <a:pt x="71193" y="40695"/>
                </a:cubicBezTo>
                <a:lnTo>
                  <a:pt x="71193" y="3421"/>
                </a:lnTo>
                <a:cubicBezTo>
                  <a:pt x="71193" y="1521"/>
                  <a:pt x="69641" y="1"/>
                  <a:pt x="67773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1" name="Google Shape;1391;p25"/>
          <p:cNvSpPr/>
          <p:nvPr/>
        </p:nvSpPr>
        <p:spPr>
          <a:xfrm>
            <a:off x="609601" y="3460976"/>
            <a:ext cx="4218472" cy="774321"/>
          </a:xfrm>
          <a:custGeom>
            <a:avLst/>
            <a:gdLst/>
            <a:ahLst/>
            <a:cxnLst/>
            <a:rect l="l" t="t" r="r" b="b"/>
            <a:pathLst>
              <a:path w="93171" h="17102" extrusionOk="0">
                <a:moveTo>
                  <a:pt x="14410" y="0"/>
                </a:moveTo>
                <a:cubicBezTo>
                  <a:pt x="12542" y="0"/>
                  <a:pt x="10610" y="634"/>
                  <a:pt x="10103" y="1394"/>
                </a:cubicBezTo>
                <a:lnTo>
                  <a:pt x="507" y="15740"/>
                </a:lnTo>
                <a:cubicBezTo>
                  <a:pt x="1" y="16468"/>
                  <a:pt x="1616" y="17102"/>
                  <a:pt x="4118" y="17102"/>
                </a:cubicBezTo>
                <a:lnTo>
                  <a:pt x="89086" y="17102"/>
                </a:lnTo>
                <a:cubicBezTo>
                  <a:pt x="91556" y="17102"/>
                  <a:pt x="93171" y="16468"/>
                  <a:pt x="92664" y="15740"/>
                </a:cubicBezTo>
                <a:lnTo>
                  <a:pt x="83069" y="1394"/>
                </a:lnTo>
                <a:cubicBezTo>
                  <a:pt x="82594" y="634"/>
                  <a:pt x="80630" y="0"/>
                  <a:pt x="78762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2" name="Google Shape;1392;p25"/>
          <p:cNvSpPr/>
          <p:nvPr/>
        </p:nvSpPr>
        <p:spPr>
          <a:xfrm>
            <a:off x="622506" y="4186490"/>
            <a:ext cx="4194113" cy="139135"/>
          </a:xfrm>
          <a:custGeom>
            <a:avLst/>
            <a:gdLst/>
            <a:ahLst/>
            <a:cxnLst/>
            <a:rect l="l" t="t" r="r" b="b"/>
            <a:pathLst>
              <a:path w="92633" h="3073" extrusionOk="0">
                <a:moveTo>
                  <a:pt x="127" y="1"/>
                </a:moveTo>
                <a:lnTo>
                  <a:pt x="127" y="1"/>
                </a:lnTo>
                <a:cubicBezTo>
                  <a:pt x="1" y="1869"/>
                  <a:pt x="3358" y="3073"/>
                  <a:pt x="5543" y="3073"/>
                </a:cubicBezTo>
                <a:lnTo>
                  <a:pt x="87091" y="3073"/>
                </a:lnTo>
                <a:cubicBezTo>
                  <a:pt x="89276" y="3073"/>
                  <a:pt x="92633" y="1869"/>
                  <a:pt x="92474" y="1"/>
                </a:cubicBezTo>
                <a:lnTo>
                  <a:pt x="92474" y="1"/>
                </a:lnTo>
                <a:cubicBezTo>
                  <a:pt x="92443" y="603"/>
                  <a:pt x="90954" y="1078"/>
                  <a:pt x="88801" y="1078"/>
                </a:cubicBezTo>
                <a:lnTo>
                  <a:pt x="3833" y="1078"/>
                </a:lnTo>
                <a:cubicBezTo>
                  <a:pt x="1679" y="1078"/>
                  <a:pt x="191" y="603"/>
                  <a:pt x="12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93" name="Google Shape;1393;p25"/>
          <p:cNvGrpSpPr/>
          <p:nvPr/>
        </p:nvGrpSpPr>
        <p:grpSpPr>
          <a:xfrm>
            <a:off x="1122960" y="3536949"/>
            <a:ext cx="3191891" cy="388656"/>
            <a:chOff x="3375045" y="3271837"/>
            <a:chExt cx="2393918" cy="291492"/>
          </a:xfrm>
        </p:grpSpPr>
        <p:sp>
          <p:nvSpPr>
            <p:cNvPr id="1394" name="Google Shape;1394;p25"/>
            <p:cNvSpPr/>
            <p:nvPr/>
          </p:nvSpPr>
          <p:spPr>
            <a:xfrm>
              <a:off x="3520216" y="3271837"/>
              <a:ext cx="133385" cy="29068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3662162" y="3271837"/>
              <a:ext cx="131246" cy="29068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3803054" y="3271837"/>
              <a:ext cx="130159" cy="29068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3945000" y="3271837"/>
              <a:ext cx="128020" cy="29068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4086979" y="3271837"/>
              <a:ext cx="125846" cy="29068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4227838" y="3271837"/>
              <a:ext cx="123707" cy="29068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4369818" y="3271837"/>
              <a:ext cx="122621" cy="29068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4511763" y="3271837"/>
              <a:ext cx="121534" cy="29068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4651570" y="3271837"/>
              <a:ext cx="122621" cy="29068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4791376" y="3271837"/>
              <a:ext cx="124760" cy="29068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4931182" y="3271837"/>
              <a:ext cx="126933" cy="29068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070988" y="3271837"/>
              <a:ext cx="127986" cy="29068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5210794" y="3271837"/>
              <a:ext cx="129072" cy="29068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5350600" y="3271837"/>
              <a:ext cx="131212" cy="29068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5490406" y="3271837"/>
              <a:ext cx="133385" cy="29068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3491182" y="3308409"/>
              <a:ext cx="103265" cy="45197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3595502" y="3308409"/>
              <a:ext cx="140890" cy="45197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3740673" y="3308409"/>
              <a:ext cx="138750" cy="45197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3885845" y="3308409"/>
              <a:ext cx="136611" cy="45197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4032103" y="3308409"/>
              <a:ext cx="132332" cy="45197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4177308" y="3308409"/>
              <a:ext cx="130159" cy="45197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4322480" y="3308409"/>
              <a:ext cx="126933" cy="45197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4467652" y="3308409"/>
              <a:ext cx="124794" cy="45197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4612857" y="3308409"/>
              <a:ext cx="125846" cy="45197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4755889" y="3308409"/>
              <a:ext cx="127986" cy="45197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4897835" y="3308409"/>
              <a:ext cx="131246" cy="45197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5040867" y="3308409"/>
              <a:ext cx="133385" cy="45197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5182813" y="3308409"/>
              <a:ext cx="137698" cy="45197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5325845" y="3308409"/>
              <a:ext cx="326977" cy="45197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3462148" y="3361111"/>
              <a:ext cx="189313" cy="45197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3654657" y="3361111"/>
              <a:ext cx="143063" cy="45197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3804141" y="3361111"/>
              <a:ext cx="139837" cy="45197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3953625" y="3361111"/>
              <a:ext cx="136611" cy="45197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4103110" y="3361111"/>
              <a:ext cx="134438" cy="45197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4251507" y="3361111"/>
              <a:ext cx="132298" cy="45197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4400992" y="3361111"/>
              <a:ext cx="129072" cy="45197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4550476" y="3361111"/>
              <a:ext cx="128020" cy="45197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4697821" y="3361111"/>
              <a:ext cx="130159" cy="45197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4844079" y="3361111"/>
              <a:ext cx="133385" cy="45197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4990337" y="3361111"/>
              <a:ext cx="136611" cy="45197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5137648" y="3361111"/>
              <a:ext cx="138784" cy="45197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5283906" y="3361111"/>
              <a:ext cx="142010" cy="45197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5430164" y="3361111"/>
              <a:ext cx="251693" cy="45197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3433113" y="3413813"/>
              <a:ext cx="236616" cy="45197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3674013" y="3413813"/>
              <a:ext cx="146289" cy="45197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3827776" y="3413813"/>
              <a:ext cx="142010" cy="45197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3980486" y="3413813"/>
              <a:ext cx="139837" cy="45197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4134283" y="3413813"/>
              <a:ext cx="136611" cy="45197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4286994" y="3413813"/>
              <a:ext cx="134472" cy="45197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4440791" y="3413813"/>
              <a:ext cx="131212" cy="45197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4593501" y="3413813"/>
              <a:ext cx="132298" cy="45197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4744038" y="3413813"/>
              <a:ext cx="134472" cy="45197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4894609" y="3413813"/>
              <a:ext cx="137698" cy="45197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5045180" y="3413813"/>
              <a:ext cx="139837" cy="45197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5194664" y="3413813"/>
              <a:ext cx="144116" cy="45197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5345201" y="3413813"/>
              <a:ext cx="365688" cy="45197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3404079" y="3465429"/>
              <a:ext cx="374280" cy="45197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3785838" y="3465429"/>
              <a:ext cx="146289" cy="45197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3942861" y="3465429"/>
              <a:ext cx="144150" cy="45197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4099884" y="3465429"/>
              <a:ext cx="140890" cy="45197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4257959" y="3465429"/>
              <a:ext cx="137698" cy="45197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4414982" y="3465429"/>
              <a:ext cx="135524" cy="45197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4571971" y="3465429"/>
              <a:ext cx="134472" cy="45197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4725768" y="3465429"/>
              <a:ext cx="138750" cy="45197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4880618" y="3465429"/>
              <a:ext cx="140924" cy="45197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5035502" y="3465429"/>
              <a:ext cx="143063" cy="45197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5189265" y="3465429"/>
              <a:ext cx="146289" cy="45197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5344148" y="3465429"/>
              <a:ext cx="395775" cy="45197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3375045" y="3518131"/>
              <a:ext cx="157019" cy="45197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3536346" y="3518131"/>
              <a:ext cx="153827" cy="45197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3697648" y="3518131"/>
              <a:ext cx="150602" cy="45197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3858984" y="3518131"/>
              <a:ext cx="237703" cy="45197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4111701" y="3518131"/>
              <a:ext cx="920588" cy="45197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5047319" y="3518131"/>
              <a:ext cx="146289" cy="45197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5205395" y="3518131"/>
              <a:ext cx="149515" cy="45197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5363504" y="3518131"/>
              <a:ext cx="129072" cy="45197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5634491" y="3518131"/>
              <a:ext cx="134472" cy="45197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5498998" y="3518131"/>
              <a:ext cx="119395" cy="19390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5510815" y="3543939"/>
              <a:ext cx="120481" cy="19390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73" name="Google Shape;1473;p25"/>
          <p:cNvSpPr/>
          <p:nvPr/>
        </p:nvSpPr>
        <p:spPr>
          <a:xfrm>
            <a:off x="2049251" y="3955670"/>
            <a:ext cx="1339284" cy="229463"/>
          </a:xfrm>
          <a:custGeom>
            <a:avLst/>
            <a:gdLst/>
            <a:ahLst/>
            <a:cxnLst/>
            <a:rect l="l" t="t" r="r" b="b"/>
            <a:pathLst>
              <a:path w="29580" h="5068" extrusionOk="0">
                <a:moveTo>
                  <a:pt x="1425" y="0"/>
                </a:moveTo>
                <a:cubicBezTo>
                  <a:pt x="1235" y="0"/>
                  <a:pt x="1045" y="32"/>
                  <a:pt x="1045" y="95"/>
                </a:cubicBezTo>
                <a:cubicBezTo>
                  <a:pt x="634" y="2059"/>
                  <a:pt x="412" y="3009"/>
                  <a:pt x="0" y="4941"/>
                </a:cubicBezTo>
                <a:cubicBezTo>
                  <a:pt x="0" y="5004"/>
                  <a:pt x="159" y="5067"/>
                  <a:pt x="349" y="5067"/>
                </a:cubicBezTo>
                <a:lnTo>
                  <a:pt x="29231" y="5067"/>
                </a:lnTo>
                <a:cubicBezTo>
                  <a:pt x="29421" y="5067"/>
                  <a:pt x="29579" y="5004"/>
                  <a:pt x="29579" y="4941"/>
                </a:cubicBezTo>
                <a:cubicBezTo>
                  <a:pt x="29168" y="3009"/>
                  <a:pt x="28946" y="2059"/>
                  <a:pt x="28534" y="95"/>
                </a:cubicBezTo>
                <a:cubicBezTo>
                  <a:pt x="28534" y="32"/>
                  <a:pt x="28376" y="0"/>
                  <a:pt x="2815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4" name="Google Shape;1474;p25"/>
          <p:cNvSpPr/>
          <p:nvPr/>
        </p:nvSpPr>
        <p:spPr>
          <a:xfrm>
            <a:off x="1184583" y="1605531"/>
            <a:ext cx="3068536" cy="1713541"/>
          </a:xfrm>
          <a:custGeom>
            <a:avLst/>
            <a:gdLst/>
            <a:ahLst/>
            <a:cxnLst/>
            <a:rect l="l" t="t" r="r" b="b"/>
            <a:pathLst>
              <a:path w="67773" h="37846" extrusionOk="0">
                <a:moveTo>
                  <a:pt x="1711" y="1"/>
                </a:moveTo>
                <a:cubicBezTo>
                  <a:pt x="793" y="1"/>
                  <a:pt x="1" y="761"/>
                  <a:pt x="1" y="1711"/>
                </a:cubicBezTo>
                <a:lnTo>
                  <a:pt x="1" y="36167"/>
                </a:lnTo>
                <a:cubicBezTo>
                  <a:pt x="1" y="37085"/>
                  <a:pt x="793" y="37845"/>
                  <a:pt x="1711" y="37845"/>
                </a:cubicBezTo>
                <a:lnTo>
                  <a:pt x="66063" y="37845"/>
                </a:lnTo>
                <a:cubicBezTo>
                  <a:pt x="66981" y="37845"/>
                  <a:pt x="67773" y="37085"/>
                  <a:pt x="67773" y="36167"/>
                </a:cubicBezTo>
                <a:lnTo>
                  <a:pt x="67773" y="1711"/>
                </a:lnTo>
                <a:cubicBezTo>
                  <a:pt x="67773" y="761"/>
                  <a:pt x="67013" y="1"/>
                  <a:pt x="6606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5" name="Google Shape;1475;p25"/>
          <p:cNvSpPr/>
          <p:nvPr/>
        </p:nvSpPr>
        <p:spPr>
          <a:xfrm>
            <a:off x="2133040" y="1876500"/>
            <a:ext cx="1171600" cy="1171600"/>
          </a:xfrm>
          <a:prstGeom prst="donut">
            <a:avLst>
              <a:gd name="adj" fmla="val 96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6" name="Google Shape;1476;p25"/>
          <p:cNvSpPr/>
          <p:nvPr/>
        </p:nvSpPr>
        <p:spPr>
          <a:xfrm rot="12662785">
            <a:off x="2133040" y="1876500"/>
            <a:ext cx="1171600" cy="1171600"/>
          </a:xfrm>
          <a:prstGeom prst="blockArc">
            <a:avLst>
              <a:gd name="adj1" fmla="val 2796983"/>
              <a:gd name="adj2" fmla="val 16095702"/>
              <a:gd name="adj3" fmla="val 9668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7" name="Google Shape;1477;p25"/>
          <p:cNvSpPr txBox="1"/>
          <p:nvPr/>
        </p:nvSpPr>
        <p:spPr>
          <a:xfrm>
            <a:off x="4284825" y="1827809"/>
            <a:ext cx="2473600" cy="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Requerimientos funcionales :</a:t>
            </a:r>
            <a:endParaRPr sz="2133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8" name="Google Shape;1478;p25"/>
          <p:cNvSpPr txBox="1"/>
          <p:nvPr/>
        </p:nvSpPr>
        <p:spPr>
          <a:xfrm>
            <a:off x="5694582" y="1946714"/>
            <a:ext cx="871248" cy="34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467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64,4%</a:t>
            </a:r>
          </a:p>
        </p:txBody>
      </p:sp>
      <p:sp>
        <p:nvSpPr>
          <p:cNvPr id="1479" name="Google Shape;1479;p25"/>
          <p:cNvSpPr txBox="1"/>
          <p:nvPr/>
        </p:nvSpPr>
        <p:spPr>
          <a:xfrm>
            <a:off x="1313542" y="1762339"/>
            <a:ext cx="1111418" cy="45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35.6%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8953717" y="3838433"/>
            <a:ext cx="1171600" cy="1171600"/>
            <a:chOff x="6665526" y="2892050"/>
            <a:chExt cx="878700" cy="878700"/>
          </a:xfrm>
        </p:grpSpPr>
        <p:sp>
          <p:nvSpPr>
            <p:cNvPr id="1481" name="Google Shape;1481;p25"/>
            <p:cNvSpPr/>
            <p:nvPr/>
          </p:nvSpPr>
          <p:spPr>
            <a:xfrm>
              <a:off x="6665526" y="2892050"/>
              <a:ext cx="878700" cy="878700"/>
            </a:xfrm>
            <a:prstGeom prst="donut">
              <a:avLst>
                <a:gd name="adj" fmla="val 964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25"/>
            <p:cNvSpPr/>
            <p:nvPr/>
          </p:nvSpPr>
          <p:spPr>
            <a:xfrm rot="3537888">
              <a:off x="6665526" y="2892050"/>
              <a:ext cx="878700" cy="878700"/>
            </a:xfrm>
            <a:prstGeom prst="blockArc">
              <a:avLst>
                <a:gd name="adj1" fmla="val 12598361"/>
                <a:gd name="adj2" fmla="val 2850230"/>
                <a:gd name="adj3" fmla="val 1064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84" name="Google Shape;1484;p25"/>
          <p:cNvSpPr txBox="1"/>
          <p:nvPr/>
        </p:nvSpPr>
        <p:spPr>
          <a:xfrm>
            <a:off x="815410" y="4762097"/>
            <a:ext cx="2941624" cy="108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Metricas de casos de prueba</a:t>
            </a:r>
            <a:endParaRPr sz="3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5" name="Google Shape;1485;p25"/>
          <p:cNvSpPr/>
          <p:nvPr/>
        </p:nvSpPr>
        <p:spPr>
          <a:xfrm>
            <a:off x="8159778" y="1520243"/>
            <a:ext cx="3527690" cy="16336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6" name="Google Shape;1486;p25"/>
          <p:cNvSpPr txBox="1"/>
          <p:nvPr/>
        </p:nvSpPr>
        <p:spPr>
          <a:xfrm>
            <a:off x="8032143" y="1768252"/>
            <a:ext cx="3825533" cy="127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Metricas de defectos detectados</a:t>
            </a:r>
            <a:endParaRPr sz="3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7" name="Google Shape;1487;p25"/>
          <p:cNvSpPr txBox="1"/>
          <p:nvPr/>
        </p:nvSpPr>
        <p:spPr>
          <a:xfrm>
            <a:off x="4332910" y="2460818"/>
            <a:ext cx="2377429" cy="46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Requerimientos no funcionales:</a:t>
            </a:r>
            <a:endParaRPr sz="2133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8" name="Google Shape;1488;p25"/>
          <p:cNvSpPr txBox="1"/>
          <p:nvPr/>
        </p:nvSpPr>
        <p:spPr>
          <a:xfrm>
            <a:off x="5723300" y="2629623"/>
            <a:ext cx="857458" cy="46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35,6%</a:t>
            </a:r>
            <a:endParaRPr sz="1467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25"/>
          <p:cNvSpPr txBox="1"/>
          <p:nvPr/>
        </p:nvSpPr>
        <p:spPr>
          <a:xfrm>
            <a:off x="5223203" y="3776840"/>
            <a:ext cx="2364283" cy="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Defectos Graves: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0" name="Google Shape;1490;p25"/>
          <p:cNvSpPr txBox="1"/>
          <p:nvPr/>
        </p:nvSpPr>
        <p:spPr>
          <a:xfrm>
            <a:off x="6798578" y="3686553"/>
            <a:ext cx="124309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1467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54,5% </a:t>
            </a:r>
            <a:endParaRPr sz="1467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89;p25">
            <a:extLst>
              <a:ext uri="{FF2B5EF4-FFF2-40B4-BE49-F238E27FC236}">
                <a16:creationId xmlns:a16="http://schemas.microsoft.com/office/drawing/2014/main" id="{6B797306-AE97-9BE1-3A94-3C3F3D267AA9}"/>
              </a:ext>
            </a:extLst>
          </p:cNvPr>
          <p:cNvSpPr txBox="1">
            <a:spLocks/>
          </p:cNvSpPr>
          <p:nvPr/>
        </p:nvSpPr>
        <p:spPr>
          <a:xfrm>
            <a:off x="597066" y="583300"/>
            <a:ext cx="1097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ES" dirty="0" err="1">
                <a:solidFill>
                  <a:schemeClr val="dk1"/>
                </a:solidFill>
              </a:rPr>
              <a:t>Metricas</a:t>
            </a:r>
            <a:r>
              <a:rPr lang="es-ES" dirty="0">
                <a:solidFill>
                  <a:schemeClr val="dk1"/>
                </a:solidFill>
              </a:rPr>
              <a:t> de las pruebas</a:t>
            </a:r>
          </a:p>
          <a:p>
            <a:pPr algn="ctr">
              <a:spcBef>
                <a:spcPts val="0"/>
              </a:spcBef>
            </a:pP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6" name="Google Shape;1476;p25">
            <a:extLst>
              <a:ext uri="{FF2B5EF4-FFF2-40B4-BE49-F238E27FC236}">
                <a16:creationId xmlns:a16="http://schemas.microsoft.com/office/drawing/2014/main" id="{7D01E3D3-2802-A4D5-F051-D81AF65E8204}"/>
              </a:ext>
            </a:extLst>
          </p:cNvPr>
          <p:cNvSpPr/>
          <p:nvPr/>
        </p:nvSpPr>
        <p:spPr>
          <a:xfrm>
            <a:off x="2125271" y="1876500"/>
            <a:ext cx="1171600" cy="1171600"/>
          </a:xfrm>
          <a:prstGeom prst="blockArc">
            <a:avLst>
              <a:gd name="adj1" fmla="val 7013002"/>
              <a:gd name="adj2" fmla="val 15553442"/>
              <a:gd name="adj3" fmla="val 106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1479;p25">
            <a:extLst>
              <a:ext uri="{FF2B5EF4-FFF2-40B4-BE49-F238E27FC236}">
                <a16:creationId xmlns:a16="http://schemas.microsoft.com/office/drawing/2014/main" id="{678AF8BF-6F91-6B30-E671-52000525F8E7}"/>
              </a:ext>
            </a:extLst>
          </p:cNvPr>
          <p:cNvSpPr txBox="1"/>
          <p:nvPr/>
        </p:nvSpPr>
        <p:spPr>
          <a:xfrm>
            <a:off x="3059143" y="2526821"/>
            <a:ext cx="1111418" cy="45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5B9BD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64.4%</a:t>
            </a:r>
            <a:endParaRPr sz="2000" b="1" dirty="0">
              <a:solidFill>
                <a:srgbClr val="5B9BD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482;p25">
            <a:extLst>
              <a:ext uri="{FF2B5EF4-FFF2-40B4-BE49-F238E27FC236}">
                <a16:creationId xmlns:a16="http://schemas.microsoft.com/office/drawing/2014/main" id="{6628E5D8-530B-C31F-F8C9-A0C91C72C6EA}"/>
              </a:ext>
            </a:extLst>
          </p:cNvPr>
          <p:cNvSpPr/>
          <p:nvPr/>
        </p:nvSpPr>
        <p:spPr>
          <a:xfrm rot="5400000">
            <a:off x="8953717" y="3838433"/>
            <a:ext cx="1171600" cy="1171600"/>
          </a:xfrm>
          <a:prstGeom prst="blockArc">
            <a:avLst>
              <a:gd name="adj1" fmla="val 905400"/>
              <a:gd name="adj2" fmla="val 2850230"/>
              <a:gd name="adj3" fmla="val 10642"/>
            </a:avLst>
          </a:prstGeom>
          <a:solidFill>
            <a:srgbClr val="ED7D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482;p25">
            <a:extLst>
              <a:ext uri="{FF2B5EF4-FFF2-40B4-BE49-F238E27FC236}">
                <a16:creationId xmlns:a16="http://schemas.microsoft.com/office/drawing/2014/main" id="{586D9BFF-9A66-77BD-A3CB-1EC446A0D542}"/>
              </a:ext>
            </a:extLst>
          </p:cNvPr>
          <p:cNvSpPr/>
          <p:nvPr/>
        </p:nvSpPr>
        <p:spPr>
          <a:xfrm rot="7352599">
            <a:off x="8948733" y="3827970"/>
            <a:ext cx="1171600" cy="1171600"/>
          </a:xfrm>
          <a:prstGeom prst="blockArc">
            <a:avLst>
              <a:gd name="adj1" fmla="val 845028"/>
              <a:gd name="adj2" fmla="val 8938598"/>
              <a:gd name="adj3" fmla="val 9635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479;p25">
            <a:extLst>
              <a:ext uri="{FF2B5EF4-FFF2-40B4-BE49-F238E27FC236}">
                <a16:creationId xmlns:a16="http://schemas.microsoft.com/office/drawing/2014/main" id="{008C2A5B-94C3-464A-F385-D585106AADC3}"/>
              </a:ext>
            </a:extLst>
          </p:cNvPr>
          <p:cNvSpPr txBox="1"/>
          <p:nvPr/>
        </p:nvSpPr>
        <p:spPr>
          <a:xfrm>
            <a:off x="8018650" y="3676822"/>
            <a:ext cx="1111418" cy="45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FFD04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36.4%</a:t>
            </a:r>
            <a:endParaRPr sz="2000" b="1" dirty="0">
              <a:solidFill>
                <a:srgbClr val="FFD04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1479;p25">
            <a:extLst>
              <a:ext uri="{FF2B5EF4-FFF2-40B4-BE49-F238E27FC236}">
                <a16:creationId xmlns:a16="http://schemas.microsoft.com/office/drawing/2014/main" id="{C1DB9CFB-B821-3162-DCC4-25D13A4300B1}"/>
              </a:ext>
            </a:extLst>
          </p:cNvPr>
          <p:cNvSpPr txBox="1"/>
          <p:nvPr/>
        </p:nvSpPr>
        <p:spPr>
          <a:xfrm>
            <a:off x="8305151" y="4962049"/>
            <a:ext cx="921065" cy="34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ED7D3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9.1%</a:t>
            </a:r>
            <a:endParaRPr sz="2000" b="1" dirty="0">
              <a:solidFill>
                <a:srgbClr val="ED7D3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" name="Google Shape;1479;p25">
            <a:extLst>
              <a:ext uri="{FF2B5EF4-FFF2-40B4-BE49-F238E27FC236}">
                <a16:creationId xmlns:a16="http://schemas.microsoft.com/office/drawing/2014/main" id="{9A9342C3-90C5-9134-E163-1DC05065E6FC}"/>
              </a:ext>
            </a:extLst>
          </p:cNvPr>
          <p:cNvSpPr txBox="1"/>
          <p:nvPr/>
        </p:nvSpPr>
        <p:spPr>
          <a:xfrm>
            <a:off x="9837006" y="3827469"/>
            <a:ext cx="1111418" cy="45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5B9BD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54,5%</a:t>
            </a:r>
            <a:endParaRPr sz="2000" b="1" dirty="0">
              <a:solidFill>
                <a:srgbClr val="5B9BD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489;p25">
            <a:extLst>
              <a:ext uri="{FF2B5EF4-FFF2-40B4-BE49-F238E27FC236}">
                <a16:creationId xmlns:a16="http://schemas.microsoft.com/office/drawing/2014/main" id="{22E63232-349E-9A38-79D1-077275D7746F}"/>
              </a:ext>
            </a:extLst>
          </p:cNvPr>
          <p:cNvSpPr txBox="1"/>
          <p:nvPr/>
        </p:nvSpPr>
        <p:spPr>
          <a:xfrm>
            <a:off x="5223203" y="4249833"/>
            <a:ext cx="2364283" cy="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Defectos Medios: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1489;p25">
            <a:extLst>
              <a:ext uri="{FF2B5EF4-FFF2-40B4-BE49-F238E27FC236}">
                <a16:creationId xmlns:a16="http://schemas.microsoft.com/office/drawing/2014/main" id="{40D6A20B-F9F2-8ECA-A403-FFA42BC0283C}"/>
              </a:ext>
            </a:extLst>
          </p:cNvPr>
          <p:cNvSpPr txBox="1"/>
          <p:nvPr/>
        </p:nvSpPr>
        <p:spPr>
          <a:xfrm>
            <a:off x="5255632" y="4759978"/>
            <a:ext cx="2364283" cy="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Defectos Leves: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1490;p25">
            <a:extLst>
              <a:ext uri="{FF2B5EF4-FFF2-40B4-BE49-F238E27FC236}">
                <a16:creationId xmlns:a16="http://schemas.microsoft.com/office/drawing/2014/main" id="{BF222C0D-0B3F-B4A7-DDC4-C1863D5AEE53}"/>
              </a:ext>
            </a:extLst>
          </p:cNvPr>
          <p:cNvSpPr txBox="1"/>
          <p:nvPr/>
        </p:nvSpPr>
        <p:spPr>
          <a:xfrm>
            <a:off x="6827284" y="4152492"/>
            <a:ext cx="124309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1467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9.1%</a:t>
            </a:r>
            <a:endParaRPr sz="1467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490;p25">
            <a:extLst>
              <a:ext uri="{FF2B5EF4-FFF2-40B4-BE49-F238E27FC236}">
                <a16:creationId xmlns:a16="http://schemas.microsoft.com/office/drawing/2014/main" id="{0634D67B-411E-51A5-5993-9403503BEF27}"/>
              </a:ext>
            </a:extLst>
          </p:cNvPr>
          <p:cNvSpPr txBox="1"/>
          <p:nvPr/>
        </p:nvSpPr>
        <p:spPr>
          <a:xfrm>
            <a:off x="6798578" y="4630459"/>
            <a:ext cx="124309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1467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36.4%</a:t>
            </a:r>
            <a:endParaRPr sz="1467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B8C9C-D242-0CD6-5FC3-1C7FDE3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Métricas de los casos de prueba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3267E-151B-C181-BCEB-67D56201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26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0832-DC14-7FED-D357-C7E7616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b="1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Recomendaciones generales</a:t>
            </a:r>
            <a:br>
              <a:rPr lang="es-419" sz="4400" b="1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A4BAB-8CFF-4F26-BFF6-65F99EC6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61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182</Words>
  <Application>Microsoft Office PowerPoint</Application>
  <PresentationFormat>Panorámica</PresentationFormat>
  <Paragraphs>43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Cascadia Code SemiLight</vt:lpstr>
      <vt:lpstr>Fira Sans Extra Condensed</vt:lpstr>
      <vt:lpstr>Fira Sans Medium</vt:lpstr>
      <vt:lpstr>Posterama</vt:lpstr>
      <vt:lpstr>Roboto</vt:lpstr>
      <vt:lpstr>Office Theme</vt:lpstr>
      <vt:lpstr>Presentación de PowerPoint</vt:lpstr>
      <vt:lpstr>Presentación de PowerPoint</vt:lpstr>
      <vt:lpstr>Presentación de PowerPoint</vt:lpstr>
      <vt:lpstr>Responsabilidades del equipo de desarrollo. </vt:lpstr>
      <vt:lpstr>Presentación de PowerPoint</vt:lpstr>
      <vt:lpstr>Métricas de los casos de prueba</vt:lpstr>
      <vt:lpstr>Recomendaciones generales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 EDUARDO Rodriguez Correa</dc:creator>
  <cp:lastModifiedBy>Benjamín Bugueño Magaña</cp:lastModifiedBy>
  <cp:revision>2</cp:revision>
  <dcterms:created xsi:type="dcterms:W3CDTF">2022-11-11T03:31:01Z</dcterms:created>
  <dcterms:modified xsi:type="dcterms:W3CDTF">2022-11-11T05:06:27Z</dcterms:modified>
</cp:coreProperties>
</file>