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6259F7-81AF-622C-D0C4-5820C80E5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A054176-27F4-4FD5-707D-B02DECFE9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062A7BD-2B59-C809-C2F5-43CCF17B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FF58-DED2-41CB-98F2-1BB6D2387D2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10C365D-AEED-9446-6A1C-AD19AEEB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D9DB46B-B56A-5F23-08D2-D952217C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7AC9-EF44-4A23-8979-A4AC5C82F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3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D5E12F-7624-93E3-1F85-2C720A1F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181D07B-E1DD-980C-B9D1-9C570E71C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A57B10E-9197-0D4E-4F2F-A33E451D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FF58-DED2-41CB-98F2-1BB6D2387D2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8EEB0EB-49A6-3D47-F274-505894E1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40816B3-2590-D36E-4D53-9B71FDA7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7AC9-EF44-4A23-8979-A4AC5C82F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1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713A81E-8569-7C9D-B0E4-FF90E2D7F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3F19C77-4403-CDFA-07C8-0D7E8EC79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B729495-76C2-392B-A0F6-06C1E19F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FF58-DED2-41CB-98F2-1BB6D2387D2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9488A4B-88AB-612D-173A-255C1585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25FB3D1-BD12-E32E-F8F3-15F26376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7AC9-EF44-4A23-8979-A4AC5C82F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5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8E80FC-577D-549C-AA64-AA10E0E0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683314-69BB-F8EB-1BF7-4CB466ED8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297F495-3B72-BFD8-6B9E-7E3BC658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FF58-DED2-41CB-98F2-1BB6D2387D2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8E2C5F1-FB34-C80B-3B61-1BB66942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04F573-324D-7866-D68F-A4E967E0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7AC9-EF44-4A23-8979-A4AC5C82F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2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249040-C1EC-1C6C-11B1-F11F1AD9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D58D898-D585-E7C4-0CB9-7A7CD9EC2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0CB34C2-5974-5DB4-F746-BF642B3D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FF58-DED2-41CB-98F2-1BB6D2387D2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1CC6EAE-ED5D-4E6F-2052-C74F9062C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77CD74B-FB9A-9AC1-0349-74FEDBF5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7AC9-EF44-4A23-8979-A4AC5C82F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7F18A1-22D4-CD9D-C21C-07A2E666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5F8411-4D4A-E7DE-C63D-CFA6C7BE6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653A06E-3A7A-8432-3D17-F4FF079C4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1A58882-EC6E-94F6-C563-2BD331043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FF58-DED2-41CB-98F2-1BB6D2387D2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B4A44A9-EBA3-82D9-BECE-2E9CD92B0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99F2379-388F-8487-880C-70E733990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7AC9-EF44-4A23-8979-A4AC5C82F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8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35706C-D0A9-182A-80B3-77FEE59F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7197A32-7220-E6EA-82CE-B03B97CD1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BC717D0-52E6-FF20-177B-C9C3BA4CF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739AC98-53D0-2C85-7917-7FDA677CE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E40B0FA-F6DE-1797-0FAA-A3827BE8E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00EF965-EECD-68E3-DF38-51F499F7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FF58-DED2-41CB-98F2-1BB6D2387D2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BBF8211-2DDC-7D71-CA8B-7D318D08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A947C9F-1794-2253-5982-5DFC7CC6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7AC9-EF44-4A23-8979-A4AC5C82F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DCB9F6-C100-521A-9844-2B37C82B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C59619D-049A-73A7-C95A-96D4DB0F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FF58-DED2-41CB-98F2-1BB6D2387D2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9658522-CE1D-9B2F-B4E8-E2B6311A7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8173685-9E5C-37FD-94D4-7C60A7F1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7AC9-EF44-4A23-8979-A4AC5C82F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0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E61EDAB-97B4-14A9-9C2D-6CC49897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FF58-DED2-41CB-98F2-1BB6D2387D2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B2C0C4E-4A4C-669D-F27A-845FA1324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29E5A53-9674-9091-D094-900A4D37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7AC9-EF44-4A23-8979-A4AC5C82F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3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CDBEAE-9B6D-CC08-B961-FA467E32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3E9B0B6-E741-0B36-A5E3-DFBB080D1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6C62217-2D1E-09DC-B8C1-87F90CB89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64203C1-CB11-430E-C015-997A81C6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FF58-DED2-41CB-98F2-1BB6D2387D2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74A51D7-23C6-0FAF-ACBB-D82FCBE1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D36F44-9A01-E9CC-D4A7-2173684B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7AC9-EF44-4A23-8979-A4AC5C82F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9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CA8AFC-8A3E-7E74-F638-27C5901F5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FF9A71B-5FD8-8628-FB86-44D97F6AD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2D96736-067A-5E5E-9C47-68EFBBBE2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ABD5668-FFB7-23D5-807C-EBE0E893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5FF58-DED2-41CB-98F2-1BB6D2387D2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F1701CF-F114-5AB7-BC5C-18075EB7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009AAB6-171E-F95A-869F-650B2531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7AC9-EF44-4A23-8979-A4AC5C82F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6112636-EBD8-7D93-1C0F-1473AD7C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AA9ED55-88D3-F766-7309-F20A83809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E0F71E2-7ED7-D7F1-B6A9-5221BBE27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5FF58-DED2-41CB-98F2-1BB6D2387D2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E3E2809-8FF7-F219-6448-DEA76A91B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711002B-9834-08B4-7B72-1CF0B5CE2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47AC9-EF44-4A23-8979-A4AC5C82F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0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00FE24-530E-D443-C6EE-9D38F4131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9C75877-07B8-0D1B-0540-3C6955754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50E356C-397B-EE34-D5B9-6703C4D79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30" t="14182" r="1089" b="29121"/>
          <a:stretch/>
        </p:blipFill>
        <p:spPr bwMode="auto">
          <a:xfrm>
            <a:off x="1119674" y="129157"/>
            <a:ext cx="10105054" cy="65795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7453545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Tomasz Górny</dc:creator>
  <cp:lastModifiedBy>Tomasz Górny</cp:lastModifiedBy>
  <cp:revision>1</cp:revision>
  <dcterms:created xsi:type="dcterms:W3CDTF">2025-04-09T19:03:52Z</dcterms:created>
  <dcterms:modified xsi:type="dcterms:W3CDTF">2025-04-09T19:04:44Z</dcterms:modified>
</cp:coreProperties>
</file>