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aa-E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11"/>
    <p:restoredTop sz="93690"/>
  </p:normalViewPr>
  <p:slideViewPr>
    <p:cSldViewPr snapToGrid="0" snapToObjects="1">
      <p:cViewPr varScale="1">
        <p:scale>
          <a:sx n="90" d="100"/>
          <a:sy n="90" d="100"/>
        </p:scale>
        <p:origin x="232" y="8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49E09-B5A0-6B43-8551-3769B49297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aa-E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821C01-7E36-1842-B273-6E21470DC2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aa-E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D13532-672D-0045-B1EB-73C6AB3B8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9DE42-8C75-4B49-8235-91506705F7EB}" type="datetimeFigureOut">
              <a:rPr lang="aa-ET" smtClean="0"/>
              <a:t>6/27/21</a:t>
            </a:fld>
            <a:endParaRPr lang="aa-E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1FC349-E81A-744D-9CF3-52109B011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a-E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58935B-25A2-FE4C-8615-809FF0BAA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B791C-ECEC-584D-8F3C-B578034C1042}" type="slidenum">
              <a:rPr lang="aa-ET" smtClean="0"/>
              <a:t>‹#›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196158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DD031-8D93-774A-BF7B-BB4E6F1A6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aa-E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811499-2275-DE4F-86D0-89F5CD05BB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aa-E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87D553-E0CE-A941-8086-3DBEBC5D4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9DE42-8C75-4B49-8235-91506705F7EB}" type="datetimeFigureOut">
              <a:rPr lang="aa-ET" smtClean="0"/>
              <a:t>6/27/21</a:t>
            </a:fld>
            <a:endParaRPr lang="aa-E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310484-3CB3-404A-A552-FC5C7BB48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a-E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5F4B04-3930-024E-A6D3-6E179C9D5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B791C-ECEC-584D-8F3C-B578034C1042}" type="slidenum">
              <a:rPr lang="aa-ET" smtClean="0"/>
              <a:t>‹#›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1335152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70EDBB-3DA9-B249-8C16-C12D394937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aa-E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2CD97F-BE99-6D4C-96EF-FB18760564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aa-E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45DD7C-5DB6-2648-BB57-ECB975222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9DE42-8C75-4B49-8235-91506705F7EB}" type="datetimeFigureOut">
              <a:rPr lang="aa-ET" smtClean="0"/>
              <a:t>6/27/21</a:t>
            </a:fld>
            <a:endParaRPr lang="aa-E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5B29C4-04F9-BB44-A1DE-BC3478734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a-E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F68CFD-2DCE-DC4A-ABC7-AE9AEF4BD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B791C-ECEC-584D-8F3C-B578034C1042}" type="slidenum">
              <a:rPr lang="aa-ET" smtClean="0"/>
              <a:t>‹#›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4186031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5C2DE-61C7-084C-9B44-E47C00195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aa-E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E3606-4DF9-8E43-82AA-70E74DF92D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aa-E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FDA953-5EBA-7343-A78F-25BC51666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9DE42-8C75-4B49-8235-91506705F7EB}" type="datetimeFigureOut">
              <a:rPr lang="aa-ET" smtClean="0"/>
              <a:t>6/27/21</a:t>
            </a:fld>
            <a:endParaRPr lang="aa-E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0AAF5D-637E-AD4E-B67D-3DCEECD01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a-E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7FEEB6-A4AD-EF4A-9FB1-1F76871B9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B791C-ECEC-584D-8F3C-B578034C1042}" type="slidenum">
              <a:rPr lang="aa-ET" smtClean="0"/>
              <a:t>‹#›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3908498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B2A0A-A8DE-0E44-81A6-A20FF23D1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aa-E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C8FE81-E080-1E40-AD5A-7398347A20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43A130-7851-D945-B7EC-A04A02AFB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9DE42-8C75-4B49-8235-91506705F7EB}" type="datetimeFigureOut">
              <a:rPr lang="aa-ET" smtClean="0"/>
              <a:t>6/27/21</a:t>
            </a:fld>
            <a:endParaRPr lang="aa-E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511DB0-1525-A74C-B379-F4A74EF4D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a-E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86A57-AD51-0B4F-AEE6-E8417F7BA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B791C-ECEC-584D-8F3C-B578034C1042}" type="slidenum">
              <a:rPr lang="aa-ET" smtClean="0"/>
              <a:t>‹#›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368950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A56B4-3B00-134B-83D7-619ADB34C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aa-E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2C2341-DE27-394E-8AFB-4950D73C36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aa-E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61DA69-DB37-E540-B38D-0817258381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aa-E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065871-737B-0B43-983C-15D33C5DA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9DE42-8C75-4B49-8235-91506705F7EB}" type="datetimeFigureOut">
              <a:rPr lang="aa-ET" smtClean="0"/>
              <a:t>6/27/21</a:t>
            </a:fld>
            <a:endParaRPr lang="aa-E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EF4F0D-80C8-A84A-89DA-54A3C810A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a-E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1DA7D9-8FB7-2945-B189-995685376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B791C-ECEC-584D-8F3C-B578034C1042}" type="slidenum">
              <a:rPr lang="aa-ET" smtClean="0"/>
              <a:t>‹#›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3849717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9EADE-FE7A-AE4D-9CC9-FF6E27D4D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aa-E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43DC42-3146-B84A-BB3D-54FD46AB8D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8EAC34-8F38-D749-A963-AB0C5EE47D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aa-E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A1E289-B522-984F-B75A-329092C100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01A7D2-496A-1F45-8612-DC6A75F266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aa-E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96BEEF-7476-8041-9881-5340939A2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9DE42-8C75-4B49-8235-91506705F7EB}" type="datetimeFigureOut">
              <a:rPr lang="aa-ET" smtClean="0"/>
              <a:t>6/27/21</a:t>
            </a:fld>
            <a:endParaRPr lang="aa-E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2AC159-18AE-434A-8044-7AC8DB8F5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a-E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9E0CE2-C58E-0645-840D-ED6E48C5F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B791C-ECEC-584D-8F3C-B578034C1042}" type="slidenum">
              <a:rPr lang="aa-ET" smtClean="0"/>
              <a:t>‹#›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1627745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5DC5A-2710-BD40-84D9-F459BAD95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aa-E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7519F2-9CA0-2146-AE8F-C026442D3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9DE42-8C75-4B49-8235-91506705F7EB}" type="datetimeFigureOut">
              <a:rPr lang="aa-ET" smtClean="0"/>
              <a:t>6/27/21</a:t>
            </a:fld>
            <a:endParaRPr lang="aa-E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A3DB60-B1FB-E04C-B498-DA953A01C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a-E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B6AA35-5D56-ED4A-B91F-FB28C7D2D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B791C-ECEC-584D-8F3C-B578034C1042}" type="slidenum">
              <a:rPr lang="aa-ET" smtClean="0"/>
              <a:t>‹#›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2857602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E1F374-183A-4B4E-8924-917BD3C2F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9DE42-8C75-4B49-8235-91506705F7EB}" type="datetimeFigureOut">
              <a:rPr lang="aa-ET" smtClean="0"/>
              <a:t>6/27/21</a:t>
            </a:fld>
            <a:endParaRPr lang="aa-E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FDE08E-FC4F-294A-B328-F622B230E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a-E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9C392D-9C4D-F641-B35E-1970353A0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B791C-ECEC-584D-8F3C-B578034C1042}" type="slidenum">
              <a:rPr lang="aa-ET" smtClean="0"/>
              <a:t>‹#›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2671361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B4087-BE92-4949-8379-377481DD1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aa-E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853121-3FBC-5A4B-AD82-E999C59542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aa-E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FA32A4-2D00-0142-9491-C9A8D1BE77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5E4EA-7499-C241-80BA-89868F6F2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9DE42-8C75-4B49-8235-91506705F7EB}" type="datetimeFigureOut">
              <a:rPr lang="aa-ET" smtClean="0"/>
              <a:t>6/27/21</a:t>
            </a:fld>
            <a:endParaRPr lang="aa-E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411308-7053-3B4E-A028-AF37840AC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a-E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159B6F-0E39-C24E-9324-9AC039733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B791C-ECEC-584D-8F3C-B578034C1042}" type="slidenum">
              <a:rPr lang="aa-ET" smtClean="0"/>
              <a:t>‹#›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3886152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32A6C-46EE-DC44-B7DB-0318772A7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aa-E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6B4B5A-3A64-B24F-A77A-FA553F4823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aa-E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CD7997-9050-6347-94E1-FC6B49393E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CCB6D3-673F-1B41-A3E2-63C1AF784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9DE42-8C75-4B49-8235-91506705F7EB}" type="datetimeFigureOut">
              <a:rPr lang="aa-ET" smtClean="0"/>
              <a:t>6/27/21</a:t>
            </a:fld>
            <a:endParaRPr lang="aa-E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F2896D-127A-914C-888F-CB6C357DF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a-E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840984-FC6C-E243-98B6-232ABF667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B791C-ECEC-584D-8F3C-B578034C1042}" type="slidenum">
              <a:rPr lang="aa-ET" smtClean="0"/>
              <a:t>‹#›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2363205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32471E-D164-AB44-A6DB-93DFD8001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aa-E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6C0D45-BAFA-C443-A73B-BF12FDB50A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aa-E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AF2410-959E-E94C-A81F-41DEE46C69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99DE42-8C75-4B49-8235-91506705F7EB}" type="datetimeFigureOut">
              <a:rPr lang="aa-ET" smtClean="0"/>
              <a:t>6/27/21</a:t>
            </a:fld>
            <a:endParaRPr lang="aa-E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D6B466-0251-5945-8D91-2A64B6E5B5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a-E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CD4790-DC04-4741-90DB-D730848FD3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B791C-ECEC-584D-8F3C-B578034C1042}" type="slidenum">
              <a:rPr lang="aa-ET" smtClean="0"/>
              <a:t>‹#›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2442408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a-E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426DE2C8-579E-0040-8C69-E90BC16FF921}"/>
              </a:ext>
            </a:extLst>
          </p:cNvPr>
          <p:cNvGrpSpPr/>
          <p:nvPr/>
        </p:nvGrpSpPr>
        <p:grpSpPr>
          <a:xfrm>
            <a:off x="791767" y="3101938"/>
            <a:ext cx="1575612" cy="1079205"/>
            <a:chOff x="1242016" y="1217428"/>
            <a:chExt cx="1575612" cy="1079205"/>
          </a:xfrm>
        </p:grpSpPr>
        <p:sp>
          <p:nvSpPr>
            <p:cNvPr id="10" name="Can 9">
              <a:extLst>
                <a:ext uri="{FF2B5EF4-FFF2-40B4-BE49-F238E27FC236}">
                  <a16:creationId xmlns:a16="http://schemas.microsoft.com/office/drawing/2014/main" id="{4ADCA2D0-24C7-2740-9675-E4B6C03DD9FC}"/>
                </a:ext>
              </a:extLst>
            </p:cNvPr>
            <p:cNvSpPr/>
            <p:nvPr/>
          </p:nvSpPr>
          <p:spPr>
            <a:xfrm>
              <a:off x="1242016" y="1217428"/>
              <a:ext cx="1575612" cy="1079205"/>
            </a:xfrm>
            <a:prstGeom prst="can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aa-ET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F897D1B-81FB-8B45-93DA-1C7AA866900C}"/>
                </a:ext>
              </a:extLst>
            </p:cNvPr>
            <p:cNvSpPr txBox="1"/>
            <p:nvPr/>
          </p:nvSpPr>
          <p:spPr>
            <a:xfrm>
              <a:off x="1350335" y="1371593"/>
              <a:ext cx="1360967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aa-ET" sz="1400" dirty="0"/>
            </a:p>
            <a:p>
              <a:pPr algn="ctr"/>
              <a:r>
                <a:rPr lang="aa-ET" sz="1400" dirty="0"/>
                <a:t>Forked Repositories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54CE7AF-8AB5-DD47-92E8-E756240550A2}"/>
              </a:ext>
            </a:extLst>
          </p:cNvPr>
          <p:cNvGrpSpPr/>
          <p:nvPr/>
        </p:nvGrpSpPr>
        <p:grpSpPr>
          <a:xfrm>
            <a:off x="700892" y="1394199"/>
            <a:ext cx="1757362" cy="1150470"/>
            <a:chOff x="1151141" y="1217428"/>
            <a:chExt cx="1757362" cy="1150470"/>
          </a:xfrm>
        </p:grpSpPr>
        <p:sp>
          <p:nvSpPr>
            <p:cNvPr id="15" name="Can 14">
              <a:extLst>
                <a:ext uri="{FF2B5EF4-FFF2-40B4-BE49-F238E27FC236}">
                  <a16:creationId xmlns:a16="http://schemas.microsoft.com/office/drawing/2014/main" id="{133A3251-6B2C-874B-83CD-F41E6319AF6C}"/>
                </a:ext>
              </a:extLst>
            </p:cNvPr>
            <p:cNvSpPr/>
            <p:nvPr/>
          </p:nvSpPr>
          <p:spPr>
            <a:xfrm>
              <a:off x="1242016" y="1217428"/>
              <a:ext cx="1575612" cy="1150470"/>
            </a:xfrm>
            <a:prstGeom prst="can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aa-ET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08EC8B5-E02E-DF43-A3D2-AF16C15BA0D1}"/>
                </a:ext>
              </a:extLst>
            </p:cNvPr>
            <p:cNvSpPr txBox="1"/>
            <p:nvPr/>
          </p:nvSpPr>
          <p:spPr>
            <a:xfrm>
              <a:off x="1151141" y="1504152"/>
              <a:ext cx="175736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aa-ET" sz="1200"/>
                <a:t>Android</a:t>
              </a:r>
              <a:endParaRPr lang="aa-ET" sz="1200" dirty="0"/>
            </a:p>
            <a:p>
              <a:pPr algn="ctr"/>
              <a:r>
                <a:rPr lang="aa-ET" sz="1200" dirty="0"/>
                <a:t>mainline </a:t>
              </a:r>
            </a:p>
            <a:p>
              <a:pPr algn="ctr"/>
              <a:r>
                <a:rPr lang="aa-ET" sz="1200" dirty="0"/>
                <a:t>repositories </a:t>
              </a:r>
            </a:p>
          </p:txBody>
        </p:sp>
      </p:grp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9AB88F0-DE06-0F40-AAE9-ABC33E65F7DB}"/>
              </a:ext>
            </a:extLst>
          </p:cNvPr>
          <p:cNvCxnSpPr>
            <a:cxnSpLocks/>
            <a:stCxn id="15" idx="3"/>
            <a:endCxn id="10" idx="1"/>
          </p:cNvCxnSpPr>
          <p:nvPr/>
        </p:nvCxnSpPr>
        <p:spPr>
          <a:xfrm>
            <a:off x="1579573" y="2544669"/>
            <a:ext cx="0" cy="55726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6468BB1D-7FDF-B646-B4B7-7658361A93DA}"/>
              </a:ext>
            </a:extLst>
          </p:cNvPr>
          <p:cNvCxnSpPr>
            <a:cxnSpLocks/>
          </p:cNvCxnSpPr>
          <p:nvPr/>
        </p:nvCxnSpPr>
        <p:spPr>
          <a:xfrm>
            <a:off x="2358238" y="1663149"/>
            <a:ext cx="721080" cy="662148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>
            <a:extLst>
              <a:ext uri="{FF2B5EF4-FFF2-40B4-BE49-F238E27FC236}">
                <a16:creationId xmlns:a16="http://schemas.microsoft.com/office/drawing/2014/main" id="{16CC5EC0-D7FE-6D42-B6A7-9C46C48AD7CA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063796" y="3003652"/>
            <a:ext cx="958566" cy="351402"/>
          </a:xfrm>
          <a:prstGeom prst="bentConnector3">
            <a:avLst>
              <a:gd name="adj1" fmla="val 4087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A33252AB-BD4F-6749-9681-591C7F96233A}"/>
              </a:ext>
            </a:extLst>
          </p:cNvPr>
          <p:cNvCxnSpPr>
            <a:cxnSpLocks/>
          </p:cNvCxnSpPr>
          <p:nvPr/>
        </p:nvCxnSpPr>
        <p:spPr>
          <a:xfrm flipV="1">
            <a:off x="2718778" y="2704343"/>
            <a:ext cx="360540" cy="692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5" name="Straight Arrow Connector 1024">
            <a:extLst>
              <a:ext uri="{FF2B5EF4-FFF2-40B4-BE49-F238E27FC236}">
                <a16:creationId xmlns:a16="http://schemas.microsoft.com/office/drawing/2014/main" id="{0151C04F-6447-EC46-8AA3-87390F9EA8EF}"/>
              </a:ext>
            </a:extLst>
          </p:cNvPr>
          <p:cNvCxnSpPr>
            <a:cxnSpLocks/>
            <a:endCxn id="1035" idx="1"/>
          </p:cNvCxnSpPr>
          <p:nvPr/>
        </p:nvCxnSpPr>
        <p:spPr>
          <a:xfrm flipV="1">
            <a:off x="7924572" y="1875061"/>
            <a:ext cx="1746517" cy="158902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1" name="TextBox 1030">
            <a:extLst>
              <a:ext uri="{FF2B5EF4-FFF2-40B4-BE49-F238E27FC236}">
                <a16:creationId xmlns:a16="http://schemas.microsoft.com/office/drawing/2014/main" id="{2F0542F6-FEDE-4D4B-A4EF-3B50692E1D2B}"/>
              </a:ext>
            </a:extLst>
          </p:cNvPr>
          <p:cNvSpPr txBox="1"/>
          <p:nvPr/>
        </p:nvSpPr>
        <p:spPr>
          <a:xfrm rot="19077831">
            <a:off x="7938289" y="2276948"/>
            <a:ext cx="1650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a-ET" dirty="0"/>
              <a:t>Generic mertics</a:t>
            </a:r>
          </a:p>
        </p:txBody>
      </p:sp>
      <p:grpSp>
        <p:nvGrpSpPr>
          <p:cNvPr id="1038" name="Group 1037">
            <a:extLst>
              <a:ext uri="{FF2B5EF4-FFF2-40B4-BE49-F238E27FC236}">
                <a16:creationId xmlns:a16="http://schemas.microsoft.com/office/drawing/2014/main" id="{FC61BA7E-6703-F349-91D5-2BD3F7B793CC}"/>
              </a:ext>
            </a:extLst>
          </p:cNvPr>
          <p:cNvGrpSpPr/>
          <p:nvPr/>
        </p:nvGrpSpPr>
        <p:grpSpPr>
          <a:xfrm>
            <a:off x="9671089" y="1290912"/>
            <a:ext cx="1843088" cy="1168297"/>
            <a:chOff x="8458200" y="742950"/>
            <a:chExt cx="1843088" cy="1168297"/>
          </a:xfrm>
        </p:grpSpPr>
        <p:sp>
          <p:nvSpPr>
            <p:cNvPr id="1035" name="Rectangle 1034">
              <a:extLst>
                <a:ext uri="{FF2B5EF4-FFF2-40B4-BE49-F238E27FC236}">
                  <a16:creationId xmlns:a16="http://schemas.microsoft.com/office/drawing/2014/main" id="{BA57244C-168F-6846-BF53-24F962B9C948}"/>
                </a:ext>
              </a:extLst>
            </p:cNvPr>
            <p:cNvSpPr/>
            <p:nvPr/>
          </p:nvSpPr>
          <p:spPr>
            <a:xfrm>
              <a:off x="8458200" y="742950"/>
              <a:ext cx="1843088" cy="116829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aa-ET"/>
            </a:p>
          </p:txBody>
        </p:sp>
        <p:sp>
          <p:nvSpPr>
            <p:cNvPr id="1037" name="TextBox 1036">
              <a:extLst>
                <a:ext uri="{FF2B5EF4-FFF2-40B4-BE49-F238E27FC236}">
                  <a16:creationId xmlns:a16="http://schemas.microsoft.com/office/drawing/2014/main" id="{85D10174-EC73-4745-B986-B2B7005ADF49}"/>
                </a:ext>
              </a:extLst>
            </p:cNvPr>
            <p:cNvSpPr txBox="1"/>
            <p:nvPr/>
          </p:nvSpPr>
          <p:spPr>
            <a:xfrm>
              <a:off x="8643938" y="885825"/>
              <a:ext cx="165735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aa-ET" dirty="0"/>
                <a:t>Family Characteristics</a:t>
              </a:r>
            </a:p>
            <a:p>
              <a:pPr algn="ctr"/>
              <a:r>
                <a:rPr lang="aa-ET" dirty="0"/>
                <a:t>RQ</a:t>
              </a:r>
              <a:r>
                <a:rPr lang="en-US" dirty="0"/>
                <a:t>1</a:t>
              </a:r>
              <a:endParaRPr lang="aa-ET" dirty="0"/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FBD1D070-1DD0-FD45-AF64-953264E9746B}"/>
              </a:ext>
            </a:extLst>
          </p:cNvPr>
          <p:cNvGrpSpPr/>
          <p:nvPr/>
        </p:nvGrpSpPr>
        <p:grpSpPr>
          <a:xfrm>
            <a:off x="9749670" y="4816460"/>
            <a:ext cx="1843088" cy="1168297"/>
            <a:chOff x="8458200" y="742950"/>
            <a:chExt cx="1843088" cy="1168297"/>
          </a:xfrm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F58E2996-697D-C24C-AE75-51B3B8F1E74A}"/>
                </a:ext>
              </a:extLst>
            </p:cNvPr>
            <p:cNvSpPr/>
            <p:nvPr/>
          </p:nvSpPr>
          <p:spPr>
            <a:xfrm>
              <a:off x="8458200" y="742950"/>
              <a:ext cx="1843088" cy="116829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aa-ET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98EB1AE1-6046-3D4E-939D-93FD7F0A73FC}"/>
                </a:ext>
              </a:extLst>
            </p:cNvPr>
            <p:cNvSpPr txBox="1"/>
            <p:nvPr/>
          </p:nvSpPr>
          <p:spPr>
            <a:xfrm>
              <a:off x="8643938" y="885825"/>
              <a:ext cx="165735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aa-ET" dirty="0"/>
                <a:t>Code Integration</a:t>
              </a:r>
            </a:p>
            <a:p>
              <a:pPr algn="ctr"/>
              <a:r>
                <a:rPr lang="aa-ET"/>
                <a:t>RQ</a:t>
              </a:r>
              <a:r>
                <a:rPr lang="en-US" dirty="0"/>
                <a:t>2</a:t>
              </a:r>
              <a:endParaRPr lang="aa-ET" dirty="0"/>
            </a:p>
          </p:txBody>
        </p:sp>
      </p:grpSp>
      <p:cxnSp>
        <p:nvCxnSpPr>
          <p:cNvPr id="1041" name="Straight Arrow Connector 1040">
            <a:extLst>
              <a:ext uri="{FF2B5EF4-FFF2-40B4-BE49-F238E27FC236}">
                <a16:creationId xmlns:a16="http://schemas.microsoft.com/office/drawing/2014/main" id="{E844D135-0823-5449-BAF3-4746DEFECFC0}"/>
              </a:ext>
            </a:extLst>
          </p:cNvPr>
          <p:cNvCxnSpPr>
            <a:endCxn id="83" idx="1"/>
          </p:cNvCxnSpPr>
          <p:nvPr/>
        </p:nvCxnSpPr>
        <p:spPr>
          <a:xfrm>
            <a:off x="7942880" y="3907033"/>
            <a:ext cx="1806790" cy="149357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FB5048AA-B53F-8741-9588-277FE4B68BFB}"/>
              </a:ext>
            </a:extLst>
          </p:cNvPr>
          <p:cNvSpPr txBox="1"/>
          <p:nvPr/>
        </p:nvSpPr>
        <p:spPr>
          <a:xfrm rot="2353975">
            <a:off x="7861843" y="4245015"/>
            <a:ext cx="1829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aa-ET" dirty="0"/>
              <a:t>Code Integration mertics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9E2A908-F36B-054D-957D-31FD08B6CB55}"/>
              </a:ext>
            </a:extLst>
          </p:cNvPr>
          <p:cNvGrpSpPr/>
          <p:nvPr/>
        </p:nvGrpSpPr>
        <p:grpSpPr>
          <a:xfrm>
            <a:off x="6349074" y="2871492"/>
            <a:ext cx="1575498" cy="1862195"/>
            <a:chOff x="3361989" y="765970"/>
            <a:chExt cx="2004781" cy="2227708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3D2C58AF-879D-EC43-9852-83DC1D365B5A}"/>
                </a:ext>
              </a:extLst>
            </p:cNvPr>
            <p:cNvGrpSpPr/>
            <p:nvPr/>
          </p:nvGrpSpPr>
          <p:grpSpPr>
            <a:xfrm>
              <a:off x="3699611" y="872713"/>
              <a:ext cx="1373958" cy="541769"/>
              <a:chOff x="1185142" y="1217429"/>
              <a:chExt cx="1667341" cy="587987"/>
            </a:xfrm>
          </p:grpSpPr>
          <p:sp>
            <p:nvSpPr>
              <p:cNvPr id="22" name="Can 21">
                <a:extLst>
                  <a:ext uri="{FF2B5EF4-FFF2-40B4-BE49-F238E27FC236}">
                    <a16:creationId xmlns:a16="http://schemas.microsoft.com/office/drawing/2014/main" id="{F24C713B-E7D4-2847-B8BF-88347EEA2587}"/>
                  </a:ext>
                </a:extLst>
              </p:cNvPr>
              <p:cNvSpPr/>
              <p:nvPr/>
            </p:nvSpPr>
            <p:spPr>
              <a:xfrm>
                <a:off x="1242016" y="1217429"/>
                <a:ext cx="1575612" cy="587987"/>
              </a:xfrm>
              <a:prstGeom prst="can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aa-ET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76C1FC6-FF3E-6641-A80B-2B2A5E83F6E4}"/>
                  </a:ext>
                </a:extLst>
              </p:cNvPr>
              <p:cNvSpPr txBox="1"/>
              <p:nvPr/>
            </p:nvSpPr>
            <p:spPr>
              <a:xfrm>
                <a:off x="1185142" y="1400389"/>
                <a:ext cx="1667341" cy="3995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Android</a:t>
                </a:r>
                <a:endParaRPr lang="aa-ET" sz="1400" dirty="0"/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EFDCECFF-6CFD-1A4D-9631-103517A6EFE9}"/>
                </a:ext>
              </a:extLst>
            </p:cNvPr>
            <p:cNvGrpSpPr/>
            <p:nvPr/>
          </p:nvGrpSpPr>
          <p:grpSpPr>
            <a:xfrm>
              <a:off x="3699611" y="1557357"/>
              <a:ext cx="1373958" cy="541769"/>
              <a:chOff x="1185142" y="1217429"/>
              <a:chExt cx="1667341" cy="587987"/>
            </a:xfrm>
          </p:grpSpPr>
          <p:sp>
            <p:nvSpPr>
              <p:cNvPr id="44" name="Can 43">
                <a:extLst>
                  <a:ext uri="{FF2B5EF4-FFF2-40B4-BE49-F238E27FC236}">
                    <a16:creationId xmlns:a16="http://schemas.microsoft.com/office/drawing/2014/main" id="{FD58048D-BF3E-6B4D-BD44-DECA95564958}"/>
                  </a:ext>
                </a:extLst>
              </p:cNvPr>
              <p:cNvSpPr/>
              <p:nvPr/>
            </p:nvSpPr>
            <p:spPr>
              <a:xfrm>
                <a:off x="1242016" y="1217429"/>
                <a:ext cx="1575612" cy="587987"/>
              </a:xfrm>
              <a:prstGeom prst="can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aa-ET"/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DA545E59-A6DF-3549-809B-1F5318C37603}"/>
                  </a:ext>
                </a:extLst>
              </p:cNvPr>
              <p:cNvSpPr txBox="1"/>
              <p:nvPr/>
            </p:nvSpPr>
            <p:spPr>
              <a:xfrm>
                <a:off x="1185142" y="1400389"/>
                <a:ext cx="1667341" cy="3995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.NET</a:t>
                </a:r>
                <a:endParaRPr lang="aa-ET" sz="1400" dirty="0"/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2E43695F-7B4C-2447-867F-5E4836E91652}"/>
                </a:ext>
              </a:extLst>
            </p:cNvPr>
            <p:cNvGrpSpPr/>
            <p:nvPr/>
          </p:nvGrpSpPr>
          <p:grpSpPr>
            <a:xfrm>
              <a:off x="3680161" y="2267705"/>
              <a:ext cx="1373958" cy="541769"/>
              <a:chOff x="1185142" y="1217429"/>
              <a:chExt cx="1667341" cy="587987"/>
            </a:xfrm>
          </p:grpSpPr>
          <p:sp>
            <p:nvSpPr>
              <p:cNvPr id="47" name="Can 46">
                <a:extLst>
                  <a:ext uri="{FF2B5EF4-FFF2-40B4-BE49-F238E27FC236}">
                    <a16:creationId xmlns:a16="http://schemas.microsoft.com/office/drawing/2014/main" id="{B8C19B00-FFEF-8F4C-B9AB-7049295CFD37}"/>
                  </a:ext>
                </a:extLst>
              </p:cNvPr>
              <p:cNvSpPr/>
              <p:nvPr/>
            </p:nvSpPr>
            <p:spPr>
              <a:xfrm>
                <a:off x="1242016" y="1217429"/>
                <a:ext cx="1575612" cy="587987"/>
              </a:xfrm>
              <a:prstGeom prst="can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aa-ET"/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E3BD17D6-B413-194C-A5AD-1CB484DC8FA0}"/>
                  </a:ext>
                </a:extLst>
              </p:cNvPr>
              <p:cNvSpPr txBox="1"/>
              <p:nvPr/>
            </p:nvSpPr>
            <p:spPr>
              <a:xfrm>
                <a:off x="1185142" y="1400389"/>
                <a:ext cx="1667341" cy="3995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JavaScript</a:t>
                </a:r>
                <a:endParaRPr lang="aa-ET" sz="1400" dirty="0"/>
              </a:p>
            </p:txBody>
          </p:sp>
        </p:grp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2A189450-8624-C64C-9703-E7C3670BA923}"/>
                </a:ext>
              </a:extLst>
            </p:cNvPr>
            <p:cNvSpPr/>
            <p:nvPr/>
          </p:nvSpPr>
          <p:spPr>
            <a:xfrm>
              <a:off x="3361989" y="765970"/>
              <a:ext cx="2004781" cy="222770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aa-ET"/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70975E5E-87BE-9D49-8EF0-A2BDC6411C0F}"/>
              </a:ext>
            </a:extLst>
          </p:cNvPr>
          <p:cNvGrpSpPr/>
          <p:nvPr/>
        </p:nvGrpSpPr>
        <p:grpSpPr>
          <a:xfrm>
            <a:off x="3115566" y="2225244"/>
            <a:ext cx="1373958" cy="541769"/>
            <a:chOff x="1185142" y="1217429"/>
            <a:chExt cx="1667341" cy="587987"/>
          </a:xfrm>
        </p:grpSpPr>
        <p:sp>
          <p:nvSpPr>
            <p:cNvPr id="63" name="Can 62">
              <a:extLst>
                <a:ext uri="{FF2B5EF4-FFF2-40B4-BE49-F238E27FC236}">
                  <a16:creationId xmlns:a16="http://schemas.microsoft.com/office/drawing/2014/main" id="{9F3C8265-93A7-4243-A3DC-9A54ACE2B8B5}"/>
                </a:ext>
              </a:extLst>
            </p:cNvPr>
            <p:cNvSpPr/>
            <p:nvPr/>
          </p:nvSpPr>
          <p:spPr>
            <a:xfrm>
              <a:off x="1242016" y="1217429"/>
              <a:ext cx="1575612" cy="587987"/>
            </a:xfrm>
            <a:prstGeom prst="can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aa-ET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4CC49943-8DD4-E648-8605-D85B38D893E4}"/>
                </a:ext>
              </a:extLst>
            </p:cNvPr>
            <p:cNvSpPr txBox="1"/>
            <p:nvPr/>
          </p:nvSpPr>
          <p:spPr>
            <a:xfrm>
              <a:off x="1185142" y="1400389"/>
              <a:ext cx="16673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aa-ET" sz="1400"/>
                <a:t>Google Play</a:t>
              </a:r>
              <a:endParaRPr lang="aa-ET" sz="1400" dirty="0"/>
            </a:p>
          </p:txBody>
        </p: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57421C0B-EE4D-244B-85D6-C3334BB23541}"/>
              </a:ext>
            </a:extLst>
          </p:cNvPr>
          <p:cNvSpPr txBox="1"/>
          <p:nvPr/>
        </p:nvSpPr>
        <p:spPr>
          <a:xfrm>
            <a:off x="6668238" y="2613262"/>
            <a:ext cx="10854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1200" dirty="0"/>
              <a:t>families</a:t>
            </a:r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93BCF612-0D12-6F45-8E1E-E478D1785B2F}"/>
              </a:ext>
            </a:extLst>
          </p:cNvPr>
          <p:cNvSpPr/>
          <p:nvPr/>
        </p:nvSpPr>
        <p:spPr>
          <a:xfrm rot="1704806">
            <a:off x="4680985" y="2839518"/>
            <a:ext cx="1649448" cy="40105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8B713F8-E61C-E146-88BE-1608DB0D880E}"/>
              </a:ext>
            </a:extLst>
          </p:cNvPr>
          <p:cNvGrpSpPr/>
          <p:nvPr/>
        </p:nvGrpSpPr>
        <p:grpSpPr>
          <a:xfrm>
            <a:off x="2899048" y="4755263"/>
            <a:ext cx="1369214" cy="1795920"/>
            <a:chOff x="2959159" y="3981728"/>
            <a:chExt cx="1369214" cy="1795920"/>
          </a:xfrm>
        </p:grpSpPr>
        <p:pic>
          <p:nvPicPr>
            <p:cNvPr id="13" name="Picture 4" descr="Libraries.io (@librariesio) | Twitter">
              <a:extLst>
                <a:ext uri="{FF2B5EF4-FFF2-40B4-BE49-F238E27FC236}">
                  <a16:creationId xmlns:a16="http://schemas.microsoft.com/office/drawing/2014/main" id="{0D68BFC8-FFC6-AF4D-9426-BC8A23E8365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829" t="13984" r="16105" b="14844"/>
            <a:stretch/>
          </p:blipFill>
          <p:spPr bwMode="auto">
            <a:xfrm>
              <a:off x="2965411" y="3981728"/>
              <a:ext cx="1362962" cy="14463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13B122A-B1D1-844B-8326-67E3B132B384}"/>
                </a:ext>
              </a:extLst>
            </p:cNvPr>
            <p:cNvSpPr txBox="1"/>
            <p:nvPr/>
          </p:nvSpPr>
          <p:spPr>
            <a:xfrm>
              <a:off x="2959159" y="5377538"/>
              <a:ext cx="136296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BE" sz="2000" b="1" dirty="0"/>
                <a:t>Libraries.io</a:t>
              </a:r>
            </a:p>
          </p:txBody>
        </p:sp>
      </p:grpSp>
      <p:pic>
        <p:nvPicPr>
          <p:cNvPr id="18" name="Picture 6" descr="github-logo-tile - New Signature">
            <a:extLst>
              <a:ext uri="{FF2B5EF4-FFF2-40B4-BE49-F238E27FC236}">
                <a16:creationId xmlns:a16="http://schemas.microsoft.com/office/drawing/2014/main" id="{37C9AC4C-80E3-1941-B6EE-9BBE6F960DB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29" t="10679" r="12839" b="9625"/>
          <a:stretch/>
        </p:blipFill>
        <p:spPr bwMode="auto">
          <a:xfrm>
            <a:off x="900086" y="387141"/>
            <a:ext cx="1239220" cy="929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Right Arrow 75">
            <a:extLst>
              <a:ext uri="{FF2B5EF4-FFF2-40B4-BE49-F238E27FC236}">
                <a16:creationId xmlns:a16="http://schemas.microsoft.com/office/drawing/2014/main" id="{F65AE354-A9F6-9443-BB13-742436A1984C}"/>
              </a:ext>
            </a:extLst>
          </p:cNvPr>
          <p:cNvSpPr/>
          <p:nvPr/>
        </p:nvSpPr>
        <p:spPr>
          <a:xfrm rot="19879483">
            <a:off x="4478221" y="4588317"/>
            <a:ext cx="1734584" cy="41815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pic>
        <p:nvPicPr>
          <p:cNvPr id="1036" name="Picture 12" descr="Free Data Filter Icon of Line style - Available in SVG, PNG, EPS, AI &amp;amp; Icon  fonts">
            <a:extLst>
              <a:ext uri="{FF2B5EF4-FFF2-40B4-BE49-F238E27FC236}">
                <a16:creationId xmlns:a16="http://schemas.microsoft.com/office/drawing/2014/main" id="{7825A551-03CF-2247-8416-FEB0336BEE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6694" y="2256090"/>
            <a:ext cx="826968" cy="826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5" name="Picture 12" descr="Free Data Filter Icon of Line style - Available in SVG, PNG, EPS, AI &amp;amp; Icon  fonts">
            <a:extLst>
              <a:ext uri="{FF2B5EF4-FFF2-40B4-BE49-F238E27FC236}">
                <a16:creationId xmlns:a16="http://schemas.microsoft.com/office/drawing/2014/main" id="{942C3043-C226-2B44-872B-6720A2B4A7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4566" y="3938575"/>
            <a:ext cx="829386" cy="829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58460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14995</TotalTime>
  <Words>28</Words>
  <Application>Microsoft Macintosh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Businge</dc:creator>
  <cp:lastModifiedBy>John Businge</cp:lastModifiedBy>
  <cp:revision>20</cp:revision>
  <dcterms:created xsi:type="dcterms:W3CDTF">2021-04-28T16:00:34Z</dcterms:created>
  <dcterms:modified xsi:type="dcterms:W3CDTF">2021-07-04T14:39:57Z</dcterms:modified>
</cp:coreProperties>
</file>