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66" r:id="rId2"/>
    <p:sldId id="467" r:id="rId3"/>
    <p:sldId id="410" r:id="rId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6AC"/>
    <a:srgbClr val="5173C2"/>
    <a:srgbClr val="374D81"/>
    <a:srgbClr val="6691FF"/>
    <a:srgbClr val="384B80"/>
    <a:srgbClr val="374C81"/>
    <a:srgbClr val="F8FF00"/>
    <a:srgbClr val="FBACBA"/>
    <a:srgbClr val="E0ECF7"/>
    <a:srgbClr val="F65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13"/>
    <p:restoredTop sz="88076"/>
  </p:normalViewPr>
  <p:slideViewPr>
    <p:cSldViewPr snapToGrid="0" snapToObjects="1">
      <p:cViewPr>
        <p:scale>
          <a:sx n="140" d="100"/>
          <a:sy n="140" d="100"/>
        </p:scale>
        <p:origin x="504" y="-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40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 Neue Light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1091E-FDCD-4145-A679-1F1A90C0D88A}" type="datetimeFigureOut">
              <a:rPr lang="en-US" smtClean="0">
                <a:latin typeface="Helvetica Neue Light" charset="0"/>
              </a:rPr>
              <a:t>9/24/18</a:t>
            </a:fld>
            <a:endParaRPr lang="en-US" dirty="0">
              <a:latin typeface="Helvetica Neue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 Neue Light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01AB7-2BE7-BC40-9295-2DB9D2C59213}" type="slidenum">
              <a:rPr lang="en-US" smtClean="0">
                <a:latin typeface="Helvetica Neue Light" charset="0"/>
              </a:rPr>
              <a:t>‹#›</a:t>
            </a:fld>
            <a:endParaRPr lang="en-US" dirty="0">
              <a:latin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300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Neue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Neue Light" charset="0"/>
              </a:defRPr>
            </a:lvl1pPr>
          </a:lstStyle>
          <a:p>
            <a:fld id="{43C01EC3-0FB3-424E-9D2A-A8BF9B5BD2FE}" type="datetimeFigureOut">
              <a:rPr lang="en-US" smtClean="0"/>
              <a:pPr/>
              <a:t>9/24/18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Neue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Neue Light" charset="0"/>
              </a:defRPr>
            </a:lvl1pPr>
          </a:lstStyle>
          <a:p>
            <a:fld id="{AF3E5D23-4290-1E4F-BA55-6527BFB900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4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Neue Light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Neue Light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Neue Light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Neue Light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Neue Light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43C-900A-1C44-BF45-66CB67BC66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/>
              <a:t>Brandon Amos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4212" y="6356349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/>
              <a:t>Differentiable Optimization-Based Inference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97425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Brandon Amos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Differentiable Optimization-Based Inference for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43C-900A-1C44-BF45-66CB67BC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3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Brandon Amos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Differentiable Optimization-Based Inference for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43C-900A-1C44-BF45-66CB67BC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4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Brandon Amos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Differentiable Optimization-Based Inference for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43C-900A-1C44-BF45-66CB67BC6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6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/>
              <a:t>Brandon Amos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1635" y="6356349"/>
            <a:ext cx="4529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/>
              <a:t>Differentiable Optimization-Based Inference for Machine Learning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813B43C-900A-1C44-BF45-66CB67BC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5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Brandon Amos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Differentiable Optimization-Based Inference for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43C-900A-1C44-BF45-66CB67BC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0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Brandon Amos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Differentiable Optimization-Based Inference for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43C-900A-1C44-BF45-66CB67BC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9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Brandon Amos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Differentiable Optimization-Based Inference for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43C-900A-1C44-BF45-66CB67BC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7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Brandon Amos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Differentiable Optimization-Based Inference for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43C-900A-1C44-BF45-66CB67BC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0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87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Brandon Amos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Differentiable Optimization-Based Inference for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43C-900A-1C44-BF45-66CB67BC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Brandon Amos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Differentiable Optimization-Based Inference for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43C-900A-1C44-BF45-66CB67BC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/>
              <a:t>Brandon Amos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4212" y="6356349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/>
              <a:t>Differentiable Optimization-Based Inference for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F813B43C-900A-1C44-BF45-66CB67BC6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2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accent1">
              <a:lumMod val="75000"/>
            </a:schemeClr>
          </a:solidFill>
          <a:latin typeface="Helvetica Neue Bold Condensed"/>
          <a:ea typeface="+mj-ea"/>
          <a:cs typeface="Helvetica Neue Bold Condensed"/>
        </a:defRPr>
      </a:lvl1pPr>
    </p:titleStyle>
    <p:bodyStyle>
      <a:lvl1pPr marL="0" indent="0" algn="l" defTabSz="457200" rtl="0" eaLnBrk="1" latinLnBrk="0" hangingPunct="1">
        <a:spcBef>
          <a:spcPts val="2800"/>
        </a:spcBef>
        <a:buFontTx/>
        <a:buNone/>
        <a:defRPr sz="20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457200" indent="0" algn="l" defTabSz="457200" rtl="0" eaLnBrk="1" latinLnBrk="0" hangingPunct="1">
        <a:spcBef>
          <a:spcPts val="0"/>
        </a:spcBef>
        <a:buFont typeface="Arial"/>
        <a:buNone/>
        <a:defRPr sz="20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914400" indent="0" algn="l" defTabSz="457200" rtl="0" eaLnBrk="1" latinLnBrk="0" hangingPunct="1">
        <a:spcBef>
          <a:spcPct val="20000"/>
        </a:spcBef>
        <a:buFont typeface="Lucida Grande"/>
        <a:buNone/>
        <a:defRPr sz="20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371600" indent="0" algn="l" defTabSz="457200" rtl="0" eaLnBrk="1" latinLnBrk="0" hangingPunct="1">
        <a:spcBef>
          <a:spcPct val="20000"/>
        </a:spcBef>
        <a:buFont typeface="Wingdings" charset="2"/>
        <a:buNone/>
        <a:defRPr sz="20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756C160-3CFF-4E4C-A2F3-17DA857EFFFB}"/>
              </a:ext>
            </a:extLst>
          </p:cNvPr>
          <p:cNvSpPr/>
          <p:nvPr/>
        </p:nvSpPr>
        <p:spPr>
          <a:xfrm>
            <a:off x="2152889" y="2662177"/>
            <a:ext cx="4852887" cy="2546430"/>
          </a:xfrm>
          <a:prstGeom prst="roundRect">
            <a:avLst/>
          </a:prstGeom>
          <a:noFill/>
          <a:ln w="508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826C8AE-8C6B-5B4F-A072-85AE669C543F}"/>
              </a:ext>
            </a:extLst>
          </p:cNvPr>
          <p:cNvSpPr/>
          <p:nvPr/>
        </p:nvSpPr>
        <p:spPr>
          <a:xfrm>
            <a:off x="2129119" y="2662177"/>
            <a:ext cx="3087875" cy="413357"/>
          </a:xfrm>
          <a:prstGeom prst="roundRect">
            <a:avLst/>
          </a:prstGeom>
          <a:solidFill>
            <a:srgbClr val="4A66AC"/>
          </a:solidFill>
          <a:ln w="508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BA7005A4-6E1D-6344-BA0E-9F5657A32DA9}"/>
              </a:ext>
            </a:extLst>
          </p:cNvPr>
          <p:cNvSpPr txBox="1">
            <a:spLocks/>
          </p:cNvSpPr>
          <p:nvPr/>
        </p:nvSpPr>
        <p:spPr>
          <a:xfrm>
            <a:off x="2250658" y="2696128"/>
            <a:ext cx="2966336" cy="3661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ts val="28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Lucida Grande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Model Predictive Control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0F3E62-F4F9-FE4D-B18A-48F1E508081B}"/>
              </a:ext>
            </a:extLst>
          </p:cNvPr>
          <p:cNvSpPr/>
          <p:nvPr/>
        </p:nvSpPr>
        <p:spPr>
          <a:xfrm>
            <a:off x="49924" y="3201522"/>
            <a:ext cx="1423086" cy="3800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Cost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A035252-F192-7E41-A205-EC5C0FAB7944}"/>
              </a:ext>
            </a:extLst>
          </p:cNvPr>
          <p:cNvSpPr/>
          <p:nvPr/>
        </p:nvSpPr>
        <p:spPr>
          <a:xfrm>
            <a:off x="2152890" y="3497666"/>
            <a:ext cx="5257642" cy="971539"/>
          </a:xfrm>
          <a:custGeom>
            <a:avLst/>
            <a:gdLst>
              <a:gd name="connsiteX0" fmla="*/ 0 w 4328932"/>
              <a:gd name="connsiteY0" fmla="*/ 308195 h 821320"/>
              <a:gd name="connsiteX1" fmla="*/ 972274 w 4328932"/>
              <a:gd name="connsiteY1" fmla="*/ 18828 h 821320"/>
              <a:gd name="connsiteX2" fmla="*/ 2361236 w 4328932"/>
              <a:gd name="connsiteY2" fmla="*/ 782757 h 821320"/>
              <a:gd name="connsiteX3" fmla="*/ 3588152 w 4328932"/>
              <a:gd name="connsiteY3" fmla="*/ 713309 h 821320"/>
              <a:gd name="connsiteX4" fmla="*/ 4051139 w 4328932"/>
              <a:gd name="connsiteY4" fmla="*/ 759608 h 821320"/>
              <a:gd name="connsiteX5" fmla="*/ 4328932 w 4328932"/>
              <a:gd name="connsiteY5" fmla="*/ 447092 h 821320"/>
              <a:gd name="connsiteX0" fmla="*/ 0 w 4328932"/>
              <a:gd name="connsiteY0" fmla="*/ 87581 h 578279"/>
              <a:gd name="connsiteX1" fmla="*/ 1066896 w 4328932"/>
              <a:gd name="connsiteY1" fmla="*/ 133880 h 578279"/>
              <a:gd name="connsiteX2" fmla="*/ 2361236 w 4328932"/>
              <a:gd name="connsiteY2" fmla="*/ 562143 h 578279"/>
              <a:gd name="connsiteX3" fmla="*/ 3588152 w 4328932"/>
              <a:gd name="connsiteY3" fmla="*/ 492695 h 578279"/>
              <a:gd name="connsiteX4" fmla="*/ 4051139 w 4328932"/>
              <a:gd name="connsiteY4" fmla="*/ 538994 h 578279"/>
              <a:gd name="connsiteX5" fmla="*/ 4328932 w 4328932"/>
              <a:gd name="connsiteY5" fmla="*/ 226478 h 578279"/>
              <a:gd name="connsiteX0" fmla="*/ 0 w 4328932"/>
              <a:gd name="connsiteY0" fmla="*/ 307674 h 799672"/>
              <a:gd name="connsiteX1" fmla="*/ 1066896 w 4328932"/>
              <a:gd name="connsiteY1" fmla="*/ 353973 h 799672"/>
              <a:gd name="connsiteX2" fmla="*/ 2432202 w 4328932"/>
              <a:gd name="connsiteY2" fmla="*/ 6732 h 799672"/>
              <a:gd name="connsiteX3" fmla="*/ 3588152 w 4328932"/>
              <a:gd name="connsiteY3" fmla="*/ 712788 h 799672"/>
              <a:gd name="connsiteX4" fmla="*/ 4051139 w 4328932"/>
              <a:gd name="connsiteY4" fmla="*/ 759087 h 799672"/>
              <a:gd name="connsiteX5" fmla="*/ 4328932 w 4328932"/>
              <a:gd name="connsiteY5" fmla="*/ 446571 h 799672"/>
              <a:gd name="connsiteX0" fmla="*/ 0 w 5003110"/>
              <a:gd name="connsiteY0" fmla="*/ 307674 h 821651"/>
              <a:gd name="connsiteX1" fmla="*/ 1066896 w 5003110"/>
              <a:gd name="connsiteY1" fmla="*/ 353973 h 821651"/>
              <a:gd name="connsiteX2" fmla="*/ 2432202 w 5003110"/>
              <a:gd name="connsiteY2" fmla="*/ 6732 h 821651"/>
              <a:gd name="connsiteX3" fmla="*/ 3588152 w 5003110"/>
              <a:gd name="connsiteY3" fmla="*/ 712788 h 821651"/>
              <a:gd name="connsiteX4" fmla="*/ 4051139 w 5003110"/>
              <a:gd name="connsiteY4" fmla="*/ 759087 h 821651"/>
              <a:gd name="connsiteX5" fmla="*/ 5003110 w 5003110"/>
              <a:gd name="connsiteY5" fmla="*/ 122480 h 821651"/>
              <a:gd name="connsiteX0" fmla="*/ 0 w 5003110"/>
              <a:gd name="connsiteY0" fmla="*/ 346022 h 751153"/>
              <a:gd name="connsiteX1" fmla="*/ 1066896 w 5003110"/>
              <a:gd name="connsiteY1" fmla="*/ 392321 h 751153"/>
              <a:gd name="connsiteX2" fmla="*/ 2432202 w 5003110"/>
              <a:gd name="connsiteY2" fmla="*/ 45080 h 751153"/>
              <a:gd name="connsiteX3" fmla="*/ 3588152 w 5003110"/>
              <a:gd name="connsiteY3" fmla="*/ 751136 h 751153"/>
              <a:gd name="connsiteX4" fmla="*/ 4488763 w 5003110"/>
              <a:gd name="connsiteY4" fmla="*/ 21931 h 751153"/>
              <a:gd name="connsiteX5" fmla="*/ 5003110 w 5003110"/>
              <a:gd name="connsiteY5" fmla="*/ 160828 h 751153"/>
              <a:gd name="connsiteX0" fmla="*/ 0 w 5003110"/>
              <a:gd name="connsiteY0" fmla="*/ 334681 h 519899"/>
              <a:gd name="connsiteX1" fmla="*/ 1066896 w 5003110"/>
              <a:gd name="connsiteY1" fmla="*/ 380980 h 519899"/>
              <a:gd name="connsiteX2" fmla="*/ 2432202 w 5003110"/>
              <a:gd name="connsiteY2" fmla="*/ 33739 h 519899"/>
              <a:gd name="connsiteX3" fmla="*/ 3872017 w 5003110"/>
              <a:gd name="connsiteY3" fmla="*/ 519876 h 519899"/>
              <a:gd name="connsiteX4" fmla="*/ 4488763 w 5003110"/>
              <a:gd name="connsiteY4" fmla="*/ 10590 h 519899"/>
              <a:gd name="connsiteX5" fmla="*/ 5003110 w 5003110"/>
              <a:gd name="connsiteY5" fmla="*/ 149487 h 519899"/>
              <a:gd name="connsiteX0" fmla="*/ 0 w 5003110"/>
              <a:gd name="connsiteY0" fmla="*/ 334681 h 535635"/>
              <a:gd name="connsiteX1" fmla="*/ 1066896 w 5003110"/>
              <a:gd name="connsiteY1" fmla="*/ 380980 h 535635"/>
              <a:gd name="connsiteX2" fmla="*/ 2432202 w 5003110"/>
              <a:gd name="connsiteY2" fmla="*/ 33739 h 535635"/>
              <a:gd name="connsiteX3" fmla="*/ 3157990 w 5003110"/>
              <a:gd name="connsiteY3" fmla="*/ 372530 h 535635"/>
              <a:gd name="connsiteX4" fmla="*/ 3872017 w 5003110"/>
              <a:gd name="connsiteY4" fmla="*/ 519876 h 535635"/>
              <a:gd name="connsiteX5" fmla="*/ 4488763 w 5003110"/>
              <a:gd name="connsiteY5" fmla="*/ 10590 h 535635"/>
              <a:gd name="connsiteX6" fmla="*/ 5003110 w 5003110"/>
              <a:gd name="connsiteY6" fmla="*/ 149487 h 535635"/>
              <a:gd name="connsiteX0" fmla="*/ 0 w 5003110"/>
              <a:gd name="connsiteY0" fmla="*/ 334681 h 535635"/>
              <a:gd name="connsiteX1" fmla="*/ 830342 w 5003110"/>
              <a:gd name="connsiteY1" fmla="*/ 427278 h 535635"/>
              <a:gd name="connsiteX2" fmla="*/ 2432202 w 5003110"/>
              <a:gd name="connsiteY2" fmla="*/ 33739 h 535635"/>
              <a:gd name="connsiteX3" fmla="*/ 3157990 w 5003110"/>
              <a:gd name="connsiteY3" fmla="*/ 372530 h 535635"/>
              <a:gd name="connsiteX4" fmla="*/ 3872017 w 5003110"/>
              <a:gd name="connsiteY4" fmla="*/ 519876 h 535635"/>
              <a:gd name="connsiteX5" fmla="*/ 4488763 w 5003110"/>
              <a:gd name="connsiteY5" fmla="*/ 10590 h 535635"/>
              <a:gd name="connsiteX6" fmla="*/ 5003110 w 5003110"/>
              <a:gd name="connsiteY6" fmla="*/ 149487 h 535635"/>
              <a:gd name="connsiteX0" fmla="*/ 0 w 5003110"/>
              <a:gd name="connsiteY0" fmla="*/ 334681 h 535635"/>
              <a:gd name="connsiteX1" fmla="*/ 830342 w 5003110"/>
              <a:gd name="connsiteY1" fmla="*/ 427278 h 535635"/>
              <a:gd name="connsiteX2" fmla="*/ 1616092 w 5003110"/>
              <a:gd name="connsiteY2" fmla="*/ 288382 h 535635"/>
              <a:gd name="connsiteX3" fmla="*/ 3157990 w 5003110"/>
              <a:gd name="connsiteY3" fmla="*/ 372530 h 535635"/>
              <a:gd name="connsiteX4" fmla="*/ 3872017 w 5003110"/>
              <a:gd name="connsiteY4" fmla="*/ 519876 h 535635"/>
              <a:gd name="connsiteX5" fmla="*/ 4488763 w 5003110"/>
              <a:gd name="connsiteY5" fmla="*/ 10590 h 535635"/>
              <a:gd name="connsiteX6" fmla="*/ 5003110 w 5003110"/>
              <a:gd name="connsiteY6" fmla="*/ 149487 h 535635"/>
              <a:gd name="connsiteX0" fmla="*/ 0 w 5003110"/>
              <a:gd name="connsiteY0" fmla="*/ 334681 h 532831"/>
              <a:gd name="connsiteX1" fmla="*/ 830342 w 5003110"/>
              <a:gd name="connsiteY1" fmla="*/ 427278 h 532831"/>
              <a:gd name="connsiteX2" fmla="*/ 1616092 w 5003110"/>
              <a:gd name="connsiteY2" fmla="*/ 288382 h 532831"/>
              <a:gd name="connsiteX3" fmla="*/ 2199948 w 5003110"/>
              <a:gd name="connsiteY3" fmla="*/ 430403 h 532831"/>
              <a:gd name="connsiteX4" fmla="*/ 3157990 w 5003110"/>
              <a:gd name="connsiteY4" fmla="*/ 372530 h 532831"/>
              <a:gd name="connsiteX5" fmla="*/ 3872017 w 5003110"/>
              <a:gd name="connsiteY5" fmla="*/ 519876 h 532831"/>
              <a:gd name="connsiteX6" fmla="*/ 4488763 w 5003110"/>
              <a:gd name="connsiteY6" fmla="*/ 10590 h 532831"/>
              <a:gd name="connsiteX7" fmla="*/ 5003110 w 5003110"/>
              <a:gd name="connsiteY7" fmla="*/ 149487 h 532831"/>
              <a:gd name="connsiteX0" fmla="*/ 0 w 5003110"/>
              <a:gd name="connsiteY0" fmla="*/ 334681 h 522431"/>
              <a:gd name="connsiteX1" fmla="*/ 830342 w 5003110"/>
              <a:gd name="connsiteY1" fmla="*/ 427278 h 522431"/>
              <a:gd name="connsiteX2" fmla="*/ 1616092 w 5003110"/>
              <a:gd name="connsiteY2" fmla="*/ 288382 h 522431"/>
              <a:gd name="connsiteX3" fmla="*/ 2199948 w 5003110"/>
              <a:gd name="connsiteY3" fmla="*/ 430403 h 522431"/>
              <a:gd name="connsiteX4" fmla="*/ 2992402 w 5003110"/>
              <a:gd name="connsiteY4" fmla="*/ 210485 h 522431"/>
              <a:gd name="connsiteX5" fmla="*/ 3872017 w 5003110"/>
              <a:gd name="connsiteY5" fmla="*/ 519876 h 522431"/>
              <a:gd name="connsiteX6" fmla="*/ 4488763 w 5003110"/>
              <a:gd name="connsiteY6" fmla="*/ 10590 h 522431"/>
              <a:gd name="connsiteX7" fmla="*/ 5003110 w 5003110"/>
              <a:gd name="connsiteY7" fmla="*/ 149487 h 522431"/>
              <a:gd name="connsiteX0" fmla="*/ 0 w 5003110"/>
              <a:gd name="connsiteY0" fmla="*/ 336322 h 558550"/>
              <a:gd name="connsiteX1" fmla="*/ 830342 w 5003110"/>
              <a:gd name="connsiteY1" fmla="*/ 428919 h 558550"/>
              <a:gd name="connsiteX2" fmla="*/ 1616092 w 5003110"/>
              <a:gd name="connsiteY2" fmla="*/ 290023 h 558550"/>
              <a:gd name="connsiteX3" fmla="*/ 2199948 w 5003110"/>
              <a:gd name="connsiteY3" fmla="*/ 432044 h 558550"/>
              <a:gd name="connsiteX4" fmla="*/ 2992402 w 5003110"/>
              <a:gd name="connsiteY4" fmla="*/ 212126 h 558550"/>
              <a:gd name="connsiteX5" fmla="*/ 3777396 w 5003110"/>
              <a:gd name="connsiteY5" fmla="*/ 556241 h 558550"/>
              <a:gd name="connsiteX6" fmla="*/ 4488763 w 5003110"/>
              <a:gd name="connsiteY6" fmla="*/ 12231 h 558550"/>
              <a:gd name="connsiteX7" fmla="*/ 5003110 w 5003110"/>
              <a:gd name="connsiteY7" fmla="*/ 151128 h 558550"/>
              <a:gd name="connsiteX0" fmla="*/ 0 w 5003110"/>
              <a:gd name="connsiteY0" fmla="*/ 734195 h 970188"/>
              <a:gd name="connsiteX1" fmla="*/ 830342 w 5003110"/>
              <a:gd name="connsiteY1" fmla="*/ 826792 h 970188"/>
              <a:gd name="connsiteX2" fmla="*/ 1616092 w 5003110"/>
              <a:gd name="connsiteY2" fmla="*/ 687896 h 970188"/>
              <a:gd name="connsiteX3" fmla="*/ 2199948 w 5003110"/>
              <a:gd name="connsiteY3" fmla="*/ 829917 h 970188"/>
              <a:gd name="connsiteX4" fmla="*/ 2992402 w 5003110"/>
              <a:gd name="connsiteY4" fmla="*/ 609999 h 970188"/>
              <a:gd name="connsiteX5" fmla="*/ 3777396 w 5003110"/>
              <a:gd name="connsiteY5" fmla="*/ 954114 h 970188"/>
              <a:gd name="connsiteX6" fmla="*/ 4133933 w 5003110"/>
              <a:gd name="connsiteY6" fmla="*/ 4990 h 970188"/>
              <a:gd name="connsiteX7" fmla="*/ 5003110 w 5003110"/>
              <a:gd name="connsiteY7" fmla="*/ 549001 h 970188"/>
              <a:gd name="connsiteX0" fmla="*/ 0 w 5003110"/>
              <a:gd name="connsiteY0" fmla="*/ 738687 h 974680"/>
              <a:gd name="connsiteX1" fmla="*/ 830342 w 5003110"/>
              <a:gd name="connsiteY1" fmla="*/ 831284 h 974680"/>
              <a:gd name="connsiteX2" fmla="*/ 1616092 w 5003110"/>
              <a:gd name="connsiteY2" fmla="*/ 692388 h 974680"/>
              <a:gd name="connsiteX3" fmla="*/ 2199948 w 5003110"/>
              <a:gd name="connsiteY3" fmla="*/ 834409 h 974680"/>
              <a:gd name="connsiteX4" fmla="*/ 2992402 w 5003110"/>
              <a:gd name="connsiteY4" fmla="*/ 614491 h 974680"/>
              <a:gd name="connsiteX5" fmla="*/ 3777396 w 5003110"/>
              <a:gd name="connsiteY5" fmla="*/ 958606 h 974680"/>
              <a:gd name="connsiteX6" fmla="*/ 4133933 w 5003110"/>
              <a:gd name="connsiteY6" fmla="*/ 9482 h 974680"/>
              <a:gd name="connsiteX7" fmla="*/ 4577312 w 5003110"/>
              <a:gd name="connsiteY7" fmla="*/ 475594 h 974680"/>
              <a:gd name="connsiteX8" fmla="*/ 5003110 w 5003110"/>
              <a:gd name="connsiteY8" fmla="*/ 553493 h 974680"/>
              <a:gd name="connsiteX0" fmla="*/ 0 w 5003110"/>
              <a:gd name="connsiteY0" fmla="*/ 733928 h 969921"/>
              <a:gd name="connsiteX1" fmla="*/ 830342 w 5003110"/>
              <a:gd name="connsiteY1" fmla="*/ 826525 h 969921"/>
              <a:gd name="connsiteX2" fmla="*/ 1616092 w 5003110"/>
              <a:gd name="connsiteY2" fmla="*/ 687629 h 969921"/>
              <a:gd name="connsiteX3" fmla="*/ 2199948 w 5003110"/>
              <a:gd name="connsiteY3" fmla="*/ 829650 h 969921"/>
              <a:gd name="connsiteX4" fmla="*/ 2992402 w 5003110"/>
              <a:gd name="connsiteY4" fmla="*/ 609732 h 969921"/>
              <a:gd name="connsiteX5" fmla="*/ 3777396 w 5003110"/>
              <a:gd name="connsiteY5" fmla="*/ 953847 h 969921"/>
              <a:gd name="connsiteX6" fmla="*/ 4133933 w 5003110"/>
              <a:gd name="connsiteY6" fmla="*/ 4723 h 969921"/>
              <a:gd name="connsiteX7" fmla="*/ 4577312 w 5003110"/>
              <a:gd name="connsiteY7" fmla="*/ 586582 h 969921"/>
              <a:gd name="connsiteX8" fmla="*/ 5003110 w 5003110"/>
              <a:gd name="connsiteY8" fmla="*/ 548734 h 969921"/>
              <a:gd name="connsiteX0" fmla="*/ 0 w 5003110"/>
              <a:gd name="connsiteY0" fmla="*/ 736997 h 972990"/>
              <a:gd name="connsiteX1" fmla="*/ 830342 w 5003110"/>
              <a:gd name="connsiteY1" fmla="*/ 829594 h 972990"/>
              <a:gd name="connsiteX2" fmla="*/ 1616092 w 5003110"/>
              <a:gd name="connsiteY2" fmla="*/ 690698 h 972990"/>
              <a:gd name="connsiteX3" fmla="*/ 2199948 w 5003110"/>
              <a:gd name="connsiteY3" fmla="*/ 832719 h 972990"/>
              <a:gd name="connsiteX4" fmla="*/ 2992402 w 5003110"/>
              <a:gd name="connsiteY4" fmla="*/ 612801 h 972990"/>
              <a:gd name="connsiteX5" fmla="*/ 3777396 w 5003110"/>
              <a:gd name="connsiteY5" fmla="*/ 956916 h 972990"/>
              <a:gd name="connsiteX6" fmla="*/ 4133933 w 5003110"/>
              <a:gd name="connsiteY6" fmla="*/ 7792 h 972990"/>
              <a:gd name="connsiteX7" fmla="*/ 4577312 w 5003110"/>
              <a:gd name="connsiteY7" fmla="*/ 508628 h 972990"/>
              <a:gd name="connsiteX8" fmla="*/ 5003110 w 5003110"/>
              <a:gd name="connsiteY8" fmla="*/ 551803 h 972990"/>
              <a:gd name="connsiteX0" fmla="*/ 0 w 5003110"/>
              <a:gd name="connsiteY0" fmla="*/ 735546 h 971539"/>
              <a:gd name="connsiteX1" fmla="*/ 830342 w 5003110"/>
              <a:gd name="connsiteY1" fmla="*/ 828143 h 971539"/>
              <a:gd name="connsiteX2" fmla="*/ 1616092 w 5003110"/>
              <a:gd name="connsiteY2" fmla="*/ 689247 h 971539"/>
              <a:gd name="connsiteX3" fmla="*/ 2199948 w 5003110"/>
              <a:gd name="connsiteY3" fmla="*/ 831268 h 971539"/>
              <a:gd name="connsiteX4" fmla="*/ 2992402 w 5003110"/>
              <a:gd name="connsiteY4" fmla="*/ 611350 h 971539"/>
              <a:gd name="connsiteX5" fmla="*/ 3777396 w 5003110"/>
              <a:gd name="connsiteY5" fmla="*/ 955465 h 971539"/>
              <a:gd name="connsiteX6" fmla="*/ 4133933 w 5003110"/>
              <a:gd name="connsiteY6" fmla="*/ 6341 h 971539"/>
              <a:gd name="connsiteX7" fmla="*/ 4577312 w 5003110"/>
              <a:gd name="connsiteY7" fmla="*/ 541902 h 971539"/>
              <a:gd name="connsiteX8" fmla="*/ 5003110 w 5003110"/>
              <a:gd name="connsiteY8" fmla="*/ 550352 h 971539"/>
              <a:gd name="connsiteX0" fmla="*/ 0 w 5003110"/>
              <a:gd name="connsiteY0" fmla="*/ 735546 h 971539"/>
              <a:gd name="connsiteX1" fmla="*/ 830342 w 5003110"/>
              <a:gd name="connsiteY1" fmla="*/ 828143 h 971539"/>
              <a:gd name="connsiteX2" fmla="*/ 1616092 w 5003110"/>
              <a:gd name="connsiteY2" fmla="*/ 689247 h 971539"/>
              <a:gd name="connsiteX3" fmla="*/ 2199948 w 5003110"/>
              <a:gd name="connsiteY3" fmla="*/ 831268 h 971539"/>
              <a:gd name="connsiteX4" fmla="*/ 2992402 w 5003110"/>
              <a:gd name="connsiteY4" fmla="*/ 611350 h 971539"/>
              <a:gd name="connsiteX5" fmla="*/ 3777396 w 5003110"/>
              <a:gd name="connsiteY5" fmla="*/ 955465 h 971539"/>
              <a:gd name="connsiteX6" fmla="*/ 4133933 w 5003110"/>
              <a:gd name="connsiteY6" fmla="*/ 6341 h 971539"/>
              <a:gd name="connsiteX7" fmla="*/ 4577312 w 5003110"/>
              <a:gd name="connsiteY7" fmla="*/ 541902 h 971539"/>
              <a:gd name="connsiteX8" fmla="*/ 5003110 w 5003110"/>
              <a:gd name="connsiteY8" fmla="*/ 550352 h 971539"/>
              <a:gd name="connsiteX0" fmla="*/ 0 w 5003110"/>
              <a:gd name="connsiteY0" fmla="*/ 735546 h 971539"/>
              <a:gd name="connsiteX1" fmla="*/ 830342 w 5003110"/>
              <a:gd name="connsiteY1" fmla="*/ 828143 h 971539"/>
              <a:gd name="connsiteX2" fmla="*/ 1616092 w 5003110"/>
              <a:gd name="connsiteY2" fmla="*/ 689247 h 971539"/>
              <a:gd name="connsiteX3" fmla="*/ 2199948 w 5003110"/>
              <a:gd name="connsiteY3" fmla="*/ 831268 h 971539"/>
              <a:gd name="connsiteX4" fmla="*/ 2992402 w 5003110"/>
              <a:gd name="connsiteY4" fmla="*/ 611350 h 971539"/>
              <a:gd name="connsiteX5" fmla="*/ 3777396 w 5003110"/>
              <a:gd name="connsiteY5" fmla="*/ 955465 h 971539"/>
              <a:gd name="connsiteX6" fmla="*/ 4133933 w 5003110"/>
              <a:gd name="connsiteY6" fmla="*/ 6341 h 971539"/>
              <a:gd name="connsiteX7" fmla="*/ 4577312 w 5003110"/>
              <a:gd name="connsiteY7" fmla="*/ 541902 h 971539"/>
              <a:gd name="connsiteX8" fmla="*/ 5003110 w 5003110"/>
              <a:gd name="connsiteY8" fmla="*/ 550352 h 971539"/>
              <a:gd name="connsiteX0" fmla="*/ 0 w 5003110"/>
              <a:gd name="connsiteY0" fmla="*/ 735546 h 971539"/>
              <a:gd name="connsiteX1" fmla="*/ 830342 w 5003110"/>
              <a:gd name="connsiteY1" fmla="*/ 828143 h 971539"/>
              <a:gd name="connsiteX2" fmla="*/ 1616092 w 5003110"/>
              <a:gd name="connsiteY2" fmla="*/ 689247 h 971539"/>
              <a:gd name="connsiteX3" fmla="*/ 2199948 w 5003110"/>
              <a:gd name="connsiteY3" fmla="*/ 831268 h 971539"/>
              <a:gd name="connsiteX4" fmla="*/ 2992402 w 5003110"/>
              <a:gd name="connsiteY4" fmla="*/ 611350 h 971539"/>
              <a:gd name="connsiteX5" fmla="*/ 3777396 w 5003110"/>
              <a:gd name="connsiteY5" fmla="*/ 955465 h 971539"/>
              <a:gd name="connsiteX6" fmla="*/ 4133933 w 5003110"/>
              <a:gd name="connsiteY6" fmla="*/ 6341 h 971539"/>
              <a:gd name="connsiteX7" fmla="*/ 4577312 w 5003110"/>
              <a:gd name="connsiteY7" fmla="*/ 541902 h 971539"/>
              <a:gd name="connsiteX8" fmla="*/ 5003110 w 5003110"/>
              <a:gd name="connsiteY8" fmla="*/ 550352 h 971539"/>
              <a:gd name="connsiteX0" fmla="*/ 0 w 5003110"/>
              <a:gd name="connsiteY0" fmla="*/ 735546 h 971539"/>
              <a:gd name="connsiteX1" fmla="*/ 830342 w 5003110"/>
              <a:gd name="connsiteY1" fmla="*/ 828143 h 971539"/>
              <a:gd name="connsiteX2" fmla="*/ 1616092 w 5003110"/>
              <a:gd name="connsiteY2" fmla="*/ 689247 h 971539"/>
              <a:gd name="connsiteX3" fmla="*/ 2199948 w 5003110"/>
              <a:gd name="connsiteY3" fmla="*/ 831268 h 971539"/>
              <a:gd name="connsiteX4" fmla="*/ 2992402 w 5003110"/>
              <a:gd name="connsiteY4" fmla="*/ 611350 h 971539"/>
              <a:gd name="connsiteX5" fmla="*/ 3777396 w 5003110"/>
              <a:gd name="connsiteY5" fmla="*/ 955465 h 971539"/>
              <a:gd name="connsiteX6" fmla="*/ 4133933 w 5003110"/>
              <a:gd name="connsiteY6" fmla="*/ 6341 h 971539"/>
              <a:gd name="connsiteX7" fmla="*/ 4577312 w 5003110"/>
              <a:gd name="connsiteY7" fmla="*/ 541902 h 971539"/>
              <a:gd name="connsiteX8" fmla="*/ 5003110 w 5003110"/>
              <a:gd name="connsiteY8" fmla="*/ 550352 h 971539"/>
              <a:gd name="connsiteX0" fmla="*/ 0 w 5003110"/>
              <a:gd name="connsiteY0" fmla="*/ 735546 h 971539"/>
              <a:gd name="connsiteX1" fmla="*/ 830342 w 5003110"/>
              <a:gd name="connsiteY1" fmla="*/ 828143 h 971539"/>
              <a:gd name="connsiteX2" fmla="*/ 1616092 w 5003110"/>
              <a:gd name="connsiteY2" fmla="*/ 689247 h 971539"/>
              <a:gd name="connsiteX3" fmla="*/ 2199948 w 5003110"/>
              <a:gd name="connsiteY3" fmla="*/ 831268 h 971539"/>
              <a:gd name="connsiteX4" fmla="*/ 2992402 w 5003110"/>
              <a:gd name="connsiteY4" fmla="*/ 611350 h 971539"/>
              <a:gd name="connsiteX5" fmla="*/ 3777396 w 5003110"/>
              <a:gd name="connsiteY5" fmla="*/ 955465 h 971539"/>
              <a:gd name="connsiteX6" fmla="*/ 4133933 w 5003110"/>
              <a:gd name="connsiteY6" fmla="*/ 6341 h 971539"/>
              <a:gd name="connsiteX7" fmla="*/ 4577312 w 5003110"/>
              <a:gd name="connsiteY7" fmla="*/ 541902 h 971539"/>
              <a:gd name="connsiteX8" fmla="*/ 5003110 w 5003110"/>
              <a:gd name="connsiteY8" fmla="*/ 550352 h 971539"/>
              <a:gd name="connsiteX0" fmla="*/ 0 w 5003110"/>
              <a:gd name="connsiteY0" fmla="*/ 735546 h 971539"/>
              <a:gd name="connsiteX1" fmla="*/ 830342 w 5003110"/>
              <a:gd name="connsiteY1" fmla="*/ 828143 h 971539"/>
              <a:gd name="connsiteX2" fmla="*/ 1616092 w 5003110"/>
              <a:gd name="connsiteY2" fmla="*/ 689247 h 971539"/>
              <a:gd name="connsiteX3" fmla="*/ 2199948 w 5003110"/>
              <a:gd name="connsiteY3" fmla="*/ 831268 h 971539"/>
              <a:gd name="connsiteX4" fmla="*/ 2992402 w 5003110"/>
              <a:gd name="connsiteY4" fmla="*/ 611350 h 971539"/>
              <a:gd name="connsiteX5" fmla="*/ 3777396 w 5003110"/>
              <a:gd name="connsiteY5" fmla="*/ 955465 h 971539"/>
              <a:gd name="connsiteX6" fmla="*/ 4133933 w 5003110"/>
              <a:gd name="connsiteY6" fmla="*/ 6341 h 971539"/>
              <a:gd name="connsiteX7" fmla="*/ 4577312 w 5003110"/>
              <a:gd name="connsiteY7" fmla="*/ 541902 h 971539"/>
              <a:gd name="connsiteX8" fmla="*/ 5003110 w 5003110"/>
              <a:gd name="connsiteY8" fmla="*/ 550352 h 971539"/>
              <a:gd name="connsiteX0" fmla="*/ 0 w 5003110"/>
              <a:gd name="connsiteY0" fmla="*/ 735546 h 971539"/>
              <a:gd name="connsiteX1" fmla="*/ 830342 w 5003110"/>
              <a:gd name="connsiteY1" fmla="*/ 828143 h 971539"/>
              <a:gd name="connsiteX2" fmla="*/ 1616092 w 5003110"/>
              <a:gd name="connsiteY2" fmla="*/ 689247 h 971539"/>
              <a:gd name="connsiteX3" fmla="*/ 2199948 w 5003110"/>
              <a:gd name="connsiteY3" fmla="*/ 831268 h 971539"/>
              <a:gd name="connsiteX4" fmla="*/ 2992402 w 5003110"/>
              <a:gd name="connsiteY4" fmla="*/ 611350 h 971539"/>
              <a:gd name="connsiteX5" fmla="*/ 3777396 w 5003110"/>
              <a:gd name="connsiteY5" fmla="*/ 955465 h 971539"/>
              <a:gd name="connsiteX6" fmla="*/ 4133933 w 5003110"/>
              <a:gd name="connsiteY6" fmla="*/ 6341 h 971539"/>
              <a:gd name="connsiteX7" fmla="*/ 4577312 w 5003110"/>
              <a:gd name="connsiteY7" fmla="*/ 541902 h 971539"/>
              <a:gd name="connsiteX8" fmla="*/ 5003110 w 5003110"/>
              <a:gd name="connsiteY8" fmla="*/ 550352 h 971539"/>
              <a:gd name="connsiteX0" fmla="*/ 0 w 5003110"/>
              <a:gd name="connsiteY0" fmla="*/ 735546 h 971539"/>
              <a:gd name="connsiteX1" fmla="*/ 830342 w 5003110"/>
              <a:gd name="connsiteY1" fmla="*/ 828143 h 971539"/>
              <a:gd name="connsiteX2" fmla="*/ 1616092 w 5003110"/>
              <a:gd name="connsiteY2" fmla="*/ 689247 h 971539"/>
              <a:gd name="connsiteX3" fmla="*/ 2199948 w 5003110"/>
              <a:gd name="connsiteY3" fmla="*/ 831268 h 971539"/>
              <a:gd name="connsiteX4" fmla="*/ 2992402 w 5003110"/>
              <a:gd name="connsiteY4" fmla="*/ 611350 h 971539"/>
              <a:gd name="connsiteX5" fmla="*/ 3777396 w 5003110"/>
              <a:gd name="connsiteY5" fmla="*/ 955465 h 971539"/>
              <a:gd name="connsiteX6" fmla="*/ 4133933 w 5003110"/>
              <a:gd name="connsiteY6" fmla="*/ 6341 h 971539"/>
              <a:gd name="connsiteX7" fmla="*/ 4577312 w 5003110"/>
              <a:gd name="connsiteY7" fmla="*/ 541902 h 971539"/>
              <a:gd name="connsiteX8" fmla="*/ 5003110 w 5003110"/>
              <a:gd name="connsiteY8" fmla="*/ 550352 h 971539"/>
              <a:gd name="connsiteX0" fmla="*/ 0 w 5003110"/>
              <a:gd name="connsiteY0" fmla="*/ 735546 h 971539"/>
              <a:gd name="connsiteX1" fmla="*/ 830342 w 5003110"/>
              <a:gd name="connsiteY1" fmla="*/ 828143 h 971539"/>
              <a:gd name="connsiteX2" fmla="*/ 1616092 w 5003110"/>
              <a:gd name="connsiteY2" fmla="*/ 689247 h 971539"/>
              <a:gd name="connsiteX3" fmla="*/ 2199948 w 5003110"/>
              <a:gd name="connsiteY3" fmla="*/ 831268 h 971539"/>
              <a:gd name="connsiteX4" fmla="*/ 2992402 w 5003110"/>
              <a:gd name="connsiteY4" fmla="*/ 611350 h 971539"/>
              <a:gd name="connsiteX5" fmla="*/ 3777396 w 5003110"/>
              <a:gd name="connsiteY5" fmla="*/ 955465 h 971539"/>
              <a:gd name="connsiteX6" fmla="*/ 4133933 w 5003110"/>
              <a:gd name="connsiteY6" fmla="*/ 6341 h 971539"/>
              <a:gd name="connsiteX7" fmla="*/ 4577312 w 5003110"/>
              <a:gd name="connsiteY7" fmla="*/ 541902 h 971539"/>
              <a:gd name="connsiteX8" fmla="*/ 5003110 w 5003110"/>
              <a:gd name="connsiteY8" fmla="*/ 550352 h 97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03110" h="971539">
                <a:moveTo>
                  <a:pt x="0" y="735546"/>
                </a:moveTo>
                <a:cubicBezTo>
                  <a:pt x="289367" y="551315"/>
                  <a:pt x="560993" y="835859"/>
                  <a:pt x="830342" y="828143"/>
                </a:cubicBezTo>
                <a:cubicBezTo>
                  <a:pt x="1099691" y="820427"/>
                  <a:pt x="1387824" y="688726"/>
                  <a:pt x="1616092" y="689247"/>
                </a:cubicBezTo>
                <a:cubicBezTo>
                  <a:pt x="1844360" y="689768"/>
                  <a:pt x="1942965" y="817243"/>
                  <a:pt x="2199948" y="831268"/>
                </a:cubicBezTo>
                <a:cubicBezTo>
                  <a:pt x="2456931" y="845293"/>
                  <a:pt x="2709781" y="571359"/>
                  <a:pt x="2992402" y="611350"/>
                </a:cubicBezTo>
                <a:cubicBezTo>
                  <a:pt x="3275023" y="651341"/>
                  <a:pt x="3587141" y="1056300"/>
                  <a:pt x="3777396" y="955465"/>
                </a:cubicBezTo>
                <a:cubicBezTo>
                  <a:pt x="3967651" y="854630"/>
                  <a:pt x="4000614" y="75268"/>
                  <a:pt x="4133933" y="6341"/>
                </a:cubicBezTo>
                <a:cubicBezTo>
                  <a:pt x="4267252" y="-62586"/>
                  <a:pt x="4432449" y="451233"/>
                  <a:pt x="4577312" y="541902"/>
                </a:cubicBezTo>
                <a:cubicBezTo>
                  <a:pt x="4644823" y="619730"/>
                  <a:pt x="4936086" y="496858"/>
                  <a:pt x="5003110" y="550352"/>
                </a:cubicBezTo>
              </a:path>
            </a:pathLst>
          </a:custGeom>
          <a:noFill/>
          <a:ln w="38100">
            <a:prstDash val="sysDash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159086AE-9875-EE4A-8839-66C1777C1BEE}"/>
              </a:ext>
            </a:extLst>
          </p:cNvPr>
          <p:cNvSpPr txBox="1">
            <a:spLocks/>
          </p:cNvSpPr>
          <p:nvPr/>
        </p:nvSpPr>
        <p:spPr>
          <a:xfrm>
            <a:off x="2250657" y="3100068"/>
            <a:ext cx="3082394" cy="333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ts val="28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Lucida Grande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374D81"/>
                </a:solidFill>
              </a:rPr>
              <a:t>Finds an optimal future trajectory</a:t>
            </a:r>
            <a:endParaRPr lang="en-US" sz="1600" dirty="0">
              <a:solidFill>
                <a:srgbClr val="5173C2"/>
              </a:solidFill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FB465186-5057-9848-9BCC-BA3F6509C743}"/>
              </a:ext>
            </a:extLst>
          </p:cNvPr>
          <p:cNvSpPr/>
          <p:nvPr/>
        </p:nvSpPr>
        <p:spPr>
          <a:xfrm>
            <a:off x="2152890" y="3994035"/>
            <a:ext cx="4852886" cy="629439"/>
          </a:xfrm>
          <a:custGeom>
            <a:avLst/>
            <a:gdLst>
              <a:gd name="connsiteX0" fmla="*/ 0 w 4328932"/>
              <a:gd name="connsiteY0" fmla="*/ 308195 h 821320"/>
              <a:gd name="connsiteX1" fmla="*/ 972274 w 4328932"/>
              <a:gd name="connsiteY1" fmla="*/ 18828 h 821320"/>
              <a:gd name="connsiteX2" fmla="*/ 2361236 w 4328932"/>
              <a:gd name="connsiteY2" fmla="*/ 782757 h 821320"/>
              <a:gd name="connsiteX3" fmla="*/ 3588152 w 4328932"/>
              <a:gd name="connsiteY3" fmla="*/ 713309 h 821320"/>
              <a:gd name="connsiteX4" fmla="*/ 4051139 w 4328932"/>
              <a:gd name="connsiteY4" fmla="*/ 759608 h 821320"/>
              <a:gd name="connsiteX5" fmla="*/ 4328932 w 4328932"/>
              <a:gd name="connsiteY5" fmla="*/ 447092 h 821320"/>
              <a:gd name="connsiteX0" fmla="*/ 0 w 4328932"/>
              <a:gd name="connsiteY0" fmla="*/ 87581 h 578279"/>
              <a:gd name="connsiteX1" fmla="*/ 1066896 w 4328932"/>
              <a:gd name="connsiteY1" fmla="*/ 133880 h 578279"/>
              <a:gd name="connsiteX2" fmla="*/ 2361236 w 4328932"/>
              <a:gd name="connsiteY2" fmla="*/ 562143 h 578279"/>
              <a:gd name="connsiteX3" fmla="*/ 3588152 w 4328932"/>
              <a:gd name="connsiteY3" fmla="*/ 492695 h 578279"/>
              <a:gd name="connsiteX4" fmla="*/ 4051139 w 4328932"/>
              <a:gd name="connsiteY4" fmla="*/ 538994 h 578279"/>
              <a:gd name="connsiteX5" fmla="*/ 4328932 w 4328932"/>
              <a:gd name="connsiteY5" fmla="*/ 226478 h 578279"/>
              <a:gd name="connsiteX0" fmla="*/ 0 w 4328932"/>
              <a:gd name="connsiteY0" fmla="*/ 307674 h 799672"/>
              <a:gd name="connsiteX1" fmla="*/ 1066896 w 4328932"/>
              <a:gd name="connsiteY1" fmla="*/ 353973 h 799672"/>
              <a:gd name="connsiteX2" fmla="*/ 2432202 w 4328932"/>
              <a:gd name="connsiteY2" fmla="*/ 6732 h 799672"/>
              <a:gd name="connsiteX3" fmla="*/ 3588152 w 4328932"/>
              <a:gd name="connsiteY3" fmla="*/ 712788 h 799672"/>
              <a:gd name="connsiteX4" fmla="*/ 4051139 w 4328932"/>
              <a:gd name="connsiteY4" fmla="*/ 759087 h 799672"/>
              <a:gd name="connsiteX5" fmla="*/ 4328932 w 4328932"/>
              <a:gd name="connsiteY5" fmla="*/ 446571 h 799672"/>
              <a:gd name="connsiteX0" fmla="*/ 0 w 5003110"/>
              <a:gd name="connsiteY0" fmla="*/ 307674 h 821651"/>
              <a:gd name="connsiteX1" fmla="*/ 1066896 w 5003110"/>
              <a:gd name="connsiteY1" fmla="*/ 353973 h 821651"/>
              <a:gd name="connsiteX2" fmla="*/ 2432202 w 5003110"/>
              <a:gd name="connsiteY2" fmla="*/ 6732 h 821651"/>
              <a:gd name="connsiteX3" fmla="*/ 3588152 w 5003110"/>
              <a:gd name="connsiteY3" fmla="*/ 712788 h 821651"/>
              <a:gd name="connsiteX4" fmla="*/ 4051139 w 5003110"/>
              <a:gd name="connsiteY4" fmla="*/ 759087 h 821651"/>
              <a:gd name="connsiteX5" fmla="*/ 5003110 w 5003110"/>
              <a:gd name="connsiteY5" fmla="*/ 122480 h 821651"/>
              <a:gd name="connsiteX0" fmla="*/ 0 w 5003110"/>
              <a:gd name="connsiteY0" fmla="*/ 346022 h 751153"/>
              <a:gd name="connsiteX1" fmla="*/ 1066896 w 5003110"/>
              <a:gd name="connsiteY1" fmla="*/ 392321 h 751153"/>
              <a:gd name="connsiteX2" fmla="*/ 2432202 w 5003110"/>
              <a:gd name="connsiteY2" fmla="*/ 45080 h 751153"/>
              <a:gd name="connsiteX3" fmla="*/ 3588152 w 5003110"/>
              <a:gd name="connsiteY3" fmla="*/ 751136 h 751153"/>
              <a:gd name="connsiteX4" fmla="*/ 4488763 w 5003110"/>
              <a:gd name="connsiteY4" fmla="*/ 21931 h 751153"/>
              <a:gd name="connsiteX5" fmla="*/ 5003110 w 5003110"/>
              <a:gd name="connsiteY5" fmla="*/ 160828 h 751153"/>
              <a:gd name="connsiteX0" fmla="*/ 0 w 5003110"/>
              <a:gd name="connsiteY0" fmla="*/ 334681 h 519899"/>
              <a:gd name="connsiteX1" fmla="*/ 1066896 w 5003110"/>
              <a:gd name="connsiteY1" fmla="*/ 380980 h 519899"/>
              <a:gd name="connsiteX2" fmla="*/ 2432202 w 5003110"/>
              <a:gd name="connsiteY2" fmla="*/ 33739 h 519899"/>
              <a:gd name="connsiteX3" fmla="*/ 3872017 w 5003110"/>
              <a:gd name="connsiteY3" fmla="*/ 519876 h 519899"/>
              <a:gd name="connsiteX4" fmla="*/ 4488763 w 5003110"/>
              <a:gd name="connsiteY4" fmla="*/ 10590 h 519899"/>
              <a:gd name="connsiteX5" fmla="*/ 5003110 w 5003110"/>
              <a:gd name="connsiteY5" fmla="*/ 149487 h 519899"/>
              <a:gd name="connsiteX0" fmla="*/ 0 w 5003110"/>
              <a:gd name="connsiteY0" fmla="*/ 334681 h 535635"/>
              <a:gd name="connsiteX1" fmla="*/ 1066896 w 5003110"/>
              <a:gd name="connsiteY1" fmla="*/ 380980 h 535635"/>
              <a:gd name="connsiteX2" fmla="*/ 2432202 w 5003110"/>
              <a:gd name="connsiteY2" fmla="*/ 33739 h 535635"/>
              <a:gd name="connsiteX3" fmla="*/ 3157990 w 5003110"/>
              <a:gd name="connsiteY3" fmla="*/ 372530 h 535635"/>
              <a:gd name="connsiteX4" fmla="*/ 3872017 w 5003110"/>
              <a:gd name="connsiteY4" fmla="*/ 519876 h 535635"/>
              <a:gd name="connsiteX5" fmla="*/ 4488763 w 5003110"/>
              <a:gd name="connsiteY5" fmla="*/ 10590 h 535635"/>
              <a:gd name="connsiteX6" fmla="*/ 5003110 w 5003110"/>
              <a:gd name="connsiteY6" fmla="*/ 149487 h 535635"/>
              <a:gd name="connsiteX0" fmla="*/ 0 w 5003110"/>
              <a:gd name="connsiteY0" fmla="*/ 334681 h 535635"/>
              <a:gd name="connsiteX1" fmla="*/ 830342 w 5003110"/>
              <a:gd name="connsiteY1" fmla="*/ 427278 h 535635"/>
              <a:gd name="connsiteX2" fmla="*/ 2432202 w 5003110"/>
              <a:gd name="connsiteY2" fmla="*/ 33739 h 535635"/>
              <a:gd name="connsiteX3" fmla="*/ 3157990 w 5003110"/>
              <a:gd name="connsiteY3" fmla="*/ 372530 h 535635"/>
              <a:gd name="connsiteX4" fmla="*/ 3872017 w 5003110"/>
              <a:gd name="connsiteY4" fmla="*/ 519876 h 535635"/>
              <a:gd name="connsiteX5" fmla="*/ 4488763 w 5003110"/>
              <a:gd name="connsiteY5" fmla="*/ 10590 h 535635"/>
              <a:gd name="connsiteX6" fmla="*/ 5003110 w 5003110"/>
              <a:gd name="connsiteY6" fmla="*/ 149487 h 535635"/>
              <a:gd name="connsiteX0" fmla="*/ 0 w 5003110"/>
              <a:gd name="connsiteY0" fmla="*/ 334681 h 535635"/>
              <a:gd name="connsiteX1" fmla="*/ 830342 w 5003110"/>
              <a:gd name="connsiteY1" fmla="*/ 427278 h 535635"/>
              <a:gd name="connsiteX2" fmla="*/ 1616092 w 5003110"/>
              <a:gd name="connsiteY2" fmla="*/ 288382 h 535635"/>
              <a:gd name="connsiteX3" fmla="*/ 3157990 w 5003110"/>
              <a:gd name="connsiteY3" fmla="*/ 372530 h 535635"/>
              <a:gd name="connsiteX4" fmla="*/ 3872017 w 5003110"/>
              <a:gd name="connsiteY4" fmla="*/ 519876 h 535635"/>
              <a:gd name="connsiteX5" fmla="*/ 4488763 w 5003110"/>
              <a:gd name="connsiteY5" fmla="*/ 10590 h 535635"/>
              <a:gd name="connsiteX6" fmla="*/ 5003110 w 5003110"/>
              <a:gd name="connsiteY6" fmla="*/ 149487 h 535635"/>
              <a:gd name="connsiteX0" fmla="*/ 0 w 5003110"/>
              <a:gd name="connsiteY0" fmla="*/ 334681 h 532831"/>
              <a:gd name="connsiteX1" fmla="*/ 830342 w 5003110"/>
              <a:gd name="connsiteY1" fmla="*/ 427278 h 532831"/>
              <a:gd name="connsiteX2" fmla="*/ 1616092 w 5003110"/>
              <a:gd name="connsiteY2" fmla="*/ 288382 h 532831"/>
              <a:gd name="connsiteX3" fmla="*/ 2199948 w 5003110"/>
              <a:gd name="connsiteY3" fmla="*/ 430403 h 532831"/>
              <a:gd name="connsiteX4" fmla="*/ 3157990 w 5003110"/>
              <a:gd name="connsiteY4" fmla="*/ 372530 h 532831"/>
              <a:gd name="connsiteX5" fmla="*/ 3872017 w 5003110"/>
              <a:gd name="connsiteY5" fmla="*/ 519876 h 532831"/>
              <a:gd name="connsiteX6" fmla="*/ 4488763 w 5003110"/>
              <a:gd name="connsiteY6" fmla="*/ 10590 h 532831"/>
              <a:gd name="connsiteX7" fmla="*/ 5003110 w 5003110"/>
              <a:gd name="connsiteY7" fmla="*/ 149487 h 532831"/>
              <a:gd name="connsiteX0" fmla="*/ 0 w 5003110"/>
              <a:gd name="connsiteY0" fmla="*/ 334681 h 522431"/>
              <a:gd name="connsiteX1" fmla="*/ 830342 w 5003110"/>
              <a:gd name="connsiteY1" fmla="*/ 427278 h 522431"/>
              <a:gd name="connsiteX2" fmla="*/ 1616092 w 5003110"/>
              <a:gd name="connsiteY2" fmla="*/ 288382 h 522431"/>
              <a:gd name="connsiteX3" fmla="*/ 2199948 w 5003110"/>
              <a:gd name="connsiteY3" fmla="*/ 430403 h 522431"/>
              <a:gd name="connsiteX4" fmla="*/ 2992402 w 5003110"/>
              <a:gd name="connsiteY4" fmla="*/ 210485 h 522431"/>
              <a:gd name="connsiteX5" fmla="*/ 3872017 w 5003110"/>
              <a:gd name="connsiteY5" fmla="*/ 519876 h 522431"/>
              <a:gd name="connsiteX6" fmla="*/ 4488763 w 5003110"/>
              <a:gd name="connsiteY6" fmla="*/ 10590 h 522431"/>
              <a:gd name="connsiteX7" fmla="*/ 5003110 w 5003110"/>
              <a:gd name="connsiteY7" fmla="*/ 149487 h 522431"/>
              <a:gd name="connsiteX0" fmla="*/ 0 w 5003110"/>
              <a:gd name="connsiteY0" fmla="*/ 336322 h 558550"/>
              <a:gd name="connsiteX1" fmla="*/ 830342 w 5003110"/>
              <a:gd name="connsiteY1" fmla="*/ 428919 h 558550"/>
              <a:gd name="connsiteX2" fmla="*/ 1616092 w 5003110"/>
              <a:gd name="connsiteY2" fmla="*/ 290023 h 558550"/>
              <a:gd name="connsiteX3" fmla="*/ 2199948 w 5003110"/>
              <a:gd name="connsiteY3" fmla="*/ 432044 h 558550"/>
              <a:gd name="connsiteX4" fmla="*/ 2992402 w 5003110"/>
              <a:gd name="connsiteY4" fmla="*/ 212126 h 558550"/>
              <a:gd name="connsiteX5" fmla="*/ 3777396 w 5003110"/>
              <a:gd name="connsiteY5" fmla="*/ 556241 h 558550"/>
              <a:gd name="connsiteX6" fmla="*/ 4488763 w 5003110"/>
              <a:gd name="connsiteY6" fmla="*/ 12231 h 558550"/>
              <a:gd name="connsiteX7" fmla="*/ 5003110 w 5003110"/>
              <a:gd name="connsiteY7" fmla="*/ 151128 h 558550"/>
              <a:gd name="connsiteX0" fmla="*/ 0 w 5003110"/>
              <a:gd name="connsiteY0" fmla="*/ 734195 h 970188"/>
              <a:gd name="connsiteX1" fmla="*/ 830342 w 5003110"/>
              <a:gd name="connsiteY1" fmla="*/ 826792 h 970188"/>
              <a:gd name="connsiteX2" fmla="*/ 1616092 w 5003110"/>
              <a:gd name="connsiteY2" fmla="*/ 687896 h 970188"/>
              <a:gd name="connsiteX3" fmla="*/ 2199948 w 5003110"/>
              <a:gd name="connsiteY3" fmla="*/ 829917 h 970188"/>
              <a:gd name="connsiteX4" fmla="*/ 2992402 w 5003110"/>
              <a:gd name="connsiteY4" fmla="*/ 609999 h 970188"/>
              <a:gd name="connsiteX5" fmla="*/ 3777396 w 5003110"/>
              <a:gd name="connsiteY5" fmla="*/ 954114 h 970188"/>
              <a:gd name="connsiteX6" fmla="*/ 4133933 w 5003110"/>
              <a:gd name="connsiteY6" fmla="*/ 4990 h 970188"/>
              <a:gd name="connsiteX7" fmla="*/ 5003110 w 5003110"/>
              <a:gd name="connsiteY7" fmla="*/ 549001 h 970188"/>
              <a:gd name="connsiteX0" fmla="*/ 0 w 5003110"/>
              <a:gd name="connsiteY0" fmla="*/ 738687 h 974680"/>
              <a:gd name="connsiteX1" fmla="*/ 830342 w 5003110"/>
              <a:gd name="connsiteY1" fmla="*/ 831284 h 974680"/>
              <a:gd name="connsiteX2" fmla="*/ 1616092 w 5003110"/>
              <a:gd name="connsiteY2" fmla="*/ 692388 h 974680"/>
              <a:gd name="connsiteX3" fmla="*/ 2199948 w 5003110"/>
              <a:gd name="connsiteY3" fmla="*/ 834409 h 974680"/>
              <a:gd name="connsiteX4" fmla="*/ 2992402 w 5003110"/>
              <a:gd name="connsiteY4" fmla="*/ 614491 h 974680"/>
              <a:gd name="connsiteX5" fmla="*/ 3777396 w 5003110"/>
              <a:gd name="connsiteY5" fmla="*/ 958606 h 974680"/>
              <a:gd name="connsiteX6" fmla="*/ 4133933 w 5003110"/>
              <a:gd name="connsiteY6" fmla="*/ 9482 h 974680"/>
              <a:gd name="connsiteX7" fmla="*/ 4577312 w 5003110"/>
              <a:gd name="connsiteY7" fmla="*/ 475594 h 974680"/>
              <a:gd name="connsiteX8" fmla="*/ 5003110 w 5003110"/>
              <a:gd name="connsiteY8" fmla="*/ 553493 h 974680"/>
              <a:gd name="connsiteX0" fmla="*/ 0 w 5003110"/>
              <a:gd name="connsiteY0" fmla="*/ 733928 h 969921"/>
              <a:gd name="connsiteX1" fmla="*/ 830342 w 5003110"/>
              <a:gd name="connsiteY1" fmla="*/ 826525 h 969921"/>
              <a:gd name="connsiteX2" fmla="*/ 1616092 w 5003110"/>
              <a:gd name="connsiteY2" fmla="*/ 687629 h 969921"/>
              <a:gd name="connsiteX3" fmla="*/ 2199948 w 5003110"/>
              <a:gd name="connsiteY3" fmla="*/ 829650 h 969921"/>
              <a:gd name="connsiteX4" fmla="*/ 2992402 w 5003110"/>
              <a:gd name="connsiteY4" fmla="*/ 609732 h 969921"/>
              <a:gd name="connsiteX5" fmla="*/ 3777396 w 5003110"/>
              <a:gd name="connsiteY5" fmla="*/ 953847 h 969921"/>
              <a:gd name="connsiteX6" fmla="*/ 4133933 w 5003110"/>
              <a:gd name="connsiteY6" fmla="*/ 4723 h 969921"/>
              <a:gd name="connsiteX7" fmla="*/ 4577312 w 5003110"/>
              <a:gd name="connsiteY7" fmla="*/ 586582 h 969921"/>
              <a:gd name="connsiteX8" fmla="*/ 5003110 w 5003110"/>
              <a:gd name="connsiteY8" fmla="*/ 548734 h 969921"/>
              <a:gd name="connsiteX0" fmla="*/ 0 w 5003110"/>
              <a:gd name="connsiteY0" fmla="*/ 736997 h 972990"/>
              <a:gd name="connsiteX1" fmla="*/ 830342 w 5003110"/>
              <a:gd name="connsiteY1" fmla="*/ 829594 h 972990"/>
              <a:gd name="connsiteX2" fmla="*/ 1616092 w 5003110"/>
              <a:gd name="connsiteY2" fmla="*/ 690698 h 972990"/>
              <a:gd name="connsiteX3" fmla="*/ 2199948 w 5003110"/>
              <a:gd name="connsiteY3" fmla="*/ 832719 h 972990"/>
              <a:gd name="connsiteX4" fmla="*/ 2992402 w 5003110"/>
              <a:gd name="connsiteY4" fmla="*/ 612801 h 972990"/>
              <a:gd name="connsiteX5" fmla="*/ 3777396 w 5003110"/>
              <a:gd name="connsiteY5" fmla="*/ 956916 h 972990"/>
              <a:gd name="connsiteX6" fmla="*/ 4133933 w 5003110"/>
              <a:gd name="connsiteY6" fmla="*/ 7792 h 972990"/>
              <a:gd name="connsiteX7" fmla="*/ 4577312 w 5003110"/>
              <a:gd name="connsiteY7" fmla="*/ 508628 h 972990"/>
              <a:gd name="connsiteX8" fmla="*/ 5003110 w 5003110"/>
              <a:gd name="connsiteY8" fmla="*/ 551803 h 972990"/>
              <a:gd name="connsiteX0" fmla="*/ 0 w 5003110"/>
              <a:gd name="connsiteY0" fmla="*/ 735546 h 971539"/>
              <a:gd name="connsiteX1" fmla="*/ 830342 w 5003110"/>
              <a:gd name="connsiteY1" fmla="*/ 828143 h 971539"/>
              <a:gd name="connsiteX2" fmla="*/ 1616092 w 5003110"/>
              <a:gd name="connsiteY2" fmla="*/ 689247 h 971539"/>
              <a:gd name="connsiteX3" fmla="*/ 2199948 w 5003110"/>
              <a:gd name="connsiteY3" fmla="*/ 831268 h 971539"/>
              <a:gd name="connsiteX4" fmla="*/ 2992402 w 5003110"/>
              <a:gd name="connsiteY4" fmla="*/ 611350 h 971539"/>
              <a:gd name="connsiteX5" fmla="*/ 3777396 w 5003110"/>
              <a:gd name="connsiteY5" fmla="*/ 955465 h 971539"/>
              <a:gd name="connsiteX6" fmla="*/ 4133933 w 5003110"/>
              <a:gd name="connsiteY6" fmla="*/ 6341 h 971539"/>
              <a:gd name="connsiteX7" fmla="*/ 4577312 w 5003110"/>
              <a:gd name="connsiteY7" fmla="*/ 541902 h 971539"/>
              <a:gd name="connsiteX8" fmla="*/ 5003110 w 5003110"/>
              <a:gd name="connsiteY8" fmla="*/ 550352 h 971539"/>
              <a:gd name="connsiteX0" fmla="*/ 0 w 5003110"/>
              <a:gd name="connsiteY0" fmla="*/ 224058 h 444135"/>
              <a:gd name="connsiteX1" fmla="*/ 830342 w 5003110"/>
              <a:gd name="connsiteY1" fmla="*/ 316655 h 444135"/>
              <a:gd name="connsiteX2" fmla="*/ 1616092 w 5003110"/>
              <a:gd name="connsiteY2" fmla="*/ 177759 h 444135"/>
              <a:gd name="connsiteX3" fmla="*/ 2199948 w 5003110"/>
              <a:gd name="connsiteY3" fmla="*/ 319780 h 444135"/>
              <a:gd name="connsiteX4" fmla="*/ 2992402 w 5003110"/>
              <a:gd name="connsiteY4" fmla="*/ 99862 h 444135"/>
              <a:gd name="connsiteX5" fmla="*/ 3777396 w 5003110"/>
              <a:gd name="connsiteY5" fmla="*/ 443977 h 444135"/>
              <a:gd name="connsiteX6" fmla="*/ 4098134 w 5003110"/>
              <a:gd name="connsiteY6" fmla="*/ 143036 h 444135"/>
              <a:gd name="connsiteX7" fmla="*/ 4577312 w 5003110"/>
              <a:gd name="connsiteY7" fmla="*/ 30414 h 444135"/>
              <a:gd name="connsiteX8" fmla="*/ 5003110 w 5003110"/>
              <a:gd name="connsiteY8" fmla="*/ 38864 h 444135"/>
              <a:gd name="connsiteX0" fmla="*/ 0 w 5003110"/>
              <a:gd name="connsiteY0" fmla="*/ 224058 h 502392"/>
              <a:gd name="connsiteX1" fmla="*/ 830342 w 5003110"/>
              <a:gd name="connsiteY1" fmla="*/ 316655 h 502392"/>
              <a:gd name="connsiteX2" fmla="*/ 1616092 w 5003110"/>
              <a:gd name="connsiteY2" fmla="*/ 177759 h 502392"/>
              <a:gd name="connsiteX3" fmla="*/ 2199948 w 5003110"/>
              <a:gd name="connsiteY3" fmla="*/ 319780 h 502392"/>
              <a:gd name="connsiteX4" fmla="*/ 2801474 w 5003110"/>
              <a:gd name="connsiteY4" fmla="*/ 481826 h 502392"/>
              <a:gd name="connsiteX5" fmla="*/ 3777396 w 5003110"/>
              <a:gd name="connsiteY5" fmla="*/ 443977 h 502392"/>
              <a:gd name="connsiteX6" fmla="*/ 4098134 w 5003110"/>
              <a:gd name="connsiteY6" fmla="*/ 143036 h 502392"/>
              <a:gd name="connsiteX7" fmla="*/ 4577312 w 5003110"/>
              <a:gd name="connsiteY7" fmla="*/ 30414 h 502392"/>
              <a:gd name="connsiteX8" fmla="*/ 5003110 w 5003110"/>
              <a:gd name="connsiteY8" fmla="*/ 38864 h 502392"/>
              <a:gd name="connsiteX0" fmla="*/ 0 w 5003110"/>
              <a:gd name="connsiteY0" fmla="*/ 344708 h 623042"/>
              <a:gd name="connsiteX1" fmla="*/ 830342 w 5003110"/>
              <a:gd name="connsiteY1" fmla="*/ 437305 h 623042"/>
              <a:gd name="connsiteX2" fmla="*/ 1616092 w 5003110"/>
              <a:gd name="connsiteY2" fmla="*/ 298409 h 623042"/>
              <a:gd name="connsiteX3" fmla="*/ 2259612 w 5003110"/>
              <a:gd name="connsiteY3" fmla="*/ 592 h 623042"/>
              <a:gd name="connsiteX4" fmla="*/ 2801474 w 5003110"/>
              <a:gd name="connsiteY4" fmla="*/ 602476 h 623042"/>
              <a:gd name="connsiteX5" fmla="*/ 3777396 w 5003110"/>
              <a:gd name="connsiteY5" fmla="*/ 564627 h 623042"/>
              <a:gd name="connsiteX6" fmla="*/ 4098134 w 5003110"/>
              <a:gd name="connsiteY6" fmla="*/ 263686 h 623042"/>
              <a:gd name="connsiteX7" fmla="*/ 4577312 w 5003110"/>
              <a:gd name="connsiteY7" fmla="*/ 151064 h 623042"/>
              <a:gd name="connsiteX8" fmla="*/ 5003110 w 5003110"/>
              <a:gd name="connsiteY8" fmla="*/ 159514 h 623042"/>
              <a:gd name="connsiteX0" fmla="*/ 0 w 5003110"/>
              <a:gd name="connsiteY0" fmla="*/ 399478 h 677812"/>
              <a:gd name="connsiteX1" fmla="*/ 830342 w 5003110"/>
              <a:gd name="connsiteY1" fmla="*/ 492075 h 677812"/>
              <a:gd name="connsiteX2" fmla="*/ 1377433 w 5003110"/>
              <a:gd name="connsiteY2" fmla="*/ 29088 h 677812"/>
              <a:gd name="connsiteX3" fmla="*/ 2259612 w 5003110"/>
              <a:gd name="connsiteY3" fmla="*/ 55362 h 677812"/>
              <a:gd name="connsiteX4" fmla="*/ 2801474 w 5003110"/>
              <a:gd name="connsiteY4" fmla="*/ 657246 h 677812"/>
              <a:gd name="connsiteX5" fmla="*/ 3777396 w 5003110"/>
              <a:gd name="connsiteY5" fmla="*/ 619397 h 677812"/>
              <a:gd name="connsiteX6" fmla="*/ 4098134 w 5003110"/>
              <a:gd name="connsiteY6" fmla="*/ 318456 h 677812"/>
              <a:gd name="connsiteX7" fmla="*/ 4577312 w 5003110"/>
              <a:gd name="connsiteY7" fmla="*/ 205834 h 677812"/>
              <a:gd name="connsiteX8" fmla="*/ 5003110 w 5003110"/>
              <a:gd name="connsiteY8" fmla="*/ 214284 h 677812"/>
              <a:gd name="connsiteX0" fmla="*/ 0 w 5003110"/>
              <a:gd name="connsiteY0" fmla="*/ 399478 h 629439"/>
              <a:gd name="connsiteX1" fmla="*/ 830342 w 5003110"/>
              <a:gd name="connsiteY1" fmla="*/ 492075 h 629439"/>
              <a:gd name="connsiteX2" fmla="*/ 1377433 w 5003110"/>
              <a:gd name="connsiteY2" fmla="*/ 29088 h 629439"/>
              <a:gd name="connsiteX3" fmla="*/ 2259612 w 5003110"/>
              <a:gd name="connsiteY3" fmla="*/ 55362 h 629439"/>
              <a:gd name="connsiteX4" fmla="*/ 2896938 w 5003110"/>
              <a:gd name="connsiteY4" fmla="*/ 541499 h 629439"/>
              <a:gd name="connsiteX5" fmla="*/ 3777396 w 5003110"/>
              <a:gd name="connsiteY5" fmla="*/ 619397 h 629439"/>
              <a:gd name="connsiteX6" fmla="*/ 4098134 w 5003110"/>
              <a:gd name="connsiteY6" fmla="*/ 318456 h 629439"/>
              <a:gd name="connsiteX7" fmla="*/ 4577312 w 5003110"/>
              <a:gd name="connsiteY7" fmla="*/ 205834 h 629439"/>
              <a:gd name="connsiteX8" fmla="*/ 5003110 w 5003110"/>
              <a:gd name="connsiteY8" fmla="*/ 214284 h 62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03110" h="629439">
                <a:moveTo>
                  <a:pt x="0" y="399478"/>
                </a:moveTo>
                <a:cubicBezTo>
                  <a:pt x="289367" y="215247"/>
                  <a:pt x="600770" y="553807"/>
                  <a:pt x="830342" y="492075"/>
                </a:cubicBezTo>
                <a:cubicBezTo>
                  <a:pt x="1059914" y="430343"/>
                  <a:pt x="1139221" y="101873"/>
                  <a:pt x="1377433" y="29088"/>
                </a:cubicBezTo>
                <a:cubicBezTo>
                  <a:pt x="1615645" y="-43697"/>
                  <a:pt x="2002629" y="41337"/>
                  <a:pt x="2259612" y="55362"/>
                </a:cubicBezTo>
                <a:cubicBezTo>
                  <a:pt x="2516595" y="69387"/>
                  <a:pt x="2614317" y="501508"/>
                  <a:pt x="2896938" y="541499"/>
                </a:cubicBezTo>
                <a:cubicBezTo>
                  <a:pt x="3179559" y="581490"/>
                  <a:pt x="3577197" y="656571"/>
                  <a:pt x="3777396" y="619397"/>
                </a:cubicBezTo>
                <a:cubicBezTo>
                  <a:pt x="3977595" y="582223"/>
                  <a:pt x="3964815" y="387383"/>
                  <a:pt x="4098134" y="318456"/>
                </a:cubicBezTo>
                <a:cubicBezTo>
                  <a:pt x="4231453" y="249529"/>
                  <a:pt x="4432449" y="115165"/>
                  <a:pt x="4577312" y="205834"/>
                </a:cubicBezTo>
                <a:cubicBezTo>
                  <a:pt x="4722175" y="296503"/>
                  <a:pt x="4936086" y="160790"/>
                  <a:pt x="5003110" y="214284"/>
                </a:cubicBezTo>
              </a:path>
            </a:pathLst>
          </a:custGeom>
          <a:noFill/>
          <a:ln w="38100">
            <a:solidFill>
              <a:schemeClr val="accent1">
                <a:shade val="95000"/>
                <a:satMod val="105000"/>
                <a:alpha val="3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2CB35227-AAD5-D145-B8B1-A57F26150F4E}"/>
              </a:ext>
            </a:extLst>
          </p:cNvPr>
          <p:cNvSpPr/>
          <p:nvPr/>
        </p:nvSpPr>
        <p:spPr>
          <a:xfrm>
            <a:off x="2152890" y="3717982"/>
            <a:ext cx="4852886" cy="1008123"/>
          </a:xfrm>
          <a:custGeom>
            <a:avLst/>
            <a:gdLst>
              <a:gd name="connsiteX0" fmla="*/ 0 w 4328932"/>
              <a:gd name="connsiteY0" fmla="*/ 308195 h 821320"/>
              <a:gd name="connsiteX1" fmla="*/ 972274 w 4328932"/>
              <a:gd name="connsiteY1" fmla="*/ 18828 h 821320"/>
              <a:gd name="connsiteX2" fmla="*/ 2361236 w 4328932"/>
              <a:gd name="connsiteY2" fmla="*/ 782757 h 821320"/>
              <a:gd name="connsiteX3" fmla="*/ 3588152 w 4328932"/>
              <a:gd name="connsiteY3" fmla="*/ 713309 h 821320"/>
              <a:gd name="connsiteX4" fmla="*/ 4051139 w 4328932"/>
              <a:gd name="connsiteY4" fmla="*/ 759608 h 821320"/>
              <a:gd name="connsiteX5" fmla="*/ 4328932 w 4328932"/>
              <a:gd name="connsiteY5" fmla="*/ 447092 h 821320"/>
              <a:gd name="connsiteX0" fmla="*/ 0 w 4328932"/>
              <a:gd name="connsiteY0" fmla="*/ 87581 h 578279"/>
              <a:gd name="connsiteX1" fmla="*/ 1066896 w 4328932"/>
              <a:gd name="connsiteY1" fmla="*/ 133880 h 578279"/>
              <a:gd name="connsiteX2" fmla="*/ 2361236 w 4328932"/>
              <a:gd name="connsiteY2" fmla="*/ 562143 h 578279"/>
              <a:gd name="connsiteX3" fmla="*/ 3588152 w 4328932"/>
              <a:gd name="connsiteY3" fmla="*/ 492695 h 578279"/>
              <a:gd name="connsiteX4" fmla="*/ 4051139 w 4328932"/>
              <a:gd name="connsiteY4" fmla="*/ 538994 h 578279"/>
              <a:gd name="connsiteX5" fmla="*/ 4328932 w 4328932"/>
              <a:gd name="connsiteY5" fmla="*/ 226478 h 578279"/>
              <a:gd name="connsiteX0" fmla="*/ 0 w 4328932"/>
              <a:gd name="connsiteY0" fmla="*/ 307674 h 799672"/>
              <a:gd name="connsiteX1" fmla="*/ 1066896 w 4328932"/>
              <a:gd name="connsiteY1" fmla="*/ 353973 h 799672"/>
              <a:gd name="connsiteX2" fmla="*/ 2432202 w 4328932"/>
              <a:gd name="connsiteY2" fmla="*/ 6732 h 799672"/>
              <a:gd name="connsiteX3" fmla="*/ 3588152 w 4328932"/>
              <a:gd name="connsiteY3" fmla="*/ 712788 h 799672"/>
              <a:gd name="connsiteX4" fmla="*/ 4051139 w 4328932"/>
              <a:gd name="connsiteY4" fmla="*/ 759087 h 799672"/>
              <a:gd name="connsiteX5" fmla="*/ 4328932 w 4328932"/>
              <a:gd name="connsiteY5" fmla="*/ 446571 h 799672"/>
              <a:gd name="connsiteX0" fmla="*/ 0 w 5003110"/>
              <a:gd name="connsiteY0" fmla="*/ 307674 h 821651"/>
              <a:gd name="connsiteX1" fmla="*/ 1066896 w 5003110"/>
              <a:gd name="connsiteY1" fmla="*/ 353973 h 821651"/>
              <a:gd name="connsiteX2" fmla="*/ 2432202 w 5003110"/>
              <a:gd name="connsiteY2" fmla="*/ 6732 h 821651"/>
              <a:gd name="connsiteX3" fmla="*/ 3588152 w 5003110"/>
              <a:gd name="connsiteY3" fmla="*/ 712788 h 821651"/>
              <a:gd name="connsiteX4" fmla="*/ 4051139 w 5003110"/>
              <a:gd name="connsiteY4" fmla="*/ 759087 h 821651"/>
              <a:gd name="connsiteX5" fmla="*/ 5003110 w 5003110"/>
              <a:gd name="connsiteY5" fmla="*/ 122480 h 821651"/>
              <a:gd name="connsiteX0" fmla="*/ 0 w 5003110"/>
              <a:gd name="connsiteY0" fmla="*/ 346022 h 751153"/>
              <a:gd name="connsiteX1" fmla="*/ 1066896 w 5003110"/>
              <a:gd name="connsiteY1" fmla="*/ 392321 h 751153"/>
              <a:gd name="connsiteX2" fmla="*/ 2432202 w 5003110"/>
              <a:gd name="connsiteY2" fmla="*/ 45080 h 751153"/>
              <a:gd name="connsiteX3" fmla="*/ 3588152 w 5003110"/>
              <a:gd name="connsiteY3" fmla="*/ 751136 h 751153"/>
              <a:gd name="connsiteX4" fmla="*/ 4488763 w 5003110"/>
              <a:gd name="connsiteY4" fmla="*/ 21931 h 751153"/>
              <a:gd name="connsiteX5" fmla="*/ 5003110 w 5003110"/>
              <a:gd name="connsiteY5" fmla="*/ 160828 h 751153"/>
              <a:gd name="connsiteX0" fmla="*/ 0 w 5003110"/>
              <a:gd name="connsiteY0" fmla="*/ 334681 h 519899"/>
              <a:gd name="connsiteX1" fmla="*/ 1066896 w 5003110"/>
              <a:gd name="connsiteY1" fmla="*/ 380980 h 519899"/>
              <a:gd name="connsiteX2" fmla="*/ 2432202 w 5003110"/>
              <a:gd name="connsiteY2" fmla="*/ 33739 h 519899"/>
              <a:gd name="connsiteX3" fmla="*/ 3872017 w 5003110"/>
              <a:gd name="connsiteY3" fmla="*/ 519876 h 519899"/>
              <a:gd name="connsiteX4" fmla="*/ 4488763 w 5003110"/>
              <a:gd name="connsiteY4" fmla="*/ 10590 h 519899"/>
              <a:gd name="connsiteX5" fmla="*/ 5003110 w 5003110"/>
              <a:gd name="connsiteY5" fmla="*/ 149487 h 519899"/>
              <a:gd name="connsiteX0" fmla="*/ 0 w 5003110"/>
              <a:gd name="connsiteY0" fmla="*/ 334681 h 535635"/>
              <a:gd name="connsiteX1" fmla="*/ 1066896 w 5003110"/>
              <a:gd name="connsiteY1" fmla="*/ 380980 h 535635"/>
              <a:gd name="connsiteX2" fmla="*/ 2432202 w 5003110"/>
              <a:gd name="connsiteY2" fmla="*/ 33739 h 535635"/>
              <a:gd name="connsiteX3" fmla="*/ 3157990 w 5003110"/>
              <a:gd name="connsiteY3" fmla="*/ 372530 h 535635"/>
              <a:gd name="connsiteX4" fmla="*/ 3872017 w 5003110"/>
              <a:gd name="connsiteY4" fmla="*/ 519876 h 535635"/>
              <a:gd name="connsiteX5" fmla="*/ 4488763 w 5003110"/>
              <a:gd name="connsiteY5" fmla="*/ 10590 h 535635"/>
              <a:gd name="connsiteX6" fmla="*/ 5003110 w 5003110"/>
              <a:gd name="connsiteY6" fmla="*/ 149487 h 535635"/>
              <a:gd name="connsiteX0" fmla="*/ 0 w 5003110"/>
              <a:gd name="connsiteY0" fmla="*/ 334681 h 535635"/>
              <a:gd name="connsiteX1" fmla="*/ 830342 w 5003110"/>
              <a:gd name="connsiteY1" fmla="*/ 427278 h 535635"/>
              <a:gd name="connsiteX2" fmla="*/ 2432202 w 5003110"/>
              <a:gd name="connsiteY2" fmla="*/ 33739 h 535635"/>
              <a:gd name="connsiteX3" fmla="*/ 3157990 w 5003110"/>
              <a:gd name="connsiteY3" fmla="*/ 372530 h 535635"/>
              <a:gd name="connsiteX4" fmla="*/ 3872017 w 5003110"/>
              <a:gd name="connsiteY4" fmla="*/ 519876 h 535635"/>
              <a:gd name="connsiteX5" fmla="*/ 4488763 w 5003110"/>
              <a:gd name="connsiteY5" fmla="*/ 10590 h 535635"/>
              <a:gd name="connsiteX6" fmla="*/ 5003110 w 5003110"/>
              <a:gd name="connsiteY6" fmla="*/ 149487 h 535635"/>
              <a:gd name="connsiteX0" fmla="*/ 0 w 5003110"/>
              <a:gd name="connsiteY0" fmla="*/ 334681 h 535635"/>
              <a:gd name="connsiteX1" fmla="*/ 830342 w 5003110"/>
              <a:gd name="connsiteY1" fmla="*/ 427278 h 535635"/>
              <a:gd name="connsiteX2" fmla="*/ 1616092 w 5003110"/>
              <a:gd name="connsiteY2" fmla="*/ 288382 h 535635"/>
              <a:gd name="connsiteX3" fmla="*/ 3157990 w 5003110"/>
              <a:gd name="connsiteY3" fmla="*/ 372530 h 535635"/>
              <a:gd name="connsiteX4" fmla="*/ 3872017 w 5003110"/>
              <a:gd name="connsiteY4" fmla="*/ 519876 h 535635"/>
              <a:gd name="connsiteX5" fmla="*/ 4488763 w 5003110"/>
              <a:gd name="connsiteY5" fmla="*/ 10590 h 535635"/>
              <a:gd name="connsiteX6" fmla="*/ 5003110 w 5003110"/>
              <a:gd name="connsiteY6" fmla="*/ 149487 h 535635"/>
              <a:gd name="connsiteX0" fmla="*/ 0 w 5003110"/>
              <a:gd name="connsiteY0" fmla="*/ 334681 h 532831"/>
              <a:gd name="connsiteX1" fmla="*/ 830342 w 5003110"/>
              <a:gd name="connsiteY1" fmla="*/ 427278 h 532831"/>
              <a:gd name="connsiteX2" fmla="*/ 1616092 w 5003110"/>
              <a:gd name="connsiteY2" fmla="*/ 288382 h 532831"/>
              <a:gd name="connsiteX3" fmla="*/ 2199948 w 5003110"/>
              <a:gd name="connsiteY3" fmla="*/ 430403 h 532831"/>
              <a:gd name="connsiteX4" fmla="*/ 3157990 w 5003110"/>
              <a:gd name="connsiteY4" fmla="*/ 372530 h 532831"/>
              <a:gd name="connsiteX5" fmla="*/ 3872017 w 5003110"/>
              <a:gd name="connsiteY5" fmla="*/ 519876 h 532831"/>
              <a:gd name="connsiteX6" fmla="*/ 4488763 w 5003110"/>
              <a:gd name="connsiteY6" fmla="*/ 10590 h 532831"/>
              <a:gd name="connsiteX7" fmla="*/ 5003110 w 5003110"/>
              <a:gd name="connsiteY7" fmla="*/ 149487 h 532831"/>
              <a:gd name="connsiteX0" fmla="*/ 0 w 5003110"/>
              <a:gd name="connsiteY0" fmla="*/ 334681 h 522431"/>
              <a:gd name="connsiteX1" fmla="*/ 830342 w 5003110"/>
              <a:gd name="connsiteY1" fmla="*/ 427278 h 522431"/>
              <a:gd name="connsiteX2" fmla="*/ 1616092 w 5003110"/>
              <a:gd name="connsiteY2" fmla="*/ 288382 h 522431"/>
              <a:gd name="connsiteX3" fmla="*/ 2199948 w 5003110"/>
              <a:gd name="connsiteY3" fmla="*/ 430403 h 522431"/>
              <a:gd name="connsiteX4" fmla="*/ 2992402 w 5003110"/>
              <a:gd name="connsiteY4" fmla="*/ 210485 h 522431"/>
              <a:gd name="connsiteX5" fmla="*/ 3872017 w 5003110"/>
              <a:gd name="connsiteY5" fmla="*/ 519876 h 522431"/>
              <a:gd name="connsiteX6" fmla="*/ 4488763 w 5003110"/>
              <a:gd name="connsiteY6" fmla="*/ 10590 h 522431"/>
              <a:gd name="connsiteX7" fmla="*/ 5003110 w 5003110"/>
              <a:gd name="connsiteY7" fmla="*/ 149487 h 522431"/>
              <a:gd name="connsiteX0" fmla="*/ 0 w 5003110"/>
              <a:gd name="connsiteY0" fmla="*/ 336322 h 558550"/>
              <a:gd name="connsiteX1" fmla="*/ 830342 w 5003110"/>
              <a:gd name="connsiteY1" fmla="*/ 428919 h 558550"/>
              <a:gd name="connsiteX2" fmla="*/ 1616092 w 5003110"/>
              <a:gd name="connsiteY2" fmla="*/ 290023 h 558550"/>
              <a:gd name="connsiteX3" fmla="*/ 2199948 w 5003110"/>
              <a:gd name="connsiteY3" fmla="*/ 432044 h 558550"/>
              <a:gd name="connsiteX4" fmla="*/ 2992402 w 5003110"/>
              <a:gd name="connsiteY4" fmla="*/ 212126 h 558550"/>
              <a:gd name="connsiteX5" fmla="*/ 3777396 w 5003110"/>
              <a:gd name="connsiteY5" fmla="*/ 556241 h 558550"/>
              <a:gd name="connsiteX6" fmla="*/ 4488763 w 5003110"/>
              <a:gd name="connsiteY6" fmla="*/ 12231 h 558550"/>
              <a:gd name="connsiteX7" fmla="*/ 5003110 w 5003110"/>
              <a:gd name="connsiteY7" fmla="*/ 151128 h 558550"/>
              <a:gd name="connsiteX0" fmla="*/ 0 w 5003110"/>
              <a:gd name="connsiteY0" fmla="*/ 734195 h 970188"/>
              <a:gd name="connsiteX1" fmla="*/ 830342 w 5003110"/>
              <a:gd name="connsiteY1" fmla="*/ 826792 h 970188"/>
              <a:gd name="connsiteX2" fmla="*/ 1616092 w 5003110"/>
              <a:gd name="connsiteY2" fmla="*/ 687896 h 970188"/>
              <a:gd name="connsiteX3" fmla="*/ 2199948 w 5003110"/>
              <a:gd name="connsiteY3" fmla="*/ 829917 h 970188"/>
              <a:gd name="connsiteX4" fmla="*/ 2992402 w 5003110"/>
              <a:gd name="connsiteY4" fmla="*/ 609999 h 970188"/>
              <a:gd name="connsiteX5" fmla="*/ 3777396 w 5003110"/>
              <a:gd name="connsiteY5" fmla="*/ 954114 h 970188"/>
              <a:gd name="connsiteX6" fmla="*/ 4133933 w 5003110"/>
              <a:gd name="connsiteY6" fmla="*/ 4990 h 970188"/>
              <a:gd name="connsiteX7" fmla="*/ 5003110 w 5003110"/>
              <a:gd name="connsiteY7" fmla="*/ 549001 h 970188"/>
              <a:gd name="connsiteX0" fmla="*/ 0 w 5003110"/>
              <a:gd name="connsiteY0" fmla="*/ 738687 h 974680"/>
              <a:gd name="connsiteX1" fmla="*/ 830342 w 5003110"/>
              <a:gd name="connsiteY1" fmla="*/ 831284 h 974680"/>
              <a:gd name="connsiteX2" fmla="*/ 1616092 w 5003110"/>
              <a:gd name="connsiteY2" fmla="*/ 692388 h 974680"/>
              <a:gd name="connsiteX3" fmla="*/ 2199948 w 5003110"/>
              <a:gd name="connsiteY3" fmla="*/ 834409 h 974680"/>
              <a:gd name="connsiteX4" fmla="*/ 2992402 w 5003110"/>
              <a:gd name="connsiteY4" fmla="*/ 614491 h 974680"/>
              <a:gd name="connsiteX5" fmla="*/ 3777396 w 5003110"/>
              <a:gd name="connsiteY5" fmla="*/ 958606 h 974680"/>
              <a:gd name="connsiteX6" fmla="*/ 4133933 w 5003110"/>
              <a:gd name="connsiteY6" fmla="*/ 9482 h 974680"/>
              <a:gd name="connsiteX7" fmla="*/ 4577312 w 5003110"/>
              <a:gd name="connsiteY7" fmla="*/ 475594 h 974680"/>
              <a:gd name="connsiteX8" fmla="*/ 5003110 w 5003110"/>
              <a:gd name="connsiteY8" fmla="*/ 553493 h 974680"/>
              <a:gd name="connsiteX0" fmla="*/ 0 w 5003110"/>
              <a:gd name="connsiteY0" fmla="*/ 733928 h 969921"/>
              <a:gd name="connsiteX1" fmla="*/ 830342 w 5003110"/>
              <a:gd name="connsiteY1" fmla="*/ 826525 h 969921"/>
              <a:gd name="connsiteX2" fmla="*/ 1616092 w 5003110"/>
              <a:gd name="connsiteY2" fmla="*/ 687629 h 969921"/>
              <a:gd name="connsiteX3" fmla="*/ 2199948 w 5003110"/>
              <a:gd name="connsiteY3" fmla="*/ 829650 h 969921"/>
              <a:gd name="connsiteX4" fmla="*/ 2992402 w 5003110"/>
              <a:gd name="connsiteY4" fmla="*/ 609732 h 969921"/>
              <a:gd name="connsiteX5" fmla="*/ 3777396 w 5003110"/>
              <a:gd name="connsiteY5" fmla="*/ 953847 h 969921"/>
              <a:gd name="connsiteX6" fmla="*/ 4133933 w 5003110"/>
              <a:gd name="connsiteY6" fmla="*/ 4723 h 969921"/>
              <a:gd name="connsiteX7" fmla="*/ 4577312 w 5003110"/>
              <a:gd name="connsiteY7" fmla="*/ 586582 h 969921"/>
              <a:gd name="connsiteX8" fmla="*/ 5003110 w 5003110"/>
              <a:gd name="connsiteY8" fmla="*/ 548734 h 969921"/>
              <a:gd name="connsiteX0" fmla="*/ 0 w 5003110"/>
              <a:gd name="connsiteY0" fmla="*/ 736997 h 972990"/>
              <a:gd name="connsiteX1" fmla="*/ 830342 w 5003110"/>
              <a:gd name="connsiteY1" fmla="*/ 829594 h 972990"/>
              <a:gd name="connsiteX2" fmla="*/ 1616092 w 5003110"/>
              <a:gd name="connsiteY2" fmla="*/ 690698 h 972990"/>
              <a:gd name="connsiteX3" fmla="*/ 2199948 w 5003110"/>
              <a:gd name="connsiteY3" fmla="*/ 832719 h 972990"/>
              <a:gd name="connsiteX4" fmla="*/ 2992402 w 5003110"/>
              <a:gd name="connsiteY4" fmla="*/ 612801 h 972990"/>
              <a:gd name="connsiteX5" fmla="*/ 3777396 w 5003110"/>
              <a:gd name="connsiteY5" fmla="*/ 956916 h 972990"/>
              <a:gd name="connsiteX6" fmla="*/ 4133933 w 5003110"/>
              <a:gd name="connsiteY6" fmla="*/ 7792 h 972990"/>
              <a:gd name="connsiteX7" fmla="*/ 4577312 w 5003110"/>
              <a:gd name="connsiteY7" fmla="*/ 508628 h 972990"/>
              <a:gd name="connsiteX8" fmla="*/ 5003110 w 5003110"/>
              <a:gd name="connsiteY8" fmla="*/ 551803 h 972990"/>
              <a:gd name="connsiteX0" fmla="*/ 0 w 5003110"/>
              <a:gd name="connsiteY0" fmla="*/ 735546 h 971539"/>
              <a:gd name="connsiteX1" fmla="*/ 830342 w 5003110"/>
              <a:gd name="connsiteY1" fmla="*/ 828143 h 971539"/>
              <a:gd name="connsiteX2" fmla="*/ 1616092 w 5003110"/>
              <a:gd name="connsiteY2" fmla="*/ 689247 h 971539"/>
              <a:gd name="connsiteX3" fmla="*/ 2199948 w 5003110"/>
              <a:gd name="connsiteY3" fmla="*/ 831268 h 971539"/>
              <a:gd name="connsiteX4" fmla="*/ 2992402 w 5003110"/>
              <a:gd name="connsiteY4" fmla="*/ 611350 h 971539"/>
              <a:gd name="connsiteX5" fmla="*/ 3777396 w 5003110"/>
              <a:gd name="connsiteY5" fmla="*/ 955465 h 971539"/>
              <a:gd name="connsiteX6" fmla="*/ 4133933 w 5003110"/>
              <a:gd name="connsiteY6" fmla="*/ 6341 h 971539"/>
              <a:gd name="connsiteX7" fmla="*/ 4577312 w 5003110"/>
              <a:gd name="connsiteY7" fmla="*/ 541902 h 971539"/>
              <a:gd name="connsiteX8" fmla="*/ 5003110 w 5003110"/>
              <a:gd name="connsiteY8" fmla="*/ 550352 h 971539"/>
              <a:gd name="connsiteX0" fmla="*/ 0 w 5003110"/>
              <a:gd name="connsiteY0" fmla="*/ 224058 h 444135"/>
              <a:gd name="connsiteX1" fmla="*/ 830342 w 5003110"/>
              <a:gd name="connsiteY1" fmla="*/ 316655 h 444135"/>
              <a:gd name="connsiteX2" fmla="*/ 1616092 w 5003110"/>
              <a:gd name="connsiteY2" fmla="*/ 177759 h 444135"/>
              <a:gd name="connsiteX3" fmla="*/ 2199948 w 5003110"/>
              <a:gd name="connsiteY3" fmla="*/ 319780 h 444135"/>
              <a:gd name="connsiteX4" fmla="*/ 2992402 w 5003110"/>
              <a:gd name="connsiteY4" fmla="*/ 99862 h 444135"/>
              <a:gd name="connsiteX5" fmla="*/ 3777396 w 5003110"/>
              <a:gd name="connsiteY5" fmla="*/ 443977 h 444135"/>
              <a:gd name="connsiteX6" fmla="*/ 4098134 w 5003110"/>
              <a:gd name="connsiteY6" fmla="*/ 143036 h 444135"/>
              <a:gd name="connsiteX7" fmla="*/ 4577312 w 5003110"/>
              <a:gd name="connsiteY7" fmla="*/ 30414 h 444135"/>
              <a:gd name="connsiteX8" fmla="*/ 5003110 w 5003110"/>
              <a:gd name="connsiteY8" fmla="*/ 38864 h 444135"/>
              <a:gd name="connsiteX0" fmla="*/ 0 w 5003110"/>
              <a:gd name="connsiteY0" fmla="*/ 224058 h 502392"/>
              <a:gd name="connsiteX1" fmla="*/ 830342 w 5003110"/>
              <a:gd name="connsiteY1" fmla="*/ 316655 h 502392"/>
              <a:gd name="connsiteX2" fmla="*/ 1616092 w 5003110"/>
              <a:gd name="connsiteY2" fmla="*/ 177759 h 502392"/>
              <a:gd name="connsiteX3" fmla="*/ 2199948 w 5003110"/>
              <a:gd name="connsiteY3" fmla="*/ 319780 h 502392"/>
              <a:gd name="connsiteX4" fmla="*/ 2801474 w 5003110"/>
              <a:gd name="connsiteY4" fmla="*/ 481826 h 502392"/>
              <a:gd name="connsiteX5" fmla="*/ 3777396 w 5003110"/>
              <a:gd name="connsiteY5" fmla="*/ 443977 h 502392"/>
              <a:gd name="connsiteX6" fmla="*/ 4098134 w 5003110"/>
              <a:gd name="connsiteY6" fmla="*/ 143036 h 502392"/>
              <a:gd name="connsiteX7" fmla="*/ 4577312 w 5003110"/>
              <a:gd name="connsiteY7" fmla="*/ 30414 h 502392"/>
              <a:gd name="connsiteX8" fmla="*/ 5003110 w 5003110"/>
              <a:gd name="connsiteY8" fmla="*/ 38864 h 502392"/>
              <a:gd name="connsiteX0" fmla="*/ 0 w 5003110"/>
              <a:gd name="connsiteY0" fmla="*/ 344708 h 623042"/>
              <a:gd name="connsiteX1" fmla="*/ 830342 w 5003110"/>
              <a:gd name="connsiteY1" fmla="*/ 437305 h 623042"/>
              <a:gd name="connsiteX2" fmla="*/ 1616092 w 5003110"/>
              <a:gd name="connsiteY2" fmla="*/ 298409 h 623042"/>
              <a:gd name="connsiteX3" fmla="*/ 2259612 w 5003110"/>
              <a:gd name="connsiteY3" fmla="*/ 592 h 623042"/>
              <a:gd name="connsiteX4" fmla="*/ 2801474 w 5003110"/>
              <a:gd name="connsiteY4" fmla="*/ 602476 h 623042"/>
              <a:gd name="connsiteX5" fmla="*/ 3777396 w 5003110"/>
              <a:gd name="connsiteY5" fmla="*/ 564627 h 623042"/>
              <a:gd name="connsiteX6" fmla="*/ 4098134 w 5003110"/>
              <a:gd name="connsiteY6" fmla="*/ 263686 h 623042"/>
              <a:gd name="connsiteX7" fmla="*/ 4577312 w 5003110"/>
              <a:gd name="connsiteY7" fmla="*/ 151064 h 623042"/>
              <a:gd name="connsiteX8" fmla="*/ 5003110 w 5003110"/>
              <a:gd name="connsiteY8" fmla="*/ 159514 h 623042"/>
              <a:gd name="connsiteX0" fmla="*/ 0 w 5003110"/>
              <a:gd name="connsiteY0" fmla="*/ 399478 h 677812"/>
              <a:gd name="connsiteX1" fmla="*/ 830342 w 5003110"/>
              <a:gd name="connsiteY1" fmla="*/ 492075 h 677812"/>
              <a:gd name="connsiteX2" fmla="*/ 1377433 w 5003110"/>
              <a:gd name="connsiteY2" fmla="*/ 29088 h 677812"/>
              <a:gd name="connsiteX3" fmla="*/ 2259612 w 5003110"/>
              <a:gd name="connsiteY3" fmla="*/ 55362 h 677812"/>
              <a:gd name="connsiteX4" fmla="*/ 2801474 w 5003110"/>
              <a:gd name="connsiteY4" fmla="*/ 657246 h 677812"/>
              <a:gd name="connsiteX5" fmla="*/ 3777396 w 5003110"/>
              <a:gd name="connsiteY5" fmla="*/ 619397 h 677812"/>
              <a:gd name="connsiteX6" fmla="*/ 4098134 w 5003110"/>
              <a:gd name="connsiteY6" fmla="*/ 318456 h 677812"/>
              <a:gd name="connsiteX7" fmla="*/ 4577312 w 5003110"/>
              <a:gd name="connsiteY7" fmla="*/ 205834 h 677812"/>
              <a:gd name="connsiteX8" fmla="*/ 5003110 w 5003110"/>
              <a:gd name="connsiteY8" fmla="*/ 214284 h 677812"/>
              <a:gd name="connsiteX0" fmla="*/ 0 w 5003110"/>
              <a:gd name="connsiteY0" fmla="*/ 399478 h 629439"/>
              <a:gd name="connsiteX1" fmla="*/ 830342 w 5003110"/>
              <a:gd name="connsiteY1" fmla="*/ 492075 h 629439"/>
              <a:gd name="connsiteX2" fmla="*/ 1377433 w 5003110"/>
              <a:gd name="connsiteY2" fmla="*/ 29088 h 629439"/>
              <a:gd name="connsiteX3" fmla="*/ 2259612 w 5003110"/>
              <a:gd name="connsiteY3" fmla="*/ 55362 h 629439"/>
              <a:gd name="connsiteX4" fmla="*/ 2896938 w 5003110"/>
              <a:gd name="connsiteY4" fmla="*/ 541499 h 629439"/>
              <a:gd name="connsiteX5" fmla="*/ 3777396 w 5003110"/>
              <a:gd name="connsiteY5" fmla="*/ 619397 h 629439"/>
              <a:gd name="connsiteX6" fmla="*/ 4098134 w 5003110"/>
              <a:gd name="connsiteY6" fmla="*/ 318456 h 629439"/>
              <a:gd name="connsiteX7" fmla="*/ 4577312 w 5003110"/>
              <a:gd name="connsiteY7" fmla="*/ 205834 h 629439"/>
              <a:gd name="connsiteX8" fmla="*/ 5003110 w 5003110"/>
              <a:gd name="connsiteY8" fmla="*/ 214284 h 629439"/>
              <a:gd name="connsiteX0" fmla="*/ 0 w 5003110"/>
              <a:gd name="connsiteY0" fmla="*/ 344253 h 1137113"/>
              <a:gd name="connsiteX1" fmla="*/ 830342 w 5003110"/>
              <a:gd name="connsiteY1" fmla="*/ 436850 h 1137113"/>
              <a:gd name="connsiteX2" fmla="*/ 1413232 w 5003110"/>
              <a:gd name="connsiteY2" fmla="*/ 1131332 h 1137113"/>
              <a:gd name="connsiteX3" fmla="*/ 2259612 w 5003110"/>
              <a:gd name="connsiteY3" fmla="*/ 137 h 1137113"/>
              <a:gd name="connsiteX4" fmla="*/ 2896938 w 5003110"/>
              <a:gd name="connsiteY4" fmla="*/ 486274 h 1137113"/>
              <a:gd name="connsiteX5" fmla="*/ 3777396 w 5003110"/>
              <a:gd name="connsiteY5" fmla="*/ 564172 h 1137113"/>
              <a:gd name="connsiteX6" fmla="*/ 4098134 w 5003110"/>
              <a:gd name="connsiteY6" fmla="*/ 263231 h 1137113"/>
              <a:gd name="connsiteX7" fmla="*/ 4577312 w 5003110"/>
              <a:gd name="connsiteY7" fmla="*/ 150609 h 1137113"/>
              <a:gd name="connsiteX8" fmla="*/ 5003110 w 5003110"/>
              <a:gd name="connsiteY8" fmla="*/ 159059 h 1137113"/>
              <a:gd name="connsiteX0" fmla="*/ 0 w 5003110"/>
              <a:gd name="connsiteY0" fmla="*/ 224058 h 1012548"/>
              <a:gd name="connsiteX1" fmla="*/ 830342 w 5003110"/>
              <a:gd name="connsiteY1" fmla="*/ 316655 h 1012548"/>
              <a:gd name="connsiteX2" fmla="*/ 1413232 w 5003110"/>
              <a:gd name="connsiteY2" fmla="*/ 1011137 h 1012548"/>
              <a:gd name="connsiteX3" fmla="*/ 2247679 w 5003110"/>
              <a:gd name="connsiteY3" fmla="*/ 111436 h 1012548"/>
              <a:gd name="connsiteX4" fmla="*/ 2896938 w 5003110"/>
              <a:gd name="connsiteY4" fmla="*/ 366079 h 1012548"/>
              <a:gd name="connsiteX5" fmla="*/ 3777396 w 5003110"/>
              <a:gd name="connsiteY5" fmla="*/ 443977 h 1012548"/>
              <a:gd name="connsiteX6" fmla="*/ 4098134 w 5003110"/>
              <a:gd name="connsiteY6" fmla="*/ 143036 h 1012548"/>
              <a:gd name="connsiteX7" fmla="*/ 4577312 w 5003110"/>
              <a:gd name="connsiteY7" fmla="*/ 30414 h 1012548"/>
              <a:gd name="connsiteX8" fmla="*/ 5003110 w 5003110"/>
              <a:gd name="connsiteY8" fmla="*/ 38864 h 1012548"/>
              <a:gd name="connsiteX0" fmla="*/ 0 w 5003110"/>
              <a:gd name="connsiteY0" fmla="*/ 224058 h 1012073"/>
              <a:gd name="connsiteX1" fmla="*/ 687146 w 5003110"/>
              <a:gd name="connsiteY1" fmla="*/ 281931 h 1012073"/>
              <a:gd name="connsiteX2" fmla="*/ 1413232 w 5003110"/>
              <a:gd name="connsiteY2" fmla="*/ 1011137 h 1012073"/>
              <a:gd name="connsiteX3" fmla="*/ 2247679 w 5003110"/>
              <a:gd name="connsiteY3" fmla="*/ 111436 h 1012073"/>
              <a:gd name="connsiteX4" fmla="*/ 2896938 w 5003110"/>
              <a:gd name="connsiteY4" fmla="*/ 366079 h 1012073"/>
              <a:gd name="connsiteX5" fmla="*/ 3777396 w 5003110"/>
              <a:gd name="connsiteY5" fmla="*/ 443977 h 1012073"/>
              <a:gd name="connsiteX6" fmla="*/ 4098134 w 5003110"/>
              <a:gd name="connsiteY6" fmla="*/ 143036 h 1012073"/>
              <a:gd name="connsiteX7" fmla="*/ 4577312 w 5003110"/>
              <a:gd name="connsiteY7" fmla="*/ 30414 h 1012073"/>
              <a:gd name="connsiteX8" fmla="*/ 5003110 w 5003110"/>
              <a:gd name="connsiteY8" fmla="*/ 38864 h 1012073"/>
              <a:gd name="connsiteX0" fmla="*/ 0 w 5003110"/>
              <a:gd name="connsiteY0" fmla="*/ 224058 h 1328368"/>
              <a:gd name="connsiteX1" fmla="*/ 687146 w 5003110"/>
              <a:gd name="connsiteY1" fmla="*/ 281931 h 1328368"/>
              <a:gd name="connsiteX2" fmla="*/ 1413232 w 5003110"/>
              <a:gd name="connsiteY2" fmla="*/ 1011137 h 1328368"/>
              <a:gd name="connsiteX3" fmla="*/ 2247679 w 5003110"/>
              <a:gd name="connsiteY3" fmla="*/ 111436 h 1328368"/>
              <a:gd name="connsiteX4" fmla="*/ 2813407 w 5003110"/>
              <a:gd name="connsiteY4" fmla="*/ 1326778 h 1328368"/>
              <a:gd name="connsiteX5" fmla="*/ 3777396 w 5003110"/>
              <a:gd name="connsiteY5" fmla="*/ 443977 h 1328368"/>
              <a:gd name="connsiteX6" fmla="*/ 4098134 w 5003110"/>
              <a:gd name="connsiteY6" fmla="*/ 143036 h 1328368"/>
              <a:gd name="connsiteX7" fmla="*/ 4577312 w 5003110"/>
              <a:gd name="connsiteY7" fmla="*/ 30414 h 1328368"/>
              <a:gd name="connsiteX8" fmla="*/ 5003110 w 5003110"/>
              <a:gd name="connsiteY8" fmla="*/ 38864 h 1328368"/>
              <a:gd name="connsiteX0" fmla="*/ 0 w 5003110"/>
              <a:gd name="connsiteY0" fmla="*/ 221288 h 1325351"/>
              <a:gd name="connsiteX1" fmla="*/ 687146 w 5003110"/>
              <a:gd name="connsiteY1" fmla="*/ 279161 h 1325351"/>
              <a:gd name="connsiteX2" fmla="*/ 1413232 w 5003110"/>
              <a:gd name="connsiteY2" fmla="*/ 1008367 h 1325351"/>
              <a:gd name="connsiteX3" fmla="*/ 2247679 w 5003110"/>
              <a:gd name="connsiteY3" fmla="*/ 108666 h 1325351"/>
              <a:gd name="connsiteX4" fmla="*/ 2813407 w 5003110"/>
              <a:gd name="connsiteY4" fmla="*/ 1324008 h 1325351"/>
              <a:gd name="connsiteX5" fmla="*/ 3479072 w 5003110"/>
              <a:gd name="connsiteY5" fmla="*/ 302311 h 1325351"/>
              <a:gd name="connsiteX6" fmla="*/ 4098134 w 5003110"/>
              <a:gd name="connsiteY6" fmla="*/ 140266 h 1325351"/>
              <a:gd name="connsiteX7" fmla="*/ 4577312 w 5003110"/>
              <a:gd name="connsiteY7" fmla="*/ 27644 h 1325351"/>
              <a:gd name="connsiteX8" fmla="*/ 5003110 w 5003110"/>
              <a:gd name="connsiteY8" fmla="*/ 36094 h 1325351"/>
              <a:gd name="connsiteX0" fmla="*/ 0 w 5003110"/>
              <a:gd name="connsiteY0" fmla="*/ 199773 h 1303665"/>
              <a:gd name="connsiteX1" fmla="*/ 687146 w 5003110"/>
              <a:gd name="connsiteY1" fmla="*/ 257646 h 1303665"/>
              <a:gd name="connsiteX2" fmla="*/ 1413232 w 5003110"/>
              <a:gd name="connsiteY2" fmla="*/ 986852 h 1303665"/>
              <a:gd name="connsiteX3" fmla="*/ 2247679 w 5003110"/>
              <a:gd name="connsiteY3" fmla="*/ 87151 h 1303665"/>
              <a:gd name="connsiteX4" fmla="*/ 2813407 w 5003110"/>
              <a:gd name="connsiteY4" fmla="*/ 1302493 h 1303665"/>
              <a:gd name="connsiteX5" fmla="*/ 3479072 w 5003110"/>
              <a:gd name="connsiteY5" fmla="*/ 280796 h 1303665"/>
              <a:gd name="connsiteX6" fmla="*/ 4122000 w 5003110"/>
              <a:gd name="connsiteY6" fmla="*/ 905830 h 1303665"/>
              <a:gd name="connsiteX7" fmla="*/ 4577312 w 5003110"/>
              <a:gd name="connsiteY7" fmla="*/ 6129 h 1303665"/>
              <a:gd name="connsiteX8" fmla="*/ 5003110 w 5003110"/>
              <a:gd name="connsiteY8" fmla="*/ 14579 h 1303665"/>
              <a:gd name="connsiteX0" fmla="*/ 0 w 5003110"/>
              <a:gd name="connsiteY0" fmla="*/ 245845 h 1349737"/>
              <a:gd name="connsiteX1" fmla="*/ 687146 w 5003110"/>
              <a:gd name="connsiteY1" fmla="*/ 303718 h 1349737"/>
              <a:gd name="connsiteX2" fmla="*/ 1413232 w 5003110"/>
              <a:gd name="connsiteY2" fmla="*/ 1032924 h 1349737"/>
              <a:gd name="connsiteX3" fmla="*/ 2247679 w 5003110"/>
              <a:gd name="connsiteY3" fmla="*/ 133223 h 1349737"/>
              <a:gd name="connsiteX4" fmla="*/ 2813407 w 5003110"/>
              <a:gd name="connsiteY4" fmla="*/ 1348565 h 1349737"/>
              <a:gd name="connsiteX5" fmla="*/ 3479072 w 5003110"/>
              <a:gd name="connsiteY5" fmla="*/ 326868 h 1349737"/>
              <a:gd name="connsiteX6" fmla="*/ 4122000 w 5003110"/>
              <a:gd name="connsiteY6" fmla="*/ 951902 h 1349737"/>
              <a:gd name="connsiteX7" fmla="*/ 4565379 w 5003110"/>
              <a:gd name="connsiteY7" fmla="*/ 5902 h 1349737"/>
              <a:gd name="connsiteX8" fmla="*/ 5003110 w 5003110"/>
              <a:gd name="connsiteY8" fmla="*/ 60651 h 1349737"/>
              <a:gd name="connsiteX0" fmla="*/ 0 w 5003110"/>
              <a:gd name="connsiteY0" fmla="*/ 245845 h 1349737"/>
              <a:gd name="connsiteX1" fmla="*/ 687146 w 5003110"/>
              <a:gd name="connsiteY1" fmla="*/ 303718 h 1349737"/>
              <a:gd name="connsiteX2" fmla="*/ 1401299 w 5003110"/>
              <a:gd name="connsiteY2" fmla="*/ 176398 h 1349737"/>
              <a:gd name="connsiteX3" fmla="*/ 2247679 w 5003110"/>
              <a:gd name="connsiteY3" fmla="*/ 133223 h 1349737"/>
              <a:gd name="connsiteX4" fmla="*/ 2813407 w 5003110"/>
              <a:gd name="connsiteY4" fmla="*/ 1348565 h 1349737"/>
              <a:gd name="connsiteX5" fmla="*/ 3479072 w 5003110"/>
              <a:gd name="connsiteY5" fmla="*/ 326868 h 1349737"/>
              <a:gd name="connsiteX6" fmla="*/ 4122000 w 5003110"/>
              <a:gd name="connsiteY6" fmla="*/ 951902 h 1349737"/>
              <a:gd name="connsiteX7" fmla="*/ 4565379 w 5003110"/>
              <a:gd name="connsiteY7" fmla="*/ 5902 h 1349737"/>
              <a:gd name="connsiteX8" fmla="*/ 5003110 w 5003110"/>
              <a:gd name="connsiteY8" fmla="*/ 60651 h 1349737"/>
              <a:gd name="connsiteX0" fmla="*/ 0 w 5003110"/>
              <a:gd name="connsiteY0" fmla="*/ 245845 h 1349737"/>
              <a:gd name="connsiteX1" fmla="*/ 758744 w 5003110"/>
              <a:gd name="connsiteY1" fmla="*/ 998199 h 1349737"/>
              <a:gd name="connsiteX2" fmla="*/ 1401299 w 5003110"/>
              <a:gd name="connsiteY2" fmla="*/ 176398 h 1349737"/>
              <a:gd name="connsiteX3" fmla="*/ 2247679 w 5003110"/>
              <a:gd name="connsiteY3" fmla="*/ 133223 h 1349737"/>
              <a:gd name="connsiteX4" fmla="*/ 2813407 w 5003110"/>
              <a:gd name="connsiteY4" fmla="*/ 1348565 h 1349737"/>
              <a:gd name="connsiteX5" fmla="*/ 3479072 w 5003110"/>
              <a:gd name="connsiteY5" fmla="*/ 326868 h 1349737"/>
              <a:gd name="connsiteX6" fmla="*/ 4122000 w 5003110"/>
              <a:gd name="connsiteY6" fmla="*/ 951902 h 1349737"/>
              <a:gd name="connsiteX7" fmla="*/ 4565379 w 5003110"/>
              <a:gd name="connsiteY7" fmla="*/ 5902 h 1349737"/>
              <a:gd name="connsiteX8" fmla="*/ 5003110 w 5003110"/>
              <a:gd name="connsiteY8" fmla="*/ 60651 h 1349737"/>
              <a:gd name="connsiteX0" fmla="*/ 0 w 5003110"/>
              <a:gd name="connsiteY0" fmla="*/ 245845 h 1349737"/>
              <a:gd name="connsiteX1" fmla="*/ 758744 w 5003110"/>
              <a:gd name="connsiteY1" fmla="*/ 998199 h 1349737"/>
              <a:gd name="connsiteX2" fmla="*/ 1401299 w 5003110"/>
              <a:gd name="connsiteY2" fmla="*/ 176398 h 1349737"/>
              <a:gd name="connsiteX3" fmla="*/ 1949355 w 5003110"/>
              <a:gd name="connsiteY3" fmla="*/ 816129 h 1349737"/>
              <a:gd name="connsiteX4" fmla="*/ 2813407 w 5003110"/>
              <a:gd name="connsiteY4" fmla="*/ 1348565 h 1349737"/>
              <a:gd name="connsiteX5" fmla="*/ 3479072 w 5003110"/>
              <a:gd name="connsiteY5" fmla="*/ 326868 h 1349737"/>
              <a:gd name="connsiteX6" fmla="*/ 4122000 w 5003110"/>
              <a:gd name="connsiteY6" fmla="*/ 951902 h 1349737"/>
              <a:gd name="connsiteX7" fmla="*/ 4565379 w 5003110"/>
              <a:gd name="connsiteY7" fmla="*/ 5902 h 1349737"/>
              <a:gd name="connsiteX8" fmla="*/ 5003110 w 5003110"/>
              <a:gd name="connsiteY8" fmla="*/ 60651 h 1349737"/>
              <a:gd name="connsiteX0" fmla="*/ 0 w 5003110"/>
              <a:gd name="connsiteY0" fmla="*/ 245845 h 998304"/>
              <a:gd name="connsiteX1" fmla="*/ 758744 w 5003110"/>
              <a:gd name="connsiteY1" fmla="*/ 998199 h 998304"/>
              <a:gd name="connsiteX2" fmla="*/ 1401299 w 5003110"/>
              <a:gd name="connsiteY2" fmla="*/ 176398 h 998304"/>
              <a:gd name="connsiteX3" fmla="*/ 1949355 w 5003110"/>
              <a:gd name="connsiteY3" fmla="*/ 816129 h 998304"/>
              <a:gd name="connsiteX4" fmla="*/ 2634412 w 5003110"/>
              <a:gd name="connsiteY4" fmla="*/ 214246 h 998304"/>
              <a:gd name="connsiteX5" fmla="*/ 3479072 w 5003110"/>
              <a:gd name="connsiteY5" fmla="*/ 326868 h 998304"/>
              <a:gd name="connsiteX6" fmla="*/ 4122000 w 5003110"/>
              <a:gd name="connsiteY6" fmla="*/ 951902 h 998304"/>
              <a:gd name="connsiteX7" fmla="*/ 4565379 w 5003110"/>
              <a:gd name="connsiteY7" fmla="*/ 5902 h 998304"/>
              <a:gd name="connsiteX8" fmla="*/ 5003110 w 5003110"/>
              <a:gd name="connsiteY8" fmla="*/ 60651 h 998304"/>
              <a:gd name="connsiteX0" fmla="*/ 0 w 5003110"/>
              <a:gd name="connsiteY0" fmla="*/ 246319 h 1002258"/>
              <a:gd name="connsiteX1" fmla="*/ 758744 w 5003110"/>
              <a:gd name="connsiteY1" fmla="*/ 998673 h 1002258"/>
              <a:gd name="connsiteX2" fmla="*/ 1401299 w 5003110"/>
              <a:gd name="connsiteY2" fmla="*/ 176872 h 1002258"/>
              <a:gd name="connsiteX3" fmla="*/ 1949355 w 5003110"/>
              <a:gd name="connsiteY3" fmla="*/ 816603 h 1002258"/>
              <a:gd name="connsiteX4" fmla="*/ 2634412 w 5003110"/>
              <a:gd name="connsiteY4" fmla="*/ 214720 h 1002258"/>
              <a:gd name="connsiteX5" fmla="*/ 3276212 w 5003110"/>
              <a:gd name="connsiteY5" fmla="*/ 801904 h 1002258"/>
              <a:gd name="connsiteX6" fmla="*/ 4122000 w 5003110"/>
              <a:gd name="connsiteY6" fmla="*/ 952376 h 1002258"/>
              <a:gd name="connsiteX7" fmla="*/ 4565379 w 5003110"/>
              <a:gd name="connsiteY7" fmla="*/ 6376 h 1002258"/>
              <a:gd name="connsiteX8" fmla="*/ 5003110 w 5003110"/>
              <a:gd name="connsiteY8" fmla="*/ 61125 h 1002258"/>
              <a:gd name="connsiteX0" fmla="*/ 0 w 5003110"/>
              <a:gd name="connsiteY0" fmla="*/ 255664 h 1008123"/>
              <a:gd name="connsiteX1" fmla="*/ 758744 w 5003110"/>
              <a:gd name="connsiteY1" fmla="*/ 1008018 h 1008123"/>
              <a:gd name="connsiteX2" fmla="*/ 1401299 w 5003110"/>
              <a:gd name="connsiteY2" fmla="*/ 186217 h 1008123"/>
              <a:gd name="connsiteX3" fmla="*/ 1949355 w 5003110"/>
              <a:gd name="connsiteY3" fmla="*/ 825948 h 1008123"/>
              <a:gd name="connsiteX4" fmla="*/ 2634412 w 5003110"/>
              <a:gd name="connsiteY4" fmla="*/ 224065 h 1008123"/>
              <a:gd name="connsiteX5" fmla="*/ 3276212 w 5003110"/>
              <a:gd name="connsiteY5" fmla="*/ 811249 h 1008123"/>
              <a:gd name="connsiteX6" fmla="*/ 4098133 w 5003110"/>
              <a:gd name="connsiteY6" fmla="*/ 382987 h 1008123"/>
              <a:gd name="connsiteX7" fmla="*/ 4565379 w 5003110"/>
              <a:gd name="connsiteY7" fmla="*/ 15721 h 1008123"/>
              <a:gd name="connsiteX8" fmla="*/ 5003110 w 5003110"/>
              <a:gd name="connsiteY8" fmla="*/ 70470 h 100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03110" h="1008123">
                <a:moveTo>
                  <a:pt x="0" y="255664"/>
                </a:moveTo>
                <a:cubicBezTo>
                  <a:pt x="289367" y="71433"/>
                  <a:pt x="525194" y="1019593"/>
                  <a:pt x="758744" y="1008018"/>
                </a:cubicBezTo>
                <a:cubicBezTo>
                  <a:pt x="992294" y="996444"/>
                  <a:pt x="1202864" y="216562"/>
                  <a:pt x="1401299" y="186217"/>
                </a:cubicBezTo>
                <a:cubicBezTo>
                  <a:pt x="1599734" y="155872"/>
                  <a:pt x="1692372" y="811923"/>
                  <a:pt x="1949355" y="825948"/>
                </a:cubicBezTo>
                <a:cubicBezTo>
                  <a:pt x="2206338" y="839973"/>
                  <a:pt x="2351791" y="184074"/>
                  <a:pt x="2634412" y="224065"/>
                </a:cubicBezTo>
                <a:cubicBezTo>
                  <a:pt x="2917033" y="264056"/>
                  <a:pt x="3032258" y="784762"/>
                  <a:pt x="3276212" y="811249"/>
                </a:cubicBezTo>
                <a:cubicBezTo>
                  <a:pt x="3520166" y="837736"/>
                  <a:pt x="3883272" y="515575"/>
                  <a:pt x="4098133" y="382987"/>
                </a:cubicBezTo>
                <a:cubicBezTo>
                  <a:pt x="4312994" y="250399"/>
                  <a:pt x="4420516" y="-74948"/>
                  <a:pt x="4565379" y="15721"/>
                </a:cubicBezTo>
                <a:cubicBezTo>
                  <a:pt x="4710242" y="106390"/>
                  <a:pt x="4936086" y="16976"/>
                  <a:pt x="5003110" y="70470"/>
                </a:cubicBezTo>
              </a:path>
            </a:pathLst>
          </a:custGeom>
          <a:noFill/>
          <a:ln w="38100">
            <a:solidFill>
              <a:schemeClr val="accent1">
                <a:shade val="95000"/>
                <a:satMod val="105000"/>
                <a:alpha val="3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4D8F1C8D-5432-1F40-920D-29E860220C9F}"/>
              </a:ext>
            </a:extLst>
          </p:cNvPr>
          <p:cNvSpPr/>
          <p:nvPr/>
        </p:nvSpPr>
        <p:spPr>
          <a:xfrm>
            <a:off x="2146769" y="3872464"/>
            <a:ext cx="4852886" cy="1033860"/>
          </a:xfrm>
          <a:custGeom>
            <a:avLst/>
            <a:gdLst>
              <a:gd name="connsiteX0" fmla="*/ 0 w 4328932"/>
              <a:gd name="connsiteY0" fmla="*/ 308195 h 821320"/>
              <a:gd name="connsiteX1" fmla="*/ 972274 w 4328932"/>
              <a:gd name="connsiteY1" fmla="*/ 18828 h 821320"/>
              <a:gd name="connsiteX2" fmla="*/ 2361236 w 4328932"/>
              <a:gd name="connsiteY2" fmla="*/ 782757 h 821320"/>
              <a:gd name="connsiteX3" fmla="*/ 3588152 w 4328932"/>
              <a:gd name="connsiteY3" fmla="*/ 713309 h 821320"/>
              <a:gd name="connsiteX4" fmla="*/ 4051139 w 4328932"/>
              <a:gd name="connsiteY4" fmla="*/ 759608 h 821320"/>
              <a:gd name="connsiteX5" fmla="*/ 4328932 w 4328932"/>
              <a:gd name="connsiteY5" fmla="*/ 447092 h 821320"/>
              <a:gd name="connsiteX0" fmla="*/ 0 w 4328932"/>
              <a:gd name="connsiteY0" fmla="*/ 87581 h 578279"/>
              <a:gd name="connsiteX1" fmla="*/ 1066896 w 4328932"/>
              <a:gd name="connsiteY1" fmla="*/ 133880 h 578279"/>
              <a:gd name="connsiteX2" fmla="*/ 2361236 w 4328932"/>
              <a:gd name="connsiteY2" fmla="*/ 562143 h 578279"/>
              <a:gd name="connsiteX3" fmla="*/ 3588152 w 4328932"/>
              <a:gd name="connsiteY3" fmla="*/ 492695 h 578279"/>
              <a:gd name="connsiteX4" fmla="*/ 4051139 w 4328932"/>
              <a:gd name="connsiteY4" fmla="*/ 538994 h 578279"/>
              <a:gd name="connsiteX5" fmla="*/ 4328932 w 4328932"/>
              <a:gd name="connsiteY5" fmla="*/ 226478 h 578279"/>
              <a:gd name="connsiteX0" fmla="*/ 0 w 4328932"/>
              <a:gd name="connsiteY0" fmla="*/ 307674 h 799672"/>
              <a:gd name="connsiteX1" fmla="*/ 1066896 w 4328932"/>
              <a:gd name="connsiteY1" fmla="*/ 353973 h 799672"/>
              <a:gd name="connsiteX2" fmla="*/ 2432202 w 4328932"/>
              <a:gd name="connsiteY2" fmla="*/ 6732 h 799672"/>
              <a:gd name="connsiteX3" fmla="*/ 3588152 w 4328932"/>
              <a:gd name="connsiteY3" fmla="*/ 712788 h 799672"/>
              <a:gd name="connsiteX4" fmla="*/ 4051139 w 4328932"/>
              <a:gd name="connsiteY4" fmla="*/ 759087 h 799672"/>
              <a:gd name="connsiteX5" fmla="*/ 4328932 w 4328932"/>
              <a:gd name="connsiteY5" fmla="*/ 446571 h 799672"/>
              <a:gd name="connsiteX0" fmla="*/ 0 w 5003110"/>
              <a:gd name="connsiteY0" fmla="*/ 307674 h 821651"/>
              <a:gd name="connsiteX1" fmla="*/ 1066896 w 5003110"/>
              <a:gd name="connsiteY1" fmla="*/ 353973 h 821651"/>
              <a:gd name="connsiteX2" fmla="*/ 2432202 w 5003110"/>
              <a:gd name="connsiteY2" fmla="*/ 6732 h 821651"/>
              <a:gd name="connsiteX3" fmla="*/ 3588152 w 5003110"/>
              <a:gd name="connsiteY3" fmla="*/ 712788 h 821651"/>
              <a:gd name="connsiteX4" fmla="*/ 4051139 w 5003110"/>
              <a:gd name="connsiteY4" fmla="*/ 759087 h 821651"/>
              <a:gd name="connsiteX5" fmla="*/ 5003110 w 5003110"/>
              <a:gd name="connsiteY5" fmla="*/ 122480 h 821651"/>
              <a:gd name="connsiteX0" fmla="*/ 0 w 5003110"/>
              <a:gd name="connsiteY0" fmla="*/ 346022 h 751153"/>
              <a:gd name="connsiteX1" fmla="*/ 1066896 w 5003110"/>
              <a:gd name="connsiteY1" fmla="*/ 392321 h 751153"/>
              <a:gd name="connsiteX2" fmla="*/ 2432202 w 5003110"/>
              <a:gd name="connsiteY2" fmla="*/ 45080 h 751153"/>
              <a:gd name="connsiteX3" fmla="*/ 3588152 w 5003110"/>
              <a:gd name="connsiteY3" fmla="*/ 751136 h 751153"/>
              <a:gd name="connsiteX4" fmla="*/ 4488763 w 5003110"/>
              <a:gd name="connsiteY4" fmla="*/ 21931 h 751153"/>
              <a:gd name="connsiteX5" fmla="*/ 5003110 w 5003110"/>
              <a:gd name="connsiteY5" fmla="*/ 160828 h 751153"/>
              <a:gd name="connsiteX0" fmla="*/ 0 w 5003110"/>
              <a:gd name="connsiteY0" fmla="*/ 334681 h 519899"/>
              <a:gd name="connsiteX1" fmla="*/ 1066896 w 5003110"/>
              <a:gd name="connsiteY1" fmla="*/ 380980 h 519899"/>
              <a:gd name="connsiteX2" fmla="*/ 2432202 w 5003110"/>
              <a:gd name="connsiteY2" fmla="*/ 33739 h 519899"/>
              <a:gd name="connsiteX3" fmla="*/ 3872017 w 5003110"/>
              <a:gd name="connsiteY3" fmla="*/ 519876 h 519899"/>
              <a:gd name="connsiteX4" fmla="*/ 4488763 w 5003110"/>
              <a:gd name="connsiteY4" fmla="*/ 10590 h 519899"/>
              <a:gd name="connsiteX5" fmla="*/ 5003110 w 5003110"/>
              <a:gd name="connsiteY5" fmla="*/ 149487 h 519899"/>
              <a:gd name="connsiteX0" fmla="*/ 0 w 5003110"/>
              <a:gd name="connsiteY0" fmla="*/ 334681 h 535635"/>
              <a:gd name="connsiteX1" fmla="*/ 1066896 w 5003110"/>
              <a:gd name="connsiteY1" fmla="*/ 380980 h 535635"/>
              <a:gd name="connsiteX2" fmla="*/ 2432202 w 5003110"/>
              <a:gd name="connsiteY2" fmla="*/ 33739 h 535635"/>
              <a:gd name="connsiteX3" fmla="*/ 3157990 w 5003110"/>
              <a:gd name="connsiteY3" fmla="*/ 372530 h 535635"/>
              <a:gd name="connsiteX4" fmla="*/ 3872017 w 5003110"/>
              <a:gd name="connsiteY4" fmla="*/ 519876 h 535635"/>
              <a:gd name="connsiteX5" fmla="*/ 4488763 w 5003110"/>
              <a:gd name="connsiteY5" fmla="*/ 10590 h 535635"/>
              <a:gd name="connsiteX6" fmla="*/ 5003110 w 5003110"/>
              <a:gd name="connsiteY6" fmla="*/ 149487 h 535635"/>
              <a:gd name="connsiteX0" fmla="*/ 0 w 5003110"/>
              <a:gd name="connsiteY0" fmla="*/ 334681 h 535635"/>
              <a:gd name="connsiteX1" fmla="*/ 830342 w 5003110"/>
              <a:gd name="connsiteY1" fmla="*/ 427278 h 535635"/>
              <a:gd name="connsiteX2" fmla="*/ 2432202 w 5003110"/>
              <a:gd name="connsiteY2" fmla="*/ 33739 h 535635"/>
              <a:gd name="connsiteX3" fmla="*/ 3157990 w 5003110"/>
              <a:gd name="connsiteY3" fmla="*/ 372530 h 535635"/>
              <a:gd name="connsiteX4" fmla="*/ 3872017 w 5003110"/>
              <a:gd name="connsiteY4" fmla="*/ 519876 h 535635"/>
              <a:gd name="connsiteX5" fmla="*/ 4488763 w 5003110"/>
              <a:gd name="connsiteY5" fmla="*/ 10590 h 535635"/>
              <a:gd name="connsiteX6" fmla="*/ 5003110 w 5003110"/>
              <a:gd name="connsiteY6" fmla="*/ 149487 h 535635"/>
              <a:gd name="connsiteX0" fmla="*/ 0 w 5003110"/>
              <a:gd name="connsiteY0" fmla="*/ 334681 h 535635"/>
              <a:gd name="connsiteX1" fmla="*/ 830342 w 5003110"/>
              <a:gd name="connsiteY1" fmla="*/ 427278 h 535635"/>
              <a:gd name="connsiteX2" fmla="*/ 1616092 w 5003110"/>
              <a:gd name="connsiteY2" fmla="*/ 288382 h 535635"/>
              <a:gd name="connsiteX3" fmla="*/ 3157990 w 5003110"/>
              <a:gd name="connsiteY3" fmla="*/ 372530 h 535635"/>
              <a:gd name="connsiteX4" fmla="*/ 3872017 w 5003110"/>
              <a:gd name="connsiteY4" fmla="*/ 519876 h 535635"/>
              <a:gd name="connsiteX5" fmla="*/ 4488763 w 5003110"/>
              <a:gd name="connsiteY5" fmla="*/ 10590 h 535635"/>
              <a:gd name="connsiteX6" fmla="*/ 5003110 w 5003110"/>
              <a:gd name="connsiteY6" fmla="*/ 149487 h 535635"/>
              <a:gd name="connsiteX0" fmla="*/ 0 w 5003110"/>
              <a:gd name="connsiteY0" fmla="*/ 334681 h 532831"/>
              <a:gd name="connsiteX1" fmla="*/ 830342 w 5003110"/>
              <a:gd name="connsiteY1" fmla="*/ 427278 h 532831"/>
              <a:gd name="connsiteX2" fmla="*/ 1616092 w 5003110"/>
              <a:gd name="connsiteY2" fmla="*/ 288382 h 532831"/>
              <a:gd name="connsiteX3" fmla="*/ 2199948 w 5003110"/>
              <a:gd name="connsiteY3" fmla="*/ 430403 h 532831"/>
              <a:gd name="connsiteX4" fmla="*/ 3157990 w 5003110"/>
              <a:gd name="connsiteY4" fmla="*/ 372530 h 532831"/>
              <a:gd name="connsiteX5" fmla="*/ 3872017 w 5003110"/>
              <a:gd name="connsiteY5" fmla="*/ 519876 h 532831"/>
              <a:gd name="connsiteX6" fmla="*/ 4488763 w 5003110"/>
              <a:gd name="connsiteY6" fmla="*/ 10590 h 532831"/>
              <a:gd name="connsiteX7" fmla="*/ 5003110 w 5003110"/>
              <a:gd name="connsiteY7" fmla="*/ 149487 h 532831"/>
              <a:gd name="connsiteX0" fmla="*/ 0 w 5003110"/>
              <a:gd name="connsiteY0" fmla="*/ 334681 h 522431"/>
              <a:gd name="connsiteX1" fmla="*/ 830342 w 5003110"/>
              <a:gd name="connsiteY1" fmla="*/ 427278 h 522431"/>
              <a:gd name="connsiteX2" fmla="*/ 1616092 w 5003110"/>
              <a:gd name="connsiteY2" fmla="*/ 288382 h 522431"/>
              <a:gd name="connsiteX3" fmla="*/ 2199948 w 5003110"/>
              <a:gd name="connsiteY3" fmla="*/ 430403 h 522431"/>
              <a:gd name="connsiteX4" fmla="*/ 2992402 w 5003110"/>
              <a:gd name="connsiteY4" fmla="*/ 210485 h 522431"/>
              <a:gd name="connsiteX5" fmla="*/ 3872017 w 5003110"/>
              <a:gd name="connsiteY5" fmla="*/ 519876 h 522431"/>
              <a:gd name="connsiteX6" fmla="*/ 4488763 w 5003110"/>
              <a:gd name="connsiteY6" fmla="*/ 10590 h 522431"/>
              <a:gd name="connsiteX7" fmla="*/ 5003110 w 5003110"/>
              <a:gd name="connsiteY7" fmla="*/ 149487 h 522431"/>
              <a:gd name="connsiteX0" fmla="*/ 0 w 5003110"/>
              <a:gd name="connsiteY0" fmla="*/ 336322 h 558550"/>
              <a:gd name="connsiteX1" fmla="*/ 830342 w 5003110"/>
              <a:gd name="connsiteY1" fmla="*/ 428919 h 558550"/>
              <a:gd name="connsiteX2" fmla="*/ 1616092 w 5003110"/>
              <a:gd name="connsiteY2" fmla="*/ 290023 h 558550"/>
              <a:gd name="connsiteX3" fmla="*/ 2199948 w 5003110"/>
              <a:gd name="connsiteY3" fmla="*/ 432044 h 558550"/>
              <a:gd name="connsiteX4" fmla="*/ 2992402 w 5003110"/>
              <a:gd name="connsiteY4" fmla="*/ 212126 h 558550"/>
              <a:gd name="connsiteX5" fmla="*/ 3777396 w 5003110"/>
              <a:gd name="connsiteY5" fmla="*/ 556241 h 558550"/>
              <a:gd name="connsiteX6" fmla="*/ 4488763 w 5003110"/>
              <a:gd name="connsiteY6" fmla="*/ 12231 h 558550"/>
              <a:gd name="connsiteX7" fmla="*/ 5003110 w 5003110"/>
              <a:gd name="connsiteY7" fmla="*/ 151128 h 558550"/>
              <a:gd name="connsiteX0" fmla="*/ 0 w 5003110"/>
              <a:gd name="connsiteY0" fmla="*/ 734195 h 970188"/>
              <a:gd name="connsiteX1" fmla="*/ 830342 w 5003110"/>
              <a:gd name="connsiteY1" fmla="*/ 826792 h 970188"/>
              <a:gd name="connsiteX2" fmla="*/ 1616092 w 5003110"/>
              <a:gd name="connsiteY2" fmla="*/ 687896 h 970188"/>
              <a:gd name="connsiteX3" fmla="*/ 2199948 w 5003110"/>
              <a:gd name="connsiteY3" fmla="*/ 829917 h 970188"/>
              <a:gd name="connsiteX4" fmla="*/ 2992402 w 5003110"/>
              <a:gd name="connsiteY4" fmla="*/ 609999 h 970188"/>
              <a:gd name="connsiteX5" fmla="*/ 3777396 w 5003110"/>
              <a:gd name="connsiteY5" fmla="*/ 954114 h 970188"/>
              <a:gd name="connsiteX6" fmla="*/ 4133933 w 5003110"/>
              <a:gd name="connsiteY6" fmla="*/ 4990 h 970188"/>
              <a:gd name="connsiteX7" fmla="*/ 5003110 w 5003110"/>
              <a:gd name="connsiteY7" fmla="*/ 549001 h 970188"/>
              <a:gd name="connsiteX0" fmla="*/ 0 w 5003110"/>
              <a:gd name="connsiteY0" fmla="*/ 738687 h 974680"/>
              <a:gd name="connsiteX1" fmla="*/ 830342 w 5003110"/>
              <a:gd name="connsiteY1" fmla="*/ 831284 h 974680"/>
              <a:gd name="connsiteX2" fmla="*/ 1616092 w 5003110"/>
              <a:gd name="connsiteY2" fmla="*/ 692388 h 974680"/>
              <a:gd name="connsiteX3" fmla="*/ 2199948 w 5003110"/>
              <a:gd name="connsiteY3" fmla="*/ 834409 h 974680"/>
              <a:gd name="connsiteX4" fmla="*/ 2992402 w 5003110"/>
              <a:gd name="connsiteY4" fmla="*/ 614491 h 974680"/>
              <a:gd name="connsiteX5" fmla="*/ 3777396 w 5003110"/>
              <a:gd name="connsiteY5" fmla="*/ 958606 h 974680"/>
              <a:gd name="connsiteX6" fmla="*/ 4133933 w 5003110"/>
              <a:gd name="connsiteY6" fmla="*/ 9482 h 974680"/>
              <a:gd name="connsiteX7" fmla="*/ 4577312 w 5003110"/>
              <a:gd name="connsiteY7" fmla="*/ 475594 h 974680"/>
              <a:gd name="connsiteX8" fmla="*/ 5003110 w 5003110"/>
              <a:gd name="connsiteY8" fmla="*/ 553493 h 974680"/>
              <a:gd name="connsiteX0" fmla="*/ 0 w 5003110"/>
              <a:gd name="connsiteY0" fmla="*/ 733928 h 969921"/>
              <a:gd name="connsiteX1" fmla="*/ 830342 w 5003110"/>
              <a:gd name="connsiteY1" fmla="*/ 826525 h 969921"/>
              <a:gd name="connsiteX2" fmla="*/ 1616092 w 5003110"/>
              <a:gd name="connsiteY2" fmla="*/ 687629 h 969921"/>
              <a:gd name="connsiteX3" fmla="*/ 2199948 w 5003110"/>
              <a:gd name="connsiteY3" fmla="*/ 829650 h 969921"/>
              <a:gd name="connsiteX4" fmla="*/ 2992402 w 5003110"/>
              <a:gd name="connsiteY4" fmla="*/ 609732 h 969921"/>
              <a:gd name="connsiteX5" fmla="*/ 3777396 w 5003110"/>
              <a:gd name="connsiteY5" fmla="*/ 953847 h 969921"/>
              <a:gd name="connsiteX6" fmla="*/ 4133933 w 5003110"/>
              <a:gd name="connsiteY6" fmla="*/ 4723 h 969921"/>
              <a:gd name="connsiteX7" fmla="*/ 4577312 w 5003110"/>
              <a:gd name="connsiteY7" fmla="*/ 586582 h 969921"/>
              <a:gd name="connsiteX8" fmla="*/ 5003110 w 5003110"/>
              <a:gd name="connsiteY8" fmla="*/ 548734 h 969921"/>
              <a:gd name="connsiteX0" fmla="*/ 0 w 5003110"/>
              <a:gd name="connsiteY0" fmla="*/ 736997 h 972990"/>
              <a:gd name="connsiteX1" fmla="*/ 830342 w 5003110"/>
              <a:gd name="connsiteY1" fmla="*/ 829594 h 972990"/>
              <a:gd name="connsiteX2" fmla="*/ 1616092 w 5003110"/>
              <a:gd name="connsiteY2" fmla="*/ 690698 h 972990"/>
              <a:gd name="connsiteX3" fmla="*/ 2199948 w 5003110"/>
              <a:gd name="connsiteY3" fmla="*/ 832719 h 972990"/>
              <a:gd name="connsiteX4" fmla="*/ 2992402 w 5003110"/>
              <a:gd name="connsiteY4" fmla="*/ 612801 h 972990"/>
              <a:gd name="connsiteX5" fmla="*/ 3777396 w 5003110"/>
              <a:gd name="connsiteY5" fmla="*/ 956916 h 972990"/>
              <a:gd name="connsiteX6" fmla="*/ 4133933 w 5003110"/>
              <a:gd name="connsiteY6" fmla="*/ 7792 h 972990"/>
              <a:gd name="connsiteX7" fmla="*/ 4577312 w 5003110"/>
              <a:gd name="connsiteY7" fmla="*/ 508628 h 972990"/>
              <a:gd name="connsiteX8" fmla="*/ 5003110 w 5003110"/>
              <a:gd name="connsiteY8" fmla="*/ 551803 h 972990"/>
              <a:gd name="connsiteX0" fmla="*/ 0 w 5003110"/>
              <a:gd name="connsiteY0" fmla="*/ 735546 h 971539"/>
              <a:gd name="connsiteX1" fmla="*/ 830342 w 5003110"/>
              <a:gd name="connsiteY1" fmla="*/ 828143 h 971539"/>
              <a:gd name="connsiteX2" fmla="*/ 1616092 w 5003110"/>
              <a:gd name="connsiteY2" fmla="*/ 689247 h 971539"/>
              <a:gd name="connsiteX3" fmla="*/ 2199948 w 5003110"/>
              <a:gd name="connsiteY3" fmla="*/ 831268 h 971539"/>
              <a:gd name="connsiteX4" fmla="*/ 2992402 w 5003110"/>
              <a:gd name="connsiteY4" fmla="*/ 611350 h 971539"/>
              <a:gd name="connsiteX5" fmla="*/ 3777396 w 5003110"/>
              <a:gd name="connsiteY5" fmla="*/ 955465 h 971539"/>
              <a:gd name="connsiteX6" fmla="*/ 4133933 w 5003110"/>
              <a:gd name="connsiteY6" fmla="*/ 6341 h 971539"/>
              <a:gd name="connsiteX7" fmla="*/ 4577312 w 5003110"/>
              <a:gd name="connsiteY7" fmla="*/ 541902 h 971539"/>
              <a:gd name="connsiteX8" fmla="*/ 5003110 w 5003110"/>
              <a:gd name="connsiteY8" fmla="*/ 550352 h 971539"/>
              <a:gd name="connsiteX0" fmla="*/ 0 w 5003110"/>
              <a:gd name="connsiteY0" fmla="*/ 224058 h 444135"/>
              <a:gd name="connsiteX1" fmla="*/ 830342 w 5003110"/>
              <a:gd name="connsiteY1" fmla="*/ 316655 h 444135"/>
              <a:gd name="connsiteX2" fmla="*/ 1616092 w 5003110"/>
              <a:gd name="connsiteY2" fmla="*/ 177759 h 444135"/>
              <a:gd name="connsiteX3" fmla="*/ 2199948 w 5003110"/>
              <a:gd name="connsiteY3" fmla="*/ 319780 h 444135"/>
              <a:gd name="connsiteX4" fmla="*/ 2992402 w 5003110"/>
              <a:gd name="connsiteY4" fmla="*/ 99862 h 444135"/>
              <a:gd name="connsiteX5" fmla="*/ 3777396 w 5003110"/>
              <a:gd name="connsiteY5" fmla="*/ 443977 h 444135"/>
              <a:gd name="connsiteX6" fmla="*/ 4098134 w 5003110"/>
              <a:gd name="connsiteY6" fmla="*/ 143036 h 444135"/>
              <a:gd name="connsiteX7" fmla="*/ 4577312 w 5003110"/>
              <a:gd name="connsiteY7" fmla="*/ 30414 h 444135"/>
              <a:gd name="connsiteX8" fmla="*/ 5003110 w 5003110"/>
              <a:gd name="connsiteY8" fmla="*/ 38864 h 444135"/>
              <a:gd name="connsiteX0" fmla="*/ 0 w 5003110"/>
              <a:gd name="connsiteY0" fmla="*/ 224058 h 502392"/>
              <a:gd name="connsiteX1" fmla="*/ 830342 w 5003110"/>
              <a:gd name="connsiteY1" fmla="*/ 316655 h 502392"/>
              <a:gd name="connsiteX2" fmla="*/ 1616092 w 5003110"/>
              <a:gd name="connsiteY2" fmla="*/ 177759 h 502392"/>
              <a:gd name="connsiteX3" fmla="*/ 2199948 w 5003110"/>
              <a:gd name="connsiteY3" fmla="*/ 319780 h 502392"/>
              <a:gd name="connsiteX4" fmla="*/ 2801474 w 5003110"/>
              <a:gd name="connsiteY4" fmla="*/ 481826 h 502392"/>
              <a:gd name="connsiteX5" fmla="*/ 3777396 w 5003110"/>
              <a:gd name="connsiteY5" fmla="*/ 443977 h 502392"/>
              <a:gd name="connsiteX6" fmla="*/ 4098134 w 5003110"/>
              <a:gd name="connsiteY6" fmla="*/ 143036 h 502392"/>
              <a:gd name="connsiteX7" fmla="*/ 4577312 w 5003110"/>
              <a:gd name="connsiteY7" fmla="*/ 30414 h 502392"/>
              <a:gd name="connsiteX8" fmla="*/ 5003110 w 5003110"/>
              <a:gd name="connsiteY8" fmla="*/ 38864 h 502392"/>
              <a:gd name="connsiteX0" fmla="*/ 0 w 5003110"/>
              <a:gd name="connsiteY0" fmla="*/ 344708 h 623042"/>
              <a:gd name="connsiteX1" fmla="*/ 830342 w 5003110"/>
              <a:gd name="connsiteY1" fmla="*/ 437305 h 623042"/>
              <a:gd name="connsiteX2" fmla="*/ 1616092 w 5003110"/>
              <a:gd name="connsiteY2" fmla="*/ 298409 h 623042"/>
              <a:gd name="connsiteX3" fmla="*/ 2259612 w 5003110"/>
              <a:gd name="connsiteY3" fmla="*/ 592 h 623042"/>
              <a:gd name="connsiteX4" fmla="*/ 2801474 w 5003110"/>
              <a:gd name="connsiteY4" fmla="*/ 602476 h 623042"/>
              <a:gd name="connsiteX5" fmla="*/ 3777396 w 5003110"/>
              <a:gd name="connsiteY5" fmla="*/ 564627 h 623042"/>
              <a:gd name="connsiteX6" fmla="*/ 4098134 w 5003110"/>
              <a:gd name="connsiteY6" fmla="*/ 263686 h 623042"/>
              <a:gd name="connsiteX7" fmla="*/ 4577312 w 5003110"/>
              <a:gd name="connsiteY7" fmla="*/ 151064 h 623042"/>
              <a:gd name="connsiteX8" fmla="*/ 5003110 w 5003110"/>
              <a:gd name="connsiteY8" fmla="*/ 159514 h 623042"/>
              <a:gd name="connsiteX0" fmla="*/ 0 w 5003110"/>
              <a:gd name="connsiteY0" fmla="*/ 399478 h 677812"/>
              <a:gd name="connsiteX1" fmla="*/ 830342 w 5003110"/>
              <a:gd name="connsiteY1" fmla="*/ 492075 h 677812"/>
              <a:gd name="connsiteX2" fmla="*/ 1377433 w 5003110"/>
              <a:gd name="connsiteY2" fmla="*/ 29088 h 677812"/>
              <a:gd name="connsiteX3" fmla="*/ 2259612 w 5003110"/>
              <a:gd name="connsiteY3" fmla="*/ 55362 h 677812"/>
              <a:gd name="connsiteX4" fmla="*/ 2801474 w 5003110"/>
              <a:gd name="connsiteY4" fmla="*/ 657246 h 677812"/>
              <a:gd name="connsiteX5" fmla="*/ 3777396 w 5003110"/>
              <a:gd name="connsiteY5" fmla="*/ 619397 h 677812"/>
              <a:gd name="connsiteX6" fmla="*/ 4098134 w 5003110"/>
              <a:gd name="connsiteY6" fmla="*/ 318456 h 677812"/>
              <a:gd name="connsiteX7" fmla="*/ 4577312 w 5003110"/>
              <a:gd name="connsiteY7" fmla="*/ 205834 h 677812"/>
              <a:gd name="connsiteX8" fmla="*/ 5003110 w 5003110"/>
              <a:gd name="connsiteY8" fmla="*/ 214284 h 677812"/>
              <a:gd name="connsiteX0" fmla="*/ 0 w 5003110"/>
              <a:gd name="connsiteY0" fmla="*/ 399478 h 629439"/>
              <a:gd name="connsiteX1" fmla="*/ 830342 w 5003110"/>
              <a:gd name="connsiteY1" fmla="*/ 492075 h 629439"/>
              <a:gd name="connsiteX2" fmla="*/ 1377433 w 5003110"/>
              <a:gd name="connsiteY2" fmla="*/ 29088 h 629439"/>
              <a:gd name="connsiteX3" fmla="*/ 2259612 w 5003110"/>
              <a:gd name="connsiteY3" fmla="*/ 55362 h 629439"/>
              <a:gd name="connsiteX4" fmla="*/ 2896938 w 5003110"/>
              <a:gd name="connsiteY4" fmla="*/ 541499 h 629439"/>
              <a:gd name="connsiteX5" fmla="*/ 3777396 w 5003110"/>
              <a:gd name="connsiteY5" fmla="*/ 619397 h 629439"/>
              <a:gd name="connsiteX6" fmla="*/ 4098134 w 5003110"/>
              <a:gd name="connsiteY6" fmla="*/ 318456 h 629439"/>
              <a:gd name="connsiteX7" fmla="*/ 4577312 w 5003110"/>
              <a:gd name="connsiteY7" fmla="*/ 205834 h 629439"/>
              <a:gd name="connsiteX8" fmla="*/ 5003110 w 5003110"/>
              <a:gd name="connsiteY8" fmla="*/ 214284 h 629439"/>
              <a:gd name="connsiteX0" fmla="*/ 0 w 5003110"/>
              <a:gd name="connsiteY0" fmla="*/ 344253 h 1137113"/>
              <a:gd name="connsiteX1" fmla="*/ 830342 w 5003110"/>
              <a:gd name="connsiteY1" fmla="*/ 436850 h 1137113"/>
              <a:gd name="connsiteX2" fmla="*/ 1413232 w 5003110"/>
              <a:gd name="connsiteY2" fmla="*/ 1131332 h 1137113"/>
              <a:gd name="connsiteX3" fmla="*/ 2259612 w 5003110"/>
              <a:gd name="connsiteY3" fmla="*/ 137 h 1137113"/>
              <a:gd name="connsiteX4" fmla="*/ 2896938 w 5003110"/>
              <a:gd name="connsiteY4" fmla="*/ 486274 h 1137113"/>
              <a:gd name="connsiteX5" fmla="*/ 3777396 w 5003110"/>
              <a:gd name="connsiteY5" fmla="*/ 564172 h 1137113"/>
              <a:gd name="connsiteX6" fmla="*/ 4098134 w 5003110"/>
              <a:gd name="connsiteY6" fmla="*/ 263231 h 1137113"/>
              <a:gd name="connsiteX7" fmla="*/ 4577312 w 5003110"/>
              <a:gd name="connsiteY7" fmla="*/ 150609 h 1137113"/>
              <a:gd name="connsiteX8" fmla="*/ 5003110 w 5003110"/>
              <a:gd name="connsiteY8" fmla="*/ 159059 h 1137113"/>
              <a:gd name="connsiteX0" fmla="*/ 0 w 5003110"/>
              <a:gd name="connsiteY0" fmla="*/ 224058 h 1012548"/>
              <a:gd name="connsiteX1" fmla="*/ 830342 w 5003110"/>
              <a:gd name="connsiteY1" fmla="*/ 316655 h 1012548"/>
              <a:gd name="connsiteX2" fmla="*/ 1413232 w 5003110"/>
              <a:gd name="connsiteY2" fmla="*/ 1011137 h 1012548"/>
              <a:gd name="connsiteX3" fmla="*/ 2247679 w 5003110"/>
              <a:gd name="connsiteY3" fmla="*/ 111436 h 1012548"/>
              <a:gd name="connsiteX4" fmla="*/ 2896938 w 5003110"/>
              <a:gd name="connsiteY4" fmla="*/ 366079 h 1012548"/>
              <a:gd name="connsiteX5" fmla="*/ 3777396 w 5003110"/>
              <a:gd name="connsiteY5" fmla="*/ 443977 h 1012548"/>
              <a:gd name="connsiteX6" fmla="*/ 4098134 w 5003110"/>
              <a:gd name="connsiteY6" fmla="*/ 143036 h 1012548"/>
              <a:gd name="connsiteX7" fmla="*/ 4577312 w 5003110"/>
              <a:gd name="connsiteY7" fmla="*/ 30414 h 1012548"/>
              <a:gd name="connsiteX8" fmla="*/ 5003110 w 5003110"/>
              <a:gd name="connsiteY8" fmla="*/ 38864 h 1012548"/>
              <a:gd name="connsiteX0" fmla="*/ 0 w 5003110"/>
              <a:gd name="connsiteY0" fmla="*/ 224058 h 1012073"/>
              <a:gd name="connsiteX1" fmla="*/ 687146 w 5003110"/>
              <a:gd name="connsiteY1" fmla="*/ 281931 h 1012073"/>
              <a:gd name="connsiteX2" fmla="*/ 1413232 w 5003110"/>
              <a:gd name="connsiteY2" fmla="*/ 1011137 h 1012073"/>
              <a:gd name="connsiteX3" fmla="*/ 2247679 w 5003110"/>
              <a:gd name="connsiteY3" fmla="*/ 111436 h 1012073"/>
              <a:gd name="connsiteX4" fmla="*/ 2896938 w 5003110"/>
              <a:gd name="connsiteY4" fmla="*/ 366079 h 1012073"/>
              <a:gd name="connsiteX5" fmla="*/ 3777396 w 5003110"/>
              <a:gd name="connsiteY5" fmla="*/ 443977 h 1012073"/>
              <a:gd name="connsiteX6" fmla="*/ 4098134 w 5003110"/>
              <a:gd name="connsiteY6" fmla="*/ 143036 h 1012073"/>
              <a:gd name="connsiteX7" fmla="*/ 4577312 w 5003110"/>
              <a:gd name="connsiteY7" fmla="*/ 30414 h 1012073"/>
              <a:gd name="connsiteX8" fmla="*/ 5003110 w 5003110"/>
              <a:gd name="connsiteY8" fmla="*/ 38864 h 1012073"/>
              <a:gd name="connsiteX0" fmla="*/ 0 w 5003110"/>
              <a:gd name="connsiteY0" fmla="*/ 224058 h 1328368"/>
              <a:gd name="connsiteX1" fmla="*/ 687146 w 5003110"/>
              <a:gd name="connsiteY1" fmla="*/ 281931 h 1328368"/>
              <a:gd name="connsiteX2" fmla="*/ 1413232 w 5003110"/>
              <a:gd name="connsiteY2" fmla="*/ 1011137 h 1328368"/>
              <a:gd name="connsiteX3" fmla="*/ 2247679 w 5003110"/>
              <a:gd name="connsiteY3" fmla="*/ 111436 h 1328368"/>
              <a:gd name="connsiteX4" fmla="*/ 2813407 w 5003110"/>
              <a:gd name="connsiteY4" fmla="*/ 1326778 h 1328368"/>
              <a:gd name="connsiteX5" fmla="*/ 3777396 w 5003110"/>
              <a:gd name="connsiteY5" fmla="*/ 443977 h 1328368"/>
              <a:gd name="connsiteX6" fmla="*/ 4098134 w 5003110"/>
              <a:gd name="connsiteY6" fmla="*/ 143036 h 1328368"/>
              <a:gd name="connsiteX7" fmla="*/ 4577312 w 5003110"/>
              <a:gd name="connsiteY7" fmla="*/ 30414 h 1328368"/>
              <a:gd name="connsiteX8" fmla="*/ 5003110 w 5003110"/>
              <a:gd name="connsiteY8" fmla="*/ 38864 h 1328368"/>
              <a:gd name="connsiteX0" fmla="*/ 0 w 5003110"/>
              <a:gd name="connsiteY0" fmla="*/ 221288 h 1325351"/>
              <a:gd name="connsiteX1" fmla="*/ 687146 w 5003110"/>
              <a:gd name="connsiteY1" fmla="*/ 279161 h 1325351"/>
              <a:gd name="connsiteX2" fmla="*/ 1413232 w 5003110"/>
              <a:gd name="connsiteY2" fmla="*/ 1008367 h 1325351"/>
              <a:gd name="connsiteX3" fmla="*/ 2247679 w 5003110"/>
              <a:gd name="connsiteY3" fmla="*/ 108666 h 1325351"/>
              <a:gd name="connsiteX4" fmla="*/ 2813407 w 5003110"/>
              <a:gd name="connsiteY4" fmla="*/ 1324008 h 1325351"/>
              <a:gd name="connsiteX5" fmla="*/ 3479072 w 5003110"/>
              <a:gd name="connsiteY5" fmla="*/ 302311 h 1325351"/>
              <a:gd name="connsiteX6" fmla="*/ 4098134 w 5003110"/>
              <a:gd name="connsiteY6" fmla="*/ 140266 h 1325351"/>
              <a:gd name="connsiteX7" fmla="*/ 4577312 w 5003110"/>
              <a:gd name="connsiteY7" fmla="*/ 27644 h 1325351"/>
              <a:gd name="connsiteX8" fmla="*/ 5003110 w 5003110"/>
              <a:gd name="connsiteY8" fmla="*/ 36094 h 1325351"/>
              <a:gd name="connsiteX0" fmla="*/ 0 w 5003110"/>
              <a:gd name="connsiteY0" fmla="*/ 199773 h 1303665"/>
              <a:gd name="connsiteX1" fmla="*/ 687146 w 5003110"/>
              <a:gd name="connsiteY1" fmla="*/ 257646 h 1303665"/>
              <a:gd name="connsiteX2" fmla="*/ 1413232 w 5003110"/>
              <a:gd name="connsiteY2" fmla="*/ 986852 h 1303665"/>
              <a:gd name="connsiteX3" fmla="*/ 2247679 w 5003110"/>
              <a:gd name="connsiteY3" fmla="*/ 87151 h 1303665"/>
              <a:gd name="connsiteX4" fmla="*/ 2813407 w 5003110"/>
              <a:gd name="connsiteY4" fmla="*/ 1302493 h 1303665"/>
              <a:gd name="connsiteX5" fmla="*/ 3479072 w 5003110"/>
              <a:gd name="connsiteY5" fmla="*/ 280796 h 1303665"/>
              <a:gd name="connsiteX6" fmla="*/ 4122000 w 5003110"/>
              <a:gd name="connsiteY6" fmla="*/ 905830 h 1303665"/>
              <a:gd name="connsiteX7" fmla="*/ 4577312 w 5003110"/>
              <a:gd name="connsiteY7" fmla="*/ 6129 h 1303665"/>
              <a:gd name="connsiteX8" fmla="*/ 5003110 w 5003110"/>
              <a:gd name="connsiteY8" fmla="*/ 14579 h 1303665"/>
              <a:gd name="connsiteX0" fmla="*/ 0 w 5003110"/>
              <a:gd name="connsiteY0" fmla="*/ 245845 h 1349737"/>
              <a:gd name="connsiteX1" fmla="*/ 687146 w 5003110"/>
              <a:gd name="connsiteY1" fmla="*/ 303718 h 1349737"/>
              <a:gd name="connsiteX2" fmla="*/ 1413232 w 5003110"/>
              <a:gd name="connsiteY2" fmla="*/ 1032924 h 1349737"/>
              <a:gd name="connsiteX3" fmla="*/ 2247679 w 5003110"/>
              <a:gd name="connsiteY3" fmla="*/ 133223 h 1349737"/>
              <a:gd name="connsiteX4" fmla="*/ 2813407 w 5003110"/>
              <a:gd name="connsiteY4" fmla="*/ 1348565 h 1349737"/>
              <a:gd name="connsiteX5" fmla="*/ 3479072 w 5003110"/>
              <a:gd name="connsiteY5" fmla="*/ 326868 h 1349737"/>
              <a:gd name="connsiteX6" fmla="*/ 4122000 w 5003110"/>
              <a:gd name="connsiteY6" fmla="*/ 951902 h 1349737"/>
              <a:gd name="connsiteX7" fmla="*/ 4565379 w 5003110"/>
              <a:gd name="connsiteY7" fmla="*/ 5902 h 1349737"/>
              <a:gd name="connsiteX8" fmla="*/ 5003110 w 5003110"/>
              <a:gd name="connsiteY8" fmla="*/ 60651 h 1349737"/>
              <a:gd name="connsiteX0" fmla="*/ 0 w 5003110"/>
              <a:gd name="connsiteY0" fmla="*/ 245845 h 1033860"/>
              <a:gd name="connsiteX1" fmla="*/ 687146 w 5003110"/>
              <a:gd name="connsiteY1" fmla="*/ 303718 h 1033860"/>
              <a:gd name="connsiteX2" fmla="*/ 1413232 w 5003110"/>
              <a:gd name="connsiteY2" fmla="*/ 1032924 h 1033860"/>
              <a:gd name="connsiteX3" fmla="*/ 2247679 w 5003110"/>
              <a:gd name="connsiteY3" fmla="*/ 133223 h 1033860"/>
              <a:gd name="connsiteX4" fmla="*/ 2789541 w 5003110"/>
              <a:gd name="connsiteY4" fmla="*/ 1001325 h 1033860"/>
              <a:gd name="connsiteX5" fmla="*/ 3479072 w 5003110"/>
              <a:gd name="connsiteY5" fmla="*/ 326868 h 1033860"/>
              <a:gd name="connsiteX6" fmla="*/ 4122000 w 5003110"/>
              <a:gd name="connsiteY6" fmla="*/ 951902 h 1033860"/>
              <a:gd name="connsiteX7" fmla="*/ 4565379 w 5003110"/>
              <a:gd name="connsiteY7" fmla="*/ 5902 h 1033860"/>
              <a:gd name="connsiteX8" fmla="*/ 5003110 w 5003110"/>
              <a:gd name="connsiteY8" fmla="*/ 60651 h 103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03110" h="1033860">
                <a:moveTo>
                  <a:pt x="0" y="245845"/>
                </a:moveTo>
                <a:cubicBezTo>
                  <a:pt x="289367" y="61614"/>
                  <a:pt x="451607" y="172538"/>
                  <a:pt x="687146" y="303718"/>
                </a:cubicBezTo>
                <a:cubicBezTo>
                  <a:pt x="922685" y="434898"/>
                  <a:pt x="1153143" y="1061340"/>
                  <a:pt x="1413232" y="1032924"/>
                </a:cubicBezTo>
                <a:cubicBezTo>
                  <a:pt x="1673321" y="1004508"/>
                  <a:pt x="1990696" y="119198"/>
                  <a:pt x="2247679" y="133223"/>
                </a:cubicBezTo>
                <a:cubicBezTo>
                  <a:pt x="2504662" y="147248"/>
                  <a:pt x="2506920" y="961334"/>
                  <a:pt x="2789541" y="1001325"/>
                </a:cubicBezTo>
                <a:cubicBezTo>
                  <a:pt x="3072162" y="1041316"/>
                  <a:pt x="3256996" y="335105"/>
                  <a:pt x="3479072" y="326868"/>
                </a:cubicBezTo>
                <a:cubicBezTo>
                  <a:pt x="3701149" y="318631"/>
                  <a:pt x="3940949" y="1005396"/>
                  <a:pt x="4122000" y="951902"/>
                </a:cubicBezTo>
                <a:cubicBezTo>
                  <a:pt x="4303051" y="898408"/>
                  <a:pt x="4420516" y="-84767"/>
                  <a:pt x="4565379" y="5902"/>
                </a:cubicBezTo>
                <a:cubicBezTo>
                  <a:pt x="4710242" y="96571"/>
                  <a:pt x="4936086" y="7157"/>
                  <a:pt x="5003110" y="60651"/>
                </a:cubicBezTo>
              </a:path>
            </a:pathLst>
          </a:custGeom>
          <a:noFill/>
          <a:ln w="38100">
            <a:solidFill>
              <a:schemeClr val="accent1">
                <a:shade val="95000"/>
                <a:satMod val="105000"/>
                <a:alpha val="3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116C1A-F863-824D-83A3-051CBE362329}"/>
              </a:ext>
            </a:extLst>
          </p:cNvPr>
          <p:cNvSpPr/>
          <p:nvPr/>
        </p:nvSpPr>
        <p:spPr>
          <a:xfrm>
            <a:off x="7416653" y="3742309"/>
            <a:ext cx="1666755" cy="62344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>
              <a:lnSpc>
                <a:spcPts val="1700"/>
              </a:lnSpc>
            </a:pPr>
            <a:r>
              <a:rPr lang="en-US" sz="17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Optimal actions to take next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91841-00CF-6E41-81AD-842538F4D31A}"/>
              </a:ext>
            </a:extLst>
          </p:cNvPr>
          <p:cNvSpPr/>
          <p:nvPr/>
        </p:nvSpPr>
        <p:spPr>
          <a:xfrm>
            <a:off x="49924" y="4385599"/>
            <a:ext cx="1423086" cy="3800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Initial State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C06D9C-977D-2043-94B6-AF1EC0A5441C}"/>
              </a:ext>
            </a:extLst>
          </p:cNvPr>
          <p:cNvSpPr/>
          <p:nvPr/>
        </p:nvSpPr>
        <p:spPr>
          <a:xfrm>
            <a:off x="49924" y="3719217"/>
            <a:ext cx="1423086" cy="52869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>
              <a:lnSpc>
                <a:spcPts val="1700"/>
              </a:lnSpc>
            </a:pPr>
            <a:r>
              <a:rPr lang="en-US" sz="17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System Dynamics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6D5D1415-E68D-E04F-87AD-E388B405D65A}"/>
              </a:ext>
            </a:extLst>
          </p:cNvPr>
          <p:cNvSpPr/>
          <p:nvPr/>
        </p:nvSpPr>
        <p:spPr>
          <a:xfrm>
            <a:off x="1566756" y="3754088"/>
            <a:ext cx="510209" cy="447950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984C80F-3B9A-7C45-9010-09B4DAC4DB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980" b="99505" l="1389" r="98958">
                        <a14:foregroundMark x1="21875" y1="71287" x2="15625" y2="36139"/>
                        <a14:foregroundMark x1="29514" y1="34653" x2="16667" y2="16337"/>
                        <a14:foregroundMark x1="71181" y1="24257" x2="42708" y2="7426"/>
                        <a14:foregroundMark x1="84028" y1="17327" x2="12847" y2="20792"/>
                        <a14:foregroundMark x1="33333" y1="13861" x2="1736" y2="2970"/>
                        <a14:foregroundMark x1="17361" y1="62376" x2="3472" y2="99505"/>
                        <a14:foregroundMark x1="87153" y1="22772" x2="98958" y2="7426"/>
                        <a14:backgroundMark x1="31597" y1="36634" x2="39583" y2="38119"/>
                        <a14:backgroundMark x1="52778" y1="27228" x2="54167" y2="42079"/>
                        <a14:backgroundMark x1="71528" y1="27228" x2="89931" y2="26238"/>
                        <a14:backgroundMark x1="67708" y1="31188" x2="57639" y2="257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7931" y="2367639"/>
            <a:ext cx="18288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8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ft Brace 6">
            <a:extLst>
              <a:ext uri="{FF2B5EF4-FFF2-40B4-BE49-F238E27FC236}">
                <a16:creationId xmlns:a16="http://schemas.microsoft.com/office/drawing/2014/main" id="{76325C7A-8B01-4D4A-AFAC-7EEEC6EBC5A1}"/>
              </a:ext>
            </a:extLst>
          </p:cNvPr>
          <p:cNvSpPr/>
          <p:nvPr/>
        </p:nvSpPr>
        <p:spPr>
          <a:xfrm rot="5400000">
            <a:off x="4482729" y="-1947144"/>
            <a:ext cx="436604" cy="8294268"/>
          </a:xfrm>
          <a:prstGeom prst="leftBrace">
            <a:avLst>
              <a:gd name="adj1" fmla="val 8333"/>
              <a:gd name="adj2" fmla="val 6262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35EB08C-07A6-5C4F-B313-20E9691605CE}"/>
                  </a:ext>
                </a:extLst>
              </p:cNvPr>
              <p:cNvSpPr/>
              <p:nvPr/>
            </p:nvSpPr>
            <p:spPr>
              <a:xfrm>
                <a:off x="2692146" y="2501687"/>
                <a:ext cx="1384061" cy="5715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35EB08C-07A6-5C4F-B313-20E9691605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146" y="2501687"/>
                <a:ext cx="1384061" cy="571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>
            <a:extLst>
              <a:ext uri="{FF2B5EF4-FFF2-40B4-BE49-F238E27FC236}">
                <a16:creationId xmlns:a16="http://schemas.microsoft.com/office/drawing/2014/main" id="{EAD23F3D-AC3D-B640-8719-B2ADD7D6A136}"/>
              </a:ext>
            </a:extLst>
          </p:cNvPr>
          <p:cNvSpPr/>
          <p:nvPr/>
        </p:nvSpPr>
        <p:spPr>
          <a:xfrm>
            <a:off x="2105735" y="2642116"/>
            <a:ext cx="510209" cy="285750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36702-930A-3649-9E12-ADB74FD7C8F5}"/>
              </a:ext>
            </a:extLst>
          </p:cNvPr>
          <p:cNvSpPr txBox="1"/>
          <p:nvPr/>
        </p:nvSpPr>
        <p:spPr>
          <a:xfrm>
            <a:off x="1599236" y="238061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B662470-0107-0740-B53B-972B223F3C91}"/>
              </a:ext>
            </a:extLst>
          </p:cNvPr>
          <p:cNvSpPr/>
          <p:nvPr/>
        </p:nvSpPr>
        <p:spPr>
          <a:xfrm>
            <a:off x="4185991" y="2642875"/>
            <a:ext cx="510209" cy="285750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F308D7-C45F-3E40-9809-EE9139AB0E5C}"/>
              </a:ext>
            </a:extLst>
          </p:cNvPr>
          <p:cNvSpPr/>
          <p:nvPr/>
        </p:nvSpPr>
        <p:spPr>
          <a:xfrm>
            <a:off x="4805984" y="2505479"/>
            <a:ext cx="1384061" cy="5715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MPC Layer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9730025-7B7B-C242-9EDF-ECFBD541C728}"/>
              </a:ext>
            </a:extLst>
          </p:cNvPr>
          <p:cNvSpPr/>
          <p:nvPr/>
        </p:nvSpPr>
        <p:spPr>
          <a:xfrm>
            <a:off x="6299829" y="2642116"/>
            <a:ext cx="510209" cy="285750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F6E74-18BE-DE4D-B08B-31F9BFF9B1D7}"/>
              </a:ext>
            </a:extLst>
          </p:cNvPr>
          <p:cNvSpPr txBox="1"/>
          <p:nvPr/>
        </p:nvSpPr>
        <p:spPr>
          <a:xfrm>
            <a:off x="6861471" y="239006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F75F5B-F516-2D41-9683-8F216A050EB9}"/>
              </a:ext>
            </a:extLst>
          </p:cNvPr>
          <p:cNvSpPr/>
          <p:nvPr/>
        </p:nvSpPr>
        <p:spPr>
          <a:xfrm>
            <a:off x="907205" y="1261134"/>
            <a:ext cx="1384061" cy="571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 lot of data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5D6A35D-8D85-E640-96D5-FD7F584E6AFC}"/>
              </a:ext>
            </a:extLst>
          </p:cNvPr>
          <p:cNvSpPr/>
          <p:nvPr/>
        </p:nvSpPr>
        <p:spPr>
          <a:xfrm>
            <a:off x="2367466" y="1404009"/>
            <a:ext cx="510209" cy="28575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5F35AA-7EFF-204C-8EB8-FDDCE7C42ED1}"/>
              </a:ext>
            </a:extLst>
          </p:cNvPr>
          <p:cNvSpPr/>
          <p:nvPr/>
        </p:nvSpPr>
        <p:spPr>
          <a:xfrm>
            <a:off x="2953875" y="1261134"/>
            <a:ext cx="1384061" cy="5715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Model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761A194-370F-F246-8C87-472451F11889}"/>
              </a:ext>
            </a:extLst>
          </p:cNvPr>
          <p:cNvSpPr/>
          <p:nvPr/>
        </p:nvSpPr>
        <p:spPr>
          <a:xfrm>
            <a:off x="4414136" y="1404009"/>
            <a:ext cx="510209" cy="28575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9BB54D-DEF5-F24C-B9D8-1570C9380FFB}"/>
              </a:ext>
            </a:extLst>
          </p:cNvPr>
          <p:cNvSpPr/>
          <p:nvPr/>
        </p:nvSpPr>
        <p:spPr>
          <a:xfrm>
            <a:off x="5000545" y="1261134"/>
            <a:ext cx="1384061" cy="571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Predictions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2B06D5F-ABAC-2D42-ADAC-1B8F0741FCDF}"/>
              </a:ext>
            </a:extLst>
          </p:cNvPr>
          <p:cNvSpPr/>
          <p:nvPr/>
        </p:nvSpPr>
        <p:spPr>
          <a:xfrm>
            <a:off x="6460806" y="1407099"/>
            <a:ext cx="510209" cy="28575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07232A-8DCB-9842-9079-D0F0654F3BB3}"/>
              </a:ext>
            </a:extLst>
          </p:cNvPr>
          <p:cNvSpPr/>
          <p:nvPr/>
        </p:nvSpPr>
        <p:spPr>
          <a:xfrm>
            <a:off x="7047215" y="1264224"/>
            <a:ext cx="1384061" cy="571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337696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E2D9915-BF24-AC44-BC7F-ECB9B58B3A31}"/>
              </a:ext>
            </a:extLst>
          </p:cNvPr>
          <p:cNvSpPr/>
          <p:nvPr/>
        </p:nvSpPr>
        <p:spPr>
          <a:xfrm>
            <a:off x="3035117" y="1599658"/>
            <a:ext cx="3155576" cy="2067086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4A66A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BAAB5-5F9D-F149-938C-CAD11A994F3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Brandon Amos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8ECD4-7A5D-964E-83D7-A00832BA3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End-to-End Optimization for RL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C57E3-0381-924E-A9CC-965496D7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43C-900A-1C44-BF45-66CB67BC66D1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00C1AA-5869-1747-A302-CFC4D7FBC3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01635" y="1789356"/>
                <a:ext cx="3822539" cy="1825623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argmin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  <m:oMath xmlns:m="http://schemas.openxmlformats.org/officeDocument/2006/math"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bar>
                        <m:bar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ba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bar>
                        <m:barPr>
                          <m:pos m:val="top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ba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charset="0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00C1AA-5869-1747-A302-CFC4D7FBC3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01635" y="1789356"/>
                <a:ext cx="3822539" cy="1825623"/>
              </a:xfrm>
              <a:blipFill>
                <a:blip r:embed="rId2"/>
                <a:stretch>
                  <a:fillRect t="-57241" b="-2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19F9C9-0221-C74C-A903-6F850F1811A1}"/>
                  </a:ext>
                </a:extLst>
              </p:cNvPr>
              <p:cNvSpPr txBox="1"/>
              <p:nvPr/>
            </p:nvSpPr>
            <p:spPr>
              <a:xfrm>
                <a:off x="3011967" y="1576507"/>
                <a:ext cx="1360565" cy="369332"/>
              </a:xfrm>
              <a:prstGeom prst="rect">
                <a:avLst/>
              </a:prstGeom>
              <a:solidFill>
                <a:srgbClr val="4A66AC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QP Iterate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endParaRPr lang="en-US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19F9C9-0221-C74C-A903-6F850F181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967" y="1576507"/>
                <a:ext cx="1360565" cy="369332"/>
              </a:xfrm>
              <a:prstGeom prst="rect">
                <a:avLst/>
              </a:prstGeom>
              <a:blipFill>
                <a:blip r:embed="rId3"/>
                <a:stretch>
                  <a:fillRect l="-2778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>
            <a:extLst>
              <a:ext uri="{FF2B5EF4-FFF2-40B4-BE49-F238E27FC236}">
                <a16:creationId xmlns:a16="http://schemas.microsoft.com/office/drawing/2014/main" id="{51B7F19D-2238-C04D-B5AE-FB81D68E8305}"/>
              </a:ext>
            </a:extLst>
          </p:cNvPr>
          <p:cNvSpPr/>
          <p:nvPr/>
        </p:nvSpPr>
        <p:spPr>
          <a:xfrm>
            <a:off x="6327406" y="2278313"/>
            <a:ext cx="1085850" cy="614363"/>
          </a:xfrm>
          <a:prstGeom prst="rightArrow">
            <a:avLst/>
          </a:prstGeom>
          <a:solidFill>
            <a:srgbClr val="4A66AC"/>
          </a:solidFill>
          <a:ln>
            <a:solidFill>
              <a:srgbClr val="5173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A1D66D9-93E8-BE4F-B565-1621A9F04B3A}"/>
              </a:ext>
            </a:extLst>
          </p:cNvPr>
          <p:cNvSpPr/>
          <p:nvPr/>
        </p:nvSpPr>
        <p:spPr>
          <a:xfrm>
            <a:off x="1812554" y="2256087"/>
            <a:ext cx="1085850" cy="614363"/>
          </a:xfrm>
          <a:prstGeom prst="rightArrow">
            <a:avLst/>
          </a:prstGeom>
          <a:solidFill>
            <a:srgbClr val="4A66AC"/>
          </a:solidFill>
          <a:ln>
            <a:solidFill>
              <a:srgbClr val="5173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6A7DC-6AA6-FD41-9D18-7341E465E773}"/>
              </a:ext>
            </a:extLst>
          </p:cNvPr>
          <p:cNvSpPr txBox="1"/>
          <p:nvPr/>
        </p:nvSpPr>
        <p:spPr>
          <a:xfrm>
            <a:off x="7649056" y="2314032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9790F-9612-7144-A8AB-0C181AB4C555}"/>
              </a:ext>
            </a:extLst>
          </p:cNvPr>
          <p:cNvSpPr txBox="1"/>
          <p:nvPr/>
        </p:nvSpPr>
        <p:spPr>
          <a:xfrm>
            <a:off x="945657" y="2314032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7949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EA0CC651-CE14-B04F-B36B-0C3B774C7EB4}" vid="{ED412E48-FE1E-3141-946D-241282344A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91656</TotalTime>
  <Words>46</Words>
  <Application>Microsoft Macintosh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Cambria Math</vt:lpstr>
      <vt:lpstr>Helvetica Neue</vt:lpstr>
      <vt:lpstr>Helvetica Neue Bold Condensed</vt:lpstr>
      <vt:lpstr>Helvetica Neue Light</vt:lpstr>
      <vt:lpstr>Lucida Grande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Differentiable Optimization-Based Inference for Machine Learning</dc:title>
  <dc:subject/>
  <dc:creator>Brandon Amos</dc:creator>
  <cp:keywords/>
  <dc:description/>
  <cp:lastModifiedBy>Microsoft Office User</cp:lastModifiedBy>
  <cp:revision>361</cp:revision>
  <cp:lastPrinted>2018-09-26T01:43:47Z</cp:lastPrinted>
  <dcterms:created xsi:type="dcterms:W3CDTF">2016-09-04T10:19:12Z</dcterms:created>
  <dcterms:modified xsi:type="dcterms:W3CDTF">2018-10-02T13:05:08Z</dcterms:modified>
  <cp:category/>
</cp:coreProperties>
</file>