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6823-EA30-4A7B-BD3A-E76F1FAC96EE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712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6823-EA30-4A7B-BD3A-E76F1FAC96EE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82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6823-EA30-4A7B-BD3A-E76F1FAC96EE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17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6823-EA30-4A7B-BD3A-E76F1FAC96EE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55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6823-EA30-4A7B-BD3A-E76F1FAC96EE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9397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6823-EA30-4A7B-BD3A-E76F1FAC96EE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963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6823-EA30-4A7B-BD3A-E76F1FAC96EE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477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6823-EA30-4A7B-BD3A-E76F1FAC96EE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863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6823-EA30-4A7B-BD3A-E76F1FAC96EE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712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6823-EA30-4A7B-BD3A-E76F1FAC96EE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435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6823-EA30-4A7B-BD3A-E76F1FAC96EE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175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6823-EA30-4A7B-BD3A-E76F1FAC96EE}" type="datetimeFigureOut">
              <a:rPr lang="ro-RO" smtClean="0"/>
              <a:t>06.02.2020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97DC-CF72-470A-85EB-D4F9951F84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865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 Parser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1919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IMP Parser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 Parser</dc:title>
  <dc:creator>Andrei</dc:creator>
  <cp:lastModifiedBy>Andrei</cp:lastModifiedBy>
  <cp:revision>1</cp:revision>
  <dcterms:created xsi:type="dcterms:W3CDTF">2020-02-06T09:07:25Z</dcterms:created>
  <dcterms:modified xsi:type="dcterms:W3CDTF">2020-02-06T09:08:16Z</dcterms:modified>
</cp:coreProperties>
</file>