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5396-E5ED-40A7-A0E9-F74A6C7D4276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7ECE-C1FC-4431-9B7E-7A0793178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39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5396-E5ED-40A7-A0E9-F74A6C7D4276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7ECE-C1FC-4431-9B7E-7A0793178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19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5396-E5ED-40A7-A0E9-F74A6C7D4276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7ECE-C1FC-4431-9B7E-7A0793178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40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5396-E5ED-40A7-A0E9-F74A6C7D4276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7ECE-C1FC-4431-9B7E-7A079317870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88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5396-E5ED-40A7-A0E9-F74A6C7D4276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7ECE-C1FC-4431-9B7E-7A0793178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92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5396-E5ED-40A7-A0E9-F74A6C7D4276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7ECE-C1FC-4431-9B7E-7A0793178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79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5396-E5ED-40A7-A0E9-F74A6C7D4276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7ECE-C1FC-4431-9B7E-7A0793178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75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5396-E5ED-40A7-A0E9-F74A6C7D4276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7ECE-C1FC-4431-9B7E-7A0793178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619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5396-E5ED-40A7-A0E9-F74A6C7D4276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7ECE-C1FC-4431-9B7E-7A0793178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27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5396-E5ED-40A7-A0E9-F74A6C7D4276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7ECE-C1FC-4431-9B7E-7A0793178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0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5396-E5ED-40A7-A0E9-F74A6C7D4276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7ECE-C1FC-4431-9B7E-7A0793178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67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5396-E5ED-40A7-A0E9-F74A6C7D4276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7ECE-C1FC-4431-9B7E-7A0793178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98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5396-E5ED-40A7-A0E9-F74A6C7D4276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7ECE-C1FC-4431-9B7E-7A0793178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04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5396-E5ED-40A7-A0E9-F74A6C7D4276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7ECE-C1FC-4431-9B7E-7A0793178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834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5396-E5ED-40A7-A0E9-F74A6C7D4276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7ECE-C1FC-4431-9B7E-7A0793178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5396-E5ED-40A7-A0E9-F74A6C7D4276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7ECE-C1FC-4431-9B7E-7A0793178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605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25396-E5ED-40A7-A0E9-F74A6C7D4276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67ECE-C1FC-4431-9B7E-7A0793178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83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5125396-E5ED-40A7-A0E9-F74A6C7D4276}" type="datetimeFigureOut">
              <a:rPr lang="ru-RU" smtClean="0"/>
              <a:t>10.01.2023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67ECE-C1FC-4431-9B7E-7A07931787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802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Волнуйтесь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ru-RU" dirty="0" smtClean="0"/>
              <a:t>Автор: Агафонова Дарья Дмитриевна</a:t>
            </a:r>
          </a:p>
          <a:p>
            <a:r>
              <a:rPr lang="ru-RU" dirty="0" smtClean="0"/>
              <a:t>Куратор: </a:t>
            </a:r>
            <a:r>
              <a:rPr lang="ru-RU" dirty="0" err="1" smtClean="0"/>
              <a:t>Байгашов</a:t>
            </a:r>
            <a:r>
              <a:rPr lang="ru-RU" dirty="0" smtClean="0"/>
              <a:t> Алексей Сергеевич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5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Интерес </a:t>
            </a:r>
            <a:r>
              <a:rPr lang="ru-RU" dirty="0"/>
              <a:t>людей к волнам просматривается с древних времен, когда никто не понимал, почему же вода волнуется или распространяется звук. С развитием естественных наук данное явление перешло из категории красивых, но необъяснимых природных феноменов, в разряд иллюстраций физических законов, а в данном случае – физический периодический процесс, характеризующийся повторяющимися изменениями тех или иных физических величин.</a:t>
            </a:r>
          </a:p>
          <a:p>
            <a:pPr marL="0" indent="0">
              <a:buNone/>
            </a:pPr>
            <a:r>
              <a:rPr lang="ru-RU" dirty="0"/>
              <a:t>Таким образом основной целью работы является изучение движения двух видов волн — поперечные и продольные.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1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волна и каковы причины ее возникновения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Волна — процесс распространения колебаний в любой среде или изменение состояния среды, распространяющееся в пространстве и переносящее энергию.</a:t>
                </a:r>
              </a:p>
              <a:p>
                <a:pPr marL="0" indent="0">
                  <a:buNone/>
                </a:pPr>
                <a:r>
                  <a:rPr lang="ru-RU" dirty="0"/>
                  <a:t>Для возникновения волны необходимо начальное воздействие, при котором колебания (свободные или вынужденные) возникают только в одной или нескольких «начальных» материальных точках среды.</a:t>
                </a:r>
              </a:p>
              <a:p>
                <a:pPr marL="0" indent="0">
                  <a:buNone/>
                </a:pPr>
                <a:r>
                  <a:rPr lang="ru-RU" dirty="0"/>
                  <a:t>Формула механических волн в виде суммы </a:t>
                </a:r>
                <a:r>
                  <a:rPr lang="ru-RU" dirty="0" smtClean="0"/>
                  <a:t>простейших гармонических </a:t>
                </a:r>
                <a:r>
                  <a:rPr lang="ru-RU" dirty="0"/>
                  <a:t>волн: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ru-RU" i="0" dirty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ru-RU" i="0" dirty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ru-RU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0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 dirty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Механические волны делятся на два вида – продольные и поперечные, в зависимости от ориентации колебаний отдельных частиц.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1599" r="-1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82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ru-RU" dirty="0" smtClean="0"/>
              <a:t>Поперечные волны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7370"/>
            <a:ext cx="5116830" cy="4354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Поперечная волна – это волна, при распространении которой смещение частиц среды происходит в направлении, перпендикулярном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распространению </a:t>
            </a:r>
            <a:r>
              <a:rPr lang="ru-RU" dirty="0"/>
              <a:t>волны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16368"/>
            <a:ext cx="5868000" cy="44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Продольные волны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01396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Продольная волна – это волна, при распространении которой смещение частиц среды происходит в направлении распространения волны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554" y="116585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0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различаются поперечная и продольная волны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713" y="2052638"/>
            <a:ext cx="5594349" cy="4195762"/>
          </a:xfrm>
        </p:spPr>
      </p:pic>
    </p:spTree>
    <p:extLst>
      <p:ext uri="{BB962C8B-B14F-4D97-AF65-F5344CB8AC3E}">
        <p14:creationId xmlns:p14="http://schemas.microsoft.com/office/powerpoint/2010/main" val="40791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174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Cambria Math</vt:lpstr>
      <vt:lpstr>Century Gothic</vt:lpstr>
      <vt:lpstr>Wingdings 3</vt:lpstr>
      <vt:lpstr>Ион</vt:lpstr>
      <vt:lpstr>Волнуйтесь</vt:lpstr>
      <vt:lpstr>Введение</vt:lpstr>
      <vt:lpstr>Что такое волна и каковы причины ее возникновения</vt:lpstr>
      <vt:lpstr>Поперечные волны</vt:lpstr>
      <vt:lpstr>Продольные волны</vt:lpstr>
      <vt:lpstr>Как различаются поперечная и продольная волны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Виды волн</dc:title>
  <dc:creator>Артем В. Асташенок</dc:creator>
  <cp:lastModifiedBy>Артем В. Асташенок</cp:lastModifiedBy>
  <cp:revision>7</cp:revision>
  <dcterms:created xsi:type="dcterms:W3CDTF">2023-01-10T14:24:12Z</dcterms:created>
  <dcterms:modified xsi:type="dcterms:W3CDTF">2023-01-10T15:55:21Z</dcterms:modified>
</cp:coreProperties>
</file>