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65" r:id="rId2"/>
    <p:sldId id="405" r:id="rId3"/>
    <p:sldId id="290" r:id="rId4"/>
    <p:sldId id="292" r:id="rId5"/>
    <p:sldId id="407" r:id="rId6"/>
    <p:sldId id="408" r:id="rId7"/>
    <p:sldId id="409" r:id="rId8"/>
    <p:sldId id="410" r:id="rId9"/>
    <p:sldId id="411" r:id="rId10"/>
    <p:sldId id="412" r:id="rId11"/>
    <p:sldId id="413" r:id="rId12"/>
    <p:sldId id="414" r:id="rId13"/>
    <p:sldId id="312" r:id="rId14"/>
    <p:sldId id="313" r:id="rId15"/>
    <p:sldId id="314" r:id="rId16"/>
    <p:sldId id="315" r:id="rId17"/>
    <p:sldId id="316" r:id="rId18"/>
    <p:sldId id="321" r:id="rId19"/>
    <p:sldId id="406" r:id="rId20"/>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709">
          <p15:clr>
            <a:srgbClr val="A4A3A4"/>
          </p15:clr>
        </p15:guide>
        <p15:guide id="2" orient="horz" pos="3974">
          <p15:clr>
            <a:srgbClr val="A4A3A4"/>
          </p15:clr>
        </p15:guide>
        <p15:guide id="3" pos="2880">
          <p15:clr>
            <a:srgbClr val="A4A3A4"/>
          </p15:clr>
        </p15:guide>
        <p15:guide id="4" pos="204">
          <p15:clr>
            <a:srgbClr val="A4A3A4"/>
          </p15:clr>
        </p15:guide>
        <p15:guide id="5" pos="5556">
          <p15:clr>
            <a:srgbClr val="A4A3A4"/>
          </p15:clr>
        </p15:guide>
        <p15:guide id="6" pos="2948">
          <p15:clr>
            <a:srgbClr val="A4A3A4"/>
          </p15:clr>
        </p15:guide>
        <p15:guide id="7" pos="2812">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8799" autoAdjust="0"/>
    <p:restoredTop sz="62531" autoAdjust="0"/>
  </p:normalViewPr>
  <p:slideViewPr>
    <p:cSldViewPr>
      <p:cViewPr varScale="1">
        <p:scale>
          <a:sx n="51" d="100"/>
          <a:sy n="51" d="100"/>
        </p:scale>
        <p:origin x="-634" y="-82"/>
      </p:cViewPr>
      <p:guideLst>
        <p:guide orient="horz" pos="709"/>
        <p:guide orient="horz" pos="3974"/>
        <p:guide pos="2880"/>
        <p:guide pos="204"/>
        <p:guide pos="5556"/>
        <p:guide pos="2948"/>
        <p:guide pos="2812"/>
      </p:guideLst>
    </p:cSldViewPr>
  </p:slideViewPr>
  <p:notesTextViewPr>
    <p:cViewPr>
      <p:scale>
        <a:sx n="1" d="1"/>
        <a:sy n="1" d="1"/>
      </p:scale>
      <p:origin x="0" y="0"/>
    </p:cViewPr>
  </p:notesTextViewPr>
  <p:notesViewPr>
    <p:cSldViewPr showGuides="1">
      <p:cViewPr varScale="1">
        <p:scale>
          <a:sx n="86" d="100"/>
          <a:sy n="86" d="100"/>
        </p:scale>
        <p:origin x="3864"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89BEE66-63D2-412E-B6D2-A96DD3CB618D}" type="slidenum">
              <a:rPr lang="ko-KR" altLang="en-US" smtClean="0"/>
              <a:pPr/>
              <a:t>‹#›</a:t>
            </a:fld>
            <a:endParaRPr lang="ko-KR" altLang="en-US"/>
          </a:p>
        </p:txBody>
      </p:sp>
    </p:spTree>
    <p:extLst>
      <p:ext uri="{BB962C8B-B14F-4D97-AF65-F5344CB8AC3E}">
        <p14:creationId xmlns="" xmlns:p14="http://schemas.microsoft.com/office/powerpoint/2010/main" val="2481973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857E3B-471E-4015-B1C5-6E8E36836A6A}" type="datetimeFigureOut">
              <a:rPr lang="ko-KR" altLang="en-US" smtClean="0"/>
              <a:pPr/>
              <a:t>2020-06-25</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7A22F8-50EA-4B8D-BC3E-F42EE1D7098C}" type="slidenum">
              <a:rPr lang="ko-KR" altLang="en-US" smtClean="0"/>
              <a:pPr/>
              <a:t>‹#›</a:t>
            </a:fld>
            <a:endParaRPr lang="ko-KR" altLang="en-US"/>
          </a:p>
        </p:txBody>
      </p:sp>
    </p:spTree>
    <p:extLst>
      <p:ext uri="{BB962C8B-B14F-4D97-AF65-F5344CB8AC3E}">
        <p14:creationId xmlns="" xmlns:p14="http://schemas.microsoft.com/office/powerpoint/2010/main" val="342186556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07A22F8-50EA-4B8D-BC3E-F42EE1D7098C}" type="slidenum">
              <a:rPr lang="ko-KR" altLang="en-US" smtClean="0"/>
              <a:pPr/>
              <a:t>1</a:t>
            </a:fld>
            <a:endParaRPr lang="ko-KR" altLang="en-US"/>
          </a:p>
        </p:txBody>
      </p:sp>
    </p:spTree>
    <p:extLst>
      <p:ext uri="{BB962C8B-B14F-4D97-AF65-F5344CB8AC3E}">
        <p14:creationId xmlns="" xmlns:p14="http://schemas.microsoft.com/office/powerpoint/2010/main" val="409136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E07A22F8-50EA-4B8D-BC3E-F42EE1D7098C}" type="slidenum">
              <a:rPr lang="ko-KR" altLang="en-US" smtClean="0"/>
              <a:pPr/>
              <a:t>15</a:t>
            </a:fld>
            <a:endParaRPr lang="ko-KR"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fontScale="40000" lnSpcReduction="20000"/>
          </a:bodyPr>
          <a:lstStyle/>
          <a:p>
            <a:r>
              <a:rPr lang="en-US" altLang="ko-KR" b="1" dirty="0" smtClean="0"/>
              <a:t>*void</a:t>
            </a:r>
            <a:r>
              <a:rPr lang="en-US" altLang="ko-KR" b="1" baseline="0" dirty="0" smtClean="0"/>
              <a:t> </a:t>
            </a:r>
            <a:r>
              <a:rPr lang="ko-KR" altLang="en-US" b="1" baseline="0" dirty="0" smtClean="0"/>
              <a:t>타입 함수란</a:t>
            </a:r>
            <a:r>
              <a:rPr lang="en-US" altLang="ko-KR" b="1" baseline="0" dirty="0" smtClean="0"/>
              <a:t>?</a:t>
            </a:r>
          </a:p>
          <a:p>
            <a:r>
              <a:rPr lang="ko-KR" altLang="en-US" b="0" baseline="0" dirty="0" err="1" smtClean="0"/>
              <a:t>리턴할게</a:t>
            </a:r>
            <a:r>
              <a:rPr lang="ko-KR" altLang="en-US" b="0" baseline="0" dirty="0" smtClean="0"/>
              <a:t> 아무것도 없다는 뜻</a:t>
            </a:r>
            <a:r>
              <a:rPr lang="en-US" altLang="ko-KR" b="0" baseline="0" dirty="0" smtClean="0"/>
              <a:t>.</a:t>
            </a:r>
          </a:p>
          <a:p>
            <a:r>
              <a:rPr lang="ko-KR" altLang="en-US" b="0" baseline="0" dirty="0" smtClean="0"/>
              <a:t>함수가 내부적으로 동작하고 끝남</a:t>
            </a:r>
            <a:r>
              <a:rPr lang="en-US" altLang="ko-KR" b="0" baseline="0" dirty="0" smtClean="0"/>
              <a:t>.</a:t>
            </a:r>
            <a:endParaRPr lang="en-US" altLang="ko-KR" b="0" dirty="0" smtClean="0"/>
          </a:p>
          <a:p>
            <a:endParaRPr lang="en-US" altLang="ko-KR" b="0" dirty="0" smtClean="0"/>
          </a:p>
          <a:p>
            <a:r>
              <a:rPr lang="en-US" altLang="ko-KR" b="1" dirty="0" smtClean="0"/>
              <a:t>*</a:t>
            </a:r>
            <a:r>
              <a:rPr lang="ko-KR" altLang="en-US" b="1" dirty="0" smtClean="0"/>
              <a:t>블록의 맨 앞부분 추가 및 삭제</a:t>
            </a:r>
            <a:endParaRPr lang="en-US" altLang="ko-KR" b="1" dirty="0" smtClean="0"/>
          </a:p>
          <a:p>
            <a:endParaRPr lang="en-US" altLang="ko-KR" b="0" dirty="0" smtClean="0"/>
          </a:p>
          <a:p>
            <a:r>
              <a:rPr lang="ko-KR" altLang="en-US" b="0" dirty="0" smtClean="0"/>
              <a:t>★블록의 맨 앞에 새로운 블록을 </a:t>
            </a:r>
            <a:r>
              <a:rPr lang="ko-KR" altLang="en-US" b="1" dirty="0" smtClean="0"/>
              <a:t>추가</a:t>
            </a:r>
            <a:r>
              <a:rPr lang="ko-KR" altLang="en-US" b="0" dirty="0" smtClean="0"/>
              <a:t>하고 싶을 땐</a:t>
            </a:r>
            <a:r>
              <a:rPr lang="en-US" altLang="ko-KR" b="0" dirty="0" smtClean="0"/>
              <a:t>,</a:t>
            </a:r>
            <a:r>
              <a:rPr lang="ko-KR" altLang="en-US" b="0" dirty="0" smtClean="0"/>
              <a:t> 새로운 블록을 </a:t>
            </a:r>
            <a:r>
              <a:rPr lang="en-US" altLang="ko-KR" b="0" dirty="0" smtClean="0"/>
              <a:t>Head</a:t>
            </a:r>
            <a:r>
              <a:rPr lang="ko-KR" altLang="en-US" b="0" dirty="0" smtClean="0"/>
              <a:t>로 바꿔주면 됨</a:t>
            </a:r>
            <a:endParaRPr lang="en-US" altLang="ko-KR" b="0" dirty="0" smtClean="0"/>
          </a:p>
          <a:p>
            <a:endParaRPr lang="en-US" altLang="ko-KR" b="0" dirty="0" smtClean="0"/>
          </a:p>
          <a:p>
            <a:r>
              <a:rPr lang="en-US" altLang="ko-KR" b="1" dirty="0" err="1" smtClean="0"/>
              <a:t>LinkedList</a:t>
            </a:r>
            <a:r>
              <a:rPr lang="en-US" altLang="ko-KR" b="1" dirty="0" smtClean="0"/>
              <a:t> </a:t>
            </a:r>
            <a:r>
              <a:rPr lang="ko-KR" altLang="en-US" b="1" dirty="0" smtClean="0"/>
              <a:t>클래스에서</a:t>
            </a:r>
            <a:endParaRPr lang="en-US" altLang="ko-KR" b="1" dirty="0" smtClean="0"/>
          </a:p>
          <a:p>
            <a:r>
              <a:rPr lang="en-US" altLang="ko-KR" sz="1200" b="1" kern="1200" dirty="0" smtClean="0">
                <a:solidFill>
                  <a:schemeClr val="tx1"/>
                </a:solidFill>
                <a:latin typeface="+mn-lt"/>
                <a:ea typeface="+mn-ea"/>
                <a:cs typeface="+mn-cs"/>
              </a:rPr>
              <a:t>public void </a:t>
            </a:r>
            <a:r>
              <a:rPr lang="en-US" altLang="ko-KR" sz="1200" b="1" kern="1200" dirty="0" err="1" smtClean="0">
                <a:solidFill>
                  <a:schemeClr val="tx1"/>
                </a:solidFill>
                <a:latin typeface="+mn-lt"/>
                <a:ea typeface="+mn-ea"/>
                <a:cs typeface="+mn-cs"/>
              </a:rPr>
              <a:t>insertFirst</a:t>
            </a:r>
            <a:r>
              <a:rPr lang="en-US" altLang="ko-KR" sz="1200" b="1" kern="1200" dirty="0" smtClean="0">
                <a:solidFill>
                  <a:schemeClr val="tx1"/>
                </a:solidFill>
                <a:latin typeface="+mn-lt"/>
                <a:ea typeface="+mn-ea"/>
                <a:cs typeface="+mn-cs"/>
              </a:rPr>
              <a:t>(String data) </a:t>
            </a:r>
          </a:p>
          <a:p>
            <a:r>
              <a:rPr lang="en-US" altLang="ko-KR" sz="1200" b="1" kern="1200" dirty="0" smtClean="0">
                <a:solidFill>
                  <a:schemeClr val="tx1"/>
                </a:solidFill>
                <a:latin typeface="+mn-lt"/>
                <a:ea typeface="+mn-ea"/>
                <a:cs typeface="+mn-cs"/>
              </a:rPr>
              <a:t>{</a:t>
            </a:r>
          </a:p>
          <a:p>
            <a:r>
              <a:rPr lang="en-US" altLang="ko-KR" sz="1200" b="1" kern="1200" dirty="0" smtClean="0">
                <a:solidFill>
                  <a:schemeClr val="tx1"/>
                </a:solidFill>
                <a:latin typeface="+mn-lt"/>
                <a:ea typeface="+mn-ea"/>
                <a:cs typeface="+mn-cs"/>
              </a:rPr>
              <a:t>Node </a:t>
            </a:r>
            <a:r>
              <a:rPr lang="en-US" altLang="ko-KR" sz="1200" b="1" kern="1200" dirty="0" err="1" smtClean="0">
                <a:solidFill>
                  <a:schemeClr val="tx1"/>
                </a:solidFill>
                <a:latin typeface="+mn-lt"/>
                <a:ea typeface="+mn-ea"/>
                <a:cs typeface="+mn-cs"/>
              </a:rPr>
              <a:t>newNode</a:t>
            </a:r>
            <a:r>
              <a:rPr lang="en-US" altLang="ko-KR" sz="1200" b="1" kern="1200" dirty="0" smtClean="0">
                <a:solidFill>
                  <a:schemeClr val="tx1"/>
                </a:solidFill>
                <a:latin typeface="+mn-lt"/>
                <a:ea typeface="+mn-ea"/>
                <a:cs typeface="+mn-cs"/>
              </a:rPr>
              <a:t> = new Node(data);</a:t>
            </a:r>
          </a:p>
          <a:p>
            <a:r>
              <a:rPr lang="en-US" altLang="ko-KR" sz="1200" b="1" kern="1200" dirty="0" err="1" smtClean="0">
                <a:solidFill>
                  <a:schemeClr val="tx1"/>
                </a:solidFill>
                <a:latin typeface="+mn-lt"/>
                <a:ea typeface="+mn-ea"/>
                <a:cs typeface="+mn-cs"/>
              </a:rPr>
              <a:t>newNode.next</a:t>
            </a:r>
            <a:r>
              <a:rPr lang="en-US" altLang="ko-KR" sz="1200" b="1" kern="1200" dirty="0" smtClean="0">
                <a:solidFill>
                  <a:schemeClr val="tx1"/>
                </a:solidFill>
                <a:latin typeface="+mn-lt"/>
                <a:ea typeface="+mn-ea"/>
                <a:cs typeface="+mn-cs"/>
              </a:rPr>
              <a:t> = Head;</a:t>
            </a:r>
          </a:p>
          <a:p>
            <a:r>
              <a:rPr lang="en-US" altLang="ko-KR" sz="1200" b="1" kern="1200" dirty="0" smtClean="0">
                <a:solidFill>
                  <a:schemeClr val="tx1"/>
                </a:solidFill>
                <a:latin typeface="+mn-lt"/>
                <a:ea typeface="+mn-ea"/>
                <a:cs typeface="+mn-cs"/>
              </a:rPr>
              <a:t>Head = </a:t>
            </a:r>
            <a:r>
              <a:rPr lang="en-US" altLang="ko-KR" sz="1200" b="1" kern="1200" dirty="0" err="1" smtClean="0">
                <a:solidFill>
                  <a:schemeClr val="tx1"/>
                </a:solidFill>
                <a:latin typeface="+mn-lt"/>
                <a:ea typeface="+mn-ea"/>
                <a:cs typeface="+mn-cs"/>
              </a:rPr>
              <a:t>newNode</a:t>
            </a:r>
            <a:r>
              <a:rPr lang="en-US" altLang="ko-KR" sz="1200" b="1" kern="1200" dirty="0" smtClean="0">
                <a:solidFill>
                  <a:schemeClr val="tx1"/>
                </a:solidFill>
                <a:latin typeface="+mn-lt"/>
                <a:ea typeface="+mn-ea"/>
                <a:cs typeface="+mn-cs"/>
              </a:rPr>
              <a:t>;</a:t>
            </a:r>
          </a:p>
          <a:p>
            <a:r>
              <a:rPr lang="en-US" altLang="ko-KR" sz="1200" b="1" kern="1200" dirty="0" smtClean="0">
                <a:solidFill>
                  <a:schemeClr val="tx1"/>
                </a:solidFill>
                <a:latin typeface="+mn-lt"/>
                <a:ea typeface="+mn-ea"/>
                <a:cs typeface="+mn-cs"/>
              </a:rPr>
              <a:t>}</a:t>
            </a:r>
            <a:endParaRPr lang="en-US" altLang="ko-KR" b="1" dirty="0" smtClean="0"/>
          </a:p>
          <a:p>
            <a:r>
              <a:rPr lang="ko-KR" altLang="en-US" b="0" dirty="0" smtClean="0"/>
              <a:t>위의</a:t>
            </a:r>
            <a:r>
              <a:rPr lang="ko-KR" altLang="en-US" b="0" baseline="0" dirty="0" smtClean="0"/>
              <a:t> 함수를 </a:t>
            </a:r>
            <a:r>
              <a:rPr lang="en-US" altLang="ko-KR" b="0" baseline="0" dirty="0" err="1" smtClean="0"/>
              <a:t>LinkedList</a:t>
            </a:r>
            <a:r>
              <a:rPr lang="en-US" altLang="ko-KR" b="0" baseline="0" dirty="0" smtClean="0"/>
              <a:t> </a:t>
            </a:r>
            <a:r>
              <a:rPr lang="ko-KR" altLang="en-US" b="0" baseline="0" dirty="0" smtClean="0"/>
              <a:t>클래스에 추가한 후 </a:t>
            </a:r>
            <a:r>
              <a:rPr lang="en-US" altLang="ko-KR" b="0" baseline="0" dirty="0" smtClean="0"/>
              <a:t>Exercise</a:t>
            </a:r>
            <a:r>
              <a:rPr lang="ko-KR" altLang="en-US" b="0" baseline="0" dirty="0" smtClean="0"/>
              <a:t>클래스에 새로운 데이터를 추가하면 끝</a:t>
            </a:r>
            <a:r>
              <a:rPr lang="en-US" altLang="ko-KR" b="0" baseline="0" dirty="0" smtClean="0"/>
              <a:t>!</a:t>
            </a:r>
          </a:p>
          <a:p>
            <a:r>
              <a:rPr lang="ko-KR" altLang="en-US" sz="1200" b="0" kern="1200" dirty="0" err="1" smtClean="0">
                <a:solidFill>
                  <a:schemeClr val="tx1"/>
                </a:solidFill>
                <a:latin typeface="+mn-lt"/>
                <a:ea typeface="+mn-ea"/>
                <a:cs typeface="+mn-cs"/>
              </a:rPr>
              <a:t>ㅡㅡㅡㅡㅡㅡㅡㅡㅡㅡㅡㅡㅡㅡㅡㅡㅡㅡㅡㅡㅡㅡㅡㅡㅡㅡㅡㅡㅡㅡㅡㅡㅡㅡㅡㅡㅡㅡㅡㅡㅡㅡ</a:t>
            </a:r>
            <a:endParaRPr lang="ko-KR" altLang="en-US"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public class </a:t>
            </a:r>
            <a:r>
              <a:rPr lang="en-US" altLang="ko-KR" sz="1200" b="0" kern="1200" dirty="0" err="1" smtClean="0">
                <a:solidFill>
                  <a:schemeClr val="tx1"/>
                </a:solidFill>
                <a:latin typeface="+mn-lt"/>
                <a:ea typeface="+mn-ea"/>
                <a:cs typeface="+mn-cs"/>
              </a:rPr>
              <a:t>LinkedList</a:t>
            </a:r>
            <a:r>
              <a:rPr lang="en-US" altLang="ko-KR"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LinkedList</a:t>
            </a:r>
            <a:r>
              <a:rPr lang="en-US" altLang="ko-KR" sz="1200" b="0" kern="1200" dirty="0" smtClean="0">
                <a:solidFill>
                  <a:schemeClr val="tx1"/>
                </a:solidFill>
                <a:latin typeface="+mn-lt"/>
                <a:ea typeface="+mn-ea"/>
                <a:cs typeface="+mn-cs"/>
              </a:rPr>
              <a:t>()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Head = null; </a:t>
            </a:r>
          </a:p>
          <a:p>
            <a:r>
              <a:rPr lang="ko-KR" altLang="en-US" sz="1200" b="0" kern="1200" dirty="0" smtClean="0">
                <a:solidFill>
                  <a:schemeClr val="tx1"/>
                </a:solidFill>
                <a:latin typeface="+mn-lt"/>
                <a:ea typeface="+mn-ea"/>
                <a:cs typeface="+mn-cs"/>
              </a:rPr>
              <a:t>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private Node Head; </a:t>
            </a:r>
          </a:p>
          <a:p>
            <a:endParaRPr lang="ko-KR" altLang="en-US" sz="1200" b="0" kern="1200" dirty="0" smtClean="0">
              <a:solidFill>
                <a:schemeClr val="tx1"/>
              </a:solidFill>
              <a:latin typeface="+mn-lt"/>
              <a:ea typeface="+mn-ea"/>
              <a:cs typeface="+mn-cs"/>
            </a:endParaRPr>
          </a:p>
          <a:p>
            <a:r>
              <a:rPr lang="en-US" altLang="ko-KR" sz="1200" b="1" kern="1200" dirty="0" smtClean="0">
                <a:solidFill>
                  <a:schemeClr val="tx1"/>
                </a:solidFill>
                <a:latin typeface="+mn-lt"/>
                <a:ea typeface="+mn-ea"/>
                <a:cs typeface="+mn-cs"/>
              </a:rPr>
              <a:t>public void </a:t>
            </a:r>
            <a:r>
              <a:rPr lang="en-US" altLang="ko-KR" sz="1200" b="1" kern="1200" dirty="0" err="1" smtClean="0">
                <a:solidFill>
                  <a:schemeClr val="tx1"/>
                </a:solidFill>
                <a:latin typeface="+mn-lt"/>
                <a:ea typeface="+mn-ea"/>
                <a:cs typeface="+mn-cs"/>
              </a:rPr>
              <a:t>insertFirst</a:t>
            </a:r>
            <a:r>
              <a:rPr lang="en-US" altLang="ko-KR" sz="1200" b="1" kern="1200" dirty="0" smtClean="0">
                <a:solidFill>
                  <a:schemeClr val="tx1"/>
                </a:solidFill>
                <a:latin typeface="+mn-lt"/>
                <a:ea typeface="+mn-ea"/>
                <a:cs typeface="+mn-cs"/>
              </a:rPr>
              <a:t>(String data) </a:t>
            </a:r>
          </a:p>
          <a:p>
            <a:r>
              <a:rPr lang="en-US" altLang="ko-KR" sz="1200" b="1" kern="1200" dirty="0" smtClean="0">
                <a:solidFill>
                  <a:schemeClr val="tx1"/>
                </a:solidFill>
                <a:latin typeface="+mn-lt"/>
                <a:ea typeface="+mn-ea"/>
                <a:cs typeface="+mn-cs"/>
              </a:rPr>
              <a:t>{</a:t>
            </a:r>
          </a:p>
          <a:p>
            <a:r>
              <a:rPr lang="en-US" altLang="ko-KR" sz="1200" b="1" kern="1200" dirty="0" smtClean="0">
                <a:solidFill>
                  <a:schemeClr val="tx1"/>
                </a:solidFill>
                <a:latin typeface="+mn-lt"/>
                <a:ea typeface="+mn-ea"/>
                <a:cs typeface="+mn-cs"/>
              </a:rPr>
              <a:t>Node </a:t>
            </a:r>
            <a:r>
              <a:rPr lang="en-US" altLang="ko-KR" sz="1200" b="1" kern="1200" dirty="0" err="1" smtClean="0">
                <a:solidFill>
                  <a:schemeClr val="tx1"/>
                </a:solidFill>
                <a:latin typeface="+mn-lt"/>
                <a:ea typeface="+mn-ea"/>
                <a:cs typeface="+mn-cs"/>
              </a:rPr>
              <a:t>newNode</a:t>
            </a:r>
            <a:r>
              <a:rPr lang="en-US" altLang="ko-KR" sz="1200" b="1" kern="1200" dirty="0" smtClean="0">
                <a:solidFill>
                  <a:schemeClr val="tx1"/>
                </a:solidFill>
                <a:latin typeface="+mn-lt"/>
                <a:ea typeface="+mn-ea"/>
                <a:cs typeface="+mn-cs"/>
              </a:rPr>
              <a:t> = new Node(data); //</a:t>
            </a:r>
            <a:r>
              <a:rPr lang="ko-KR" altLang="en-US" sz="1200" b="1" kern="1200" dirty="0" smtClean="0">
                <a:solidFill>
                  <a:schemeClr val="tx1"/>
                </a:solidFill>
                <a:latin typeface="+mn-lt"/>
                <a:ea typeface="+mn-ea"/>
                <a:cs typeface="+mn-cs"/>
              </a:rPr>
              <a:t>새로운 </a:t>
            </a:r>
            <a:r>
              <a:rPr lang="en-US" altLang="ko-KR" sz="1200" b="1" kern="1200" dirty="0" smtClean="0">
                <a:solidFill>
                  <a:schemeClr val="tx1"/>
                </a:solidFill>
                <a:latin typeface="+mn-lt"/>
                <a:ea typeface="+mn-ea"/>
                <a:cs typeface="+mn-cs"/>
              </a:rPr>
              <a:t>Node</a:t>
            </a:r>
            <a:r>
              <a:rPr lang="ko-KR" altLang="en-US" sz="1200" b="1" kern="1200" dirty="0" smtClean="0">
                <a:solidFill>
                  <a:schemeClr val="tx1"/>
                </a:solidFill>
                <a:latin typeface="+mn-lt"/>
                <a:ea typeface="+mn-ea"/>
                <a:cs typeface="+mn-cs"/>
              </a:rPr>
              <a:t>를 생성</a:t>
            </a:r>
          </a:p>
          <a:p>
            <a:r>
              <a:rPr lang="ko-KR" altLang="en-US" sz="1200" b="1" kern="1200" dirty="0" smtClean="0">
                <a:solidFill>
                  <a:schemeClr val="tx1"/>
                </a:solidFill>
                <a:latin typeface="+mn-lt"/>
                <a:ea typeface="+mn-ea"/>
                <a:cs typeface="+mn-cs"/>
              </a:rPr>
              <a:t> </a:t>
            </a:r>
            <a:r>
              <a:rPr lang="en-US" altLang="ko-KR" sz="1200" b="1" kern="1200" dirty="0" err="1" smtClean="0">
                <a:solidFill>
                  <a:schemeClr val="tx1"/>
                </a:solidFill>
                <a:latin typeface="+mn-lt"/>
                <a:ea typeface="+mn-ea"/>
                <a:cs typeface="+mn-cs"/>
              </a:rPr>
              <a:t>newNode.next</a:t>
            </a:r>
            <a:r>
              <a:rPr lang="ko-KR" altLang="en-US" sz="1200" b="1" kern="1200" dirty="0" smtClean="0">
                <a:solidFill>
                  <a:schemeClr val="tx1"/>
                </a:solidFill>
                <a:latin typeface="+mn-lt"/>
                <a:ea typeface="+mn-ea"/>
                <a:cs typeface="+mn-cs"/>
              </a:rPr>
              <a:t> </a:t>
            </a:r>
            <a:r>
              <a:rPr lang="en-US" altLang="ko-KR" sz="1200" b="1" kern="1200" dirty="0" smtClean="0">
                <a:solidFill>
                  <a:schemeClr val="tx1"/>
                </a:solidFill>
                <a:latin typeface="+mn-lt"/>
                <a:ea typeface="+mn-ea"/>
                <a:cs typeface="+mn-cs"/>
              </a:rPr>
              <a:t>= Head;           //</a:t>
            </a:r>
            <a:r>
              <a:rPr lang="ko-KR" altLang="en-US" sz="1200" b="1" kern="1200" dirty="0" smtClean="0">
                <a:solidFill>
                  <a:schemeClr val="tx1"/>
                </a:solidFill>
                <a:latin typeface="+mn-lt"/>
                <a:ea typeface="+mn-ea"/>
                <a:cs typeface="+mn-cs"/>
              </a:rPr>
              <a:t>새로운 </a:t>
            </a:r>
            <a:r>
              <a:rPr lang="en-US" altLang="ko-KR" sz="1200" b="1" kern="1200" dirty="0" smtClean="0">
                <a:solidFill>
                  <a:schemeClr val="tx1"/>
                </a:solidFill>
                <a:latin typeface="+mn-lt"/>
                <a:ea typeface="+mn-ea"/>
                <a:cs typeface="+mn-cs"/>
              </a:rPr>
              <a:t>Node</a:t>
            </a:r>
            <a:r>
              <a:rPr lang="ko-KR" altLang="en-US" sz="1200" b="1" kern="1200" dirty="0" smtClean="0">
                <a:solidFill>
                  <a:schemeClr val="tx1"/>
                </a:solidFill>
                <a:latin typeface="+mn-lt"/>
                <a:ea typeface="+mn-ea"/>
                <a:cs typeface="+mn-cs"/>
              </a:rPr>
              <a:t>의</a:t>
            </a:r>
            <a:r>
              <a:rPr lang="ko-KR" altLang="en-US" sz="1200" b="1" kern="1200" baseline="0" dirty="0" smtClean="0">
                <a:solidFill>
                  <a:schemeClr val="tx1"/>
                </a:solidFill>
                <a:latin typeface="+mn-lt"/>
                <a:ea typeface="+mn-ea"/>
                <a:cs typeface="+mn-cs"/>
              </a:rPr>
              <a:t> </a:t>
            </a:r>
            <a:r>
              <a:rPr lang="en-US" altLang="ko-KR" sz="1200" b="1" kern="1200" baseline="0" dirty="0" smtClean="0">
                <a:solidFill>
                  <a:schemeClr val="tx1"/>
                </a:solidFill>
                <a:latin typeface="+mn-lt"/>
                <a:ea typeface="+mn-ea"/>
                <a:cs typeface="+mn-cs"/>
              </a:rPr>
              <a:t>next</a:t>
            </a:r>
            <a:r>
              <a:rPr lang="ko-KR" altLang="en-US" sz="1200" b="1" kern="1200" dirty="0" smtClean="0">
                <a:solidFill>
                  <a:schemeClr val="tx1"/>
                </a:solidFill>
                <a:latin typeface="+mn-lt"/>
                <a:ea typeface="+mn-ea"/>
                <a:cs typeface="+mn-cs"/>
              </a:rPr>
              <a:t>가 </a:t>
            </a:r>
            <a:r>
              <a:rPr lang="en-US" altLang="ko-KR" sz="1200" b="1" kern="1200" dirty="0" smtClean="0">
                <a:solidFill>
                  <a:schemeClr val="tx1"/>
                </a:solidFill>
                <a:latin typeface="+mn-lt"/>
                <a:ea typeface="+mn-ea"/>
                <a:cs typeface="+mn-cs"/>
              </a:rPr>
              <a:t>Head</a:t>
            </a:r>
            <a:r>
              <a:rPr lang="ko-KR" altLang="en-US" sz="1200" b="1" kern="1200" dirty="0" smtClean="0">
                <a:solidFill>
                  <a:schemeClr val="tx1"/>
                </a:solidFill>
                <a:latin typeface="+mn-lt"/>
                <a:ea typeface="+mn-ea"/>
                <a:cs typeface="+mn-cs"/>
              </a:rPr>
              <a:t>를 가리키게 </a:t>
            </a:r>
            <a:r>
              <a:rPr lang="ko-KR" altLang="en-US" sz="1200" b="1" kern="1200" dirty="0" err="1" smtClean="0">
                <a:solidFill>
                  <a:schemeClr val="tx1"/>
                </a:solidFill>
                <a:latin typeface="+mn-lt"/>
                <a:ea typeface="+mn-ea"/>
                <a:cs typeface="+mn-cs"/>
              </a:rPr>
              <a:t>만듬</a:t>
            </a:r>
            <a:r>
              <a:rPr lang="ko-KR" altLang="en-US" sz="1200" b="1" kern="1200" dirty="0" smtClean="0">
                <a:solidFill>
                  <a:schemeClr val="tx1"/>
                </a:solidFill>
                <a:latin typeface="+mn-lt"/>
                <a:ea typeface="+mn-ea"/>
                <a:cs typeface="+mn-cs"/>
              </a:rPr>
              <a:t> </a:t>
            </a:r>
          </a:p>
          <a:p>
            <a:r>
              <a:rPr lang="en-US" altLang="ko-KR" sz="1200" b="1" kern="1200" dirty="0" smtClean="0">
                <a:solidFill>
                  <a:schemeClr val="tx1"/>
                </a:solidFill>
                <a:latin typeface="+mn-lt"/>
                <a:ea typeface="+mn-ea"/>
                <a:cs typeface="+mn-cs"/>
              </a:rPr>
              <a:t>Head</a:t>
            </a:r>
            <a:r>
              <a:rPr lang="ko-KR" altLang="en-US" sz="1200" b="1" kern="1200" dirty="0" smtClean="0">
                <a:solidFill>
                  <a:schemeClr val="tx1"/>
                </a:solidFill>
                <a:latin typeface="+mn-lt"/>
                <a:ea typeface="+mn-ea"/>
                <a:cs typeface="+mn-cs"/>
              </a:rPr>
              <a:t> </a:t>
            </a:r>
            <a:r>
              <a:rPr lang="en-US" altLang="ko-KR" sz="1200" b="1" kern="1200" dirty="0" smtClean="0">
                <a:solidFill>
                  <a:schemeClr val="tx1"/>
                </a:solidFill>
                <a:latin typeface="+mn-lt"/>
                <a:ea typeface="+mn-ea"/>
                <a:cs typeface="+mn-cs"/>
              </a:rPr>
              <a:t>= </a:t>
            </a:r>
            <a:r>
              <a:rPr lang="en-US" altLang="ko-KR" sz="1200" b="1" kern="1200" dirty="0" err="1" smtClean="0">
                <a:solidFill>
                  <a:schemeClr val="tx1"/>
                </a:solidFill>
                <a:latin typeface="+mn-lt"/>
                <a:ea typeface="+mn-ea"/>
                <a:cs typeface="+mn-cs"/>
              </a:rPr>
              <a:t>newNode</a:t>
            </a:r>
            <a:r>
              <a:rPr lang="en-US" altLang="ko-KR" sz="1200" b="1" kern="1200" dirty="0" smtClean="0">
                <a:solidFill>
                  <a:schemeClr val="tx1"/>
                </a:solidFill>
                <a:latin typeface="+mn-lt"/>
                <a:ea typeface="+mn-ea"/>
                <a:cs typeface="+mn-cs"/>
              </a:rPr>
              <a:t>;                //</a:t>
            </a:r>
            <a:r>
              <a:rPr lang="ko-KR" altLang="en-US" sz="1200" b="1" kern="1200" dirty="0" smtClean="0">
                <a:solidFill>
                  <a:schemeClr val="tx1"/>
                </a:solidFill>
                <a:latin typeface="+mn-lt"/>
                <a:ea typeface="+mn-ea"/>
                <a:cs typeface="+mn-cs"/>
              </a:rPr>
              <a:t>그리고 </a:t>
            </a:r>
            <a:r>
              <a:rPr lang="en-US" altLang="ko-KR" sz="1200" b="1" kern="1200" dirty="0" smtClean="0">
                <a:solidFill>
                  <a:schemeClr val="tx1"/>
                </a:solidFill>
                <a:latin typeface="+mn-lt"/>
                <a:ea typeface="+mn-ea"/>
                <a:cs typeface="+mn-cs"/>
              </a:rPr>
              <a:t>Head</a:t>
            </a:r>
            <a:r>
              <a:rPr lang="ko-KR" altLang="en-US" sz="1200" b="1" kern="1200" dirty="0" smtClean="0">
                <a:solidFill>
                  <a:schemeClr val="tx1"/>
                </a:solidFill>
                <a:latin typeface="+mn-lt"/>
                <a:ea typeface="+mn-ea"/>
                <a:cs typeface="+mn-cs"/>
              </a:rPr>
              <a:t>가 </a:t>
            </a:r>
            <a:r>
              <a:rPr lang="en-US" altLang="ko-KR" sz="1200" b="1" kern="1200" dirty="0" err="1" smtClean="0">
                <a:solidFill>
                  <a:schemeClr val="tx1"/>
                </a:solidFill>
                <a:latin typeface="+mn-lt"/>
                <a:ea typeface="+mn-ea"/>
                <a:cs typeface="+mn-cs"/>
              </a:rPr>
              <a:t>newNode</a:t>
            </a:r>
            <a:r>
              <a:rPr lang="ko-KR" altLang="en-US" sz="1200" b="1" kern="1200" dirty="0" smtClean="0">
                <a:solidFill>
                  <a:schemeClr val="tx1"/>
                </a:solidFill>
                <a:latin typeface="+mn-lt"/>
                <a:ea typeface="+mn-ea"/>
                <a:cs typeface="+mn-cs"/>
              </a:rPr>
              <a:t>가 되게 선언함 </a:t>
            </a:r>
          </a:p>
          <a:p>
            <a:r>
              <a:rPr lang="en-US" altLang="ko-KR" sz="1200" b="1" kern="1200" dirty="0" smtClean="0">
                <a:solidFill>
                  <a:schemeClr val="tx1"/>
                </a:solidFill>
                <a:latin typeface="+mn-lt"/>
                <a:ea typeface="+mn-ea"/>
                <a:cs typeface="+mn-cs"/>
              </a:rPr>
              <a:t>}</a:t>
            </a:r>
          </a:p>
          <a:p>
            <a:endParaRPr lang="ko-KR" altLang="en-US"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public void </a:t>
            </a:r>
            <a:r>
              <a:rPr lang="en-US" altLang="ko-KR" sz="1200" b="0" kern="1200" dirty="0" err="1" smtClean="0">
                <a:solidFill>
                  <a:schemeClr val="tx1"/>
                </a:solidFill>
                <a:latin typeface="+mn-lt"/>
                <a:ea typeface="+mn-ea"/>
                <a:cs typeface="+mn-cs"/>
              </a:rPr>
              <a:t>insertLast</a:t>
            </a:r>
            <a:r>
              <a:rPr lang="en-US" altLang="ko-KR" sz="1200" b="0" kern="1200" dirty="0" smtClean="0">
                <a:solidFill>
                  <a:schemeClr val="tx1"/>
                </a:solidFill>
                <a:latin typeface="+mn-lt"/>
                <a:ea typeface="+mn-ea"/>
                <a:cs typeface="+mn-cs"/>
              </a:rPr>
              <a:t>(String data)</a:t>
            </a:r>
          </a:p>
          <a:p>
            <a:r>
              <a:rPr lang="en-US" altLang="ko-KR"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Node </a:t>
            </a:r>
            <a:r>
              <a:rPr lang="en-US" altLang="ko-KR" sz="1200" b="0" kern="1200" dirty="0" err="1" smtClean="0">
                <a:solidFill>
                  <a:schemeClr val="tx1"/>
                </a:solidFill>
                <a:latin typeface="+mn-lt"/>
                <a:ea typeface="+mn-ea"/>
                <a:cs typeface="+mn-cs"/>
              </a:rPr>
              <a:t>newNode</a:t>
            </a:r>
            <a:r>
              <a:rPr lang="en-US" altLang="ko-KR" sz="1200" b="0" kern="1200" dirty="0" smtClean="0">
                <a:solidFill>
                  <a:schemeClr val="tx1"/>
                </a:solidFill>
                <a:latin typeface="+mn-lt"/>
                <a:ea typeface="+mn-ea"/>
                <a:cs typeface="+mn-cs"/>
              </a:rPr>
              <a:t> = null;    </a:t>
            </a:r>
          </a:p>
          <a:p>
            <a:r>
              <a:rPr lang="en-US" altLang="ko-KR"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newNode</a:t>
            </a:r>
            <a:r>
              <a:rPr lang="en-US" altLang="ko-KR" sz="1200" b="0" kern="1200" dirty="0" smtClean="0">
                <a:solidFill>
                  <a:schemeClr val="tx1"/>
                </a:solidFill>
                <a:latin typeface="+mn-lt"/>
                <a:ea typeface="+mn-ea"/>
                <a:cs typeface="+mn-cs"/>
              </a:rPr>
              <a:t> = new Node(data);</a:t>
            </a:r>
          </a:p>
          <a:p>
            <a:r>
              <a:rPr lang="ko-KR" altLang="en-US"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    Node tail = Head; </a:t>
            </a:r>
          </a:p>
          <a:p>
            <a:r>
              <a:rPr lang="ko-KR" altLang="en-US"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    if(Head == null)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    Head = </a:t>
            </a:r>
            <a:r>
              <a:rPr lang="en-US" altLang="ko-KR" sz="1200" b="0" kern="1200" dirty="0" err="1" smtClean="0">
                <a:solidFill>
                  <a:schemeClr val="tx1"/>
                </a:solidFill>
                <a:latin typeface="+mn-lt"/>
                <a:ea typeface="+mn-ea"/>
                <a:cs typeface="+mn-cs"/>
              </a:rPr>
              <a:t>newNode</a:t>
            </a:r>
            <a:r>
              <a:rPr lang="en-US" altLang="ko-KR" sz="1200" b="0" kern="1200" dirty="0" smtClean="0">
                <a:solidFill>
                  <a:schemeClr val="tx1"/>
                </a:solidFill>
                <a:latin typeface="+mn-lt"/>
                <a:ea typeface="+mn-ea"/>
                <a:cs typeface="+mn-cs"/>
              </a:rPr>
              <a:t>;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else</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while(</a:t>
            </a:r>
            <a:r>
              <a:rPr lang="en-US" altLang="ko-KR" sz="1200" b="0" kern="1200" dirty="0" err="1" smtClean="0">
                <a:solidFill>
                  <a:schemeClr val="tx1"/>
                </a:solidFill>
                <a:latin typeface="+mn-lt"/>
                <a:ea typeface="+mn-ea"/>
                <a:cs typeface="+mn-cs"/>
              </a:rPr>
              <a:t>tail.next</a:t>
            </a:r>
            <a:r>
              <a:rPr lang="en-US" altLang="ko-KR" sz="1200" b="0" kern="1200" dirty="0" smtClean="0">
                <a:solidFill>
                  <a:schemeClr val="tx1"/>
                </a:solidFill>
                <a:latin typeface="+mn-lt"/>
                <a:ea typeface="+mn-ea"/>
                <a:cs typeface="+mn-cs"/>
              </a:rPr>
              <a:t> != null)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tail = </a:t>
            </a:r>
            <a:r>
              <a:rPr lang="en-US" altLang="ko-KR" sz="1200" b="0" kern="1200" dirty="0" err="1" smtClean="0">
                <a:solidFill>
                  <a:schemeClr val="tx1"/>
                </a:solidFill>
                <a:latin typeface="+mn-lt"/>
                <a:ea typeface="+mn-ea"/>
                <a:cs typeface="+mn-cs"/>
              </a:rPr>
              <a:t>tail.next</a:t>
            </a:r>
            <a:r>
              <a:rPr lang="en-US" altLang="ko-KR" sz="1200" b="0" kern="1200" dirty="0" smtClean="0">
                <a:solidFill>
                  <a:schemeClr val="tx1"/>
                </a:solidFill>
                <a:latin typeface="+mn-lt"/>
                <a:ea typeface="+mn-ea"/>
                <a:cs typeface="+mn-cs"/>
              </a:rPr>
              <a:t>;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tail.next</a:t>
            </a:r>
            <a:r>
              <a:rPr lang="en-US" altLang="ko-KR" sz="1200" b="0" kern="1200" dirty="0" smtClean="0">
                <a:solidFill>
                  <a:schemeClr val="tx1"/>
                </a:solidFill>
                <a:latin typeface="+mn-lt"/>
                <a:ea typeface="+mn-ea"/>
                <a:cs typeface="+mn-cs"/>
              </a:rPr>
              <a:t> = </a:t>
            </a:r>
            <a:r>
              <a:rPr lang="en-US" altLang="ko-KR" sz="1200" b="0" kern="1200" dirty="0" err="1" smtClean="0">
                <a:solidFill>
                  <a:schemeClr val="tx1"/>
                </a:solidFill>
                <a:latin typeface="+mn-lt"/>
                <a:ea typeface="+mn-ea"/>
                <a:cs typeface="+mn-cs"/>
              </a:rPr>
              <a:t>newNode</a:t>
            </a:r>
            <a:r>
              <a:rPr lang="en-US" altLang="ko-KR" sz="1200" b="0" kern="1200" dirty="0" smtClean="0">
                <a:solidFill>
                  <a:schemeClr val="tx1"/>
                </a:solidFill>
                <a:latin typeface="+mn-lt"/>
                <a:ea typeface="+mn-ea"/>
                <a:cs typeface="+mn-cs"/>
              </a:rPr>
              <a:t>;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a:t>
            </a:r>
          </a:p>
          <a:p>
            <a:r>
              <a:rPr lang="ko-KR" altLang="en-US" sz="1200" b="0" kern="1200" dirty="0" err="1" smtClean="0">
                <a:solidFill>
                  <a:schemeClr val="tx1"/>
                </a:solidFill>
                <a:latin typeface="+mn-lt"/>
                <a:ea typeface="+mn-ea"/>
                <a:cs typeface="+mn-cs"/>
              </a:rPr>
              <a:t>ㅡㅡㅡㅡㅡㅡㅡㅡㅡㅡㅡㅡㅡㅡㅡㅡㅡㅡㅡㅡㅡㅡㅡㅡㅡㅡㅡㅡㅡㅡㅡㅡㅡㅡㅡㅡㅡㅡㅡㅡㅡㅡ</a:t>
            </a:r>
            <a:endParaRPr lang="en-US" altLang="ko-KR" sz="1200" b="0" kern="1200" dirty="0" smtClean="0">
              <a:solidFill>
                <a:schemeClr val="tx1"/>
              </a:solidFill>
              <a:latin typeface="+mn-lt"/>
              <a:ea typeface="+mn-ea"/>
              <a:cs typeface="+mn-cs"/>
            </a:endParaRPr>
          </a:p>
          <a:p>
            <a:r>
              <a:rPr lang="ko-KR" altLang="en-US" sz="1200" b="0" kern="1200" dirty="0" smtClean="0">
                <a:solidFill>
                  <a:schemeClr val="tx1"/>
                </a:solidFill>
                <a:latin typeface="+mn-lt"/>
                <a:ea typeface="+mn-ea"/>
                <a:cs typeface="+mn-cs"/>
              </a:rPr>
              <a:t>이후 </a:t>
            </a:r>
            <a:r>
              <a:rPr lang="en-US" altLang="ko-KR" sz="1200" b="0" kern="1200" dirty="0" smtClean="0">
                <a:solidFill>
                  <a:schemeClr val="tx1"/>
                </a:solidFill>
                <a:latin typeface="+mn-lt"/>
                <a:ea typeface="+mn-ea"/>
                <a:cs typeface="+mn-cs"/>
              </a:rPr>
              <a:t>Exercise</a:t>
            </a:r>
            <a:r>
              <a:rPr lang="en-US" altLang="ko-KR" sz="1200" b="0" kern="1200" baseline="0" dirty="0" smtClean="0">
                <a:solidFill>
                  <a:schemeClr val="tx1"/>
                </a:solidFill>
                <a:latin typeface="+mn-lt"/>
                <a:ea typeface="+mn-ea"/>
                <a:cs typeface="+mn-cs"/>
              </a:rPr>
              <a:t> </a:t>
            </a:r>
            <a:r>
              <a:rPr lang="ko-KR" altLang="en-US" sz="1200" b="0" kern="1200" baseline="0" dirty="0" smtClean="0">
                <a:solidFill>
                  <a:schemeClr val="tx1"/>
                </a:solidFill>
                <a:latin typeface="+mn-lt"/>
                <a:ea typeface="+mn-ea"/>
                <a:cs typeface="+mn-cs"/>
              </a:rPr>
              <a:t>클래스에 새로운 데이터를 넣어주면 됨</a:t>
            </a:r>
            <a:endParaRPr lang="en-US" altLang="ko-KR" sz="1200" b="0" kern="1200" baseline="0" dirty="0" smtClean="0">
              <a:solidFill>
                <a:schemeClr val="tx1"/>
              </a:solidFill>
              <a:latin typeface="+mn-lt"/>
              <a:ea typeface="+mn-ea"/>
              <a:cs typeface="+mn-cs"/>
            </a:endParaRPr>
          </a:p>
          <a:p>
            <a:endParaRPr lang="en-US" altLang="ko-KR" sz="1200" b="0" kern="1200" baseline="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public class Exercise {</a:t>
            </a:r>
          </a:p>
          <a:p>
            <a:endParaRPr lang="ko-KR" altLang="en-US"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public static void main(String[] </a:t>
            </a:r>
            <a:r>
              <a:rPr lang="en-US" altLang="ko-KR" sz="1200" b="0" kern="1200" dirty="0" err="1" smtClean="0">
                <a:solidFill>
                  <a:schemeClr val="tx1"/>
                </a:solidFill>
                <a:latin typeface="+mn-lt"/>
                <a:ea typeface="+mn-ea"/>
                <a:cs typeface="+mn-cs"/>
              </a:rPr>
              <a:t>args</a:t>
            </a:r>
            <a:r>
              <a:rPr lang="en-US" altLang="ko-KR" sz="1200" b="0" kern="1200" dirty="0" smtClean="0">
                <a:solidFill>
                  <a:schemeClr val="tx1"/>
                </a:solidFill>
                <a:latin typeface="+mn-lt"/>
                <a:ea typeface="+mn-ea"/>
                <a:cs typeface="+mn-cs"/>
              </a:rPr>
              <a:t>) {</a:t>
            </a:r>
          </a:p>
          <a:p>
            <a:r>
              <a:rPr lang="en-US" altLang="ko-KR" sz="1200" b="0" kern="1200" dirty="0" err="1" smtClean="0">
                <a:solidFill>
                  <a:schemeClr val="tx1"/>
                </a:solidFill>
                <a:latin typeface="+mn-lt"/>
                <a:ea typeface="+mn-ea"/>
                <a:cs typeface="+mn-cs"/>
              </a:rPr>
              <a:t>LinkedList</a:t>
            </a:r>
            <a:r>
              <a:rPr lang="en-US" altLang="ko-KR" sz="1200" b="0" kern="1200" dirty="0" smtClean="0">
                <a:solidFill>
                  <a:schemeClr val="tx1"/>
                </a:solidFill>
                <a:latin typeface="+mn-lt"/>
                <a:ea typeface="+mn-ea"/>
                <a:cs typeface="+mn-cs"/>
              </a:rPr>
              <a:t> list = new </a:t>
            </a:r>
            <a:r>
              <a:rPr lang="en-US" altLang="ko-KR" sz="1200" b="0" kern="1200" dirty="0" err="1" smtClean="0">
                <a:solidFill>
                  <a:schemeClr val="tx1"/>
                </a:solidFill>
                <a:latin typeface="+mn-lt"/>
                <a:ea typeface="+mn-ea"/>
                <a:cs typeface="+mn-cs"/>
              </a:rPr>
              <a:t>LinkedList</a:t>
            </a:r>
            <a:r>
              <a:rPr lang="en-US" altLang="ko-KR" sz="1200" b="0" kern="1200" dirty="0" smtClean="0">
                <a:solidFill>
                  <a:schemeClr val="tx1"/>
                </a:solidFill>
                <a:latin typeface="+mn-lt"/>
                <a:ea typeface="+mn-ea"/>
                <a:cs typeface="+mn-cs"/>
              </a:rPr>
              <a:t>(); </a:t>
            </a:r>
          </a:p>
          <a:p>
            <a:endParaRPr lang="ko-KR" altLang="en-US" sz="1200" b="0" kern="1200" dirty="0" smtClean="0">
              <a:solidFill>
                <a:schemeClr val="tx1"/>
              </a:solidFill>
              <a:latin typeface="+mn-lt"/>
              <a:ea typeface="+mn-ea"/>
              <a:cs typeface="+mn-cs"/>
            </a:endParaRPr>
          </a:p>
          <a:p>
            <a:r>
              <a:rPr lang="en-US" altLang="ko-KR" sz="1200" b="0" kern="1200" dirty="0" err="1" smtClean="0">
                <a:solidFill>
                  <a:schemeClr val="tx1"/>
                </a:solidFill>
                <a:latin typeface="+mn-lt"/>
                <a:ea typeface="+mn-ea"/>
                <a:cs typeface="+mn-cs"/>
              </a:rPr>
              <a:t>list.insertLast</a:t>
            </a:r>
            <a:r>
              <a:rPr lang="en-US" altLang="ko-KR" sz="1200" b="0" kern="1200" dirty="0" smtClean="0">
                <a:solidFill>
                  <a:schemeClr val="tx1"/>
                </a:solidFill>
                <a:latin typeface="+mn-lt"/>
                <a:ea typeface="+mn-ea"/>
                <a:cs typeface="+mn-cs"/>
              </a:rPr>
              <a:t>("A");</a:t>
            </a:r>
          </a:p>
          <a:p>
            <a:r>
              <a:rPr lang="en-US" altLang="ko-KR" sz="1200" b="0" kern="1200" dirty="0" err="1" smtClean="0">
                <a:solidFill>
                  <a:schemeClr val="tx1"/>
                </a:solidFill>
                <a:latin typeface="+mn-lt"/>
                <a:ea typeface="+mn-ea"/>
                <a:cs typeface="+mn-cs"/>
              </a:rPr>
              <a:t>list.insertLast</a:t>
            </a:r>
            <a:r>
              <a:rPr lang="en-US" altLang="ko-KR" sz="1200" b="0" kern="1200" dirty="0" smtClean="0">
                <a:solidFill>
                  <a:schemeClr val="tx1"/>
                </a:solidFill>
                <a:latin typeface="+mn-lt"/>
                <a:ea typeface="+mn-ea"/>
                <a:cs typeface="+mn-cs"/>
              </a:rPr>
              <a:t>("B");</a:t>
            </a:r>
          </a:p>
          <a:p>
            <a:r>
              <a:rPr lang="en-US" altLang="ko-KR" sz="1200" b="0" kern="1200" dirty="0" err="1" smtClean="0">
                <a:solidFill>
                  <a:schemeClr val="tx1"/>
                </a:solidFill>
                <a:latin typeface="+mn-lt"/>
                <a:ea typeface="+mn-ea"/>
                <a:cs typeface="+mn-cs"/>
              </a:rPr>
              <a:t>list.insertLast</a:t>
            </a:r>
            <a:r>
              <a:rPr lang="en-US" altLang="ko-KR" sz="1200" b="0" kern="1200" dirty="0" smtClean="0">
                <a:solidFill>
                  <a:schemeClr val="tx1"/>
                </a:solidFill>
                <a:latin typeface="+mn-lt"/>
                <a:ea typeface="+mn-ea"/>
                <a:cs typeface="+mn-cs"/>
              </a:rPr>
              <a:t>("C");</a:t>
            </a:r>
          </a:p>
          <a:p>
            <a:r>
              <a:rPr lang="en-US" altLang="ko-KR" sz="1200" b="0" kern="1200" dirty="0" err="1" smtClean="0">
                <a:solidFill>
                  <a:schemeClr val="tx1"/>
                </a:solidFill>
                <a:latin typeface="+mn-lt"/>
                <a:ea typeface="+mn-ea"/>
                <a:cs typeface="+mn-cs"/>
              </a:rPr>
              <a:t>list.insertLast</a:t>
            </a:r>
            <a:r>
              <a:rPr lang="en-US" altLang="ko-KR" sz="1200" b="0" kern="1200" dirty="0" smtClean="0">
                <a:solidFill>
                  <a:schemeClr val="tx1"/>
                </a:solidFill>
                <a:latin typeface="+mn-lt"/>
                <a:ea typeface="+mn-ea"/>
                <a:cs typeface="+mn-cs"/>
              </a:rPr>
              <a:t>("D");</a:t>
            </a:r>
          </a:p>
          <a:p>
            <a:endParaRPr lang="ko-KR" altLang="en-US" sz="1200" b="0" kern="1200" dirty="0" smtClean="0">
              <a:solidFill>
                <a:schemeClr val="tx1"/>
              </a:solidFill>
              <a:latin typeface="+mn-lt"/>
              <a:ea typeface="+mn-ea"/>
              <a:cs typeface="+mn-cs"/>
            </a:endParaRPr>
          </a:p>
          <a:p>
            <a:r>
              <a:rPr lang="en-US" altLang="ko-KR" sz="1200" b="1" kern="1200" dirty="0" err="1" smtClean="0">
                <a:solidFill>
                  <a:schemeClr val="tx1"/>
                </a:solidFill>
                <a:latin typeface="+mn-lt"/>
                <a:ea typeface="+mn-ea"/>
                <a:cs typeface="+mn-cs"/>
              </a:rPr>
              <a:t>list.insertFirst</a:t>
            </a:r>
            <a:r>
              <a:rPr lang="en-US" altLang="ko-KR" sz="1200" b="0" kern="1200" dirty="0" smtClean="0">
                <a:solidFill>
                  <a:schemeClr val="tx1"/>
                </a:solidFill>
                <a:latin typeface="+mn-lt"/>
                <a:ea typeface="+mn-ea"/>
                <a:cs typeface="+mn-cs"/>
              </a:rPr>
              <a:t>(“Z");</a:t>
            </a:r>
          </a:p>
          <a:p>
            <a:r>
              <a:rPr lang="en-US" altLang="ko-KR" sz="1200" b="0" kern="1200" dirty="0" smtClean="0">
                <a:solidFill>
                  <a:schemeClr val="tx1"/>
                </a:solidFill>
                <a:latin typeface="+mn-lt"/>
                <a:ea typeface="+mn-ea"/>
                <a:cs typeface="+mn-cs"/>
              </a:rPr>
              <a:t>}</a:t>
            </a:r>
          </a:p>
          <a:p>
            <a:endParaRPr lang="ko-KR" altLang="en-US"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a:t>
            </a:r>
          </a:p>
          <a:p>
            <a:endParaRPr lang="en-US" altLang="ko-KR" b="0" dirty="0" smtClean="0"/>
          </a:p>
          <a:p>
            <a:r>
              <a:rPr lang="ko-KR" altLang="en-US" b="0" dirty="0" smtClean="0"/>
              <a:t>★블록의 맨 앞에 새로운 블록을 </a:t>
            </a:r>
            <a:r>
              <a:rPr lang="ko-KR" altLang="en-US" b="1" dirty="0" smtClean="0"/>
              <a:t>삭제</a:t>
            </a:r>
            <a:r>
              <a:rPr lang="ko-KR" altLang="en-US" b="0" dirty="0" smtClean="0"/>
              <a:t>하고 싶을 땐</a:t>
            </a:r>
            <a:r>
              <a:rPr lang="en-US" altLang="ko-KR" b="0" dirty="0" smtClean="0"/>
              <a:t>,</a:t>
            </a:r>
            <a:r>
              <a:rPr lang="ko-KR" altLang="en-US" b="0" dirty="0" smtClean="0"/>
              <a:t> </a:t>
            </a:r>
            <a:r>
              <a:rPr lang="en-US" altLang="ko-KR" b="0" dirty="0" smtClean="0"/>
              <a:t>Head</a:t>
            </a:r>
            <a:r>
              <a:rPr lang="ko-KR" altLang="en-US" b="0" dirty="0" smtClean="0"/>
              <a:t>를 다음 블록으로 바꿔주면 됨</a:t>
            </a:r>
            <a:endParaRPr lang="en-US" altLang="ko-KR" b="0" dirty="0" smtClean="0"/>
          </a:p>
          <a:p>
            <a:endParaRPr lang="en-US" altLang="ko-KR" b="0" dirty="0" smtClean="0"/>
          </a:p>
          <a:p>
            <a:r>
              <a:rPr lang="en-US" altLang="ko-KR" sz="1200" b="1" kern="1200" dirty="0" smtClean="0">
                <a:solidFill>
                  <a:schemeClr val="tx1"/>
                </a:solidFill>
                <a:latin typeface="+mn-lt"/>
                <a:ea typeface="+mn-ea"/>
                <a:cs typeface="+mn-cs"/>
              </a:rPr>
              <a:t>public</a:t>
            </a:r>
            <a:r>
              <a:rPr lang="ko-KR" altLang="en-US" sz="1200" b="1" kern="1200" dirty="0" smtClean="0">
                <a:solidFill>
                  <a:schemeClr val="tx1"/>
                </a:solidFill>
                <a:latin typeface="+mn-lt"/>
                <a:ea typeface="+mn-ea"/>
                <a:cs typeface="+mn-cs"/>
              </a:rPr>
              <a:t> </a:t>
            </a:r>
            <a:r>
              <a:rPr lang="en-US" altLang="ko-KR" sz="1200" b="1" kern="1200" dirty="0" smtClean="0">
                <a:solidFill>
                  <a:schemeClr val="tx1"/>
                </a:solidFill>
                <a:latin typeface="+mn-lt"/>
                <a:ea typeface="+mn-ea"/>
                <a:cs typeface="+mn-cs"/>
              </a:rPr>
              <a:t>void</a:t>
            </a:r>
            <a:r>
              <a:rPr lang="ko-KR" altLang="en-US" sz="1200" b="1" kern="1200" dirty="0" smtClean="0">
                <a:solidFill>
                  <a:schemeClr val="tx1"/>
                </a:solidFill>
                <a:latin typeface="+mn-lt"/>
                <a:ea typeface="+mn-ea"/>
                <a:cs typeface="+mn-cs"/>
              </a:rPr>
              <a:t> </a:t>
            </a:r>
            <a:r>
              <a:rPr lang="en-US" altLang="ko-KR" sz="1200" b="1" kern="1200" dirty="0" err="1" smtClean="0">
                <a:solidFill>
                  <a:schemeClr val="tx1"/>
                </a:solidFill>
                <a:latin typeface="+mn-lt"/>
                <a:ea typeface="+mn-ea"/>
                <a:cs typeface="+mn-cs"/>
              </a:rPr>
              <a:t>deleteFirst</a:t>
            </a:r>
            <a:r>
              <a:rPr lang="en-US" altLang="ko-KR" sz="1200" b="1" kern="1200" dirty="0" smtClean="0">
                <a:solidFill>
                  <a:schemeClr val="tx1"/>
                </a:solidFill>
                <a:latin typeface="+mn-lt"/>
                <a:ea typeface="+mn-ea"/>
                <a:cs typeface="+mn-cs"/>
              </a:rPr>
              <a:t>()</a:t>
            </a:r>
            <a:endParaRPr lang="ko-KR" altLang="en-US" sz="1200" b="0" kern="1200" dirty="0" smtClean="0">
              <a:solidFill>
                <a:schemeClr val="tx1"/>
              </a:solidFill>
              <a:latin typeface="+mn-lt"/>
              <a:ea typeface="+mn-ea"/>
              <a:cs typeface="+mn-cs"/>
            </a:endParaRPr>
          </a:p>
          <a:p>
            <a:r>
              <a:rPr lang="en-US" altLang="ko-KR" sz="1200" b="1" kern="1200" dirty="0" smtClean="0">
                <a:solidFill>
                  <a:schemeClr val="tx1"/>
                </a:solidFill>
                <a:latin typeface="+mn-lt"/>
                <a:ea typeface="+mn-ea"/>
                <a:cs typeface="+mn-cs"/>
              </a:rPr>
              <a:t>{</a:t>
            </a:r>
          </a:p>
          <a:p>
            <a:r>
              <a:rPr lang="en-US" altLang="ko-KR" sz="1200" b="1" kern="1200" dirty="0" smtClean="0">
                <a:solidFill>
                  <a:schemeClr val="tx1"/>
                </a:solidFill>
                <a:latin typeface="+mn-lt"/>
                <a:ea typeface="+mn-ea"/>
                <a:cs typeface="+mn-cs"/>
              </a:rPr>
              <a:t>Head = </a:t>
            </a:r>
            <a:r>
              <a:rPr lang="en-US" altLang="ko-KR" sz="1200" b="1" kern="1200" dirty="0" err="1" smtClean="0">
                <a:solidFill>
                  <a:schemeClr val="tx1"/>
                </a:solidFill>
                <a:latin typeface="+mn-lt"/>
                <a:ea typeface="+mn-ea"/>
                <a:cs typeface="+mn-cs"/>
              </a:rPr>
              <a:t>Head.next</a:t>
            </a:r>
            <a:r>
              <a:rPr lang="en-US" altLang="ko-KR" sz="1200" b="1" kern="1200" dirty="0" smtClean="0">
                <a:solidFill>
                  <a:schemeClr val="tx1"/>
                </a:solidFill>
                <a:latin typeface="+mn-lt"/>
                <a:ea typeface="+mn-ea"/>
                <a:cs typeface="+mn-cs"/>
              </a:rPr>
              <a:t>;</a:t>
            </a:r>
          </a:p>
          <a:p>
            <a:r>
              <a:rPr lang="en-US" altLang="ko-KR" sz="1200" b="1" kern="1200" dirty="0" smtClean="0">
                <a:solidFill>
                  <a:schemeClr val="tx1"/>
                </a:solidFill>
                <a:latin typeface="+mn-lt"/>
                <a:ea typeface="+mn-ea"/>
                <a:cs typeface="+mn-cs"/>
              </a:rPr>
              <a:t>}</a:t>
            </a:r>
            <a:endParaRPr lang="en-US" altLang="ko-KR" b="1" dirty="0" smtClean="0"/>
          </a:p>
          <a:p>
            <a:r>
              <a:rPr lang="ko-KR" altLang="en-US" b="0" dirty="0" smtClean="0"/>
              <a:t>위의</a:t>
            </a:r>
            <a:r>
              <a:rPr lang="ko-KR" altLang="en-US" b="0" baseline="0" dirty="0" smtClean="0"/>
              <a:t> 함수를 </a:t>
            </a:r>
            <a:r>
              <a:rPr lang="en-US" altLang="ko-KR" b="0" baseline="0" dirty="0" err="1" smtClean="0"/>
              <a:t>LinkedList</a:t>
            </a:r>
            <a:r>
              <a:rPr lang="en-US" altLang="ko-KR" b="0" baseline="0" dirty="0" smtClean="0"/>
              <a:t> </a:t>
            </a:r>
            <a:r>
              <a:rPr lang="ko-KR" altLang="en-US" b="0" baseline="0" dirty="0" smtClean="0"/>
              <a:t>클래스에 추가한 후 </a:t>
            </a:r>
            <a:r>
              <a:rPr lang="en-US" altLang="ko-KR" b="0" baseline="0" dirty="0" smtClean="0"/>
              <a:t>Exercise</a:t>
            </a:r>
            <a:r>
              <a:rPr lang="ko-KR" altLang="en-US" b="0" baseline="0" dirty="0" smtClean="0"/>
              <a:t>클래스에 삭제한다고 치면 끝</a:t>
            </a:r>
            <a:r>
              <a:rPr lang="en-US" altLang="ko-KR" b="0" baseline="0" dirty="0" smtClean="0"/>
              <a:t>!</a:t>
            </a:r>
            <a:endParaRPr lang="en-US" altLang="ko-KR" b="0" dirty="0" smtClean="0"/>
          </a:p>
          <a:p>
            <a:r>
              <a:rPr lang="ko-KR" altLang="en-US" sz="1200" b="0" kern="1200" dirty="0" err="1" smtClean="0">
                <a:solidFill>
                  <a:schemeClr val="tx1"/>
                </a:solidFill>
                <a:latin typeface="+mn-lt"/>
                <a:ea typeface="+mn-ea"/>
                <a:cs typeface="+mn-cs"/>
              </a:rPr>
              <a:t>ㅡㅡㅡㅡㅡㅡㅡㅡㅡㅡㅡㅡㅡㅡㅡㅡㅡㅡㅡㅡㅡㅡㅡㅡㅡㅡㅡㅡㅡㅡㅡㅡㅡㅡㅡㅡㅡㅡㅡㅡㅡㅡ</a:t>
            </a:r>
            <a:endParaRPr lang="en-US" altLang="ko-KR"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public class </a:t>
            </a:r>
            <a:r>
              <a:rPr lang="en-US" altLang="ko-KR" sz="1200" b="0" kern="1200" dirty="0" err="1" smtClean="0">
                <a:solidFill>
                  <a:schemeClr val="tx1"/>
                </a:solidFill>
                <a:latin typeface="+mn-lt"/>
                <a:ea typeface="+mn-ea"/>
                <a:cs typeface="+mn-cs"/>
              </a:rPr>
              <a:t>LinkedList</a:t>
            </a:r>
            <a:r>
              <a:rPr lang="en-US" altLang="ko-KR"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LinkedList</a:t>
            </a:r>
            <a:r>
              <a:rPr lang="en-US" altLang="ko-KR" sz="1200" b="0" kern="1200" dirty="0" smtClean="0">
                <a:solidFill>
                  <a:schemeClr val="tx1"/>
                </a:solidFill>
                <a:latin typeface="+mn-lt"/>
                <a:ea typeface="+mn-ea"/>
                <a:cs typeface="+mn-cs"/>
              </a:rPr>
              <a:t>()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Head = null; </a:t>
            </a:r>
          </a:p>
          <a:p>
            <a:r>
              <a:rPr lang="ko-KR" altLang="en-US" sz="1200" b="0" kern="1200" dirty="0" smtClean="0">
                <a:solidFill>
                  <a:schemeClr val="tx1"/>
                </a:solidFill>
                <a:latin typeface="+mn-lt"/>
                <a:ea typeface="+mn-ea"/>
                <a:cs typeface="+mn-cs"/>
              </a:rPr>
              <a:t>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private Node Head; </a:t>
            </a:r>
          </a:p>
          <a:p>
            <a:endParaRPr lang="ko-KR" altLang="en-US"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public void </a:t>
            </a:r>
            <a:r>
              <a:rPr lang="en-US" altLang="ko-KR" sz="1200" b="0" kern="1200" dirty="0" err="1" smtClean="0">
                <a:solidFill>
                  <a:schemeClr val="tx1"/>
                </a:solidFill>
                <a:latin typeface="+mn-lt"/>
                <a:ea typeface="+mn-ea"/>
                <a:cs typeface="+mn-cs"/>
              </a:rPr>
              <a:t>insertFirst</a:t>
            </a:r>
            <a:r>
              <a:rPr lang="en-US" altLang="ko-KR" sz="1200" b="0" kern="1200" dirty="0" smtClean="0">
                <a:solidFill>
                  <a:schemeClr val="tx1"/>
                </a:solidFill>
                <a:latin typeface="+mn-lt"/>
                <a:ea typeface="+mn-ea"/>
                <a:cs typeface="+mn-cs"/>
              </a:rPr>
              <a:t>(String data) </a:t>
            </a:r>
          </a:p>
          <a:p>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Node </a:t>
            </a:r>
            <a:r>
              <a:rPr lang="en-US" altLang="ko-KR" sz="1200" b="0" kern="1200" dirty="0" err="1" smtClean="0">
                <a:solidFill>
                  <a:schemeClr val="tx1"/>
                </a:solidFill>
                <a:latin typeface="+mn-lt"/>
                <a:ea typeface="+mn-ea"/>
                <a:cs typeface="+mn-cs"/>
              </a:rPr>
              <a:t>newNode</a:t>
            </a:r>
            <a:r>
              <a:rPr lang="en-US" altLang="ko-KR" sz="1200" b="0" kern="1200" dirty="0" smtClean="0">
                <a:solidFill>
                  <a:schemeClr val="tx1"/>
                </a:solidFill>
                <a:latin typeface="+mn-lt"/>
                <a:ea typeface="+mn-ea"/>
                <a:cs typeface="+mn-cs"/>
              </a:rPr>
              <a:t> = new Node(data); //</a:t>
            </a:r>
            <a:r>
              <a:rPr lang="ko-KR" altLang="en-US" sz="1200" b="0" kern="1200" dirty="0" smtClean="0">
                <a:solidFill>
                  <a:schemeClr val="tx1"/>
                </a:solidFill>
                <a:latin typeface="+mn-lt"/>
                <a:ea typeface="+mn-ea"/>
                <a:cs typeface="+mn-cs"/>
              </a:rPr>
              <a:t>새로운 </a:t>
            </a:r>
            <a:r>
              <a:rPr lang="en-US" altLang="ko-KR" sz="1200" b="0" kern="1200" dirty="0" smtClean="0">
                <a:solidFill>
                  <a:schemeClr val="tx1"/>
                </a:solidFill>
                <a:latin typeface="+mn-lt"/>
                <a:ea typeface="+mn-ea"/>
                <a:cs typeface="+mn-cs"/>
              </a:rPr>
              <a:t>Node</a:t>
            </a:r>
            <a:r>
              <a:rPr lang="ko-KR" altLang="en-US" sz="1200" b="0" kern="1200" dirty="0" smtClean="0">
                <a:solidFill>
                  <a:schemeClr val="tx1"/>
                </a:solidFill>
                <a:latin typeface="+mn-lt"/>
                <a:ea typeface="+mn-ea"/>
                <a:cs typeface="+mn-cs"/>
              </a:rPr>
              <a:t>를 생성</a:t>
            </a:r>
          </a:p>
          <a:p>
            <a:r>
              <a:rPr lang="ko-KR" altLang="en-US"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newNode.next</a:t>
            </a:r>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 Head;           //</a:t>
            </a:r>
            <a:r>
              <a:rPr lang="ko-KR" altLang="en-US" sz="1200" b="0" kern="1200" dirty="0" smtClean="0">
                <a:solidFill>
                  <a:schemeClr val="tx1"/>
                </a:solidFill>
                <a:latin typeface="+mn-lt"/>
                <a:ea typeface="+mn-ea"/>
                <a:cs typeface="+mn-cs"/>
              </a:rPr>
              <a:t>새로운 </a:t>
            </a:r>
            <a:r>
              <a:rPr lang="en-US" altLang="ko-KR" sz="1200" b="0" kern="1200" dirty="0" smtClean="0">
                <a:solidFill>
                  <a:schemeClr val="tx1"/>
                </a:solidFill>
                <a:latin typeface="+mn-lt"/>
                <a:ea typeface="+mn-ea"/>
                <a:cs typeface="+mn-cs"/>
              </a:rPr>
              <a:t>Node</a:t>
            </a:r>
            <a:r>
              <a:rPr lang="ko-KR" altLang="en-US" sz="1200" b="0" kern="1200" dirty="0" smtClean="0">
                <a:solidFill>
                  <a:schemeClr val="tx1"/>
                </a:solidFill>
                <a:latin typeface="+mn-lt"/>
                <a:ea typeface="+mn-ea"/>
                <a:cs typeface="+mn-cs"/>
              </a:rPr>
              <a:t>의 </a:t>
            </a:r>
            <a:r>
              <a:rPr lang="en-US" altLang="ko-KR" sz="1200" b="0" kern="1200" dirty="0" smtClean="0">
                <a:solidFill>
                  <a:schemeClr val="tx1"/>
                </a:solidFill>
                <a:latin typeface="+mn-lt"/>
                <a:ea typeface="+mn-ea"/>
                <a:cs typeface="+mn-cs"/>
              </a:rPr>
              <a:t>next</a:t>
            </a:r>
            <a:r>
              <a:rPr lang="ko-KR" altLang="en-US" sz="1200" b="0" kern="1200" dirty="0" smtClean="0">
                <a:solidFill>
                  <a:schemeClr val="tx1"/>
                </a:solidFill>
                <a:latin typeface="+mn-lt"/>
                <a:ea typeface="+mn-ea"/>
                <a:cs typeface="+mn-cs"/>
              </a:rPr>
              <a:t>가 </a:t>
            </a:r>
            <a:r>
              <a:rPr lang="en-US" altLang="ko-KR" sz="1200" b="0" kern="1200" dirty="0" smtClean="0">
                <a:solidFill>
                  <a:schemeClr val="tx1"/>
                </a:solidFill>
                <a:latin typeface="+mn-lt"/>
                <a:ea typeface="+mn-ea"/>
                <a:cs typeface="+mn-cs"/>
              </a:rPr>
              <a:t>Head</a:t>
            </a:r>
            <a:r>
              <a:rPr lang="ko-KR" altLang="en-US" sz="1200" b="0" kern="1200" dirty="0" smtClean="0">
                <a:solidFill>
                  <a:schemeClr val="tx1"/>
                </a:solidFill>
                <a:latin typeface="+mn-lt"/>
                <a:ea typeface="+mn-ea"/>
                <a:cs typeface="+mn-cs"/>
              </a:rPr>
              <a:t>를 가리키게 </a:t>
            </a:r>
            <a:r>
              <a:rPr lang="ko-KR" altLang="en-US" sz="1200" b="0" kern="1200" dirty="0" err="1" smtClean="0">
                <a:solidFill>
                  <a:schemeClr val="tx1"/>
                </a:solidFill>
                <a:latin typeface="+mn-lt"/>
                <a:ea typeface="+mn-ea"/>
                <a:cs typeface="+mn-cs"/>
              </a:rPr>
              <a:t>만듬</a:t>
            </a:r>
            <a:r>
              <a:rPr lang="ko-KR" altLang="en-US"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Head</a:t>
            </a:r>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newNode</a:t>
            </a:r>
            <a:r>
              <a:rPr lang="en-US" altLang="ko-KR" sz="1200" b="0" kern="1200" dirty="0" smtClean="0">
                <a:solidFill>
                  <a:schemeClr val="tx1"/>
                </a:solidFill>
                <a:latin typeface="+mn-lt"/>
                <a:ea typeface="+mn-ea"/>
                <a:cs typeface="+mn-cs"/>
              </a:rPr>
              <a:t>;                //</a:t>
            </a:r>
            <a:r>
              <a:rPr lang="ko-KR" altLang="en-US" sz="1200" b="0" kern="1200" dirty="0" smtClean="0">
                <a:solidFill>
                  <a:schemeClr val="tx1"/>
                </a:solidFill>
                <a:latin typeface="+mn-lt"/>
                <a:ea typeface="+mn-ea"/>
                <a:cs typeface="+mn-cs"/>
              </a:rPr>
              <a:t>그리고 </a:t>
            </a:r>
            <a:r>
              <a:rPr lang="en-US" altLang="ko-KR" sz="1200" b="0" kern="1200" dirty="0" smtClean="0">
                <a:solidFill>
                  <a:schemeClr val="tx1"/>
                </a:solidFill>
                <a:latin typeface="+mn-lt"/>
                <a:ea typeface="+mn-ea"/>
                <a:cs typeface="+mn-cs"/>
              </a:rPr>
              <a:t>Head</a:t>
            </a:r>
            <a:r>
              <a:rPr lang="ko-KR" altLang="en-US" sz="1200" b="0" kern="1200" dirty="0" smtClean="0">
                <a:solidFill>
                  <a:schemeClr val="tx1"/>
                </a:solidFill>
                <a:latin typeface="+mn-lt"/>
                <a:ea typeface="+mn-ea"/>
                <a:cs typeface="+mn-cs"/>
              </a:rPr>
              <a:t>가 </a:t>
            </a:r>
            <a:r>
              <a:rPr lang="en-US" altLang="ko-KR" sz="1200" b="0" kern="1200" dirty="0" err="1" smtClean="0">
                <a:solidFill>
                  <a:schemeClr val="tx1"/>
                </a:solidFill>
                <a:latin typeface="+mn-lt"/>
                <a:ea typeface="+mn-ea"/>
                <a:cs typeface="+mn-cs"/>
              </a:rPr>
              <a:t>newNode</a:t>
            </a:r>
            <a:r>
              <a:rPr lang="ko-KR" altLang="en-US" sz="1200" b="0" kern="1200" dirty="0" smtClean="0">
                <a:solidFill>
                  <a:schemeClr val="tx1"/>
                </a:solidFill>
                <a:latin typeface="+mn-lt"/>
                <a:ea typeface="+mn-ea"/>
                <a:cs typeface="+mn-cs"/>
              </a:rPr>
              <a:t>가 되도록 만들어 줌 </a:t>
            </a:r>
          </a:p>
          <a:p>
            <a:r>
              <a:rPr lang="en-US" altLang="ko-KR" sz="1200" b="0" kern="1200" dirty="0" smtClean="0">
                <a:solidFill>
                  <a:schemeClr val="tx1"/>
                </a:solidFill>
                <a:latin typeface="+mn-lt"/>
                <a:ea typeface="+mn-ea"/>
                <a:cs typeface="+mn-cs"/>
              </a:rPr>
              <a:t>}</a:t>
            </a:r>
          </a:p>
          <a:p>
            <a:endParaRPr lang="ko-KR" altLang="en-US" sz="1200" b="0" kern="1200" dirty="0" smtClean="0">
              <a:solidFill>
                <a:schemeClr val="tx1"/>
              </a:solidFill>
              <a:latin typeface="+mn-lt"/>
              <a:ea typeface="+mn-ea"/>
              <a:cs typeface="+mn-cs"/>
            </a:endParaRPr>
          </a:p>
          <a:p>
            <a:r>
              <a:rPr lang="en-US" altLang="ko-KR" sz="1200" b="1" kern="1200" dirty="0" smtClean="0">
                <a:solidFill>
                  <a:schemeClr val="tx1"/>
                </a:solidFill>
                <a:latin typeface="+mn-lt"/>
                <a:ea typeface="+mn-ea"/>
                <a:cs typeface="+mn-cs"/>
              </a:rPr>
              <a:t>public</a:t>
            </a:r>
            <a:r>
              <a:rPr lang="ko-KR" altLang="en-US" sz="1200" b="1" kern="1200" dirty="0" smtClean="0">
                <a:solidFill>
                  <a:schemeClr val="tx1"/>
                </a:solidFill>
                <a:latin typeface="+mn-lt"/>
                <a:ea typeface="+mn-ea"/>
                <a:cs typeface="+mn-cs"/>
              </a:rPr>
              <a:t> </a:t>
            </a:r>
            <a:r>
              <a:rPr lang="en-US" altLang="ko-KR" sz="1200" b="1" kern="1200" dirty="0" smtClean="0">
                <a:solidFill>
                  <a:schemeClr val="tx1"/>
                </a:solidFill>
                <a:latin typeface="+mn-lt"/>
                <a:ea typeface="+mn-ea"/>
                <a:cs typeface="+mn-cs"/>
              </a:rPr>
              <a:t>void</a:t>
            </a:r>
            <a:r>
              <a:rPr lang="ko-KR" altLang="en-US" sz="1200" b="1" kern="1200" dirty="0" smtClean="0">
                <a:solidFill>
                  <a:schemeClr val="tx1"/>
                </a:solidFill>
                <a:latin typeface="+mn-lt"/>
                <a:ea typeface="+mn-ea"/>
                <a:cs typeface="+mn-cs"/>
              </a:rPr>
              <a:t> </a:t>
            </a:r>
            <a:r>
              <a:rPr lang="en-US" altLang="ko-KR" sz="1200" b="1" kern="1200" dirty="0" err="1" smtClean="0">
                <a:solidFill>
                  <a:schemeClr val="tx1"/>
                </a:solidFill>
                <a:latin typeface="+mn-lt"/>
                <a:ea typeface="+mn-ea"/>
                <a:cs typeface="+mn-cs"/>
              </a:rPr>
              <a:t>deleteFirst</a:t>
            </a:r>
            <a:r>
              <a:rPr lang="en-US" altLang="ko-KR" sz="1200" b="1" kern="1200" dirty="0" smtClean="0">
                <a:solidFill>
                  <a:schemeClr val="tx1"/>
                </a:solidFill>
                <a:latin typeface="+mn-lt"/>
                <a:ea typeface="+mn-ea"/>
                <a:cs typeface="+mn-cs"/>
              </a:rPr>
              <a:t>() //</a:t>
            </a:r>
            <a:r>
              <a:rPr lang="ko-KR" altLang="en-US" sz="1200" b="1" kern="1200" dirty="0" smtClean="0">
                <a:solidFill>
                  <a:schemeClr val="tx1"/>
                </a:solidFill>
                <a:latin typeface="+mn-lt"/>
                <a:ea typeface="+mn-ea"/>
                <a:cs typeface="+mn-cs"/>
              </a:rPr>
              <a:t>여기에서는 기존의 데이터를 삭제만 하는 것이니까 함수의 인자가 필요하지 않음</a:t>
            </a:r>
          </a:p>
          <a:p>
            <a:r>
              <a:rPr lang="en-US" altLang="ko-KR" sz="1200" b="1" kern="1200" dirty="0" smtClean="0">
                <a:solidFill>
                  <a:schemeClr val="tx1"/>
                </a:solidFill>
                <a:latin typeface="+mn-lt"/>
                <a:ea typeface="+mn-ea"/>
                <a:cs typeface="+mn-cs"/>
              </a:rPr>
              <a:t>{</a:t>
            </a:r>
          </a:p>
          <a:p>
            <a:r>
              <a:rPr lang="en-US" altLang="ko-KR" sz="1200" b="1" kern="1200" dirty="0" smtClean="0">
                <a:solidFill>
                  <a:schemeClr val="tx1"/>
                </a:solidFill>
                <a:latin typeface="+mn-lt"/>
                <a:ea typeface="+mn-ea"/>
                <a:cs typeface="+mn-cs"/>
              </a:rPr>
              <a:t>Head = </a:t>
            </a:r>
            <a:r>
              <a:rPr lang="en-US" altLang="ko-KR" sz="1200" b="1" kern="1200" dirty="0" err="1" smtClean="0">
                <a:solidFill>
                  <a:schemeClr val="tx1"/>
                </a:solidFill>
                <a:latin typeface="+mn-lt"/>
                <a:ea typeface="+mn-ea"/>
                <a:cs typeface="+mn-cs"/>
              </a:rPr>
              <a:t>Head.next</a:t>
            </a:r>
            <a:r>
              <a:rPr lang="en-US" altLang="ko-KR" sz="1200" b="1" kern="1200" dirty="0" smtClean="0">
                <a:solidFill>
                  <a:schemeClr val="tx1"/>
                </a:solidFill>
                <a:latin typeface="+mn-lt"/>
                <a:ea typeface="+mn-ea"/>
                <a:cs typeface="+mn-cs"/>
              </a:rPr>
              <a:t>;</a:t>
            </a:r>
          </a:p>
          <a:p>
            <a:r>
              <a:rPr lang="en-US" altLang="ko-KR" sz="1200" b="1" kern="1200" dirty="0" smtClean="0">
                <a:solidFill>
                  <a:schemeClr val="tx1"/>
                </a:solidFill>
                <a:latin typeface="+mn-lt"/>
                <a:ea typeface="+mn-ea"/>
                <a:cs typeface="+mn-cs"/>
              </a:rPr>
              <a:t>}</a:t>
            </a:r>
          </a:p>
          <a:p>
            <a:endParaRPr lang="ko-KR" altLang="en-US"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public void </a:t>
            </a:r>
            <a:r>
              <a:rPr lang="en-US" altLang="ko-KR" sz="1200" b="0" kern="1200" dirty="0" err="1" smtClean="0">
                <a:solidFill>
                  <a:schemeClr val="tx1"/>
                </a:solidFill>
                <a:latin typeface="+mn-lt"/>
                <a:ea typeface="+mn-ea"/>
                <a:cs typeface="+mn-cs"/>
              </a:rPr>
              <a:t>insertLast</a:t>
            </a:r>
            <a:r>
              <a:rPr lang="en-US" altLang="ko-KR" sz="1200" b="0" kern="1200" dirty="0" smtClean="0">
                <a:solidFill>
                  <a:schemeClr val="tx1"/>
                </a:solidFill>
                <a:latin typeface="+mn-lt"/>
                <a:ea typeface="+mn-ea"/>
                <a:cs typeface="+mn-cs"/>
              </a:rPr>
              <a:t>(String data)</a:t>
            </a:r>
          </a:p>
          <a:p>
            <a:r>
              <a:rPr lang="en-US" altLang="ko-KR"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Node </a:t>
            </a:r>
            <a:r>
              <a:rPr lang="en-US" altLang="ko-KR" sz="1200" b="0" kern="1200" dirty="0" err="1" smtClean="0">
                <a:solidFill>
                  <a:schemeClr val="tx1"/>
                </a:solidFill>
                <a:latin typeface="+mn-lt"/>
                <a:ea typeface="+mn-ea"/>
                <a:cs typeface="+mn-cs"/>
              </a:rPr>
              <a:t>newNode</a:t>
            </a:r>
            <a:r>
              <a:rPr lang="en-US" altLang="ko-KR" sz="1200" b="0" kern="1200" dirty="0" smtClean="0">
                <a:solidFill>
                  <a:schemeClr val="tx1"/>
                </a:solidFill>
                <a:latin typeface="+mn-lt"/>
                <a:ea typeface="+mn-ea"/>
                <a:cs typeface="+mn-cs"/>
              </a:rPr>
              <a:t> = null;    </a:t>
            </a:r>
          </a:p>
          <a:p>
            <a:r>
              <a:rPr lang="en-US" altLang="ko-KR"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newNode</a:t>
            </a:r>
            <a:r>
              <a:rPr lang="en-US" altLang="ko-KR" sz="1200" b="0" kern="1200" dirty="0" smtClean="0">
                <a:solidFill>
                  <a:schemeClr val="tx1"/>
                </a:solidFill>
                <a:latin typeface="+mn-lt"/>
                <a:ea typeface="+mn-ea"/>
                <a:cs typeface="+mn-cs"/>
              </a:rPr>
              <a:t> = new Node(data);</a:t>
            </a:r>
          </a:p>
          <a:p>
            <a:r>
              <a:rPr lang="ko-KR" altLang="en-US"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    Node tail = Head; </a:t>
            </a:r>
          </a:p>
          <a:p>
            <a:r>
              <a:rPr lang="ko-KR" altLang="en-US"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    if(Head == null)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    Head = </a:t>
            </a:r>
            <a:r>
              <a:rPr lang="en-US" altLang="ko-KR" sz="1200" b="0" kern="1200" dirty="0" err="1" smtClean="0">
                <a:solidFill>
                  <a:schemeClr val="tx1"/>
                </a:solidFill>
                <a:latin typeface="+mn-lt"/>
                <a:ea typeface="+mn-ea"/>
                <a:cs typeface="+mn-cs"/>
              </a:rPr>
              <a:t>newNode</a:t>
            </a:r>
            <a:r>
              <a:rPr lang="en-US" altLang="ko-KR" sz="1200" b="0" kern="1200" dirty="0" smtClean="0">
                <a:solidFill>
                  <a:schemeClr val="tx1"/>
                </a:solidFill>
                <a:latin typeface="+mn-lt"/>
                <a:ea typeface="+mn-ea"/>
                <a:cs typeface="+mn-cs"/>
              </a:rPr>
              <a:t>;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else</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while(</a:t>
            </a:r>
            <a:r>
              <a:rPr lang="en-US" altLang="ko-KR" sz="1200" b="0" kern="1200" dirty="0" err="1" smtClean="0">
                <a:solidFill>
                  <a:schemeClr val="tx1"/>
                </a:solidFill>
                <a:latin typeface="+mn-lt"/>
                <a:ea typeface="+mn-ea"/>
                <a:cs typeface="+mn-cs"/>
              </a:rPr>
              <a:t>tail.next</a:t>
            </a:r>
            <a:r>
              <a:rPr lang="en-US" altLang="ko-KR" sz="1200" b="0" kern="1200" dirty="0" smtClean="0">
                <a:solidFill>
                  <a:schemeClr val="tx1"/>
                </a:solidFill>
                <a:latin typeface="+mn-lt"/>
                <a:ea typeface="+mn-ea"/>
                <a:cs typeface="+mn-cs"/>
              </a:rPr>
              <a:t> != null)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tail = </a:t>
            </a:r>
            <a:r>
              <a:rPr lang="en-US" altLang="ko-KR" sz="1200" b="0" kern="1200" dirty="0" err="1" smtClean="0">
                <a:solidFill>
                  <a:schemeClr val="tx1"/>
                </a:solidFill>
                <a:latin typeface="+mn-lt"/>
                <a:ea typeface="+mn-ea"/>
                <a:cs typeface="+mn-cs"/>
              </a:rPr>
              <a:t>tail.next</a:t>
            </a:r>
            <a:r>
              <a:rPr lang="en-US" altLang="ko-KR" sz="1200" b="0" kern="1200" dirty="0" smtClean="0">
                <a:solidFill>
                  <a:schemeClr val="tx1"/>
                </a:solidFill>
                <a:latin typeface="+mn-lt"/>
                <a:ea typeface="+mn-ea"/>
                <a:cs typeface="+mn-cs"/>
              </a:rPr>
              <a:t>;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tail.next</a:t>
            </a:r>
            <a:r>
              <a:rPr lang="en-US" altLang="ko-KR" sz="1200" b="0" kern="1200" dirty="0" smtClean="0">
                <a:solidFill>
                  <a:schemeClr val="tx1"/>
                </a:solidFill>
                <a:latin typeface="+mn-lt"/>
                <a:ea typeface="+mn-ea"/>
                <a:cs typeface="+mn-cs"/>
              </a:rPr>
              <a:t> = </a:t>
            </a:r>
            <a:r>
              <a:rPr lang="en-US" altLang="ko-KR" sz="1200" b="0" kern="1200" dirty="0" err="1" smtClean="0">
                <a:solidFill>
                  <a:schemeClr val="tx1"/>
                </a:solidFill>
                <a:latin typeface="+mn-lt"/>
                <a:ea typeface="+mn-ea"/>
                <a:cs typeface="+mn-cs"/>
              </a:rPr>
              <a:t>newNode</a:t>
            </a:r>
            <a:r>
              <a:rPr lang="en-US" altLang="ko-KR" sz="1200" b="0" kern="1200" dirty="0" smtClean="0">
                <a:solidFill>
                  <a:schemeClr val="tx1"/>
                </a:solidFill>
                <a:latin typeface="+mn-lt"/>
                <a:ea typeface="+mn-ea"/>
                <a:cs typeface="+mn-cs"/>
              </a:rPr>
              <a:t>;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a:t>
            </a:r>
          </a:p>
          <a:p>
            <a:r>
              <a:rPr lang="ko-KR" altLang="en-US" sz="1200" b="0" kern="1200" baseline="0" dirty="0" err="1" smtClean="0">
                <a:solidFill>
                  <a:schemeClr val="tx1"/>
                </a:solidFill>
                <a:latin typeface="+mn-lt"/>
                <a:ea typeface="+mn-ea"/>
                <a:cs typeface="+mn-cs"/>
              </a:rPr>
              <a:t>ㅡㅡㅡㅡㅡㅡㅡㅡㅡㅡㅡㅡㅡㅡㅡㅡㅡㅡㅡㅡㅡㅡㅡㅡㅡㅡㅡㅡㅡㅡㅡㅡㅡㅡㅡㅡㅡㅡㅡㅡㅡㅡ</a:t>
            </a:r>
            <a:endParaRPr lang="en-US" altLang="ko-KR" sz="1200" b="0" kern="1200" baseline="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public class Exercise {</a:t>
            </a:r>
          </a:p>
          <a:p>
            <a:endParaRPr lang="ko-KR" altLang="en-US"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public static void main(String[] </a:t>
            </a:r>
            <a:r>
              <a:rPr lang="en-US" altLang="ko-KR" sz="1200" b="0" kern="1200" dirty="0" err="1" smtClean="0">
                <a:solidFill>
                  <a:schemeClr val="tx1"/>
                </a:solidFill>
                <a:latin typeface="+mn-lt"/>
                <a:ea typeface="+mn-ea"/>
                <a:cs typeface="+mn-cs"/>
              </a:rPr>
              <a:t>args</a:t>
            </a:r>
            <a:r>
              <a:rPr lang="en-US" altLang="ko-KR" sz="1200" b="0" kern="1200" dirty="0" smtClean="0">
                <a:solidFill>
                  <a:schemeClr val="tx1"/>
                </a:solidFill>
                <a:latin typeface="+mn-lt"/>
                <a:ea typeface="+mn-ea"/>
                <a:cs typeface="+mn-cs"/>
              </a:rPr>
              <a:t>) {</a:t>
            </a:r>
          </a:p>
          <a:p>
            <a:r>
              <a:rPr lang="en-US" altLang="ko-KR" sz="1200" b="0" kern="1200" dirty="0" err="1" smtClean="0">
                <a:solidFill>
                  <a:schemeClr val="tx1"/>
                </a:solidFill>
                <a:latin typeface="+mn-lt"/>
                <a:ea typeface="+mn-ea"/>
                <a:cs typeface="+mn-cs"/>
              </a:rPr>
              <a:t>LinkedList</a:t>
            </a:r>
            <a:r>
              <a:rPr lang="en-US" altLang="ko-KR" sz="1200" b="0" kern="1200" dirty="0" smtClean="0">
                <a:solidFill>
                  <a:schemeClr val="tx1"/>
                </a:solidFill>
                <a:latin typeface="+mn-lt"/>
                <a:ea typeface="+mn-ea"/>
                <a:cs typeface="+mn-cs"/>
              </a:rPr>
              <a:t> list = new </a:t>
            </a:r>
            <a:r>
              <a:rPr lang="en-US" altLang="ko-KR" sz="1200" b="0" kern="1200" dirty="0" err="1" smtClean="0">
                <a:solidFill>
                  <a:schemeClr val="tx1"/>
                </a:solidFill>
                <a:latin typeface="+mn-lt"/>
                <a:ea typeface="+mn-ea"/>
                <a:cs typeface="+mn-cs"/>
              </a:rPr>
              <a:t>LinkedList</a:t>
            </a:r>
            <a:r>
              <a:rPr lang="en-US" altLang="ko-KR" sz="1200" b="0" kern="1200" dirty="0" smtClean="0">
                <a:solidFill>
                  <a:schemeClr val="tx1"/>
                </a:solidFill>
                <a:latin typeface="+mn-lt"/>
                <a:ea typeface="+mn-ea"/>
                <a:cs typeface="+mn-cs"/>
              </a:rPr>
              <a:t>(); </a:t>
            </a:r>
          </a:p>
          <a:p>
            <a:endParaRPr lang="ko-KR" altLang="en-US" sz="1200" b="0" kern="1200" dirty="0" smtClean="0">
              <a:solidFill>
                <a:schemeClr val="tx1"/>
              </a:solidFill>
              <a:latin typeface="+mn-lt"/>
              <a:ea typeface="+mn-ea"/>
              <a:cs typeface="+mn-cs"/>
            </a:endParaRPr>
          </a:p>
          <a:p>
            <a:r>
              <a:rPr lang="en-US" altLang="ko-KR" sz="1200" b="0" kern="1200" dirty="0" err="1" smtClean="0">
                <a:solidFill>
                  <a:schemeClr val="tx1"/>
                </a:solidFill>
                <a:latin typeface="+mn-lt"/>
                <a:ea typeface="+mn-ea"/>
                <a:cs typeface="+mn-cs"/>
              </a:rPr>
              <a:t>list.insertLast</a:t>
            </a:r>
            <a:r>
              <a:rPr lang="en-US" altLang="ko-KR" sz="1200" b="0" kern="1200" dirty="0" smtClean="0">
                <a:solidFill>
                  <a:schemeClr val="tx1"/>
                </a:solidFill>
                <a:latin typeface="+mn-lt"/>
                <a:ea typeface="+mn-ea"/>
                <a:cs typeface="+mn-cs"/>
              </a:rPr>
              <a:t>("A");</a:t>
            </a:r>
          </a:p>
          <a:p>
            <a:r>
              <a:rPr lang="en-US" altLang="ko-KR" sz="1200" b="0" kern="1200" dirty="0" err="1" smtClean="0">
                <a:solidFill>
                  <a:schemeClr val="tx1"/>
                </a:solidFill>
                <a:latin typeface="+mn-lt"/>
                <a:ea typeface="+mn-ea"/>
                <a:cs typeface="+mn-cs"/>
              </a:rPr>
              <a:t>list.insertLast</a:t>
            </a:r>
            <a:r>
              <a:rPr lang="en-US" altLang="ko-KR" sz="1200" b="0" kern="1200" dirty="0" smtClean="0">
                <a:solidFill>
                  <a:schemeClr val="tx1"/>
                </a:solidFill>
                <a:latin typeface="+mn-lt"/>
                <a:ea typeface="+mn-ea"/>
                <a:cs typeface="+mn-cs"/>
              </a:rPr>
              <a:t>("B");</a:t>
            </a:r>
          </a:p>
          <a:p>
            <a:r>
              <a:rPr lang="en-US" altLang="ko-KR" sz="1200" b="0" kern="1200" dirty="0" err="1" smtClean="0">
                <a:solidFill>
                  <a:schemeClr val="tx1"/>
                </a:solidFill>
                <a:latin typeface="+mn-lt"/>
                <a:ea typeface="+mn-ea"/>
                <a:cs typeface="+mn-cs"/>
              </a:rPr>
              <a:t>list.insertLast</a:t>
            </a:r>
            <a:r>
              <a:rPr lang="en-US" altLang="ko-KR" sz="1200" b="0" kern="1200" dirty="0" smtClean="0">
                <a:solidFill>
                  <a:schemeClr val="tx1"/>
                </a:solidFill>
                <a:latin typeface="+mn-lt"/>
                <a:ea typeface="+mn-ea"/>
                <a:cs typeface="+mn-cs"/>
              </a:rPr>
              <a:t>("C");</a:t>
            </a:r>
          </a:p>
          <a:p>
            <a:r>
              <a:rPr lang="en-US" altLang="ko-KR" sz="1200" b="0" kern="1200" dirty="0" err="1" smtClean="0">
                <a:solidFill>
                  <a:schemeClr val="tx1"/>
                </a:solidFill>
                <a:latin typeface="+mn-lt"/>
                <a:ea typeface="+mn-ea"/>
                <a:cs typeface="+mn-cs"/>
              </a:rPr>
              <a:t>list.insertLast</a:t>
            </a:r>
            <a:r>
              <a:rPr lang="en-US" altLang="ko-KR" sz="1200" b="0" kern="1200" dirty="0" smtClean="0">
                <a:solidFill>
                  <a:schemeClr val="tx1"/>
                </a:solidFill>
                <a:latin typeface="+mn-lt"/>
                <a:ea typeface="+mn-ea"/>
                <a:cs typeface="+mn-cs"/>
              </a:rPr>
              <a:t>("D");</a:t>
            </a:r>
          </a:p>
          <a:p>
            <a:endParaRPr lang="ko-KR" altLang="en-US" sz="1200" b="0" kern="1200" dirty="0" smtClean="0">
              <a:solidFill>
                <a:schemeClr val="tx1"/>
              </a:solidFill>
              <a:latin typeface="+mn-lt"/>
              <a:ea typeface="+mn-ea"/>
              <a:cs typeface="+mn-cs"/>
            </a:endParaRPr>
          </a:p>
          <a:p>
            <a:r>
              <a:rPr lang="en-US" altLang="ko-KR" sz="1200" b="0" kern="1200" dirty="0" err="1" smtClean="0">
                <a:solidFill>
                  <a:schemeClr val="tx1"/>
                </a:solidFill>
                <a:latin typeface="+mn-lt"/>
                <a:ea typeface="+mn-ea"/>
                <a:cs typeface="+mn-cs"/>
              </a:rPr>
              <a:t>list.insertFirst</a:t>
            </a:r>
            <a:r>
              <a:rPr lang="en-US" altLang="ko-KR" sz="1200" b="0" kern="1200" dirty="0" smtClean="0">
                <a:solidFill>
                  <a:schemeClr val="tx1"/>
                </a:solidFill>
                <a:latin typeface="+mn-lt"/>
                <a:ea typeface="+mn-ea"/>
                <a:cs typeface="+mn-cs"/>
              </a:rPr>
              <a:t>("Z");</a:t>
            </a:r>
          </a:p>
          <a:p>
            <a:r>
              <a:rPr lang="en-US" altLang="ko-KR" sz="1200" b="1" kern="1200" dirty="0" err="1" smtClean="0">
                <a:solidFill>
                  <a:schemeClr val="tx1"/>
                </a:solidFill>
                <a:latin typeface="+mn-lt"/>
                <a:ea typeface="+mn-ea"/>
                <a:cs typeface="+mn-cs"/>
              </a:rPr>
              <a:t>list.deleteFirst</a:t>
            </a:r>
            <a:r>
              <a:rPr lang="en-US" altLang="ko-KR" sz="1200" b="1"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a:t>
            </a:r>
          </a:p>
          <a:p>
            <a:endParaRPr lang="ko-KR" altLang="en-US"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a:t>
            </a:r>
          </a:p>
          <a:p>
            <a:endParaRPr lang="en-US" altLang="ko-KR" sz="1200" b="0" kern="1200" dirty="0" smtClean="0">
              <a:solidFill>
                <a:schemeClr val="tx1"/>
              </a:solidFill>
              <a:latin typeface="+mn-lt"/>
              <a:ea typeface="+mn-ea"/>
              <a:cs typeface="+mn-cs"/>
            </a:endParaRPr>
          </a:p>
          <a:p>
            <a:r>
              <a:rPr lang="ko-KR" altLang="en-US" sz="1200" b="0" kern="1200" dirty="0" smtClean="0">
                <a:solidFill>
                  <a:schemeClr val="tx1"/>
                </a:solidFill>
                <a:latin typeface="+mn-lt"/>
                <a:ea typeface="+mn-ea"/>
                <a:cs typeface="+mn-cs"/>
              </a:rPr>
              <a:t>즉 맨 마지막 부분을 삭제하고 싶을 땐 일단 꼬리까지 간 다음</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 </a:t>
            </a:r>
            <a:endParaRPr lang="en-US" altLang="ko-KR"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  </a:t>
            </a:r>
            <a:r>
              <a:rPr lang="ko-KR" altLang="en-US" sz="1200" b="0" kern="1200" dirty="0" smtClean="0">
                <a:solidFill>
                  <a:schemeClr val="tx1"/>
                </a:solidFill>
                <a:latin typeface="+mn-lt"/>
                <a:ea typeface="+mn-ea"/>
                <a:cs typeface="+mn-cs"/>
              </a:rPr>
              <a:t>꼬리 바로 전에 있는 </a:t>
            </a:r>
            <a:r>
              <a:rPr lang="en-US" altLang="ko-KR" sz="1200" b="0" kern="1200" dirty="0" smtClean="0">
                <a:solidFill>
                  <a:schemeClr val="tx1"/>
                </a:solidFill>
                <a:latin typeface="+mn-lt"/>
                <a:ea typeface="+mn-ea"/>
                <a:cs typeface="+mn-cs"/>
              </a:rPr>
              <a:t>next</a:t>
            </a:r>
            <a:r>
              <a:rPr lang="ko-KR" altLang="en-US" sz="1200" b="0" kern="1200" dirty="0" smtClean="0">
                <a:solidFill>
                  <a:schemeClr val="tx1"/>
                </a:solidFill>
                <a:latin typeface="+mn-lt"/>
                <a:ea typeface="+mn-ea"/>
                <a:cs typeface="+mn-cs"/>
              </a:rPr>
              <a:t>를 </a:t>
            </a:r>
            <a:r>
              <a:rPr lang="en-US" altLang="ko-KR" sz="1200" b="0" kern="1200" dirty="0" smtClean="0">
                <a:solidFill>
                  <a:schemeClr val="tx1"/>
                </a:solidFill>
                <a:latin typeface="+mn-lt"/>
                <a:ea typeface="+mn-ea"/>
                <a:cs typeface="+mn-cs"/>
              </a:rPr>
              <a:t>null</a:t>
            </a:r>
            <a:r>
              <a:rPr lang="ko-KR" altLang="en-US" sz="1200" b="0" kern="1200" dirty="0" smtClean="0">
                <a:solidFill>
                  <a:schemeClr val="tx1"/>
                </a:solidFill>
                <a:latin typeface="+mn-lt"/>
                <a:ea typeface="+mn-ea"/>
                <a:cs typeface="+mn-cs"/>
              </a:rPr>
              <a:t>로 만들어주면 끝</a:t>
            </a:r>
            <a:endParaRPr lang="en-US" altLang="ko-KR" sz="1200" b="0" kern="1200" dirty="0" smtClean="0">
              <a:solidFill>
                <a:schemeClr val="tx1"/>
              </a:solidFill>
              <a:latin typeface="+mn-lt"/>
              <a:ea typeface="+mn-ea"/>
              <a:cs typeface="+mn-cs"/>
            </a:endParaRPr>
          </a:p>
          <a:p>
            <a:endParaRPr lang="en-US" altLang="ko-KR" sz="1200" b="0" kern="1200" dirty="0" smtClean="0">
              <a:solidFill>
                <a:schemeClr val="tx1"/>
              </a:solidFill>
              <a:latin typeface="+mn-lt"/>
              <a:ea typeface="+mn-ea"/>
              <a:cs typeface="+mn-cs"/>
            </a:endParaRPr>
          </a:p>
          <a:p>
            <a:r>
              <a:rPr lang="en-US" altLang="ko-KR" sz="1200" b="1" kern="1200" dirty="0" smtClean="0">
                <a:solidFill>
                  <a:schemeClr val="tx1"/>
                </a:solidFill>
                <a:latin typeface="+mn-lt"/>
                <a:ea typeface="+mn-ea"/>
                <a:cs typeface="+mn-cs"/>
              </a:rPr>
              <a:t>*(+)</a:t>
            </a:r>
            <a:r>
              <a:rPr lang="ko-KR" altLang="en-US" sz="1200" b="1" kern="1200" dirty="0" smtClean="0">
                <a:solidFill>
                  <a:schemeClr val="tx1"/>
                </a:solidFill>
                <a:latin typeface="+mn-lt"/>
                <a:ea typeface="+mn-ea"/>
                <a:cs typeface="+mn-cs"/>
              </a:rPr>
              <a:t>리스트 안에 저장되어있는 데이터들을 출력하는 법</a:t>
            </a:r>
            <a:endParaRPr lang="en-US" altLang="ko-KR" sz="1200" b="1" kern="1200" dirty="0" smtClean="0">
              <a:solidFill>
                <a:schemeClr val="tx1"/>
              </a:solidFill>
              <a:latin typeface="+mn-lt"/>
              <a:ea typeface="+mn-ea"/>
              <a:cs typeface="+mn-cs"/>
            </a:endParaRPr>
          </a:p>
          <a:p>
            <a:endParaRPr lang="en-US" altLang="ko-KR" sz="1200" b="1" kern="1200" dirty="0" smtClean="0">
              <a:solidFill>
                <a:schemeClr val="tx1"/>
              </a:solidFill>
              <a:latin typeface="+mn-lt"/>
              <a:ea typeface="+mn-ea"/>
              <a:cs typeface="+mn-cs"/>
            </a:endParaRPr>
          </a:p>
          <a:p>
            <a:r>
              <a:rPr lang="en-US" altLang="ko-KR" sz="1200" b="0" kern="1200" dirty="0" err="1" smtClean="0">
                <a:solidFill>
                  <a:schemeClr val="tx1"/>
                </a:solidFill>
                <a:latin typeface="+mn-lt"/>
                <a:ea typeface="+mn-ea"/>
                <a:cs typeface="+mn-cs"/>
              </a:rPr>
              <a:t>LinkedList</a:t>
            </a:r>
            <a:r>
              <a:rPr lang="en-US" altLang="ko-KR" sz="1200" b="0" kern="1200" dirty="0" smtClean="0">
                <a:solidFill>
                  <a:schemeClr val="tx1"/>
                </a:solidFill>
                <a:latin typeface="+mn-lt"/>
                <a:ea typeface="+mn-ea"/>
                <a:cs typeface="+mn-cs"/>
              </a:rPr>
              <a:t> </a:t>
            </a:r>
            <a:r>
              <a:rPr lang="ko-KR" altLang="en-US" sz="1200" b="0" kern="1200" dirty="0" smtClean="0">
                <a:solidFill>
                  <a:schemeClr val="tx1"/>
                </a:solidFill>
                <a:latin typeface="+mn-lt"/>
                <a:ea typeface="+mn-ea"/>
                <a:cs typeface="+mn-cs"/>
              </a:rPr>
              <a:t>클래스에</a:t>
            </a:r>
            <a:endParaRPr lang="en-US" altLang="ko-KR" sz="1200" b="0" kern="1200" dirty="0" smtClean="0">
              <a:solidFill>
                <a:schemeClr val="tx1"/>
              </a:solidFill>
              <a:latin typeface="+mn-lt"/>
              <a:ea typeface="+mn-ea"/>
              <a:cs typeface="+mn-cs"/>
            </a:endParaRPr>
          </a:p>
          <a:p>
            <a:endParaRPr lang="ko-KR" altLang="en-US"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public class </a:t>
            </a:r>
            <a:r>
              <a:rPr lang="en-US" altLang="ko-KR" sz="1200" b="0" kern="1200" dirty="0" err="1" smtClean="0">
                <a:solidFill>
                  <a:schemeClr val="tx1"/>
                </a:solidFill>
                <a:latin typeface="+mn-lt"/>
                <a:ea typeface="+mn-ea"/>
                <a:cs typeface="+mn-cs"/>
              </a:rPr>
              <a:t>LinkedList</a:t>
            </a:r>
            <a:r>
              <a:rPr lang="en-US" altLang="ko-KR"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LinkedList</a:t>
            </a:r>
            <a:r>
              <a:rPr lang="en-US" altLang="ko-KR" sz="1200" b="0" kern="1200" dirty="0" smtClean="0">
                <a:solidFill>
                  <a:schemeClr val="tx1"/>
                </a:solidFill>
                <a:latin typeface="+mn-lt"/>
                <a:ea typeface="+mn-ea"/>
                <a:cs typeface="+mn-cs"/>
              </a:rPr>
              <a:t>()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Head = null; </a:t>
            </a:r>
          </a:p>
          <a:p>
            <a:r>
              <a:rPr lang="ko-KR" altLang="en-US" sz="1200" b="0" kern="1200" dirty="0" smtClean="0">
                <a:solidFill>
                  <a:schemeClr val="tx1"/>
                </a:solidFill>
                <a:latin typeface="+mn-lt"/>
                <a:ea typeface="+mn-ea"/>
                <a:cs typeface="+mn-cs"/>
              </a:rPr>
              <a:t>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private Node Head; </a:t>
            </a:r>
          </a:p>
          <a:p>
            <a:endParaRPr lang="ko-KR" altLang="en-US" sz="1200" b="0" kern="1200" dirty="0" smtClean="0">
              <a:solidFill>
                <a:schemeClr val="tx1"/>
              </a:solidFill>
              <a:latin typeface="+mn-lt"/>
              <a:ea typeface="+mn-ea"/>
              <a:cs typeface="+mn-cs"/>
            </a:endParaRPr>
          </a:p>
          <a:p>
            <a:r>
              <a:rPr lang="en-US" altLang="ko-KR" sz="1200" b="1" kern="1200" dirty="0" smtClean="0">
                <a:solidFill>
                  <a:schemeClr val="tx1"/>
                </a:solidFill>
                <a:latin typeface="+mn-lt"/>
                <a:ea typeface="+mn-ea"/>
                <a:cs typeface="+mn-cs"/>
              </a:rPr>
              <a:t>public void print()</a:t>
            </a:r>
          </a:p>
          <a:p>
            <a:r>
              <a:rPr lang="en-US" altLang="ko-KR" sz="1200" b="1" kern="1200" dirty="0" smtClean="0">
                <a:solidFill>
                  <a:schemeClr val="tx1"/>
                </a:solidFill>
                <a:latin typeface="+mn-lt"/>
                <a:ea typeface="+mn-ea"/>
                <a:cs typeface="+mn-cs"/>
              </a:rPr>
              <a:t>{</a:t>
            </a:r>
          </a:p>
          <a:p>
            <a:r>
              <a:rPr lang="en-US" altLang="ko-KR" sz="1200" b="1" kern="1200" dirty="0" smtClean="0">
                <a:solidFill>
                  <a:schemeClr val="tx1"/>
                </a:solidFill>
                <a:latin typeface="+mn-lt"/>
                <a:ea typeface="+mn-ea"/>
                <a:cs typeface="+mn-cs"/>
              </a:rPr>
              <a:t>Node tail = Head;</a:t>
            </a:r>
          </a:p>
          <a:p>
            <a:r>
              <a:rPr lang="en-US" altLang="ko-KR" sz="1200" b="1" kern="1200" dirty="0" smtClean="0">
                <a:solidFill>
                  <a:schemeClr val="tx1"/>
                </a:solidFill>
                <a:latin typeface="+mn-lt"/>
                <a:ea typeface="+mn-ea"/>
                <a:cs typeface="+mn-cs"/>
              </a:rPr>
              <a:t>while(tail != null)</a:t>
            </a:r>
          </a:p>
          <a:p>
            <a:r>
              <a:rPr lang="en-US" altLang="ko-KR" sz="1200" b="1" kern="1200" dirty="0" smtClean="0">
                <a:solidFill>
                  <a:schemeClr val="tx1"/>
                </a:solidFill>
                <a:latin typeface="+mn-lt"/>
                <a:ea typeface="+mn-ea"/>
                <a:cs typeface="+mn-cs"/>
              </a:rPr>
              <a:t>{</a:t>
            </a:r>
          </a:p>
          <a:p>
            <a:r>
              <a:rPr lang="en-US" altLang="ko-KR" sz="1200" b="1" kern="1200" dirty="0" err="1" smtClean="0">
                <a:solidFill>
                  <a:schemeClr val="tx1"/>
                </a:solidFill>
                <a:latin typeface="+mn-lt"/>
                <a:ea typeface="+mn-ea"/>
                <a:cs typeface="+mn-cs"/>
              </a:rPr>
              <a:t>System.</a:t>
            </a:r>
            <a:r>
              <a:rPr lang="en-US" altLang="ko-KR" sz="1200" b="1" i="1" kern="1200" dirty="0" err="1" smtClean="0">
                <a:solidFill>
                  <a:schemeClr val="tx1"/>
                </a:solidFill>
                <a:latin typeface="+mn-lt"/>
                <a:ea typeface="+mn-ea"/>
                <a:cs typeface="+mn-cs"/>
              </a:rPr>
              <a:t>out.println</a:t>
            </a:r>
            <a:r>
              <a:rPr lang="en-US" altLang="ko-KR" sz="1200" b="1" i="1" kern="1200" dirty="0" smtClean="0">
                <a:solidFill>
                  <a:schemeClr val="tx1"/>
                </a:solidFill>
                <a:latin typeface="+mn-lt"/>
                <a:ea typeface="+mn-ea"/>
                <a:cs typeface="+mn-cs"/>
              </a:rPr>
              <a:t>(</a:t>
            </a:r>
            <a:r>
              <a:rPr lang="en-US" altLang="ko-KR" sz="1200" b="1" i="1" kern="1200" dirty="0" err="1" smtClean="0">
                <a:solidFill>
                  <a:schemeClr val="tx1"/>
                </a:solidFill>
                <a:latin typeface="+mn-lt"/>
                <a:ea typeface="+mn-ea"/>
                <a:cs typeface="+mn-cs"/>
              </a:rPr>
              <a:t>tail.getData</a:t>
            </a:r>
            <a:r>
              <a:rPr lang="en-US" altLang="ko-KR" sz="1200" b="1" i="1" kern="1200" dirty="0" smtClean="0">
                <a:solidFill>
                  <a:schemeClr val="tx1"/>
                </a:solidFill>
                <a:latin typeface="+mn-lt"/>
                <a:ea typeface="+mn-ea"/>
                <a:cs typeface="+mn-cs"/>
              </a:rPr>
              <a:t>());</a:t>
            </a:r>
          </a:p>
          <a:p>
            <a:r>
              <a:rPr lang="en-US" altLang="ko-KR" sz="1200" b="1" kern="1200" dirty="0" smtClean="0">
                <a:solidFill>
                  <a:schemeClr val="tx1"/>
                </a:solidFill>
                <a:latin typeface="+mn-lt"/>
                <a:ea typeface="+mn-ea"/>
                <a:cs typeface="+mn-cs"/>
              </a:rPr>
              <a:t>    tail = </a:t>
            </a:r>
            <a:r>
              <a:rPr lang="en-US" altLang="ko-KR" sz="1200" b="1" kern="1200" dirty="0" err="1" smtClean="0">
                <a:solidFill>
                  <a:schemeClr val="tx1"/>
                </a:solidFill>
                <a:latin typeface="+mn-lt"/>
                <a:ea typeface="+mn-ea"/>
                <a:cs typeface="+mn-cs"/>
              </a:rPr>
              <a:t>tail.next</a:t>
            </a:r>
            <a:r>
              <a:rPr lang="en-US" altLang="ko-KR" sz="1200" b="1" kern="1200" dirty="0" smtClean="0">
                <a:solidFill>
                  <a:schemeClr val="tx1"/>
                </a:solidFill>
                <a:latin typeface="+mn-lt"/>
                <a:ea typeface="+mn-ea"/>
                <a:cs typeface="+mn-cs"/>
              </a:rPr>
              <a:t>;</a:t>
            </a:r>
          </a:p>
          <a:p>
            <a:r>
              <a:rPr lang="en-US" altLang="ko-KR" sz="1200" b="1" kern="1200" dirty="0" smtClean="0">
                <a:solidFill>
                  <a:schemeClr val="tx1"/>
                </a:solidFill>
                <a:latin typeface="+mn-lt"/>
                <a:ea typeface="+mn-ea"/>
                <a:cs typeface="+mn-cs"/>
              </a:rPr>
              <a:t>}</a:t>
            </a:r>
            <a:endParaRPr lang="ko-KR" altLang="en-US" sz="1200" b="1" kern="1200" dirty="0" smtClean="0">
              <a:solidFill>
                <a:schemeClr val="tx1"/>
              </a:solidFill>
              <a:latin typeface="+mn-lt"/>
              <a:ea typeface="+mn-ea"/>
              <a:cs typeface="+mn-cs"/>
            </a:endParaRPr>
          </a:p>
          <a:p>
            <a:r>
              <a:rPr lang="en-US" altLang="ko-KR" sz="1200" b="1" kern="1200" dirty="0" smtClean="0">
                <a:solidFill>
                  <a:schemeClr val="tx1"/>
                </a:solidFill>
                <a:latin typeface="+mn-lt"/>
                <a:ea typeface="+mn-ea"/>
                <a:cs typeface="+mn-cs"/>
              </a:rPr>
              <a:t>}</a:t>
            </a:r>
          </a:p>
          <a:p>
            <a:endParaRPr lang="ko-KR" altLang="en-US"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public void </a:t>
            </a:r>
            <a:r>
              <a:rPr lang="en-US" altLang="ko-KR" sz="1200" b="0" kern="1200" dirty="0" err="1" smtClean="0">
                <a:solidFill>
                  <a:schemeClr val="tx1"/>
                </a:solidFill>
                <a:latin typeface="+mn-lt"/>
                <a:ea typeface="+mn-ea"/>
                <a:cs typeface="+mn-cs"/>
              </a:rPr>
              <a:t>insertFirst</a:t>
            </a:r>
            <a:r>
              <a:rPr lang="en-US" altLang="ko-KR" sz="1200" b="0" kern="1200" dirty="0" smtClean="0">
                <a:solidFill>
                  <a:schemeClr val="tx1"/>
                </a:solidFill>
                <a:latin typeface="+mn-lt"/>
                <a:ea typeface="+mn-ea"/>
                <a:cs typeface="+mn-cs"/>
              </a:rPr>
              <a:t>(String data) </a:t>
            </a:r>
          </a:p>
          <a:p>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Node </a:t>
            </a:r>
            <a:r>
              <a:rPr lang="en-US" altLang="ko-KR" sz="1200" b="0" kern="1200" dirty="0" err="1" smtClean="0">
                <a:solidFill>
                  <a:schemeClr val="tx1"/>
                </a:solidFill>
                <a:latin typeface="+mn-lt"/>
                <a:ea typeface="+mn-ea"/>
                <a:cs typeface="+mn-cs"/>
              </a:rPr>
              <a:t>newNode</a:t>
            </a:r>
            <a:r>
              <a:rPr lang="en-US" altLang="ko-KR" sz="1200" b="0" kern="1200" dirty="0" smtClean="0">
                <a:solidFill>
                  <a:schemeClr val="tx1"/>
                </a:solidFill>
                <a:latin typeface="+mn-lt"/>
                <a:ea typeface="+mn-ea"/>
                <a:cs typeface="+mn-cs"/>
              </a:rPr>
              <a:t> = new Node(data); //</a:t>
            </a:r>
            <a:r>
              <a:rPr lang="ko-KR" altLang="en-US" sz="1200" b="0" kern="1200" dirty="0" smtClean="0">
                <a:solidFill>
                  <a:schemeClr val="tx1"/>
                </a:solidFill>
                <a:latin typeface="+mn-lt"/>
                <a:ea typeface="+mn-ea"/>
                <a:cs typeface="+mn-cs"/>
              </a:rPr>
              <a:t>새로운 </a:t>
            </a:r>
            <a:r>
              <a:rPr lang="en-US" altLang="ko-KR" sz="1200" b="0" kern="1200" dirty="0" smtClean="0">
                <a:solidFill>
                  <a:schemeClr val="tx1"/>
                </a:solidFill>
                <a:latin typeface="+mn-lt"/>
                <a:ea typeface="+mn-ea"/>
                <a:cs typeface="+mn-cs"/>
              </a:rPr>
              <a:t>Node</a:t>
            </a:r>
            <a:r>
              <a:rPr lang="ko-KR" altLang="en-US" sz="1200" b="0" kern="1200" dirty="0" smtClean="0">
                <a:solidFill>
                  <a:schemeClr val="tx1"/>
                </a:solidFill>
                <a:latin typeface="+mn-lt"/>
                <a:ea typeface="+mn-ea"/>
                <a:cs typeface="+mn-cs"/>
              </a:rPr>
              <a:t>를 생성</a:t>
            </a:r>
          </a:p>
          <a:p>
            <a:r>
              <a:rPr lang="ko-KR" altLang="en-US"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newNode.next</a:t>
            </a:r>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 Head;           //</a:t>
            </a:r>
            <a:r>
              <a:rPr lang="ko-KR" altLang="en-US" sz="1200" b="0" kern="1200" dirty="0" smtClean="0">
                <a:solidFill>
                  <a:schemeClr val="tx1"/>
                </a:solidFill>
                <a:latin typeface="+mn-lt"/>
                <a:ea typeface="+mn-ea"/>
                <a:cs typeface="+mn-cs"/>
              </a:rPr>
              <a:t>새로운 </a:t>
            </a:r>
            <a:r>
              <a:rPr lang="en-US" altLang="ko-KR" sz="1200" b="0" kern="1200" dirty="0" smtClean="0">
                <a:solidFill>
                  <a:schemeClr val="tx1"/>
                </a:solidFill>
                <a:latin typeface="+mn-lt"/>
                <a:ea typeface="+mn-ea"/>
                <a:cs typeface="+mn-cs"/>
              </a:rPr>
              <a:t>Node</a:t>
            </a:r>
            <a:r>
              <a:rPr lang="ko-KR" altLang="en-US" sz="1200" b="0" kern="1200" dirty="0" smtClean="0">
                <a:solidFill>
                  <a:schemeClr val="tx1"/>
                </a:solidFill>
                <a:latin typeface="+mn-lt"/>
                <a:ea typeface="+mn-ea"/>
                <a:cs typeface="+mn-cs"/>
              </a:rPr>
              <a:t>의 </a:t>
            </a:r>
            <a:r>
              <a:rPr lang="en-US" altLang="ko-KR" sz="1200" b="0" kern="1200" dirty="0" smtClean="0">
                <a:solidFill>
                  <a:schemeClr val="tx1"/>
                </a:solidFill>
                <a:latin typeface="+mn-lt"/>
                <a:ea typeface="+mn-ea"/>
                <a:cs typeface="+mn-cs"/>
              </a:rPr>
              <a:t>next</a:t>
            </a:r>
            <a:r>
              <a:rPr lang="ko-KR" altLang="en-US" sz="1200" b="0" kern="1200" dirty="0" smtClean="0">
                <a:solidFill>
                  <a:schemeClr val="tx1"/>
                </a:solidFill>
                <a:latin typeface="+mn-lt"/>
                <a:ea typeface="+mn-ea"/>
                <a:cs typeface="+mn-cs"/>
              </a:rPr>
              <a:t>가 </a:t>
            </a:r>
            <a:r>
              <a:rPr lang="en-US" altLang="ko-KR" sz="1200" b="0" kern="1200" dirty="0" smtClean="0">
                <a:solidFill>
                  <a:schemeClr val="tx1"/>
                </a:solidFill>
                <a:latin typeface="+mn-lt"/>
                <a:ea typeface="+mn-ea"/>
                <a:cs typeface="+mn-cs"/>
              </a:rPr>
              <a:t>Head</a:t>
            </a:r>
            <a:r>
              <a:rPr lang="ko-KR" altLang="en-US" sz="1200" b="0" kern="1200" dirty="0" smtClean="0">
                <a:solidFill>
                  <a:schemeClr val="tx1"/>
                </a:solidFill>
                <a:latin typeface="+mn-lt"/>
                <a:ea typeface="+mn-ea"/>
                <a:cs typeface="+mn-cs"/>
              </a:rPr>
              <a:t>를 가리키게 </a:t>
            </a:r>
            <a:r>
              <a:rPr lang="ko-KR" altLang="en-US" sz="1200" b="0" kern="1200" dirty="0" err="1" smtClean="0">
                <a:solidFill>
                  <a:schemeClr val="tx1"/>
                </a:solidFill>
                <a:latin typeface="+mn-lt"/>
                <a:ea typeface="+mn-ea"/>
                <a:cs typeface="+mn-cs"/>
              </a:rPr>
              <a:t>만듬</a:t>
            </a:r>
            <a:r>
              <a:rPr lang="ko-KR" altLang="en-US"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Head</a:t>
            </a:r>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newNode</a:t>
            </a:r>
            <a:r>
              <a:rPr lang="en-US" altLang="ko-KR" sz="1200" b="0" kern="1200" dirty="0" smtClean="0">
                <a:solidFill>
                  <a:schemeClr val="tx1"/>
                </a:solidFill>
                <a:latin typeface="+mn-lt"/>
                <a:ea typeface="+mn-ea"/>
                <a:cs typeface="+mn-cs"/>
              </a:rPr>
              <a:t>;                //</a:t>
            </a:r>
            <a:r>
              <a:rPr lang="ko-KR" altLang="en-US" sz="1200" b="0" kern="1200" dirty="0" smtClean="0">
                <a:solidFill>
                  <a:schemeClr val="tx1"/>
                </a:solidFill>
                <a:latin typeface="+mn-lt"/>
                <a:ea typeface="+mn-ea"/>
                <a:cs typeface="+mn-cs"/>
              </a:rPr>
              <a:t>그리고 </a:t>
            </a:r>
            <a:r>
              <a:rPr lang="en-US" altLang="ko-KR" sz="1200" b="0" kern="1200" dirty="0" smtClean="0">
                <a:solidFill>
                  <a:schemeClr val="tx1"/>
                </a:solidFill>
                <a:latin typeface="+mn-lt"/>
                <a:ea typeface="+mn-ea"/>
                <a:cs typeface="+mn-cs"/>
              </a:rPr>
              <a:t>Head</a:t>
            </a:r>
            <a:r>
              <a:rPr lang="ko-KR" altLang="en-US" sz="1200" b="0" kern="1200" dirty="0" smtClean="0">
                <a:solidFill>
                  <a:schemeClr val="tx1"/>
                </a:solidFill>
                <a:latin typeface="+mn-lt"/>
                <a:ea typeface="+mn-ea"/>
                <a:cs typeface="+mn-cs"/>
              </a:rPr>
              <a:t>가 </a:t>
            </a:r>
            <a:r>
              <a:rPr lang="en-US" altLang="ko-KR" sz="1200" b="0" kern="1200" dirty="0" err="1" smtClean="0">
                <a:solidFill>
                  <a:schemeClr val="tx1"/>
                </a:solidFill>
                <a:latin typeface="+mn-lt"/>
                <a:ea typeface="+mn-ea"/>
                <a:cs typeface="+mn-cs"/>
              </a:rPr>
              <a:t>newNode</a:t>
            </a:r>
            <a:r>
              <a:rPr lang="ko-KR" altLang="en-US" sz="1200" b="0" kern="1200" dirty="0" smtClean="0">
                <a:solidFill>
                  <a:schemeClr val="tx1"/>
                </a:solidFill>
                <a:latin typeface="+mn-lt"/>
                <a:ea typeface="+mn-ea"/>
                <a:cs typeface="+mn-cs"/>
              </a:rPr>
              <a:t>가 되도록 만들어 줌 </a:t>
            </a:r>
          </a:p>
          <a:p>
            <a:r>
              <a:rPr lang="en-US" altLang="ko-KR" sz="1200" b="0" kern="1200" dirty="0" smtClean="0">
                <a:solidFill>
                  <a:schemeClr val="tx1"/>
                </a:solidFill>
                <a:latin typeface="+mn-lt"/>
                <a:ea typeface="+mn-ea"/>
                <a:cs typeface="+mn-cs"/>
              </a:rPr>
              <a:t>}</a:t>
            </a:r>
          </a:p>
          <a:p>
            <a:endParaRPr lang="ko-KR" altLang="en-US"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public</a:t>
            </a:r>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void</a:t>
            </a:r>
            <a:r>
              <a:rPr lang="ko-KR" altLang="en-US"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deleteFirst</a:t>
            </a:r>
            <a:r>
              <a:rPr lang="en-US" altLang="ko-KR" sz="1200" b="0" kern="1200" dirty="0" smtClean="0">
                <a:solidFill>
                  <a:schemeClr val="tx1"/>
                </a:solidFill>
                <a:latin typeface="+mn-lt"/>
                <a:ea typeface="+mn-ea"/>
                <a:cs typeface="+mn-cs"/>
              </a:rPr>
              <a:t>() //</a:t>
            </a:r>
            <a:r>
              <a:rPr lang="ko-KR" altLang="en-US" sz="1200" b="0" kern="1200" dirty="0" smtClean="0">
                <a:solidFill>
                  <a:schemeClr val="tx1"/>
                </a:solidFill>
                <a:latin typeface="+mn-lt"/>
                <a:ea typeface="+mn-ea"/>
                <a:cs typeface="+mn-cs"/>
              </a:rPr>
              <a:t>여기에서는 기존의 데이터를 삭제만 하는 것이니까 함수의 인자가 필요하지 않음</a:t>
            </a:r>
          </a:p>
          <a:p>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Head = </a:t>
            </a:r>
            <a:r>
              <a:rPr lang="en-US" altLang="ko-KR" sz="1200" b="0" kern="1200" dirty="0" err="1" smtClean="0">
                <a:solidFill>
                  <a:schemeClr val="tx1"/>
                </a:solidFill>
                <a:latin typeface="+mn-lt"/>
                <a:ea typeface="+mn-ea"/>
                <a:cs typeface="+mn-cs"/>
              </a:rPr>
              <a:t>Head.next</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a:t>
            </a:r>
          </a:p>
          <a:p>
            <a:endParaRPr lang="ko-KR" altLang="en-US"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public void </a:t>
            </a:r>
            <a:r>
              <a:rPr lang="en-US" altLang="ko-KR" sz="1200" b="0" kern="1200" dirty="0" err="1" smtClean="0">
                <a:solidFill>
                  <a:schemeClr val="tx1"/>
                </a:solidFill>
                <a:latin typeface="+mn-lt"/>
                <a:ea typeface="+mn-ea"/>
                <a:cs typeface="+mn-cs"/>
              </a:rPr>
              <a:t>insertLast</a:t>
            </a:r>
            <a:r>
              <a:rPr lang="en-US" altLang="ko-KR" sz="1200" b="0" kern="1200" dirty="0" smtClean="0">
                <a:solidFill>
                  <a:schemeClr val="tx1"/>
                </a:solidFill>
                <a:latin typeface="+mn-lt"/>
                <a:ea typeface="+mn-ea"/>
                <a:cs typeface="+mn-cs"/>
              </a:rPr>
              <a:t>(String data)</a:t>
            </a:r>
          </a:p>
          <a:p>
            <a:r>
              <a:rPr lang="en-US" altLang="ko-KR"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Node </a:t>
            </a:r>
            <a:r>
              <a:rPr lang="en-US" altLang="ko-KR" sz="1200" b="0" kern="1200" dirty="0" err="1" smtClean="0">
                <a:solidFill>
                  <a:schemeClr val="tx1"/>
                </a:solidFill>
                <a:latin typeface="+mn-lt"/>
                <a:ea typeface="+mn-ea"/>
                <a:cs typeface="+mn-cs"/>
              </a:rPr>
              <a:t>newNode</a:t>
            </a:r>
            <a:r>
              <a:rPr lang="en-US" altLang="ko-KR" sz="1200" b="0" kern="1200" dirty="0" smtClean="0">
                <a:solidFill>
                  <a:schemeClr val="tx1"/>
                </a:solidFill>
                <a:latin typeface="+mn-lt"/>
                <a:ea typeface="+mn-ea"/>
                <a:cs typeface="+mn-cs"/>
              </a:rPr>
              <a:t> = null;    </a:t>
            </a:r>
          </a:p>
          <a:p>
            <a:r>
              <a:rPr lang="en-US" altLang="ko-KR"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newNode</a:t>
            </a:r>
            <a:r>
              <a:rPr lang="en-US" altLang="ko-KR" sz="1200" b="0" kern="1200" dirty="0" smtClean="0">
                <a:solidFill>
                  <a:schemeClr val="tx1"/>
                </a:solidFill>
                <a:latin typeface="+mn-lt"/>
                <a:ea typeface="+mn-ea"/>
                <a:cs typeface="+mn-cs"/>
              </a:rPr>
              <a:t> = new Node(data);</a:t>
            </a:r>
          </a:p>
          <a:p>
            <a:r>
              <a:rPr lang="ko-KR" altLang="en-US"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    Node tail = Head; </a:t>
            </a:r>
          </a:p>
          <a:p>
            <a:r>
              <a:rPr lang="ko-KR" altLang="en-US"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    if(Head == null)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    Head = </a:t>
            </a:r>
            <a:r>
              <a:rPr lang="en-US" altLang="ko-KR" sz="1200" b="0" kern="1200" dirty="0" err="1" smtClean="0">
                <a:solidFill>
                  <a:schemeClr val="tx1"/>
                </a:solidFill>
                <a:latin typeface="+mn-lt"/>
                <a:ea typeface="+mn-ea"/>
                <a:cs typeface="+mn-cs"/>
              </a:rPr>
              <a:t>newNode</a:t>
            </a:r>
            <a:r>
              <a:rPr lang="en-US" altLang="ko-KR" sz="1200" b="0" kern="1200" dirty="0" smtClean="0">
                <a:solidFill>
                  <a:schemeClr val="tx1"/>
                </a:solidFill>
                <a:latin typeface="+mn-lt"/>
                <a:ea typeface="+mn-ea"/>
                <a:cs typeface="+mn-cs"/>
              </a:rPr>
              <a:t>;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else</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while(</a:t>
            </a:r>
            <a:r>
              <a:rPr lang="en-US" altLang="ko-KR" sz="1200" b="0" kern="1200" dirty="0" err="1" smtClean="0">
                <a:solidFill>
                  <a:schemeClr val="tx1"/>
                </a:solidFill>
                <a:latin typeface="+mn-lt"/>
                <a:ea typeface="+mn-ea"/>
                <a:cs typeface="+mn-cs"/>
              </a:rPr>
              <a:t>tail.next</a:t>
            </a:r>
            <a:r>
              <a:rPr lang="en-US" altLang="ko-KR" sz="1200" b="0" kern="1200" dirty="0" smtClean="0">
                <a:solidFill>
                  <a:schemeClr val="tx1"/>
                </a:solidFill>
                <a:latin typeface="+mn-lt"/>
                <a:ea typeface="+mn-ea"/>
                <a:cs typeface="+mn-cs"/>
              </a:rPr>
              <a:t> != null)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tail = </a:t>
            </a:r>
            <a:r>
              <a:rPr lang="en-US" altLang="ko-KR" sz="1200" b="0" kern="1200" dirty="0" err="1" smtClean="0">
                <a:solidFill>
                  <a:schemeClr val="tx1"/>
                </a:solidFill>
                <a:latin typeface="+mn-lt"/>
                <a:ea typeface="+mn-ea"/>
                <a:cs typeface="+mn-cs"/>
              </a:rPr>
              <a:t>tail.next</a:t>
            </a:r>
            <a:r>
              <a:rPr lang="en-US" altLang="ko-KR" sz="1200" b="0" kern="1200" dirty="0" smtClean="0">
                <a:solidFill>
                  <a:schemeClr val="tx1"/>
                </a:solidFill>
                <a:latin typeface="+mn-lt"/>
                <a:ea typeface="+mn-ea"/>
                <a:cs typeface="+mn-cs"/>
              </a:rPr>
              <a:t>;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tail.next</a:t>
            </a:r>
            <a:r>
              <a:rPr lang="en-US" altLang="ko-KR" sz="1200" b="0" kern="1200" dirty="0" smtClean="0">
                <a:solidFill>
                  <a:schemeClr val="tx1"/>
                </a:solidFill>
                <a:latin typeface="+mn-lt"/>
                <a:ea typeface="+mn-ea"/>
                <a:cs typeface="+mn-cs"/>
              </a:rPr>
              <a:t> = </a:t>
            </a:r>
            <a:r>
              <a:rPr lang="en-US" altLang="ko-KR" sz="1200" b="0" kern="1200" dirty="0" err="1" smtClean="0">
                <a:solidFill>
                  <a:schemeClr val="tx1"/>
                </a:solidFill>
                <a:latin typeface="+mn-lt"/>
                <a:ea typeface="+mn-ea"/>
                <a:cs typeface="+mn-cs"/>
              </a:rPr>
              <a:t>newNode</a:t>
            </a:r>
            <a:r>
              <a:rPr lang="en-US" altLang="ko-KR" sz="1200" b="0" kern="1200" dirty="0" smtClean="0">
                <a:solidFill>
                  <a:schemeClr val="tx1"/>
                </a:solidFill>
                <a:latin typeface="+mn-lt"/>
                <a:ea typeface="+mn-ea"/>
                <a:cs typeface="+mn-cs"/>
              </a:rPr>
              <a:t>;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b="0" kern="1200" dirty="0" err="1" smtClean="0">
                <a:solidFill>
                  <a:schemeClr val="tx1"/>
                </a:solidFill>
                <a:latin typeface="+mn-lt"/>
                <a:ea typeface="+mn-ea"/>
                <a:cs typeface="+mn-cs"/>
              </a:rPr>
              <a:t>ㅡㅡㅡㅡㅡㅡㅡㅡㅡㅡㅡㅡㅡㅡㅡㅡㅡㅡㅡㅡㅡㅡㅡㅡㅡㅡㅡㅡㅡㅡㅡㅡㅡㅡㅡㅡㅡㅡㅡㅡㅡㅡ</a:t>
            </a:r>
            <a:endParaRPr lang="en-US" altLang="ko-KR"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Exercise </a:t>
            </a:r>
            <a:r>
              <a:rPr lang="ko-KR" altLang="en-US" sz="1200" b="0" kern="1200" dirty="0" smtClean="0">
                <a:solidFill>
                  <a:schemeClr val="tx1"/>
                </a:solidFill>
                <a:latin typeface="+mn-lt"/>
                <a:ea typeface="+mn-ea"/>
                <a:cs typeface="+mn-cs"/>
              </a:rPr>
              <a:t>클래스에 </a:t>
            </a:r>
            <a:endParaRPr lang="en-US" altLang="ko-KR"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public class Exercise {</a:t>
            </a:r>
          </a:p>
          <a:p>
            <a:endParaRPr lang="ko-KR" altLang="en-US"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public static void main(String[] </a:t>
            </a:r>
            <a:r>
              <a:rPr lang="en-US" altLang="ko-KR" sz="1200" b="0" kern="1200" dirty="0" err="1" smtClean="0">
                <a:solidFill>
                  <a:schemeClr val="tx1"/>
                </a:solidFill>
                <a:latin typeface="+mn-lt"/>
                <a:ea typeface="+mn-ea"/>
                <a:cs typeface="+mn-cs"/>
              </a:rPr>
              <a:t>args</a:t>
            </a:r>
            <a:r>
              <a:rPr lang="en-US" altLang="ko-KR" sz="1200" b="0" kern="1200" dirty="0" smtClean="0">
                <a:solidFill>
                  <a:schemeClr val="tx1"/>
                </a:solidFill>
                <a:latin typeface="+mn-lt"/>
                <a:ea typeface="+mn-ea"/>
                <a:cs typeface="+mn-cs"/>
              </a:rPr>
              <a:t>) {</a:t>
            </a:r>
          </a:p>
          <a:p>
            <a:r>
              <a:rPr lang="en-US" altLang="ko-KR" sz="1200" b="0" kern="1200" dirty="0" err="1" smtClean="0">
                <a:solidFill>
                  <a:schemeClr val="tx1"/>
                </a:solidFill>
                <a:latin typeface="+mn-lt"/>
                <a:ea typeface="+mn-ea"/>
                <a:cs typeface="+mn-cs"/>
              </a:rPr>
              <a:t>LinkedList</a:t>
            </a:r>
            <a:r>
              <a:rPr lang="en-US" altLang="ko-KR" sz="1200" b="0" kern="1200" dirty="0" smtClean="0">
                <a:solidFill>
                  <a:schemeClr val="tx1"/>
                </a:solidFill>
                <a:latin typeface="+mn-lt"/>
                <a:ea typeface="+mn-ea"/>
                <a:cs typeface="+mn-cs"/>
              </a:rPr>
              <a:t> list = new </a:t>
            </a:r>
            <a:r>
              <a:rPr lang="en-US" altLang="ko-KR" sz="1200" b="0" kern="1200" dirty="0" err="1" smtClean="0">
                <a:solidFill>
                  <a:schemeClr val="tx1"/>
                </a:solidFill>
                <a:latin typeface="+mn-lt"/>
                <a:ea typeface="+mn-ea"/>
                <a:cs typeface="+mn-cs"/>
              </a:rPr>
              <a:t>LinkedList</a:t>
            </a:r>
            <a:r>
              <a:rPr lang="en-US" altLang="ko-KR" sz="1200" b="0" kern="1200" dirty="0" smtClean="0">
                <a:solidFill>
                  <a:schemeClr val="tx1"/>
                </a:solidFill>
                <a:latin typeface="+mn-lt"/>
                <a:ea typeface="+mn-ea"/>
                <a:cs typeface="+mn-cs"/>
              </a:rPr>
              <a:t>(); </a:t>
            </a:r>
          </a:p>
          <a:p>
            <a:endParaRPr lang="ko-KR" altLang="en-US" sz="1200" b="0" kern="1200" dirty="0" smtClean="0">
              <a:solidFill>
                <a:schemeClr val="tx1"/>
              </a:solidFill>
              <a:latin typeface="+mn-lt"/>
              <a:ea typeface="+mn-ea"/>
              <a:cs typeface="+mn-cs"/>
            </a:endParaRPr>
          </a:p>
          <a:p>
            <a:r>
              <a:rPr lang="en-US" altLang="ko-KR" sz="1200" b="0" kern="1200" dirty="0" err="1" smtClean="0">
                <a:solidFill>
                  <a:schemeClr val="tx1"/>
                </a:solidFill>
                <a:latin typeface="+mn-lt"/>
                <a:ea typeface="+mn-ea"/>
                <a:cs typeface="+mn-cs"/>
              </a:rPr>
              <a:t>list.insertLast</a:t>
            </a:r>
            <a:r>
              <a:rPr lang="en-US" altLang="ko-KR" sz="1200" b="0" kern="1200" dirty="0" smtClean="0">
                <a:solidFill>
                  <a:schemeClr val="tx1"/>
                </a:solidFill>
                <a:latin typeface="+mn-lt"/>
                <a:ea typeface="+mn-ea"/>
                <a:cs typeface="+mn-cs"/>
              </a:rPr>
              <a:t>("A");</a:t>
            </a:r>
          </a:p>
          <a:p>
            <a:r>
              <a:rPr lang="en-US" altLang="ko-KR" sz="1200" b="0" kern="1200" dirty="0" err="1" smtClean="0">
                <a:solidFill>
                  <a:schemeClr val="tx1"/>
                </a:solidFill>
                <a:latin typeface="+mn-lt"/>
                <a:ea typeface="+mn-ea"/>
                <a:cs typeface="+mn-cs"/>
              </a:rPr>
              <a:t>list.insertLast</a:t>
            </a:r>
            <a:r>
              <a:rPr lang="en-US" altLang="ko-KR" sz="1200" b="0" kern="1200" dirty="0" smtClean="0">
                <a:solidFill>
                  <a:schemeClr val="tx1"/>
                </a:solidFill>
                <a:latin typeface="+mn-lt"/>
                <a:ea typeface="+mn-ea"/>
                <a:cs typeface="+mn-cs"/>
              </a:rPr>
              <a:t>("B");</a:t>
            </a:r>
          </a:p>
          <a:p>
            <a:r>
              <a:rPr lang="en-US" altLang="ko-KR" sz="1200" b="0" kern="1200" dirty="0" err="1" smtClean="0">
                <a:solidFill>
                  <a:schemeClr val="tx1"/>
                </a:solidFill>
                <a:latin typeface="+mn-lt"/>
                <a:ea typeface="+mn-ea"/>
                <a:cs typeface="+mn-cs"/>
              </a:rPr>
              <a:t>list.insertLast</a:t>
            </a:r>
            <a:r>
              <a:rPr lang="en-US" altLang="ko-KR" sz="1200" b="0" kern="1200" dirty="0" smtClean="0">
                <a:solidFill>
                  <a:schemeClr val="tx1"/>
                </a:solidFill>
                <a:latin typeface="+mn-lt"/>
                <a:ea typeface="+mn-ea"/>
                <a:cs typeface="+mn-cs"/>
              </a:rPr>
              <a:t>("C");</a:t>
            </a:r>
          </a:p>
          <a:p>
            <a:r>
              <a:rPr lang="en-US" altLang="ko-KR" sz="1200" b="0" kern="1200" dirty="0" err="1" smtClean="0">
                <a:solidFill>
                  <a:schemeClr val="tx1"/>
                </a:solidFill>
                <a:latin typeface="+mn-lt"/>
                <a:ea typeface="+mn-ea"/>
                <a:cs typeface="+mn-cs"/>
              </a:rPr>
              <a:t>list.insertLast</a:t>
            </a:r>
            <a:r>
              <a:rPr lang="en-US" altLang="ko-KR" sz="1200" b="0" kern="1200" dirty="0" smtClean="0">
                <a:solidFill>
                  <a:schemeClr val="tx1"/>
                </a:solidFill>
                <a:latin typeface="+mn-lt"/>
                <a:ea typeface="+mn-ea"/>
                <a:cs typeface="+mn-cs"/>
              </a:rPr>
              <a:t>("D");</a:t>
            </a:r>
          </a:p>
          <a:p>
            <a:endParaRPr lang="ko-KR" altLang="en-US" sz="1200" b="0" kern="1200" dirty="0" smtClean="0">
              <a:solidFill>
                <a:schemeClr val="tx1"/>
              </a:solidFill>
              <a:latin typeface="+mn-lt"/>
              <a:ea typeface="+mn-ea"/>
              <a:cs typeface="+mn-cs"/>
            </a:endParaRPr>
          </a:p>
          <a:p>
            <a:r>
              <a:rPr lang="en-US" altLang="ko-KR" sz="1200" b="0" kern="1200" dirty="0" err="1" smtClean="0">
                <a:solidFill>
                  <a:schemeClr val="tx1"/>
                </a:solidFill>
                <a:latin typeface="+mn-lt"/>
                <a:ea typeface="+mn-ea"/>
                <a:cs typeface="+mn-cs"/>
              </a:rPr>
              <a:t>list.insertFirst</a:t>
            </a:r>
            <a:r>
              <a:rPr lang="en-US" altLang="ko-KR" sz="1200" b="0" kern="1200" dirty="0" smtClean="0">
                <a:solidFill>
                  <a:schemeClr val="tx1"/>
                </a:solidFill>
                <a:latin typeface="+mn-lt"/>
                <a:ea typeface="+mn-ea"/>
                <a:cs typeface="+mn-cs"/>
              </a:rPr>
              <a:t>("Z");</a:t>
            </a:r>
          </a:p>
          <a:p>
            <a:r>
              <a:rPr lang="en-US" altLang="ko-KR" sz="1200" b="0" kern="1200" dirty="0" err="1" smtClean="0">
                <a:solidFill>
                  <a:schemeClr val="tx1"/>
                </a:solidFill>
                <a:latin typeface="+mn-lt"/>
                <a:ea typeface="+mn-ea"/>
                <a:cs typeface="+mn-cs"/>
              </a:rPr>
              <a:t>list.deleteFirst</a:t>
            </a:r>
            <a:r>
              <a:rPr lang="en-US" altLang="ko-KR" sz="1200" b="0" kern="1200" dirty="0" smtClean="0">
                <a:solidFill>
                  <a:schemeClr val="tx1"/>
                </a:solidFill>
                <a:latin typeface="+mn-lt"/>
                <a:ea typeface="+mn-ea"/>
                <a:cs typeface="+mn-cs"/>
              </a:rPr>
              <a:t>();</a:t>
            </a:r>
          </a:p>
          <a:p>
            <a:r>
              <a:rPr lang="en-US" altLang="ko-KR" sz="1200" b="1" kern="1200" dirty="0" err="1" smtClean="0">
                <a:solidFill>
                  <a:schemeClr val="tx1"/>
                </a:solidFill>
                <a:latin typeface="+mn-lt"/>
                <a:ea typeface="+mn-ea"/>
                <a:cs typeface="+mn-cs"/>
              </a:rPr>
              <a:t>list.print</a:t>
            </a:r>
            <a:r>
              <a:rPr lang="en-US" altLang="ko-KR" sz="1200" b="1"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a:t>
            </a:r>
          </a:p>
          <a:p>
            <a:endParaRPr lang="ko-KR" altLang="en-US"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a:t>
            </a:r>
          </a:p>
          <a:p>
            <a:endParaRPr lang="en-US" altLang="ko-KR" sz="1200" b="0" kern="1200" dirty="0" smtClean="0">
              <a:solidFill>
                <a:schemeClr val="tx1"/>
              </a:solidFill>
              <a:latin typeface="+mn-lt"/>
              <a:ea typeface="+mn-ea"/>
              <a:cs typeface="+mn-cs"/>
            </a:endParaRPr>
          </a:p>
          <a:p>
            <a:r>
              <a:rPr lang="ko-KR" altLang="en-US" sz="1200" b="0" kern="1200" dirty="0" smtClean="0">
                <a:solidFill>
                  <a:schemeClr val="tx1"/>
                </a:solidFill>
                <a:latin typeface="+mn-lt"/>
                <a:ea typeface="+mn-ea"/>
                <a:cs typeface="+mn-cs"/>
              </a:rPr>
              <a:t>추가해주면 끝</a:t>
            </a:r>
            <a:endParaRPr lang="en-US" altLang="ko-KR" sz="1200" b="0" kern="1200" dirty="0" smtClean="0">
              <a:solidFill>
                <a:schemeClr val="tx1"/>
              </a:solidFill>
              <a:latin typeface="+mn-lt"/>
              <a:ea typeface="+mn-ea"/>
              <a:cs typeface="+mn-cs"/>
            </a:endParaRPr>
          </a:p>
          <a:p>
            <a:endParaRPr lang="en-US" altLang="ko-KR" sz="1200" b="0" kern="1200" dirty="0" smtClean="0">
              <a:solidFill>
                <a:schemeClr val="tx1"/>
              </a:solidFill>
              <a:latin typeface="+mn-lt"/>
              <a:ea typeface="+mn-ea"/>
              <a:cs typeface="+mn-cs"/>
            </a:endParaRPr>
          </a:p>
          <a:p>
            <a:r>
              <a:rPr lang="en-US" altLang="ko-KR" sz="1200" b="1" kern="1200" dirty="0" smtClean="0">
                <a:solidFill>
                  <a:schemeClr val="tx1"/>
                </a:solidFill>
                <a:latin typeface="+mn-lt"/>
                <a:ea typeface="+mn-ea"/>
                <a:cs typeface="+mn-cs"/>
              </a:rPr>
              <a:t>*</a:t>
            </a:r>
            <a:r>
              <a:rPr lang="ko-KR" altLang="en-US" sz="1200" b="1" kern="1200" dirty="0" smtClean="0">
                <a:solidFill>
                  <a:schemeClr val="tx1"/>
                </a:solidFill>
                <a:latin typeface="+mn-lt"/>
                <a:ea typeface="+mn-ea"/>
                <a:cs typeface="+mn-cs"/>
              </a:rPr>
              <a:t>블록의 맨 뒷부분을 삭제하는 법</a:t>
            </a:r>
            <a:endParaRPr lang="en-US" altLang="ko-KR" sz="1200" b="1" kern="1200" dirty="0" smtClean="0">
              <a:solidFill>
                <a:schemeClr val="tx1"/>
              </a:solidFill>
              <a:latin typeface="+mn-lt"/>
              <a:ea typeface="+mn-ea"/>
              <a:cs typeface="+mn-cs"/>
            </a:endParaRPr>
          </a:p>
          <a:p>
            <a:endParaRPr lang="en-US" altLang="ko-KR" sz="1200" b="1" kern="1200" dirty="0" smtClean="0">
              <a:solidFill>
                <a:schemeClr val="tx1"/>
              </a:solidFill>
              <a:latin typeface="+mn-lt"/>
              <a:ea typeface="+mn-ea"/>
              <a:cs typeface="+mn-cs"/>
            </a:endParaRPr>
          </a:p>
          <a:p>
            <a:r>
              <a:rPr lang="en-US" altLang="ko-KR" sz="1200" b="0" kern="1200" dirty="0" err="1" smtClean="0">
                <a:solidFill>
                  <a:schemeClr val="tx1"/>
                </a:solidFill>
                <a:latin typeface="+mn-lt"/>
                <a:ea typeface="+mn-ea"/>
                <a:cs typeface="+mn-cs"/>
              </a:rPr>
              <a:t>LinkedList</a:t>
            </a:r>
            <a:r>
              <a:rPr lang="en-US" altLang="ko-KR" sz="1200" b="0" kern="1200" baseline="0" dirty="0" smtClean="0">
                <a:solidFill>
                  <a:schemeClr val="tx1"/>
                </a:solidFill>
                <a:latin typeface="+mn-lt"/>
                <a:ea typeface="+mn-ea"/>
                <a:cs typeface="+mn-cs"/>
              </a:rPr>
              <a:t> </a:t>
            </a:r>
            <a:r>
              <a:rPr lang="ko-KR" altLang="en-US" sz="1200" b="0" kern="1200" baseline="0" dirty="0" smtClean="0">
                <a:solidFill>
                  <a:schemeClr val="tx1"/>
                </a:solidFill>
                <a:latin typeface="+mn-lt"/>
                <a:ea typeface="+mn-ea"/>
                <a:cs typeface="+mn-cs"/>
              </a:rPr>
              <a:t>클래스에 이 코드 추가</a:t>
            </a:r>
            <a:endParaRPr lang="en-US" altLang="ko-KR" sz="1200" b="0" kern="1200" dirty="0" smtClean="0">
              <a:solidFill>
                <a:schemeClr val="tx1"/>
              </a:solidFill>
              <a:latin typeface="+mn-lt"/>
              <a:ea typeface="+mn-ea"/>
              <a:cs typeface="+mn-cs"/>
            </a:endParaRPr>
          </a:p>
          <a:p>
            <a:endParaRPr lang="en-US" altLang="ko-KR" sz="1200" b="0" kern="1200" dirty="0" smtClean="0">
              <a:solidFill>
                <a:schemeClr val="tx1"/>
              </a:solidFill>
              <a:latin typeface="+mn-lt"/>
              <a:ea typeface="+mn-ea"/>
              <a:cs typeface="+mn-cs"/>
            </a:endParaRPr>
          </a:p>
          <a:p>
            <a:r>
              <a:rPr lang="ko-KR" altLang="en-US" sz="1200" kern="1200" dirty="0" smtClean="0">
                <a:solidFill>
                  <a:schemeClr val="tx1"/>
                </a:solidFill>
                <a:latin typeface="+mn-lt"/>
                <a:ea typeface="+mn-ea"/>
                <a:cs typeface="+mn-cs"/>
              </a:rPr>
              <a:t> </a:t>
            </a:r>
            <a:r>
              <a:rPr lang="en-US" altLang="ko-KR" sz="1200" b="1" kern="1200" dirty="0" smtClean="0">
                <a:solidFill>
                  <a:schemeClr val="tx1"/>
                </a:solidFill>
                <a:latin typeface="+mn-lt"/>
                <a:ea typeface="+mn-ea"/>
                <a:cs typeface="+mn-cs"/>
              </a:rPr>
              <a:t>public</a:t>
            </a:r>
            <a:r>
              <a:rPr lang="ko-KR" altLang="en-US" sz="1200" b="1" kern="1200" dirty="0" smtClean="0">
                <a:solidFill>
                  <a:schemeClr val="tx1"/>
                </a:solidFill>
                <a:latin typeface="+mn-lt"/>
                <a:ea typeface="+mn-ea"/>
                <a:cs typeface="+mn-cs"/>
              </a:rPr>
              <a:t> </a:t>
            </a:r>
            <a:r>
              <a:rPr lang="en-US" altLang="ko-KR" sz="1200" b="1" kern="1200" dirty="0" smtClean="0">
                <a:solidFill>
                  <a:schemeClr val="tx1"/>
                </a:solidFill>
                <a:latin typeface="+mn-lt"/>
                <a:ea typeface="+mn-ea"/>
                <a:cs typeface="+mn-cs"/>
              </a:rPr>
              <a:t>void</a:t>
            </a:r>
            <a:r>
              <a:rPr lang="ko-KR" altLang="en-US" sz="1200" b="1" kern="1200" dirty="0" smtClean="0">
                <a:solidFill>
                  <a:schemeClr val="tx1"/>
                </a:solidFill>
                <a:latin typeface="+mn-lt"/>
                <a:ea typeface="+mn-ea"/>
                <a:cs typeface="+mn-cs"/>
              </a:rPr>
              <a:t> </a:t>
            </a:r>
            <a:r>
              <a:rPr lang="en-US" altLang="ko-KR" sz="1200" b="1" kern="1200" dirty="0" err="1" smtClean="0">
                <a:solidFill>
                  <a:schemeClr val="tx1"/>
                </a:solidFill>
                <a:latin typeface="+mn-lt"/>
                <a:ea typeface="+mn-ea"/>
                <a:cs typeface="+mn-cs"/>
              </a:rPr>
              <a:t>deleteLast</a:t>
            </a:r>
            <a:r>
              <a:rPr lang="en-US" altLang="ko-KR" sz="1200" b="1"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지우기만 할 것이므로 인자</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는 필요없음</a:t>
            </a:r>
          </a:p>
          <a:p>
            <a:r>
              <a:rPr lang="ko-KR" altLang="en-US" sz="1200" b="1" kern="1200" dirty="0" smtClean="0">
                <a:solidFill>
                  <a:schemeClr val="tx1"/>
                </a:solidFill>
                <a:latin typeface="+mn-lt"/>
                <a:ea typeface="+mn-ea"/>
                <a:cs typeface="+mn-cs"/>
              </a:rPr>
              <a:t>   </a:t>
            </a:r>
            <a:r>
              <a:rPr lang="en-US" altLang="ko-KR" sz="1200" b="1" kern="1200" dirty="0" smtClean="0">
                <a:solidFill>
                  <a:schemeClr val="tx1"/>
                </a:solidFill>
                <a:latin typeface="+mn-lt"/>
                <a:ea typeface="+mn-ea"/>
                <a:cs typeface="+mn-cs"/>
              </a:rPr>
              <a:t>{</a:t>
            </a:r>
            <a:r>
              <a:rPr lang="en-US" altLang="ko-KR" sz="1200" kern="1200" dirty="0" smtClean="0">
                <a:solidFill>
                  <a:schemeClr val="tx1"/>
                </a:solidFill>
                <a:latin typeface="+mn-lt"/>
                <a:ea typeface="+mn-ea"/>
                <a:cs typeface="+mn-cs"/>
              </a:rPr>
              <a:t>//</a:t>
            </a:r>
            <a:r>
              <a:rPr lang="ko-KR" altLang="en-US" sz="1200" kern="1200" dirty="0" smtClean="0">
                <a:solidFill>
                  <a:schemeClr val="tx1"/>
                </a:solidFill>
                <a:latin typeface="+mn-lt"/>
                <a:ea typeface="+mn-ea"/>
                <a:cs typeface="+mn-cs"/>
              </a:rPr>
              <a:t>우선 가장 마지막에 있는 </a:t>
            </a:r>
            <a:r>
              <a:rPr lang="en-US" altLang="ko-KR" sz="1200" kern="1200" dirty="0" smtClean="0">
                <a:solidFill>
                  <a:schemeClr val="tx1"/>
                </a:solidFill>
                <a:latin typeface="+mn-lt"/>
                <a:ea typeface="+mn-ea"/>
                <a:cs typeface="+mn-cs"/>
              </a:rPr>
              <a:t>Node</a:t>
            </a:r>
            <a:r>
              <a:rPr lang="ko-KR" altLang="en-US" sz="1200" kern="1200" dirty="0" smtClean="0">
                <a:solidFill>
                  <a:schemeClr val="tx1"/>
                </a:solidFill>
                <a:latin typeface="+mn-lt"/>
                <a:ea typeface="+mn-ea"/>
                <a:cs typeface="+mn-cs"/>
              </a:rPr>
              <a:t>를 찾아야 함</a:t>
            </a:r>
          </a:p>
          <a:p>
            <a:r>
              <a:rPr lang="en-US" altLang="ko-KR" sz="1200" kern="1200" dirty="0" smtClean="0">
                <a:solidFill>
                  <a:schemeClr val="tx1"/>
                </a:solidFill>
                <a:latin typeface="+mn-lt"/>
                <a:ea typeface="+mn-ea"/>
                <a:cs typeface="+mn-cs"/>
              </a:rPr>
              <a:t>//</a:t>
            </a:r>
            <a:r>
              <a:rPr lang="ko-KR" altLang="en-US" sz="1200" kern="1200" dirty="0" smtClean="0">
                <a:solidFill>
                  <a:schemeClr val="tx1"/>
                </a:solidFill>
                <a:latin typeface="+mn-lt"/>
                <a:ea typeface="+mn-ea"/>
                <a:cs typeface="+mn-cs"/>
              </a:rPr>
              <a:t>그리고 가장 마지막에 있는 </a:t>
            </a:r>
            <a:r>
              <a:rPr lang="en-US" altLang="ko-KR" sz="1200" kern="1200" dirty="0" smtClean="0">
                <a:solidFill>
                  <a:schemeClr val="tx1"/>
                </a:solidFill>
                <a:latin typeface="+mn-lt"/>
                <a:ea typeface="+mn-ea"/>
                <a:cs typeface="+mn-cs"/>
              </a:rPr>
              <a:t>Node</a:t>
            </a:r>
            <a:r>
              <a:rPr lang="ko-KR" altLang="en-US" sz="1200" kern="1200" dirty="0" smtClean="0">
                <a:solidFill>
                  <a:schemeClr val="tx1"/>
                </a:solidFill>
                <a:latin typeface="+mn-lt"/>
                <a:ea typeface="+mn-ea"/>
                <a:cs typeface="+mn-cs"/>
              </a:rPr>
              <a:t>의 전 순서의 </a:t>
            </a:r>
            <a:r>
              <a:rPr lang="en-US" altLang="ko-KR" sz="1200" kern="1200" dirty="0" smtClean="0">
                <a:solidFill>
                  <a:schemeClr val="tx1"/>
                </a:solidFill>
                <a:latin typeface="+mn-lt"/>
                <a:ea typeface="+mn-ea"/>
                <a:cs typeface="+mn-cs"/>
              </a:rPr>
              <a:t>Node</a:t>
            </a:r>
            <a:r>
              <a:rPr lang="ko-KR" altLang="en-US" sz="1200" kern="1200" dirty="0" smtClean="0">
                <a:solidFill>
                  <a:schemeClr val="tx1"/>
                </a:solidFill>
                <a:latin typeface="+mn-lt"/>
                <a:ea typeface="+mn-ea"/>
                <a:cs typeface="+mn-cs"/>
              </a:rPr>
              <a:t>를 찾음</a:t>
            </a:r>
          </a:p>
          <a:p>
            <a:r>
              <a:rPr lang="en-US" altLang="ko-KR" sz="1200" kern="1200" dirty="0" smtClean="0">
                <a:solidFill>
                  <a:schemeClr val="tx1"/>
                </a:solidFill>
                <a:latin typeface="+mn-lt"/>
                <a:ea typeface="+mn-ea"/>
                <a:cs typeface="+mn-cs"/>
              </a:rPr>
              <a:t>//</a:t>
            </a:r>
            <a:r>
              <a:rPr lang="ko-KR" altLang="en-US" sz="1200" kern="1200" dirty="0" smtClean="0">
                <a:solidFill>
                  <a:schemeClr val="tx1"/>
                </a:solidFill>
                <a:latin typeface="+mn-lt"/>
                <a:ea typeface="+mn-ea"/>
                <a:cs typeface="+mn-cs"/>
              </a:rPr>
              <a:t>전 순서 </a:t>
            </a:r>
            <a:r>
              <a:rPr lang="en-US" altLang="ko-KR" sz="1200" kern="1200" dirty="0" smtClean="0">
                <a:solidFill>
                  <a:schemeClr val="tx1"/>
                </a:solidFill>
                <a:latin typeface="+mn-lt"/>
                <a:ea typeface="+mn-ea"/>
                <a:cs typeface="+mn-cs"/>
              </a:rPr>
              <a:t>Node</a:t>
            </a:r>
            <a:r>
              <a:rPr lang="ko-KR" altLang="en-US" sz="1200" kern="1200" dirty="0" smtClean="0">
                <a:solidFill>
                  <a:schemeClr val="tx1"/>
                </a:solidFill>
                <a:latin typeface="+mn-lt"/>
                <a:ea typeface="+mn-ea"/>
                <a:cs typeface="+mn-cs"/>
              </a:rPr>
              <a:t>의 </a:t>
            </a:r>
            <a:r>
              <a:rPr lang="en-US" altLang="ko-KR" sz="1200" kern="1200" dirty="0" smtClean="0">
                <a:solidFill>
                  <a:schemeClr val="tx1"/>
                </a:solidFill>
                <a:latin typeface="+mn-lt"/>
                <a:ea typeface="+mn-ea"/>
                <a:cs typeface="+mn-cs"/>
              </a:rPr>
              <a:t>next(</a:t>
            </a:r>
            <a:r>
              <a:rPr lang="ko-KR" altLang="en-US" sz="1200" kern="1200" dirty="0" smtClean="0">
                <a:solidFill>
                  <a:schemeClr val="tx1"/>
                </a:solidFill>
                <a:latin typeface="+mn-lt"/>
                <a:ea typeface="+mn-ea"/>
                <a:cs typeface="+mn-cs"/>
              </a:rPr>
              <a:t>마지막 </a:t>
            </a:r>
            <a:r>
              <a:rPr lang="ko-KR" altLang="en-US" sz="1200" kern="1200" dirty="0" err="1" smtClean="0">
                <a:solidFill>
                  <a:schemeClr val="tx1"/>
                </a:solidFill>
                <a:latin typeface="+mn-lt"/>
                <a:ea typeface="+mn-ea"/>
                <a:cs typeface="+mn-cs"/>
              </a:rPr>
              <a:t>노드의</a:t>
            </a:r>
            <a:r>
              <a:rPr lang="ko-KR" altLang="en-US" sz="1200" kern="1200" dirty="0" smtClean="0">
                <a:solidFill>
                  <a:schemeClr val="tx1"/>
                </a:solidFill>
                <a:latin typeface="+mn-lt"/>
                <a:ea typeface="+mn-ea"/>
                <a:cs typeface="+mn-cs"/>
              </a:rPr>
              <a:t> 주소를 가지고 있음</a:t>
            </a:r>
            <a:r>
              <a:rPr lang="en-US" altLang="ko-KR" sz="1200" kern="1200" dirty="0" smtClean="0">
                <a:solidFill>
                  <a:schemeClr val="tx1"/>
                </a:solidFill>
                <a:latin typeface="+mn-lt"/>
                <a:ea typeface="+mn-ea"/>
                <a:cs typeface="+mn-cs"/>
              </a:rPr>
              <a:t>)</a:t>
            </a:r>
            <a:r>
              <a:rPr lang="ko-KR" altLang="en-US" sz="1200" kern="1200" dirty="0" smtClean="0">
                <a:solidFill>
                  <a:schemeClr val="tx1"/>
                </a:solidFill>
                <a:latin typeface="+mn-lt"/>
                <a:ea typeface="+mn-ea"/>
                <a:cs typeface="+mn-cs"/>
              </a:rPr>
              <a:t>에 주소 대신 </a:t>
            </a:r>
            <a:r>
              <a:rPr lang="en-US" altLang="ko-KR" sz="1200" kern="1200" dirty="0" smtClean="0">
                <a:solidFill>
                  <a:schemeClr val="tx1"/>
                </a:solidFill>
                <a:latin typeface="+mn-lt"/>
                <a:ea typeface="+mn-ea"/>
                <a:cs typeface="+mn-cs"/>
              </a:rPr>
              <a:t>null</a:t>
            </a:r>
            <a:r>
              <a:rPr lang="ko-KR" altLang="en-US" sz="1200" kern="1200" dirty="0" smtClean="0">
                <a:solidFill>
                  <a:schemeClr val="tx1"/>
                </a:solidFill>
                <a:latin typeface="+mn-lt"/>
                <a:ea typeface="+mn-ea"/>
                <a:cs typeface="+mn-cs"/>
              </a:rPr>
              <a:t>을 집어 넣으면 됨</a:t>
            </a:r>
          </a:p>
          <a:p>
            <a:r>
              <a:rPr lang="ko-KR" altLang="en-US" sz="1200" kern="1200" dirty="0" smtClean="0">
                <a:solidFill>
                  <a:schemeClr val="tx1"/>
                </a:solidFill>
                <a:latin typeface="+mn-lt"/>
                <a:ea typeface="+mn-ea"/>
                <a:cs typeface="+mn-cs"/>
              </a:rPr>
              <a:t>   </a:t>
            </a:r>
          </a:p>
          <a:p>
            <a:r>
              <a:rPr lang="ko-KR" altLang="en-US" sz="1200" kern="1200" dirty="0" smtClean="0">
                <a:solidFill>
                  <a:schemeClr val="tx1"/>
                </a:solidFill>
                <a:latin typeface="+mn-lt"/>
                <a:ea typeface="+mn-ea"/>
                <a:cs typeface="+mn-cs"/>
              </a:rPr>
              <a:t>   </a:t>
            </a:r>
            <a:r>
              <a:rPr lang="en-US" altLang="ko-KR" sz="1200" kern="1200" dirty="0" smtClean="0">
                <a:solidFill>
                  <a:schemeClr val="tx1"/>
                </a:solidFill>
                <a:latin typeface="+mn-lt"/>
                <a:ea typeface="+mn-ea"/>
                <a:cs typeface="+mn-cs"/>
              </a:rPr>
              <a:t>//</a:t>
            </a:r>
            <a:r>
              <a:rPr lang="ko-KR" altLang="en-US" sz="1200" kern="1200" dirty="0" smtClean="0">
                <a:solidFill>
                  <a:schemeClr val="tx1"/>
                </a:solidFill>
                <a:latin typeface="+mn-lt"/>
                <a:ea typeface="+mn-ea"/>
                <a:cs typeface="+mn-cs"/>
              </a:rPr>
              <a:t>예외상황일 경우 이 함수에 에러가 날 수 있으므로 특정 상황에서는 함수를 끝내버리는 </a:t>
            </a:r>
            <a:r>
              <a:rPr lang="ko-KR" altLang="en-US" sz="1200" kern="1200" dirty="0" err="1" smtClean="0">
                <a:solidFill>
                  <a:schemeClr val="tx1"/>
                </a:solidFill>
                <a:latin typeface="+mn-lt"/>
                <a:ea typeface="+mn-ea"/>
                <a:cs typeface="+mn-cs"/>
              </a:rPr>
              <a:t>조건문을</a:t>
            </a:r>
            <a:r>
              <a:rPr lang="ko-KR" altLang="en-US" sz="1200" kern="1200" dirty="0" smtClean="0">
                <a:solidFill>
                  <a:schemeClr val="tx1"/>
                </a:solidFill>
                <a:latin typeface="+mn-lt"/>
                <a:ea typeface="+mn-ea"/>
                <a:cs typeface="+mn-cs"/>
              </a:rPr>
              <a:t> 만들어야 함</a:t>
            </a:r>
          </a:p>
          <a:p>
            <a:r>
              <a:rPr lang="ko-KR" altLang="en-US" sz="1200" kern="1200" dirty="0" smtClean="0">
                <a:solidFill>
                  <a:schemeClr val="tx1"/>
                </a:solidFill>
                <a:latin typeface="+mn-lt"/>
                <a:ea typeface="+mn-ea"/>
                <a:cs typeface="+mn-cs"/>
              </a:rPr>
              <a:t>   </a:t>
            </a:r>
          </a:p>
          <a:p>
            <a:r>
              <a:rPr lang="ko-KR" altLang="en-US" sz="1200" kern="1200" dirty="0" smtClean="0">
                <a:solidFill>
                  <a:schemeClr val="tx1"/>
                </a:solidFill>
                <a:latin typeface="+mn-lt"/>
                <a:ea typeface="+mn-ea"/>
                <a:cs typeface="+mn-cs"/>
              </a:rPr>
              <a:t>   </a:t>
            </a:r>
            <a:r>
              <a:rPr lang="en-US" altLang="ko-KR" sz="1200" kern="1200" dirty="0" smtClean="0">
                <a:solidFill>
                  <a:schemeClr val="tx1"/>
                </a:solidFill>
                <a:latin typeface="+mn-lt"/>
                <a:ea typeface="+mn-ea"/>
                <a:cs typeface="+mn-cs"/>
              </a:rPr>
              <a:t>//</a:t>
            </a:r>
            <a:r>
              <a:rPr lang="ko-KR" altLang="en-US" sz="1200" kern="1200" dirty="0" smtClean="0">
                <a:solidFill>
                  <a:schemeClr val="tx1"/>
                </a:solidFill>
                <a:latin typeface="+mn-lt"/>
                <a:ea typeface="+mn-ea"/>
                <a:cs typeface="+mn-cs"/>
              </a:rPr>
              <a:t>아무 데이터가 없을 경우 </a:t>
            </a:r>
            <a:r>
              <a:rPr lang="en-US" altLang="ko-KR" sz="1200" kern="1200" dirty="0" smtClean="0">
                <a:solidFill>
                  <a:schemeClr val="tx1"/>
                </a:solidFill>
                <a:latin typeface="+mn-lt"/>
                <a:ea typeface="+mn-ea"/>
                <a:cs typeface="+mn-cs"/>
              </a:rPr>
              <a:t>Head</a:t>
            </a:r>
            <a:r>
              <a:rPr lang="ko-KR" altLang="en-US" sz="1200" kern="1200" dirty="0" smtClean="0">
                <a:solidFill>
                  <a:schemeClr val="tx1"/>
                </a:solidFill>
                <a:latin typeface="+mn-lt"/>
                <a:ea typeface="+mn-ea"/>
                <a:cs typeface="+mn-cs"/>
              </a:rPr>
              <a:t>는 </a:t>
            </a:r>
            <a:r>
              <a:rPr lang="en-US" altLang="ko-KR" sz="1200" kern="1200" dirty="0" smtClean="0">
                <a:solidFill>
                  <a:schemeClr val="tx1"/>
                </a:solidFill>
                <a:latin typeface="+mn-lt"/>
                <a:ea typeface="+mn-ea"/>
                <a:cs typeface="+mn-cs"/>
              </a:rPr>
              <a:t>null</a:t>
            </a:r>
          </a:p>
          <a:p>
            <a:r>
              <a:rPr lang="ko-KR" altLang="en-US" sz="1200" kern="1200" dirty="0" smtClean="0">
                <a:solidFill>
                  <a:schemeClr val="tx1"/>
                </a:solidFill>
                <a:latin typeface="+mn-lt"/>
                <a:ea typeface="+mn-ea"/>
                <a:cs typeface="+mn-cs"/>
              </a:rPr>
              <a:t>   </a:t>
            </a:r>
            <a:r>
              <a:rPr lang="en-US" altLang="ko-KR" sz="1200" kern="1200" dirty="0" smtClean="0">
                <a:solidFill>
                  <a:schemeClr val="tx1"/>
                </a:solidFill>
                <a:latin typeface="+mn-lt"/>
                <a:ea typeface="+mn-ea"/>
                <a:cs typeface="+mn-cs"/>
              </a:rPr>
              <a:t>//</a:t>
            </a:r>
            <a:r>
              <a:rPr lang="ko-KR" altLang="en-US" sz="1200" kern="1200" dirty="0" smtClean="0">
                <a:solidFill>
                  <a:schemeClr val="tx1"/>
                </a:solidFill>
                <a:latin typeface="+mn-lt"/>
                <a:ea typeface="+mn-ea"/>
                <a:cs typeface="+mn-cs"/>
              </a:rPr>
              <a:t>따라서 데이터가 없는 경우 그냥 끝낸다는 </a:t>
            </a:r>
            <a:r>
              <a:rPr lang="ko-KR" altLang="en-US" sz="1200" kern="1200" dirty="0" err="1" smtClean="0">
                <a:solidFill>
                  <a:schemeClr val="tx1"/>
                </a:solidFill>
                <a:latin typeface="+mn-lt"/>
                <a:ea typeface="+mn-ea"/>
                <a:cs typeface="+mn-cs"/>
              </a:rPr>
              <a:t>조건문</a:t>
            </a:r>
            <a:endParaRPr lang="ko-KR" altLang="en-US" sz="1200" kern="1200" dirty="0" smtClean="0">
              <a:solidFill>
                <a:schemeClr val="tx1"/>
              </a:solidFill>
              <a:latin typeface="+mn-lt"/>
              <a:ea typeface="+mn-ea"/>
              <a:cs typeface="+mn-cs"/>
            </a:endParaRPr>
          </a:p>
          <a:p>
            <a:r>
              <a:rPr lang="en-US" altLang="ko-KR" sz="1200" kern="1200" dirty="0" smtClean="0">
                <a:solidFill>
                  <a:schemeClr val="tx1"/>
                </a:solidFill>
                <a:latin typeface="+mn-lt"/>
                <a:ea typeface="+mn-ea"/>
                <a:cs typeface="+mn-cs"/>
              </a:rPr>
              <a:t>   </a:t>
            </a:r>
            <a:r>
              <a:rPr lang="en-US" altLang="ko-KR" sz="1200" b="1" kern="1200" dirty="0" smtClean="0">
                <a:solidFill>
                  <a:schemeClr val="tx1"/>
                </a:solidFill>
                <a:latin typeface="+mn-lt"/>
                <a:ea typeface="+mn-ea"/>
                <a:cs typeface="+mn-cs"/>
              </a:rPr>
              <a:t>if(Head == null) </a:t>
            </a:r>
          </a:p>
          <a:p>
            <a:r>
              <a:rPr lang="ko-KR" altLang="en-US" sz="1200" b="1" kern="1200" dirty="0" smtClean="0">
                <a:solidFill>
                  <a:schemeClr val="tx1"/>
                </a:solidFill>
                <a:latin typeface="+mn-lt"/>
                <a:ea typeface="+mn-ea"/>
                <a:cs typeface="+mn-cs"/>
              </a:rPr>
              <a:t>   </a:t>
            </a:r>
            <a:r>
              <a:rPr lang="en-US" altLang="ko-KR" sz="1200" b="1" kern="1200" dirty="0" smtClean="0">
                <a:solidFill>
                  <a:schemeClr val="tx1"/>
                </a:solidFill>
                <a:latin typeface="+mn-lt"/>
                <a:ea typeface="+mn-ea"/>
                <a:cs typeface="+mn-cs"/>
              </a:rPr>
              <a:t>{</a:t>
            </a:r>
          </a:p>
          <a:p>
            <a:r>
              <a:rPr lang="en-US" altLang="ko-KR" sz="1200" b="1" kern="1200" dirty="0" smtClean="0">
                <a:solidFill>
                  <a:schemeClr val="tx1"/>
                </a:solidFill>
                <a:latin typeface="+mn-lt"/>
                <a:ea typeface="+mn-ea"/>
                <a:cs typeface="+mn-cs"/>
              </a:rPr>
              <a:t>   return;</a:t>
            </a:r>
          </a:p>
          <a:p>
            <a:r>
              <a:rPr lang="ko-KR" altLang="en-US" sz="1200" b="1" kern="1200" dirty="0" smtClean="0">
                <a:solidFill>
                  <a:schemeClr val="tx1"/>
                </a:solidFill>
                <a:latin typeface="+mn-lt"/>
                <a:ea typeface="+mn-ea"/>
                <a:cs typeface="+mn-cs"/>
              </a:rPr>
              <a:t>   </a:t>
            </a:r>
            <a:r>
              <a:rPr lang="en-US" altLang="ko-KR" sz="1200" b="1" kern="1200" dirty="0" smtClean="0">
                <a:solidFill>
                  <a:schemeClr val="tx1"/>
                </a:solidFill>
                <a:latin typeface="+mn-lt"/>
                <a:ea typeface="+mn-ea"/>
                <a:cs typeface="+mn-cs"/>
              </a:rPr>
              <a:t>}</a:t>
            </a:r>
          </a:p>
          <a:p>
            <a:r>
              <a:rPr lang="ko-KR" altLang="en-US" sz="1200" kern="1200" dirty="0" smtClean="0">
                <a:solidFill>
                  <a:schemeClr val="tx1"/>
                </a:solidFill>
                <a:latin typeface="+mn-lt"/>
                <a:ea typeface="+mn-ea"/>
                <a:cs typeface="+mn-cs"/>
              </a:rPr>
              <a:t>   </a:t>
            </a:r>
          </a:p>
          <a:p>
            <a:r>
              <a:rPr lang="ko-KR" altLang="en-US" sz="1200" kern="1200" dirty="0" smtClean="0">
                <a:solidFill>
                  <a:schemeClr val="tx1"/>
                </a:solidFill>
                <a:latin typeface="+mn-lt"/>
                <a:ea typeface="+mn-ea"/>
                <a:cs typeface="+mn-cs"/>
              </a:rPr>
              <a:t>   </a:t>
            </a:r>
            <a:r>
              <a:rPr lang="en-US" altLang="ko-KR" sz="1200" kern="1200" dirty="0" smtClean="0">
                <a:solidFill>
                  <a:schemeClr val="tx1"/>
                </a:solidFill>
                <a:latin typeface="+mn-lt"/>
                <a:ea typeface="+mn-ea"/>
                <a:cs typeface="+mn-cs"/>
              </a:rPr>
              <a:t>//</a:t>
            </a:r>
            <a:r>
              <a:rPr lang="ko-KR" altLang="en-US" sz="1200" kern="1200" dirty="0" smtClean="0">
                <a:solidFill>
                  <a:schemeClr val="tx1"/>
                </a:solidFill>
                <a:latin typeface="+mn-lt"/>
                <a:ea typeface="+mn-ea"/>
                <a:cs typeface="+mn-cs"/>
              </a:rPr>
              <a:t>만약 </a:t>
            </a:r>
            <a:r>
              <a:rPr lang="en-US" altLang="ko-KR" sz="1200" kern="1200" dirty="0" smtClean="0">
                <a:solidFill>
                  <a:schemeClr val="tx1"/>
                </a:solidFill>
                <a:latin typeface="+mn-lt"/>
                <a:ea typeface="+mn-ea"/>
                <a:cs typeface="+mn-cs"/>
              </a:rPr>
              <a:t>Head</a:t>
            </a:r>
            <a:r>
              <a:rPr lang="ko-KR" altLang="en-US" sz="1200" kern="1200" dirty="0" smtClean="0">
                <a:solidFill>
                  <a:schemeClr val="tx1"/>
                </a:solidFill>
                <a:latin typeface="+mn-lt"/>
                <a:ea typeface="+mn-ea"/>
                <a:cs typeface="+mn-cs"/>
              </a:rPr>
              <a:t>밖에 없는 경우</a:t>
            </a:r>
            <a:r>
              <a:rPr lang="en-US" altLang="ko-KR" sz="1200" kern="1200" dirty="0" smtClean="0">
                <a:solidFill>
                  <a:schemeClr val="tx1"/>
                </a:solidFill>
                <a:latin typeface="+mn-lt"/>
                <a:ea typeface="+mn-ea"/>
                <a:cs typeface="+mn-cs"/>
              </a:rPr>
              <a:t>(Node</a:t>
            </a:r>
            <a:r>
              <a:rPr lang="ko-KR" altLang="en-US" sz="1200" kern="1200" dirty="0" smtClean="0">
                <a:solidFill>
                  <a:schemeClr val="tx1"/>
                </a:solidFill>
                <a:latin typeface="+mn-lt"/>
                <a:ea typeface="+mn-ea"/>
                <a:cs typeface="+mn-cs"/>
              </a:rPr>
              <a:t>가 하나 밖에 없는 경우</a:t>
            </a:r>
            <a:r>
              <a:rPr lang="en-US" altLang="ko-KR" sz="1200" kern="1200" dirty="0" smtClean="0">
                <a:solidFill>
                  <a:schemeClr val="tx1"/>
                </a:solidFill>
                <a:latin typeface="+mn-lt"/>
                <a:ea typeface="+mn-ea"/>
                <a:cs typeface="+mn-cs"/>
              </a:rPr>
              <a:t>) </a:t>
            </a:r>
            <a:r>
              <a:rPr lang="ko-KR" altLang="en-US" sz="1200" kern="1200" dirty="0" smtClean="0">
                <a:solidFill>
                  <a:schemeClr val="tx1"/>
                </a:solidFill>
                <a:latin typeface="+mn-lt"/>
                <a:ea typeface="+mn-ea"/>
                <a:cs typeface="+mn-cs"/>
              </a:rPr>
              <a:t>그 다음 </a:t>
            </a:r>
            <a:r>
              <a:rPr lang="en-US" altLang="ko-KR" sz="1200" kern="1200" dirty="0" smtClean="0">
                <a:solidFill>
                  <a:schemeClr val="tx1"/>
                </a:solidFill>
                <a:latin typeface="+mn-lt"/>
                <a:ea typeface="+mn-ea"/>
                <a:cs typeface="+mn-cs"/>
              </a:rPr>
              <a:t>Node</a:t>
            </a:r>
            <a:r>
              <a:rPr lang="ko-KR" altLang="en-US" sz="1200" kern="1200" dirty="0" smtClean="0">
                <a:solidFill>
                  <a:schemeClr val="tx1"/>
                </a:solidFill>
                <a:latin typeface="+mn-lt"/>
                <a:ea typeface="+mn-ea"/>
                <a:cs typeface="+mn-cs"/>
              </a:rPr>
              <a:t>의 </a:t>
            </a:r>
            <a:r>
              <a:rPr lang="en-US" altLang="ko-KR" sz="1200" kern="1200" dirty="0" smtClean="0">
                <a:solidFill>
                  <a:schemeClr val="tx1"/>
                </a:solidFill>
                <a:latin typeface="+mn-lt"/>
                <a:ea typeface="+mn-ea"/>
                <a:cs typeface="+mn-cs"/>
              </a:rPr>
              <a:t>next</a:t>
            </a:r>
            <a:r>
              <a:rPr lang="ko-KR" altLang="en-US" sz="1200" kern="1200" dirty="0" smtClean="0">
                <a:solidFill>
                  <a:schemeClr val="tx1"/>
                </a:solidFill>
                <a:latin typeface="+mn-lt"/>
                <a:ea typeface="+mn-ea"/>
                <a:cs typeface="+mn-cs"/>
              </a:rPr>
              <a:t>를 찾을 수 없음</a:t>
            </a:r>
          </a:p>
          <a:p>
            <a:r>
              <a:rPr lang="ko-KR" altLang="en-US" sz="1200" kern="1200" dirty="0" smtClean="0">
                <a:solidFill>
                  <a:schemeClr val="tx1"/>
                </a:solidFill>
                <a:latin typeface="+mn-lt"/>
                <a:ea typeface="+mn-ea"/>
                <a:cs typeface="+mn-cs"/>
              </a:rPr>
              <a:t>   </a:t>
            </a:r>
            <a:r>
              <a:rPr lang="en-US" altLang="ko-KR" sz="1200" kern="1200" dirty="0" smtClean="0">
                <a:solidFill>
                  <a:schemeClr val="tx1"/>
                </a:solidFill>
                <a:latin typeface="+mn-lt"/>
                <a:ea typeface="+mn-ea"/>
                <a:cs typeface="+mn-cs"/>
              </a:rPr>
              <a:t>//</a:t>
            </a:r>
            <a:r>
              <a:rPr lang="ko-KR" altLang="en-US" sz="1200" kern="1200" dirty="0" smtClean="0">
                <a:solidFill>
                  <a:schemeClr val="tx1"/>
                </a:solidFill>
                <a:latin typeface="+mn-lt"/>
                <a:ea typeface="+mn-ea"/>
                <a:cs typeface="+mn-cs"/>
              </a:rPr>
              <a:t>따라서 </a:t>
            </a:r>
            <a:r>
              <a:rPr lang="en-US" altLang="ko-KR" sz="1200" kern="1200" dirty="0" smtClean="0">
                <a:solidFill>
                  <a:schemeClr val="tx1"/>
                </a:solidFill>
                <a:latin typeface="+mn-lt"/>
                <a:ea typeface="+mn-ea"/>
                <a:cs typeface="+mn-cs"/>
              </a:rPr>
              <a:t>Head</a:t>
            </a:r>
            <a:r>
              <a:rPr lang="ko-KR" altLang="en-US" sz="1200" kern="1200" dirty="0" smtClean="0">
                <a:solidFill>
                  <a:schemeClr val="tx1"/>
                </a:solidFill>
                <a:latin typeface="+mn-lt"/>
                <a:ea typeface="+mn-ea"/>
                <a:cs typeface="+mn-cs"/>
              </a:rPr>
              <a:t>는 곧 첫번째이자</a:t>
            </a:r>
            <a:r>
              <a:rPr lang="en-US" altLang="ko-KR" sz="1200" kern="1200" dirty="0" smtClean="0">
                <a:solidFill>
                  <a:schemeClr val="tx1"/>
                </a:solidFill>
                <a:latin typeface="+mn-lt"/>
                <a:ea typeface="+mn-ea"/>
                <a:cs typeface="+mn-cs"/>
              </a:rPr>
              <a:t>, </a:t>
            </a:r>
            <a:r>
              <a:rPr lang="ko-KR" altLang="en-US" sz="1200" kern="1200" dirty="0" smtClean="0">
                <a:solidFill>
                  <a:schemeClr val="tx1"/>
                </a:solidFill>
                <a:latin typeface="+mn-lt"/>
                <a:ea typeface="+mn-ea"/>
                <a:cs typeface="+mn-cs"/>
              </a:rPr>
              <a:t>마지막 </a:t>
            </a:r>
            <a:r>
              <a:rPr lang="en-US" altLang="ko-KR" sz="1200" kern="1200" dirty="0" smtClean="0">
                <a:solidFill>
                  <a:schemeClr val="tx1"/>
                </a:solidFill>
                <a:latin typeface="+mn-lt"/>
                <a:ea typeface="+mn-ea"/>
                <a:cs typeface="+mn-cs"/>
              </a:rPr>
              <a:t>Node</a:t>
            </a:r>
            <a:r>
              <a:rPr lang="ko-KR" altLang="en-US" sz="1200" kern="1200" dirty="0" smtClean="0">
                <a:solidFill>
                  <a:schemeClr val="tx1"/>
                </a:solidFill>
                <a:latin typeface="+mn-lt"/>
                <a:ea typeface="+mn-ea"/>
                <a:cs typeface="+mn-cs"/>
              </a:rPr>
              <a:t>가 되므로 이경우에는 </a:t>
            </a:r>
            <a:r>
              <a:rPr lang="en-US" altLang="ko-KR" sz="1200" kern="1200" dirty="0" smtClean="0">
                <a:solidFill>
                  <a:schemeClr val="tx1"/>
                </a:solidFill>
                <a:latin typeface="+mn-lt"/>
                <a:ea typeface="+mn-ea"/>
                <a:cs typeface="+mn-cs"/>
              </a:rPr>
              <a:t>Head</a:t>
            </a:r>
            <a:r>
              <a:rPr lang="ko-KR" altLang="en-US" sz="1200" kern="1200" dirty="0" smtClean="0">
                <a:solidFill>
                  <a:schemeClr val="tx1"/>
                </a:solidFill>
                <a:latin typeface="+mn-lt"/>
                <a:ea typeface="+mn-ea"/>
                <a:cs typeface="+mn-cs"/>
              </a:rPr>
              <a:t>를 지우는 </a:t>
            </a:r>
            <a:r>
              <a:rPr lang="ko-KR" altLang="en-US" sz="1200" kern="1200" dirty="0" err="1" smtClean="0">
                <a:solidFill>
                  <a:schemeClr val="tx1"/>
                </a:solidFill>
                <a:latin typeface="+mn-lt"/>
                <a:ea typeface="+mn-ea"/>
                <a:cs typeface="+mn-cs"/>
              </a:rPr>
              <a:t>조건문을</a:t>
            </a:r>
            <a:r>
              <a:rPr lang="ko-KR" altLang="en-US" sz="1200" kern="1200" dirty="0" smtClean="0">
                <a:solidFill>
                  <a:schemeClr val="tx1"/>
                </a:solidFill>
                <a:latin typeface="+mn-lt"/>
                <a:ea typeface="+mn-ea"/>
                <a:cs typeface="+mn-cs"/>
              </a:rPr>
              <a:t> </a:t>
            </a:r>
            <a:r>
              <a:rPr lang="ko-KR" altLang="en-US" sz="1200" kern="1200" dirty="0" err="1" smtClean="0">
                <a:solidFill>
                  <a:schemeClr val="tx1"/>
                </a:solidFill>
                <a:latin typeface="+mn-lt"/>
                <a:ea typeface="+mn-ea"/>
                <a:cs typeface="+mn-cs"/>
              </a:rPr>
              <a:t>만듬</a:t>
            </a:r>
            <a:endParaRPr lang="ko-KR" altLang="en-US" sz="1200" kern="1200" dirty="0" smtClean="0">
              <a:solidFill>
                <a:schemeClr val="tx1"/>
              </a:solidFill>
              <a:latin typeface="+mn-lt"/>
              <a:ea typeface="+mn-ea"/>
              <a:cs typeface="+mn-cs"/>
            </a:endParaRPr>
          </a:p>
          <a:p>
            <a:r>
              <a:rPr lang="en-US" altLang="ko-KR" sz="1200" b="1" kern="1200" dirty="0" smtClean="0">
                <a:solidFill>
                  <a:schemeClr val="tx1"/>
                </a:solidFill>
                <a:latin typeface="+mn-lt"/>
                <a:ea typeface="+mn-ea"/>
                <a:cs typeface="+mn-cs"/>
              </a:rPr>
              <a:t>   if(</a:t>
            </a:r>
            <a:r>
              <a:rPr lang="en-US" altLang="ko-KR" sz="1200" b="1" kern="1200" dirty="0" err="1" smtClean="0">
                <a:solidFill>
                  <a:schemeClr val="tx1"/>
                </a:solidFill>
                <a:latin typeface="+mn-lt"/>
                <a:ea typeface="+mn-ea"/>
                <a:cs typeface="+mn-cs"/>
              </a:rPr>
              <a:t>Head.next</a:t>
            </a:r>
            <a:r>
              <a:rPr lang="en-US" altLang="ko-KR" sz="1200" b="1" kern="1200" dirty="0" smtClean="0">
                <a:solidFill>
                  <a:schemeClr val="tx1"/>
                </a:solidFill>
                <a:latin typeface="+mn-lt"/>
                <a:ea typeface="+mn-ea"/>
                <a:cs typeface="+mn-cs"/>
              </a:rPr>
              <a:t> == null)</a:t>
            </a:r>
          </a:p>
          <a:p>
            <a:r>
              <a:rPr lang="ko-KR" altLang="en-US" sz="1200" b="1" kern="1200" dirty="0" smtClean="0">
                <a:solidFill>
                  <a:schemeClr val="tx1"/>
                </a:solidFill>
                <a:latin typeface="+mn-lt"/>
                <a:ea typeface="+mn-ea"/>
                <a:cs typeface="+mn-cs"/>
              </a:rPr>
              <a:t>   </a:t>
            </a:r>
            <a:r>
              <a:rPr lang="en-US" altLang="ko-KR" sz="1200" b="1" kern="1200" dirty="0" smtClean="0">
                <a:solidFill>
                  <a:schemeClr val="tx1"/>
                </a:solidFill>
                <a:latin typeface="+mn-lt"/>
                <a:ea typeface="+mn-ea"/>
                <a:cs typeface="+mn-cs"/>
              </a:rPr>
              <a:t>{</a:t>
            </a:r>
          </a:p>
          <a:p>
            <a:r>
              <a:rPr lang="en-US" altLang="ko-KR" sz="1200" b="1" kern="1200" dirty="0" smtClean="0">
                <a:solidFill>
                  <a:schemeClr val="tx1"/>
                </a:solidFill>
                <a:latin typeface="+mn-lt"/>
                <a:ea typeface="+mn-ea"/>
                <a:cs typeface="+mn-cs"/>
              </a:rPr>
              <a:t>   Head = null;</a:t>
            </a:r>
          </a:p>
          <a:p>
            <a:r>
              <a:rPr lang="en-US" altLang="ko-KR" sz="1200" b="1" kern="1200" dirty="0" smtClean="0">
                <a:solidFill>
                  <a:schemeClr val="tx1"/>
                </a:solidFill>
                <a:latin typeface="+mn-lt"/>
                <a:ea typeface="+mn-ea"/>
                <a:cs typeface="+mn-cs"/>
              </a:rPr>
              <a:t>   return;</a:t>
            </a:r>
          </a:p>
          <a:p>
            <a:r>
              <a:rPr lang="ko-KR" altLang="en-US" sz="1200" b="1" kern="1200" dirty="0" smtClean="0">
                <a:solidFill>
                  <a:schemeClr val="tx1"/>
                </a:solidFill>
                <a:latin typeface="+mn-lt"/>
                <a:ea typeface="+mn-ea"/>
                <a:cs typeface="+mn-cs"/>
              </a:rPr>
              <a:t>   </a:t>
            </a:r>
            <a:r>
              <a:rPr lang="en-US" altLang="ko-KR" sz="1200" b="1" kern="1200" dirty="0" smtClean="0">
                <a:solidFill>
                  <a:schemeClr val="tx1"/>
                </a:solidFill>
                <a:latin typeface="+mn-lt"/>
                <a:ea typeface="+mn-ea"/>
                <a:cs typeface="+mn-cs"/>
              </a:rPr>
              <a:t>}</a:t>
            </a:r>
          </a:p>
          <a:p>
            <a:r>
              <a:rPr lang="ko-KR" altLang="en-US" sz="1200" kern="1200" dirty="0" smtClean="0">
                <a:solidFill>
                  <a:schemeClr val="tx1"/>
                </a:solidFill>
                <a:latin typeface="+mn-lt"/>
                <a:ea typeface="+mn-ea"/>
                <a:cs typeface="+mn-cs"/>
              </a:rPr>
              <a:t>   </a:t>
            </a:r>
          </a:p>
          <a:p>
            <a:r>
              <a:rPr lang="ko-KR" altLang="en-US" sz="1200" kern="1200" dirty="0" smtClean="0">
                <a:solidFill>
                  <a:schemeClr val="tx1"/>
                </a:solidFill>
                <a:latin typeface="+mn-lt"/>
                <a:ea typeface="+mn-ea"/>
                <a:cs typeface="+mn-cs"/>
              </a:rPr>
              <a:t>   </a:t>
            </a:r>
            <a:r>
              <a:rPr lang="en-US" altLang="ko-KR" sz="1200" b="1" kern="1200" dirty="0" smtClean="0">
                <a:solidFill>
                  <a:schemeClr val="tx1"/>
                </a:solidFill>
                <a:latin typeface="+mn-lt"/>
                <a:ea typeface="+mn-ea"/>
                <a:cs typeface="+mn-cs"/>
              </a:rPr>
              <a:t>Node current</a:t>
            </a:r>
            <a:r>
              <a:rPr lang="ko-KR" altLang="en-US" sz="1200" b="1" kern="1200" dirty="0" smtClean="0">
                <a:solidFill>
                  <a:schemeClr val="tx1"/>
                </a:solidFill>
                <a:latin typeface="+mn-lt"/>
                <a:ea typeface="+mn-ea"/>
                <a:cs typeface="+mn-cs"/>
              </a:rPr>
              <a:t> </a:t>
            </a:r>
            <a:r>
              <a:rPr lang="en-US" altLang="ko-KR" sz="1200" b="1" kern="1200" dirty="0" smtClean="0">
                <a:solidFill>
                  <a:schemeClr val="tx1"/>
                </a:solidFill>
                <a:latin typeface="+mn-lt"/>
                <a:ea typeface="+mn-ea"/>
                <a:cs typeface="+mn-cs"/>
              </a:rPr>
              <a:t>= Head; </a:t>
            </a:r>
            <a:r>
              <a:rPr lang="en-US" altLang="ko-KR" sz="1200" kern="1200" dirty="0" smtClean="0">
                <a:solidFill>
                  <a:schemeClr val="tx1"/>
                </a:solidFill>
                <a:latin typeface="+mn-lt"/>
                <a:ea typeface="+mn-ea"/>
                <a:cs typeface="+mn-cs"/>
              </a:rPr>
              <a:t>//</a:t>
            </a:r>
            <a:r>
              <a:rPr lang="ko-KR" altLang="en-US" sz="1200" kern="1200" dirty="0" smtClean="0">
                <a:solidFill>
                  <a:schemeClr val="tx1"/>
                </a:solidFill>
                <a:latin typeface="+mn-lt"/>
                <a:ea typeface="+mn-ea"/>
                <a:cs typeface="+mn-cs"/>
              </a:rPr>
              <a:t>현재 </a:t>
            </a:r>
            <a:r>
              <a:rPr lang="en-US" altLang="ko-KR" sz="1200" kern="1200" dirty="0" smtClean="0">
                <a:solidFill>
                  <a:schemeClr val="tx1"/>
                </a:solidFill>
                <a:latin typeface="+mn-lt"/>
                <a:ea typeface="+mn-ea"/>
                <a:cs typeface="+mn-cs"/>
              </a:rPr>
              <a:t>Node</a:t>
            </a:r>
            <a:r>
              <a:rPr lang="ko-KR" altLang="en-US" sz="1200" kern="1200" dirty="0" smtClean="0">
                <a:solidFill>
                  <a:schemeClr val="tx1"/>
                </a:solidFill>
                <a:latin typeface="+mn-lt"/>
                <a:ea typeface="+mn-ea"/>
                <a:cs typeface="+mn-cs"/>
              </a:rPr>
              <a:t>는 해드부터 시작할 것이라는 말</a:t>
            </a:r>
          </a:p>
          <a:p>
            <a:r>
              <a:rPr lang="ko-KR" altLang="en-US" sz="1200" kern="1200" dirty="0" smtClean="0">
                <a:solidFill>
                  <a:schemeClr val="tx1"/>
                </a:solidFill>
                <a:latin typeface="+mn-lt"/>
                <a:ea typeface="+mn-ea"/>
                <a:cs typeface="+mn-cs"/>
              </a:rPr>
              <a:t>   </a:t>
            </a:r>
            <a:r>
              <a:rPr lang="en-US" altLang="ko-KR" sz="1200" kern="1200" dirty="0" smtClean="0">
                <a:solidFill>
                  <a:schemeClr val="tx1"/>
                </a:solidFill>
                <a:latin typeface="+mn-lt"/>
                <a:ea typeface="+mn-ea"/>
                <a:cs typeface="+mn-cs"/>
              </a:rPr>
              <a:t>//</a:t>
            </a:r>
            <a:r>
              <a:rPr lang="ko-KR" altLang="en-US" sz="1200" kern="1200" dirty="0" smtClean="0">
                <a:solidFill>
                  <a:schemeClr val="tx1"/>
                </a:solidFill>
                <a:latin typeface="+mn-lt"/>
                <a:ea typeface="+mn-ea"/>
                <a:cs typeface="+mn-cs"/>
              </a:rPr>
              <a:t>마지막 </a:t>
            </a:r>
            <a:r>
              <a:rPr lang="en-US" altLang="ko-KR" sz="1200" kern="1200" dirty="0" smtClean="0">
                <a:solidFill>
                  <a:schemeClr val="tx1"/>
                </a:solidFill>
                <a:latin typeface="+mn-lt"/>
                <a:ea typeface="+mn-ea"/>
                <a:cs typeface="+mn-cs"/>
              </a:rPr>
              <a:t>Node</a:t>
            </a:r>
            <a:r>
              <a:rPr lang="ko-KR" altLang="en-US" sz="1200" kern="1200" dirty="0" smtClean="0">
                <a:solidFill>
                  <a:schemeClr val="tx1"/>
                </a:solidFill>
                <a:latin typeface="+mn-lt"/>
                <a:ea typeface="+mn-ea"/>
                <a:cs typeface="+mn-cs"/>
              </a:rPr>
              <a:t>의 전 </a:t>
            </a:r>
            <a:r>
              <a:rPr lang="en-US" altLang="ko-KR" sz="1200" kern="1200" dirty="0" smtClean="0">
                <a:solidFill>
                  <a:schemeClr val="tx1"/>
                </a:solidFill>
                <a:latin typeface="+mn-lt"/>
                <a:ea typeface="+mn-ea"/>
                <a:cs typeface="+mn-cs"/>
              </a:rPr>
              <a:t>Node</a:t>
            </a:r>
            <a:r>
              <a:rPr lang="ko-KR" altLang="en-US" sz="1200" kern="1200" dirty="0" smtClean="0">
                <a:solidFill>
                  <a:schemeClr val="tx1"/>
                </a:solidFill>
                <a:latin typeface="+mn-lt"/>
                <a:ea typeface="+mn-ea"/>
                <a:cs typeface="+mn-cs"/>
              </a:rPr>
              <a:t>를 찾는 과정</a:t>
            </a:r>
          </a:p>
          <a:p>
            <a:r>
              <a:rPr lang="ko-KR" altLang="en-US" sz="1200" kern="1200" dirty="0" smtClean="0">
                <a:solidFill>
                  <a:schemeClr val="tx1"/>
                </a:solidFill>
                <a:latin typeface="+mn-lt"/>
                <a:ea typeface="+mn-ea"/>
                <a:cs typeface="+mn-cs"/>
              </a:rPr>
              <a:t>   </a:t>
            </a:r>
          </a:p>
          <a:p>
            <a:r>
              <a:rPr lang="ko-KR" altLang="en-US" sz="1200" kern="1200" dirty="0" smtClean="0">
                <a:solidFill>
                  <a:schemeClr val="tx1"/>
                </a:solidFill>
                <a:latin typeface="+mn-lt"/>
                <a:ea typeface="+mn-ea"/>
                <a:cs typeface="+mn-cs"/>
              </a:rPr>
              <a:t>   </a:t>
            </a:r>
            <a:r>
              <a:rPr lang="en-US" altLang="ko-KR" sz="1200" kern="1200" dirty="0" smtClean="0">
                <a:solidFill>
                  <a:schemeClr val="tx1"/>
                </a:solidFill>
                <a:latin typeface="+mn-lt"/>
                <a:ea typeface="+mn-ea"/>
                <a:cs typeface="+mn-cs"/>
              </a:rPr>
              <a:t>//</a:t>
            </a:r>
            <a:r>
              <a:rPr lang="ko-KR" altLang="en-US" sz="1200" kern="1200" dirty="0" smtClean="0">
                <a:solidFill>
                  <a:schemeClr val="tx1"/>
                </a:solidFill>
                <a:latin typeface="+mn-lt"/>
                <a:ea typeface="+mn-ea"/>
                <a:cs typeface="+mn-cs"/>
              </a:rPr>
              <a:t>마지막 </a:t>
            </a:r>
            <a:r>
              <a:rPr lang="en-US" altLang="ko-KR" sz="1200" kern="1200" dirty="0" smtClean="0">
                <a:solidFill>
                  <a:schemeClr val="tx1"/>
                </a:solidFill>
                <a:latin typeface="+mn-lt"/>
                <a:ea typeface="+mn-ea"/>
                <a:cs typeface="+mn-cs"/>
              </a:rPr>
              <a:t>Node</a:t>
            </a:r>
            <a:r>
              <a:rPr lang="ko-KR" altLang="en-US" sz="1200" kern="1200" dirty="0" smtClean="0">
                <a:solidFill>
                  <a:schemeClr val="tx1"/>
                </a:solidFill>
                <a:latin typeface="+mn-lt"/>
                <a:ea typeface="+mn-ea"/>
                <a:cs typeface="+mn-cs"/>
              </a:rPr>
              <a:t>의 전 </a:t>
            </a:r>
            <a:r>
              <a:rPr lang="en-US" altLang="ko-KR" sz="1200" kern="1200" dirty="0" smtClean="0">
                <a:solidFill>
                  <a:schemeClr val="tx1"/>
                </a:solidFill>
                <a:latin typeface="+mn-lt"/>
                <a:ea typeface="+mn-ea"/>
                <a:cs typeface="+mn-cs"/>
              </a:rPr>
              <a:t>Node</a:t>
            </a:r>
            <a:r>
              <a:rPr lang="ko-KR" altLang="en-US" sz="1200" kern="1200" dirty="0" smtClean="0">
                <a:solidFill>
                  <a:schemeClr val="tx1"/>
                </a:solidFill>
                <a:latin typeface="+mn-lt"/>
                <a:ea typeface="+mn-ea"/>
                <a:cs typeface="+mn-cs"/>
              </a:rPr>
              <a:t>는 현재 </a:t>
            </a:r>
            <a:r>
              <a:rPr lang="en-US" altLang="ko-KR" sz="1200" kern="1200" dirty="0" smtClean="0">
                <a:solidFill>
                  <a:schemeClr val="tx1"/>
                </a:solidFill>
                <a:latin typeface="+mn-lt"/>
                <a:ea typeface="+mn-ea"/>
                <a:cs typeface="+mn-cs"/>
              </a:rPr>
              <a:t>next</a:t>
            </a:r>
            <a:r>
              <a:rPr lang="ko-KR" altLang="en-US" sz="1200" kern="1200" dirty="0" smtClean="0">
                <a:solidFill>
                  <a:schemeClr val="tx1"/>
                </a:solidFill>
                <a:latin typeface="+mn-lt"/>
                <a:ea typeface="+mn-ea"/>
                <a:cs typeface="+mn-cs"/>
              </a:rPr>
              <a:t>의 </a:t>
            </a:r>
            <a:r>
              <a:rPr lang="en-US" altLang="ko-KR" sz="1200" kern="1200" dirty="0" smtClean="0">
                <a:solidFill>
                  <a:schemeClr val="tx1"/>
                </a:solidFill>
                <a:latin typeface="+mn-lt"/>
                <a:ea typeface="+mn-ea"/>
                <a:cs typeface="+mn-cs"/>
              </a:rPr>
              <a:t>next</a:t>
            </a:r>
            <a:r>
              <a:rPr lang="ko-KR" altLang="en-US" sz="1200" kern="1200" dirty="0" smtClean="0">
                <a:solidFill>
                  <a:schemeClr val="tx1"/>
                </a:solidFill>
                <a:latin typeface="+mn-lt"/>
                <a:ea typeface="+mn-ea"/>
                <a:cs typeface="+mn-cs"/>
              </a:rPr>
              <a:t>가 </a:t>
            </a:r>
            <a:r>
              <a:rPr lang="en-US" altLang="ko-KR" sz="1200" kern="1200" dirty="0" smtClean="0">
                <a:solidFill>
                  <a:schemeClr val="tx1"/>
                </a:solidFill>
                <a:latin typeface="+mn-lt"/>
                <a:ea typeface="+mn-ea"/>
                <a:cs typeface="+mn-cs"/>
              </a:rPr>
              <a:t>null</a:t>
            </a:r>
            <a:r>
              <a:rPr lang="ko-KR" altLang="en-US" sz="1200" kern="1200" dirty="0" smtClean="0">
                <a:solidFill>
                  <a:schemeClr val="tx1"/>
                </a:solidFill>
                <a:latin typeface="+mn-lt"/>
                <a:ea typeface="+mn-ea"/>
                <a:cs typeface="+mn-cs"/>
              </a:rPr>
              <a:t>일 경우임</a:t>
            </a:r>
          </a:p>
          <a:p>
            <a:r>
              <a:rPr lang="ko-KR" altLang="en-US" sz="1200" kern="1200" dirty="0" smtClean="0">
                <a:solidFill>
                  <a:schemeClr val="tx1"/>
                </a:solidFill>
                <a:latin typeface="+mn-lt"/>
                <a:ea typeface="+mn-ea"/>
                <a:cs typeface="+mn-cs"/>
              </a:rPr>
              <a:t>   </a:t>
            </a:r>
            <a:r>
              <a:rPr lang="en-US" altLang="ko-KR" sz="1200" kern="1200" dirty="0" smtClean="0">
                <a:solidFill>
                  <a:schemeClr val="tx1"/>
                </a:solidFill>
                <a:latin typeface="+mn-lt"/>
                <a:ea typeface="+mn-ea"/>
                <a:cs typeface="+mn-cs"/>
              </a:rPr>
              <a:t>//current</a:t>
            </a:r>
            <a:r>
              <a:rPr lang="ko-KR" altLang="en-US" sz="1200" kern="1200" dirty="0" smtClean="0">
                <a:solidFill>
                  <a:schemeClr val="tx1"/>
                </a:solidFill>
                <a:latin typeface="+mn-lt"/>
                <a:ea typeface="+mn-ea"/>
                <a:cs typeface="+mn-cs"/>
              </a:rPr>
              <a:t>의 </a:t>
            </a:r>
            <a:r>
              <a:rPr lang="en-US" altLang="ko-KR" sz="1200" kern="1200" dirty="0" smtClean="0">
                <a:solidFill>
                  <a:schemeClr val="tx1"/>
                </a:solidFill>
                <a:latin typeface="+mn-lt"/>
                <a:ea typeface="+mn-ea"/>
                <a:cs typeface="+mn-cs"/>
              </a:rPr>
              <a:t>next</a:t>
            </a:r>
            <a:r>
              <a:rPr lang="ko-KR" altLang="en-US" sz="1200" kern="1200" dirty="0" smtClean="0">
                <a:solidFill>
                  <a:schemeClr val="tx1"/>
                </a:solidFill>
                <a:latin typeface="+mn-lt"/>
                <a:ea typeface="+mn-ea"/>
                <a:cs typeface="+mn-cs"/>
              </a:rPr>
              <a:t>의 </a:t>
            </a:r>
            <a:r>
              <a:rPr lang="en-US" altLang="ko-KR" sz="1200" kern="1200" dirty="0" smtClean="0">
                <a:solidFill>
                  <a:schemeClr val="tx1"/>
                </a:solidFill>
                <a:latin typeface="+mn-lt"/>
                <a:ea typeface="+mn-ea"/>
                <a:cs typeface="+mn-cs"/>
              </a:rPr>
              <a:t>next, </a:t>
            </a:r>
            <a:r>
              <a:rPr lang="ko-KR" altLang="en-US" sz="1200" kern="1200" dirty="0" smtClean="0">
                <a:solidFill>
                  <a:schemeClr val="tx1"/>
                </a:solidFill>
                <a:latin typeface="+mn-lt"/>
                <a:ea typeface="+mn-ea"/>
                <a:cs typeface="+mn-cs"/>
              </a:rPr>
              <a:t>즉 다음 </a:t>
            </a:r>
            <a:r>
              <a:rPr lang="en-US" altLang="ko-KR" sz="1200" kern="1200" dirty="0" smtClean="0">
                <a:solidFill>
                  <a:schemeClr val="tx1"/>
                </a:solidFill>
                <a:latin typeface="+mn-lt"/>
                <a:ea typeface="+mn-ea"/>
                <a:cs typeface="+mn-cs"/>
              </a:rPr>
              <a:t>Node</a:t>
            </a:r>
            <a:r>
              <a:rPr lang="ko-KR" altLang="en-US" sz="1200" kern="1200" dirty="0" smtClean="0">
                <a:solidFill>
                  <a:schemeClr val="tx1"/>
                </a:solidFill>
                <a:latin typeface="+mn-lt"/>
                <a:ea typeface="+mn-ea"/>
                <a:cs typeface="+mn-cs"/>
              </a:rPr>
              <a:t>의 </a:t>
            </a:r>
            <a:r>
              <a:rPr lang="en-US" altLang="ko-KR" sz="1200" kern="1200" dirty="0" smtClean="0">
                <a:solidFill>
                  <a:schemeClr val="tx1"/>
                </a:solidFill>
                <a:latin typeface="+mn-lt"/>
                <a:ea typeface="+mn-ea"/>
                <a:cs typeface="+mn-cs"/>
              </a:rPr>
              <a:t>next</a:t>
            </a:r>
            <a:r>
              <a:rPr lang="ko-KR" altLang="en-US" sz="1200" kern="1200" dirty="0" smtClean="0">
                <a:solidFill>
                  <a:schemeClr val="tx1"/>
                </a:solidFill>
                <a:latin typeface="+mn-lt"/>
                <a:ea typeface="+mn-ea"/>
                <a:cs typeface="+mn-cs"/>
              </a:rPr>
              <a:t>가 </a:t>
            </a:r>
            <a:r>
              <a:rPr lang="en-US" altLang="ko-KR" sz="1200" kern="1200" dirty="0" smtClean="0">
                <a:solidFill>
                  <a:schemeClr val="tx1"/>
                </a:solidFill>
                <a:latin typeface="+mn-lt"/>
                <a:ea typeface="+mn-ea"/>
                <a:cs typeface="+mn-cs"/>
              </a:rPr>
              <a:t>null</a:t>
            </a:r>
            <a:r>
              <a:rPr lang="ko-KR" altLang="en-US" sz="1200" kern="1200" dirty="0" smtClean="0">
                <a:solidFill>
                  <a:schemeClr val="tx1"/>
                </a:solidFill>
                <a:latin typeface="+mn-lt"/>
                <a:ea typeface="+mn-ea"/>
                <a:cs typeface="+mn-cs"/>
              </a:rPr>
              <a:t>이 아닐 경우 반복하라</a:t>
            </a:r>
            <a:r>
              <a:rPr lang="en-US" altLang="ko-KR" sz="1200" kern="1200" dirty="0" smtClean="0">
                <a:solidFill>
                  <a:schemeClr val="tx1"/>
                </a:solidFill>
                <a:latin typeface="+mn-lt"/>
                <a:ea typeface="+mn-ea"/>
                <a:cs typeface="+mn-cs"/>
              </a:rPr>
              <a:t>!</a:t>
            </a:r>
          </a:p>
          <a:p>
            <a:r>
              <a:rPr lang="en-US" altLang="ko-KR" sz="1200" kern="1200" dirty="0" smtClean="0">
                <a:solidFill>
                  <a:schemeClr val="tx1"/>
                </a:solidFill>
                <a:latin typeface="+mn-lt"/>
                <a:ea typeface="+mn-ea"/>
                <a:cs typeface="+mn-cs"/>
              </a:rPr>
              <a:t>   </a:t>
            </a:r>
            <a:r>
              <a:rPr lang="en-US" altLang="ko-KR" sz="1200" b="1" kern="1200" dirty="0" smtClean="0">
                <a:solidFill>
                  <a:schemeClr val="tx1"/>
                </a:solidFill>
                <a:latin typeface="+mn-lt"/>
                <a:ea typeface="+mn-ea"/>
                <a:cs typeface="+mn-cs"/>
              </a:rPr>
              <a:t>while(</a:t>
            </a:r>
            <a:r>
              <a:rPr lang="en-US" altLang="ko-KR" sz="1200" b="1" kern="1200" dirty="0" err="1" smtClean="0">
                <a:solidFill>
                  <a:schemeClr val="tx1"/>
                </a:solidFill>
                <a:latin typeface="+mn-lt"/>
                <a:ea typeface="+mn-ea"/>
                <a:cs typeface="+mn-cs"/>
              </a:rPr>
              <a:t>current.next.next</a:t>
            </a:r>
            <a:r>
              <a:rPr lang="en-US" altLang="ko-KR" sz="1200" b="1" kern="1200" dirty="0" smtClean="0">
                <a:solidFill>
                  <a:schemeClr val="tx1"/>
                </a:solidFill>
                <a:latin typeface="+mn-lt"/>
                <a:ea typeface="+mn-ea"/>
                <a:cs typeface="+mn-cs"/>
              </a:rPr>
              <a:t> != null)   </a:t>
            </a:r>
          </a:p>
          <a:p>
            <a:r>
              <a:rPr lang="ko-KR" altLang="en-US" sz="1200" kern="1200" dirty="0" smtClean="0">
                <a:solidFill>
                  <a:schemeClr val="tx1"/>
                </a:solidFill>
                <a:latin typeface="+mn-lt"/>
                <a:ea typeface="+mn-ea"/>
                <a:cs typeface="+mn-cs"/>
              </a:rPr>
              <a:t>   </a:t>
            </a:r>
            <a:r>
              <a:rPr lang="en-US" altLang="ko-KR" sz="1200" b="1" kern="1200" dirty="0" smtClean="0">
                <a:solidFill>
                  <a:schemeClr val="tx1"/>
                </a:solidFill>
                <a:latin typeface="+mn-lt"/>
                <a:ea typeface="+mn-ea"/>
                <a:cs typeface="+mn-cs"/>
              </a:rPr>
              <a:t>{   </a:t>
            </a:r>
          </a:p>
          <a:p>
            <a:r>
              <a:rPr lang="ko-KR" altLang="en-US" sz="1200" kern="1200" dirty="0" smtClean="0">
                <a:solidFill>
                  <a:schemeClr val="tx1"/>
                </a:solidFill>
                <a:latin typeface="+mn-lt"/>
                <a:ea typeface="+mn-ea"/>
                <a:cs typeface="+mn-cs"/>
              </a:rPr>
              <a:t>   </a:t>
            </a:r>
            <a:r>
              <a:rPr lang="en-US" altLang="ko-KR" sz="1200" kern="1200" dirty="0" smtClean="0">
                <a:solidFill>
                  <a:schemeClr val="tx1"/>
                </a:solidFill>
                <a:latin typeface="+mn-lt"/>
                <a:ea typeface="+mn-ea"/>
                <a:cs typeface="+mn-cs"/>
              </a:rPr>
              <a:t>//</a:t>
            </a:r>
            <a:r>
              <a:rPr lang="ko-KR" altLang="en-US" sz="1200" kern="1200" dirty="0" smtClean="0">
                <a:solidFill>
                  <a:schemeClr val="tx1"/>
                </a:solidFill>
                <a:latin typeface="+mn-lt"/>
                <a:ea typeface="+mn-ea"/>
                <a:cs typeface="+mn-cs"/>
              </a:rPr>
              <a:t>반복</a:t>
            </a:r>
            <a:r>
              <a:rPr lang="en-US" altLang="ko-KR" sz="1200" kern="1200" dirty="0" smtClean="0">
                <a:solidFill>
                  <a:schemeClr val="tx1"/>
                </a:solidFill>
                <a:latin typeface="+mn-lt"/>
                <a:ea typeface="+mn-ea"/>
                <a:cs typeface="+mn-cs"/>
              </a:rPr>
              <a:t>:next</a:t>
            </a:r>
            <a:r>
              <a:rPr lang="ko-KR" altLang="en-US" sz="1200" kern="1200" dirty="0" smtClean="0">
                <a:solidFill>
                  <a:schemeClr val="tx1"/>
                </a:solidFill>
                <a:latin typeface="+mn-lt"/>
                <a:ea typeface="+mn-ea"/>
                <a:cs typeface="+mn-cs"/>
              </a:rPr>
              <a:t>가 </a:t>
            </a:r>
            <a:r>
              <a:rPr lang="en-US" altLang="ko-KR" sz="1200" kern="1200" dirty="0" smtClean="0">
                <a:solidFill>
                  <a:schemeClr val="tx1"/>
                </a:solidFill>
                <a:latin typeface="+mn-lt"/>
                <a:ea typeface="+mn-ea"/>
                <a:cs typeface="+mn-cs"/>
              </a:rPr>
              <a:t>null</a:t>
            </a:r>
            <a:r>
              <a:rPr lang="ko-KR" altLang="en-US" sz="1200" kern="1200" dirty="0" smtClean="0">
                <a:solidFill>
                  <a:schemeClr val="tx1"/>
                </a:solidFill>
                <a:latin typeface="+mn-lt"/>
                <a:ea typeface="+mn-ea"/>
                <a:cs typeface="+mn-cs"/>
              </a:rPr>
              <a:t>일 때까지</a:t>
            </a:r>
          </a:p>
          <a:p>
            <a:r>
              <a:rPr lang="en-US" altLang="ko-KR" sz="1200" b="1" kern="1200" dirty="0" smtClean="0">
                <a:solidFill>
                  <a:schemeClr val="tx1"/>
                </a:solidFill>
                <a:latin typeface="+mn-lt"/>
                <a:ea typeface="+mn-ea"/>
                <a:cs typeface="+mn-cs"/>
              </a:rPr>
              <a:t>   current = </a:t>
            </a:r>
            <a:r>
              <a:rPr lang="en-US" altLang="ko-KR" sz="1200" b="1" kern="1200" dirty="0" err="1" smtClean="0">
                <a:solidFill>
                  <a:schemeClr val="tx1"/>
                </a:solidFill>
                <a:latin typeface="+mn-lt"/>
                <a:ea typeface="+mn-ea"/>
                <a:cs typeface="+mn-cs"/>
              </a:rPr>
              <a:t>current.next</a:t>
            </a:r>
            <a:r>
              <a:rPr lang="en-US" altLang="ko-KR" sz="1200" b="1" kern="1200" dirty="0" smtClean="0">
                <a:solidFill>
                  <a:schemeClr val="tx1"/>
                </a:solidFill>
                <a:latin typeface="+mn-lt"/>
                <a:ea typeface="+mn-ea"/>
                <a:cs typeface="+mn-cs"/>
              </a:rPr>
              <a:t>;   </a:t>
            </a:r>
            <a:r>
              <a:rPr lang="en-US" altLang="ko-KR" sz="1200" kern="1200" dirty="0" smtClean="0">
                <a:solidFill>
                  <a:schemeClr val="tx1"/>
                </a:solidFill>
                <a:latin typeface="+mn-lt"/>
                <a:ea typeface="+mn-ea"/>
                <a:cs typeface="+mn-cs"/>
              </a:rPr>
              <a:t>//current</a:t>
            </a:r>
            <a:r>
              <a:rPr lang="ko-KR" altLang="en-US" sz="1200" kern="1200" dirty="0" smtClean="0">
                <a:solidFill>
                  <a:schemeClr val="tx1"/>
                </a:solidFill>
                <a:latin typeface="+mn-lt"/>
                <a:ea typeface="+mn-ea"/>
                <a:cs typeface="+mn-cs"/>
              </a:rPr>
              <a:t>는 다음 순서 </a:t>
            </a:r>
            <a:r>
              <a:rPr lang="en-US" altLang="ko-KR" sz="1200" kern="1200" dirty="0" smtClean="0">
                <a:solidFill>
                  <a:schemeClr val="tx1"/>
                </a:solidFill>
                <a:latin typeface="+mn-lt"/>
                <a:ea typeface="+mn-ea"/>
                <a:cs typeface="+mn-cs"/>
              </a:rPr>
              <a:t>Node</a:t>
            </a:r>
            <a:r>
              <a:rPr lang="ko-KR" altLang="en-US" sz="1200" kern="1200" dirty="0" smtClean="0">
                <a:solidFill>
                  <a:schemeClr val="tx1"/>
                </a:solidFill>
                <a:latin typeface="+mn-lt"/>
                <a:ea typeface="+mn-ea"/>
                <a:cs typeface="+mn-cs"/>
              </a:rPr>
              <a:t>가 됨</a:t>
            </a:r>
          </a:p>
          <a:p>
            <a:r>
              <a:rPr lang="ko-KR" altLang="en-US" sz="1200" b="1" kern="1200" dirty="0" smtClean="0">
                <a:solidFill>
                  <a:schemeClr val="tx1"/>
                </a:solidFill>
                <a:latin typeface="+mn-lt"/>
                <a:ea typeface="+mn-ea"/>
                <a:cs typeface="+mn-cs"/>
              </a:rPr>
              <a:t>   </a:t>
            </a:r>
            <a:r>
              <a:rPr lang="en-US" altLang="ko-KR" sz="1200" b="1" kern="1200" dirty="0" smtClean="0">
                <a:solidFill>
                  <a:schemeClr val="tx1"/>
                </a:solidFill>
                <a:latin typeface="+mn-lt"/>
                <a:ea typeface="+mn-ea"/>
                <a:cs typeface="+mn-cs"/>
              </a:rPr>
              <a:t>}</a:t>
            </a:r>
          </a:p>
          <a:p>
            <a:r>
              <a:rPr lang="ko-KR" altLang="en-US" sz="1200" b="1" kern="1200" dirty="0" smtClean="0">
                <a:solidFill>
                  <a:schemeClr val="tx1"/>
                </a:solidFill>
                <a:latin typeface="+mn-lt"/>
                <a:ea typeface="+mn-ea"/>
                <a:cs typeface="+mn-cs"/>
              </a:rPr>
              <a:t>   </a:t>
            </a:r>
            <a:r>
              <a:rPr lang="en-US" altLang="ko-KR" sz="1200" b="1" kern="1200" dirty="0" err="1" smtClean="0">
                <a:solidFill>
                  <a:schemeClr val="tx1"/>
                </a:solidFill>
                <a:latin typeface="+mn-lt"/>
                <a:ea typeface="+mn-ea"/>
                <a:cs typeface="+mn-cs"/>
              </a:rPr>
              <a:t>current.next</a:t>
            </a:r>
            <a:r>
              <a:rPr lang="ko-KR" altLang="en-US" sz="1200" b="1" kern="1200" dirty="0" smtClean="0">
                <a:solidFill>
                  <a:schemeClr val="tx1"/>
                </a:solidFill>
                <a:latin typeface="+mn-lt"/>
                <a:ea typeface="+mn-ea"/>
                <a:cs typeface="+mn-cs"/>
              </a:rPr>
              <a:t> </a:t>
            </a:r>
            <a:r>
              <a:rPr lang="en-US" altLang="ko-KR" sz="1200" b="1" kern="1200" dirty="0" smtClean="0">
                <a:solidFill>
                  <a:schemeClr val="tx1"/>
                </a:solidFill>
                <a:latin typeface="+mn-lt"/>
                <a:ea typeface="+mn-ea"/>
                <a:cs typeface="+mn-cs"/>
              </a:rPr>
              <a:t>= null; </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마지막 </a:t>
            </a:r>
            <a:r>
              <a:rPr lang="en-US" altLang="ko-KR" sz="1200" b="0" kern="1200" dirty="0" smtClean="0">
                <a:solidFill>
                  <a:schemeClr val="tx1"/>
                </a:solidFill>
                <a:latin typeface="+mn-lt"/>
                <a:ea typeface="+mn-ea"/>
                <a:cs typeface="+mn-cs"/>
              </a:rPr>
              <a:t>Node </a:t>
            </a:r>
            <a:r>
              <a:rPr lang="ko-KR" altLang="en-US" sz="1200" b="0" kern="1200" dirty="0" smtClean="0">
                <a:solidFill>
                  <a:schemeClr val="tx1"/>
                </a:solidFill>
                <a:latin typeface="+mn-lt"/>
                <a:ea typeface="+mn-ea"/>
                <a:cs typeface="+mn-cs"/>
              </a:rPr>
              <a:t>전 </a:t>
            </a:r>
            <a:r>
              <a:rPr lang="en-US" altLang="ko-KR" sz="1200" b="0" kern="1200" dirty="0" smtClean="0">
                <a:solidFill>
                  <a:schemeClr val="tx1"/>
                </a:solidFill>
                <a:latin typeface="+mn-lt"/>
                <a:ea typeface="+mn-ea"/>
                <a:cs typeface="+mn-cs"/>
              </a:rPr>
              <a:t>Node</a:t>
            </a:r>
            <a:r>
              <a:rPr lang="ko-KR" altLang="en-US" sz="1200" b="0" kern="1200" dirty="0" smtClean="0">
                <a:solidFill>
                  <a:schemeClr val="tx1"/>
                </a:solidFill>
                <a:latin typeface="+mn-lt"/>
                <a:ea typeface="+mn-ea"/>
                <a:cs typeface="+mn-cs"/>
              </a:rPr>
              <a:t>의 </a:t>
            </a:r>
            <a:r>
              <a:rPr lang="en-US" altLang="ko-KR" sz="1200" b="0" kern="1200" dirty="0" smtClean="0">
                <a:solidFill>
                  <a:schemeClr val="tx1"/>
                </a:solidFill>
                <a:latin typeface="+mn-lt"/>
                <a:ea typeface="+mn-ea"/>
                <a:cs typeface="+mn-cs"/>
              </a:rPr>
              <a:t>next</a:t>
            </a:r>
            <a:r>
              <a:rPr lang="ko-KR" altLang="en-US" sz="1200" b="0" kern="1200" dirty="0" smtClean="0">
                <a:solidFill>
                  <a:schemeClr val="tx1"/>
                </a:solidFill>
                <a:latin typeface="+mn-lt"/>
                <a:ea typeface="+mn-ea"/>
                <a:cs typeface="+mn-cs"/>
              </a:rPr>
              <a:t>를 </a:t>
            </a:r>
            <a:r>
              <a:rPr lang="en-US" altLang="ko-KR" sz="1200" b="0" kern="1200" dirty="0" smtClean="0">
                <a:solidFill>
                  <a:schemeClr val="tx1"/>
                </a:solidFill>
                <a:latin typeface="+mn-lt"/>
                <a:ea typeface="+mn-ea"/>
                <a:cs typeface="+mn-cs"/>
              </a:rPr>
              <a:t>null</a:t>
            </a:r>
            <a:r>
              <a:rPr lang="ko-KR" altLang="en-US" sz="1200" b="0" kern="1200" dirty="0" smtClean="0">
                <a:solidFill>
                  <a:schemeClr val="tx1"/>
                </a:solidFill>
                <a:latin typeface="+mn-lt"/>
                <a:ea typeface="+mn-ea"/>
                <a:cs typeface="+mn-cs"/>
              </a:rPr>
              <a:t>로 바꿔주면 마지막 </a:t>
            </a:r>
            <a:r>
              <a:rPr lang="en-US" altLang="ko-KR" sz="1200" b="0" kern="1200" dirty="0" smtClean="0">
                <a:solidFill>
                  <a:schemeClr val="tx1"/>
                </a:solidFill>
                <a:latin typeface="+mn-lt"/>
                <a:ea typeface="+mn-ea"/>
                <a:cs typeface="+mn-cs"/>
              </a:rPr>
              <a:t>Node</a:t>
            </a:r>
            <a:r>
              <a:rPr lang="ko-KR" altLang="en-US" sz="1200" b="0" kern="1200" dirty="0" smtClean="0">
                <a:solidFill>
                  <a:schemeClr val="tx1"/>
                </a:solidFill>
                <a:latin typeface="+mn-lt"/>
                <a:ea typeface="+mn-ea"/>
                <a:cs typeface="+mn-cs"/>
              </a:rPr>
              <a:t>는 삭제됨</a:t>
            </a:r>
          </a:p>
          <a:p>
            <a:r>
              <a:rPr lang="ko-KR" altLang="en-US" sz="1200" b="1" kern="1200" dirty="0" smtClean="0">
                <a:solidFill>
                  <a:schemeClr val="tx1"/>
                </a:solidFill>
                <a:latin typeface="+mn-lt"/>
                <a:ea typeface="+mn-ea"/>
                <a:cs typeface="+mn-cs"/>
              </a:rPr>
              <a:t>   </a:t>
            </a:r>
            <a:r>
              <a:rPr lang="en-US" altLang="ko-KR" sz="1200" b="1" kern="1200" dirty="0" smtClean="0">
                <a:solidFill>
                  <a:schemeClr val="tx1"/>
                </a:solidFill>
                <a:latin typeface="+mn-lt"/>
                <a:ea typeface="+mn-ea"/>
                <a:cs typeface="+mn-cs"/>
              </a:rPr>
              <a:t>}</a:t>
            </a:r>
            <a:endParaRPr lang="ko-KR" altLang="en-US" sz="1200" kern="1200" dirty="0" smtClean="0">
              <a:solidFill>
                <a:schemeClr val="tx1"/>
              </a:solidFill>
              <a:latin typeface="+mn-lt"/>
              <a:ea typeface="+mn-ea"/>
              <a:cs typeface="+mn-cs"/>
            </a:endParaRPr>
          </a:p>
          <a:p>
            <a:r>
              <a:rPr lang="en-US" altLang="ko-KR" sz="1200" b="1" kern="1200" dirty="0" smtClean="0">
                <a:solidFill>
                  <a:schemeClr val="tx1"/>
                </a:solidFill>
                <a:latin typeface="+mn-lt"/>
                <a:ea typeface="+mn-ea"/>
                <a:cs typeface="+mn-cs"/>
              </a:rPr>
              <a:t>}</a:t>
            </a:r>
          </a:p>
        </p:txBody>
      </p:sp>
      <p:sp>
        <p:nvSpPr>
          <p:cNvPr id="4" name="슬라이드 번호 개체 틀 3"/>
          <p:cNvSpPr>
            <a:spLocks noGrp="1"/>
          </p:cNvSpPr>
          <p:nvPr>
            <p:ph type="sldNum" sz="quarter" idx="10"/>
          </p:nvPr>
        </p:nvSpPr>
        <p:spPr/>
        <p:txBody>
          <a:bodyPr/>
          <a:lstStyle/>
          <a:p>
            <a:fld id="{E07A22F8-50EA-4B8D-BC3E-F42EE1D7098C}" type="slidenum">
              <a:rPr lang="ko-KR" altLang="en-US" smtClean="0"/>
              <a:pPr/>
              <a:t>18</a:t>
            </a:fld>
            <a:endParaRPr lang="ko-KR"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fontScale="25000" lnSpcReduction="20000"/>
          </a:bodyPr>
          <a:lstStyle/>
          <a:p>
            <a:r>
              <a:rPr lang="en-US" altLang="ko-KR" b="1" dirty="0" smtClean="0"/>
              <a:t>*6</a:t>
            </a:r>
            <a:r>
              <a:rPr lang="ko-KR" altLang="en-US" b="1" dirty="0" smtClean="0"/>
              <a:t>강까지 </a:t>
            </a:r>
            <a:r>
              <a:rPr lang="en-US" altLang="ko-KR" b="1" dirty="0" err="1" smtClean="0"/>
              <a:t>LinkedList</a:t>
            </a:r>
            <a:r>
              <a:rPr lang="en-US" altLang="ko-KR" b="1" baseline="0" dirty="0" smtClean="0"/>
              <a:t> </a:t>
            </a:r>
            <a:r>
              <a:rPr lang="ko-KR" altLang="en-US" b="1" baseline="0" dirty="0" smtClean="0"/>
              <a:t>클래스</a:t>
            </a:r>
            <a:r>
              <a:rPr lang="ko-KR" altLang="en-US" b="1" dirty="0" smtClean="0"/>
              <a:t>에 추가한 함수들</a:t>
            </a:r>
            <a:endParaRPr lang="en-US" altLang="ko-KR" b="1" dirty="0" smtClean="0"/>
          </a:p>
          <a:p>
            <a:endParaRPr lang="en-US" altLang="ko-KR" dirty="0" smtClean="0"/>
          </a:p>
          <a:p>
            <a:r>
              <a:rPr lang="en-US" altLang="ko-KR" sz="1200" b="0" u="none" kern="1200" dirty="0" smtClean="0">
                <a:solidFill>
                  <a:schemeClr val="tx1"/>
                </a:solidFill>
                <a:latin typeface="+mn-lt"/>
                <a:ea typeface="+mn-ea"/>
                <a:cs typeface="+mn-cs"/>
              </a:rPr>
              <a:t>public class </a:t>
            </a:r>
            <a:r>
              <a:rPr lang="en-US" altLang="ko-KR" sz="1200" b="0" u="none" kern="1200" dirty="0" err="1" smtClean="0">
                <a:solidFill>
                  <a:schemeClr val="tx1"/>
                </a:solidFill>
                <a:latin typeface="+mn-lt"/>
                <a:ea typeface="+mn-ea"/>
                <a:cs typeface="+mn-cs"/>
              </a:rPr>
              <a:t>LinkedList</a:t>
            </a:r>
            <a:r>
              <a:rPr lang="en-US" altLang="ko-KR"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a:t>
            </a:r>
            <a:r>
              <a:rPr lang="en-US" altLang="ko-KR" sz="1200" b="0" u="none" kern="1200" dirty="0" err="1" smtClean="0">
                <a:solidFill>
                  <a:schemeClr val="tx1"/>
                </a:solidFill>
                <a:latin typeface="+mn-lt"/>
                <a:ea typeface="+mn-ea"/>
                <a:cs typeface="+mn-cs"/>
              </a:rPr>
              <a:t>LinkedList</a:t>
            </a:r>
            <a:r>
              <a:rPr lang="en-US" altLang="ko-KR" sz="1200" b="0" u="none" kern="1200" dirty="0" smtClean="0">
                <a:solidFill>
                  <a:schemeClr val="tx1"/>
                </a:solidFill>
                <a:latin typeface="+mn-lt"/>
                <a:ea typeface="+mn-ea"/>
                <a:cs typeface="+mn-cs"/>
              </a:rPr>
              <a:t>() </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Head = null; </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ko-KR" altLang="en-US"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private Node Head; </a:t>
            </a:r>
          </a:p>
          <a:p>
            <a:r>
              <a:rPr lang="en-US" altLang="ko-KR" sz="1200" b="0" u="none" kern="1200" dirty="0" smtClean="0">
                <a:solidFill>
                  <a:schemeClr val="tx1"/>
                </a:solidFill>
                <a:latin typeface="+mn-lt"/>
                <a:ea typeface="+mn-ea"/>
                <a:cs typeface="+mn-cs"/>
              </a:rPr>
              <a:t>private Node Tail;</a:t>
            </a:r>
          </a:p>
          <a:p>
            <a:endParaRPr lang="ko-KR" altLang="en-US" sz="1200" b="0" u="none" kern="1200" dirty="0" smtClean="0">
              <a:solidFill>
                <a:schemeClr val="tx1"/>
              </a:solidFill>
              <a:latin typeface="+mn-lt"/>
              <a:ea typeface="+mn-ea"/>
              <a:cs typeface="+mn-cs"/>
            </a:endParaRPr>
          </a:p>
          <a:p>
            <a:r>
              <a:rPr lang="en-US" altLang="ko-KR" sz="1200" b="0" u="none" kern="1200" dirty="0" smtClean="0">
                <a:solidFill>
                  <a:schemeClr val="tx1"/>
                </a:solidFill>
                <a:latin typeface="+mn-lt"/>
                <a:ea typeface="+mn-ea"/>
                <a:cs typeface="+mn-cs"/>
              </a:rPr>
              <a:t>public void </a:t>
            </a:r>
            <a:r>
              <a:rPr lang="en-US" altLang="ko-KR" sz="1200" b="0" u="none" kern="1200" dirty="0" err="1" smtClean="0">
                <a:solidFill>
                  <a:schemeClr val="tx1"/>
                </a:solidFill>
                <a:latin typeface="+mn-lt"/>
                <a:ea typeface="+mn-ea"/>
                <a:cs typeface="+mn-cs"/>
              </a:rPr>
              <a:t>insertFirst</a:t>
            </a:r>
            <a:r>
              <a:rPr lang="en-US" altLang="ko-KR" sz="1200" b="0" u="none" kern="1200" dirty="0" smtClean="0">
                <a:solidFill>
                  <a:schemeClr val="tx1"/>
                </a:solidFill>
                <a:latin typeface="+mn-lt"/>
                <a:ea typeface="+mn-ea"/>
                <a:cs typeface="+mn-cs"/>
              </a:rPr>
              <a:t>(String data) </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      Node </a:t>
            </a:r>
            <a:r>
              <a:rPr lang="en-US" altLang="ko-KR" sz="1200" b="0" u="none" kern="1200" dirty="0" err="1" smtClean="0">
                <a:solidFill>
                  <a:schemeClr val="tx1"/>
                </a:solidFill>
                <a:latin typeface="+mn-lt"/>
                <a:ea typeface="+mn-ea"/>
                <a:cs typeface="+mn-cs"/>
              </a:rPr>
              <a:t>newNode</a:t>
            </a:r>
            <a:r>
              <a:rPr lang="en-US" altLang="ko-KR" sz="1200" b="0" u="none" kern="1200" dirty="0" smtClean="0">
                <a:solidFill>
                  <a:schemeClr val="tx1"/>
                </a:solidFill>
                <a:latin typeface="+mn-lt"/>
                <a:ea typeface="+mn-ea"/>
                <a:cs typeface="+mn-cs"/>
              </a:rPr>
              <a:t> = new Node(data);</a:t>
            </a:r>
          </a:p>
          <a:p>
            <a:r>
              <a:rPr lang="en-US" altLang="ko-KR" sz="1200" b="0" u="none" kern="1200" dirty="0" smtClean="0">
                <a:solidFill>
                  <a:schemeClr val="tx1"/>
                </a:solidFill>
                <a:latin typeface="+mn-lt"/>
                <a:ea typeface="+mn-ea"/>
                <a:cs typeface="+mn-cs"/>
              </a:rPr>
              <a:t>      </a:t>
            </a:r>
            <a:r>
              <a:rPr lang="en-US" altLang="ko-KR" sz="1200" b="0" u="none" kern="1200" dirty="0" err="1" smtClean="0">
                <a:solidFill>
                  <a:schemeClr val="tx1"/>
                </a:solidFill>
                <a:latin typeface="+mn-lt"/>
                <a:ea typeface="+mn-ea"/>
                <a:cs typeface="+mn-cs"/>
              </a:rPr>
              <a:t>newNode.next</a:t>
            </a:r>
            <a:r>
              <a:rPr lang="en-US" altLang="ko-KR" sz="1200" b="0" u="none" kern="1200" dirty="0" smtClean="0">
                <a:solidFill>
                  <a:schemeClr val="tx1"/>
                </a:solidFill>
                <a:latin typeface="+mn-lt"/>
                <a:ea typeface="+mn-ea"/>
                <a:cs typeface="+mn-cs"/>
              </a:rPr>
              <a:t> = Head;</a:t>
            </a:r>
          </a:p>
          <a:p>
            <a:r>
              <a:rPr lang="en-US" altLang="ko-KR" sz="1200" b="0" u="none" kern="1200" dirty="0" smtClean="0">
                <a:solidFill>
                  <a:schemeClr val="tx1"/>
                </a:solidFill>
                <a:latin typeface="+mn-lt"/>
                <a:ea typeface="+mn-ea"/>
                <a:cs typeface="+mn-cs"/>
              </a:rPr>
              <a:t>      Head = </a:t>
            </a:r>
            <a:r>
              <a:rPr lang="en-US" altLang="ko-KR" sz="1200" b="0" u="none" kern="1200" dirty="0" err="1" smtClean="0">
                <a:solidFill>
                  <a:schemeClr val="tx1"/>
                </a:solidFill>
                <a:latin typeface="+mn-lt"/>
                <a:ea typeface="+mn-ea"/>
                <a:cs typeface="+mn-cs"/>
              </a:rPr>
              <a:t>newNode</a:t>
            </a:r>
            <a:r>
              <a:rPr lang="en-US" altLang="ko-KR" sz="1200" b="0" u="none" kern="1200" dirty="0" smtClean="0">
                <a:solidFill>
                  <a:schemeClr val="tx1"/>
                </a:solidFill>
                <a:latin typeface="+mn-lt"/>
                <a:ea typeface="+mn-ea"/>
                <a:cs typeface="+mn-cs"/>
              </a:rPr>
              <a:t>; </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endParaRPr lang="ko-KR" altLang="en-US" sz="1200" b="0" u="none" kern="1200" dirty="0" smtClean="0">
              <a:solidFill>
                <a:schemeClr val="tx1"/>
              </a:solidFill>
              <a:latin typeface="+mn-lt"/>
              <a:ea typeface="+mn-ea"/>
              <a:cs typeface="+mn-cs"/>
            </a:endParaRPr>
          </a:p>
          <a:p>
            <a:r>
              <a:rPr lang="en-US" altLang="ko-KR" sz="1200" b="0" u="none" kern="1200" dirty="0" smtClean="0">
                <a:solidFill>
                  <a:schemeClr val="tx1"/>
                </a:solidFill>
                <a:latin typeface="+mn-lt"/>
                <a:ea typeface="+mn-ea"/>
                <a:cs typeface="+mn-cs"/>
              </a:rPr>
              <a:t>public void </a:t>
            </a:r>
            <a:r>
              <a:rPr lang="en-US" altLang="ko-KR" sz="1200" b="0" u="none" kern="1200" dirty="0" err="1" smtClean="0">
                <a:solidFill>
                  <a:schemeClr val="tx1"/>
                </a:solidFill>
                <a:latin typeface="+mn-lt"/>
                <a:ea typeface="+mn-ea"/>
                <a:cs typeface="+mn-cs"/>
              </a:rPr>
              <a:t>insertLast</a:t>
            </a:r>
            <a:r>
              <a:rPr lang="en-US" altLang="ko-KR" sz="1200" b="0" u="none" kern="1200" dirty="0" smtClean="0">
                <a:solidFill>
                  <a:schemeClr val="tx1"/>
                </a:solidFill>
                <a:latin typeface="+mn-lt"/>
                <a:ea typeface="+mn-ea"/>
                <a:cs typeface="+mn-cs"/>
              </a:rPr>
              <a:t>(String data)</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Node </a:t>
            </a:r>
            <a:r>
              <a:rPr lang="en-US" altLang="ko-KR" sz="1200" b="0" u="none" kern="1200" dirty="0" err="1" smtClean="0">
                <a:solidFill>
                  <a:schemeClr val="tx1"/>
                </a:solidFill>
                <a:latin typeface="+mn-lt"/>
                <a:ea typeface="+mn-ea"/>
                <a:cs typeface="+mn-cs"/>
              </a:rPr>
              <a:t>newNode</a:t>
            </a:r>
            <a:r>
              <a:rPr lang="en-US" altLang="ko-KR" sz="1200" b="0" u="none" kern="1200" dirty="0" smtClean="0">
                <a:solidFill>
                  <a:schemeClr val="tx1"/>
                </a:solidFill>
                <a:latin typeface="+mn-lt"/>
                <a:ea typeface="+mn-ea"/>
                <a:cs typeface="+mn-cs"/>
              </a:rPr>
              <a:t> = null;      </a:t>
            </a:r>
          </a:p>
          <a:p>
            <a:r>
              <a:rPr lang="en-US" altLang="ko-KR" sz="1200" b="0" u="none" kern="1200" dirty="0" smtClean="0">
                <a:solidFill>
                  <a:schemeClr val="tx1"/>
                </a:solidFill>
                <a:latin typeface="+mn-lt"/>
                <a:ea typeface="+mn-ea"/>
                <a:cs typeface="+mn-cs"/>
              </a:rPr>
              <a:t>    </a:t>
            </a:r>
            <a:r>
              <a:rPr lang="en-US" altLang="ko-KR" sz="1200" b="0" u="none" kern="1200" dirty="0" err="1" smtClean="0">
                <a:solidFill>
                  <a:schemeClr val="tx1"/>
                </a:solidFill>
                <a:latin typeface="+mn-lt"/>
                <a:ea typeface="+mn-ea"/>
                <a:cs typeface="+mn-cs"/>
              </a:rPr>
              <a:t>newNode</a:t>
            </a:r>
            <a:r>
              <a:rPr lang="en-US" altLang="ko-KR" sz="1200" b="0" u="none" kern="1200" dirty="0" smtClean="0">
                <a:solidFill>
                  <a:schemeClr val="tx1"/>
                </a:solidFill>
                <a:latin typeface="+mn-lt"/>
                <a:ea typeface="+mn-ea"/>
                <a:cs typeface="+mn-cs"/>
              </a:rPr>
              <a:t> = new Node(data); </a:t>
            </a:r>
          </a:p>
          <a:p>
            <a:r>
              <a:rPr lang="ko-KR" altLang="en-US"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    Node tail = Head; </a:t>
            </a:r>
          </a:p>
          <a:p>
            <a:r>
              <a:rPr lang="ko-KR" altLang="en-US"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    if(Head == null) </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    Head = </a:t>
            </a:r>
            <a:r>
              <a:rPr lang="en-US" altLang="ko-KR" sz="1200" b="0" u="none" kern="1200" dirty="0" err="1" smtClean="0">
                <a:solidFill>
                  <a:schemeClr val="tx1"/>
                </a:solidFill>
                <a:latin typeface="+mn-lt"/>
                <a:ea typeface="+mn-ea"/>
                <a:cs typeface="+mn-cs"/>
              </a:rPr>
              <a:t>newNode</a:t>
            </a:r>
            <a:r>
              <a:rPr lang="en-US" altLang="ko-KR" sz="1200" b="0" u="none" kern="1200" dirty="0" smtClean="0">
                <a:solidFill>
                  <a:schemeClr val="tx1"/>
                </a:solidFill>
                <a:latin typeface="+mn-lt"/>
                <a:ea typeface="+mn-ea"/>
                <a:cs typeface="+mn-cs"/>
              </a:rPr>
              <a:t>;        </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else</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while(</a:t>
            </a:r>
            <a:r>
              <a:rPr lang="en-US" altLang="ko-KR" sz="1200" b="0" u="none" kern="1200" dirty="0" err="1" smtClean="0">
                <a:solidFill>
                  <a:schemeClr val="tx1"/>
                </a:solidFill>
                <a:latin typeface="+mn-lt"/>
                <a:ea typeface="+mn-ea"/>
                <a:cs typeface="+mn-cs"/>
              </a:rPr>
              <a:t>tail.next</a:t>
            </a:r>
            <a:r>
              <a:rPr lang="en-US" altLang="ko-KR" sz="1200" b="0" u="none" kern="1200" dirty="0" smtClean="0">
                <a:solidFill>
                  <a:schemeClr val="tx1"/>
                </a:solidFill>
                <a:latin typeface="+mn-lt"/>
                <a:ea typeface="+mn-ea"/>
                <a:cs typeface="+mn-cs"/>
              </a:rPr>
              <a:t> != null) </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tail = </a:t>
            </a:r>
            <a:r>
              <a:rPr lang="en-US" altLang="ko-KR" sz="1200" b="0" u="none" kern="1200" dirty="0" err="1" smtClean="0">
                <a:solidFill>
                  <a:schemeClr val="tx1"/>
                </a:solidFill>
                <a:latin typeface="+mn-lt"/>
                <a:ea typeface="+mn-ea"/>
                <a:cs typeface="+mn-cs"/>
              </a:rPr>
              <a:t>tail.next</a:t>
            </a:r>
            <a:r>
              <a:rPr lang="en-US" altLang="ko-KR" sz="1200" b="0" u="none" kern="1200" dirty="0" smtClean="0">
                <a:solidFill>
                  <a:schemeClr val="tx1"/>
                </a:solidFill>
                <a:latin typeface="+mn-lt"/>
                <a:ea typeface="+mn-ea"/>
                <a:cs typeface="+mn-cs"/>
              </a:rPr>
              <a:t>; </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a:t>
            </a:r>
            <a:r>
              <a:rPr lang="en-US" altLang="ko-KR" sz="1200" b="0" u="none" kern="1200" dirty="0" err="1" smtClean="0">
                <a:solidFill>
                  <a:schemeClr val="tx1"/>
                </a:solidFill>
                <a:latin typeface="+mn-lt"/>
                <a:ea typeface="+mn-ea"/>
                <a:cs typeface="+mn-cs"/>
              </a:rPr>
              <a:t>tail.next</a:t>
            </a:r>
            <a:r>
              <a:rPr lang="en-US" altLang="ko-KR" sz="1200" b="0" u="none" kern="1200" dirty="0" smtClean="0">
                <a:solidFill>
                  <a:schemeClr val="tx1"/>
                </a:solidFill>
                <a:latin typeface="+mn-lt"/>
                <a:ea typeface="+mn-ea"/>
                <a:cs typeface="+mn-cs"/>
              </a:rPr>
              <a:t> = </a:t>
            </a:r>
            <a:r>
              <a:rPr lang="en-US" altLang="ko-KR" sz="1200" b="0" u="none" kern="1200" dirty="0" err="1" smtClean="0">
                <a:solidFill>
                  <a:schemeClr val="tx1"/>
                </a:solidFill>
                <a:latin typeface="+mn-lt"/>
                <a:ea typeface="+mn-ea"/>
                <a:cs typeface="+mn-cs"/>
              </a:rPr>
              <a:t>newNode</a:t>
            </a:r>
            <a:r>
              <a:rPr lang="en-US" altLang="ko-KR" sz="1200" b="0" u="none" kern="1200" dirty="0" smtClean="0">
                <a:solidFill>
                  <a:schemeClr val="tx1"/>
                </a:solidFill>
                <a:latin typeface="+mn-lt"/>
                <a:ea typeface="+mn-ea"/>
                <a:cs typeface="+mn-cs"/>
              </a:rPr>
              <a:t>;              </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endParaRPr lang="ko-KR" altLang="en-US" sz="1200" b="0" u="none" kern="1200" dirty="0" smtClean="0">
              <a:solidFill>
                <a:schemeClr val="tx1"/>
              </a:solidFill>
              <a:latin typeface="+mn-lt"/>
              <a:ea typeface="+mn-ea"/>
              <a:cs typeface="+mn-cs"/>
            </a:endParaRPr>
          </a:p>
          <a:p>
            <a:r>
              <a:rPr lang="en-US" altLang="ko-KR" sz="1200" b="0" u="none" kern="1200" dirty="0" smtClean="0">
                <a:solidFill>
                  <a:schemeClr val="tx1"/>
                </a:solidFill>
                <a:latin typeface="+mn-lt"/>
                <a:ea typeface="+mn-ea"/>
                <a:cs typeface="+mn-cs"/>
              </a:rPr>
              <a:t>public String </a:t>
            </a:r>
            <a:r>
              <a:rPr lang="en-US" altLang="ko-KR" sz="1200" b="0" u="none" kern="1200" dirty="0" err="1" smtClean="0">
                <a:solidFill>
                  <a:schemeClr val="tx1"/>
                </a:solidFill>
                <a:latin typeface="+mn-lt"/>
                <a:ea typeface="+mn-ea"/>
                <a:cs typeface="+mn-cs"/>
              </a:rPr>
              <a:t>getFirst</a:t>
            </a:r>
            <a:r>
              <a:rPr lang="en-US" altLang="ko-KR" sz="1200" b="0" u="none" kern="1200" dirty="0" smtClean="0">
                <a:solidFill>
                  <a:schemeClr val="tx1"/>
                </a:solidFill>
                <a:latin typeface="+mn-lt"/>
                <a:ea typeface="+mn-ea"/>
                <a:cs typeface="+mn-cs"/>
              </a:rPr>
              <a:t>()</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if(Head ==null)</a:t>
            </a:r>
          </a:p>
          <a:p>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return "Error: empty List";</a:t>
            </a:r>
          </a:p>
          <a:p>
            <a:r>
              <a:rPr lang="en-US" altLang="ko-KR" sz="1200" b="0" u="none" kern="1200" dirty="0" smtClean="0">
                <a:solidFill>
                  <a:schemeClr val="tx1"/>
                </a:solidFill>
                <a:latin typeface="+mn-lt"/>
                <a:ea typeface="+mn-ea"/>
                <a:cs typeface="+mn-cs"/>
              </a:rPr>
              <a:t>}</a:t>
            </a:r>
          </a:p>
          <a:p>
            <a:endParaRPr lang="ko-KR" altLang="en-US" sz="1200" b="0" u="none" kern="1200" dirty="0" smtClean="0">
              <a:solidFill>
                <a:schemeClr val="tx1"/>
              </a:solidFill>
              <a:latin typeface="+mn-lt"/>
              <a:ea typeface="+mn-ea"/>
              <a:cs typeface="+mn-cs"/>
            </a:endParaRPr>
          </a:p>
          <a:p>
            <a:r>
              <a:rPr lang="en-US" altLang="ko-KR" sz="1200" b="0" u="none" kern="1200" dirty="0" smtClean="0">
                <a:solidFill>
                  <a:schemeClr val="tx1"/>
                </a:solidFill>
                <a:latin typeface="+mn-lt"/>
                <a:ea typeface="+mn-ea"/>
                <a:cs typeface="+mn-cs"/>
              </a:rPr>
              <a:t>return </a:t>
            </a:r>
            <a:r>
              <a:rPr lang="en-US" altLang="ko-KR" sz="1200" b="0" u="none" kern="1200" dirty="0" err="1" smtClean="0">
                <a:solidFill>
                  <a:schemeClr val="tx1"/>
                </a:solidFill>
                <a:latin typeface="+mn-lt"/>
                <a:ea typeface="+mn-ea"/>
                <a:cs typeface="+mn-cs"/>
              </a:rPr>
              <a:t>Head.getData</a:t>
            </a:r>
            <a:r>
              <a:rPr lang="en-US" altLang="ko-KR" sz="1200" b="0" u="none" kern="1200" dirty="0" smtClean="0">
                <a:solidFill>
                  <a:schemeClr val="tx1"/>
                </a:solidFill>
                <a:latin typeface="+mn-lt"/>
                <a:ea typeface="+mn-ea"/>
                <a:cs typeface="+mn-cs"/>
              </a:rPr>
              <a:t>();</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ko-KR" altLang="en-US"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public String </a:t>
            </a:r>
            <a:r>
              <a:rPr lang="en-US" altLang="ko-KR" sz="1200" b="0" u="none" kern="1200" dirty="0" err="1" smtClean="0">
                <a:solidFill>
                  <a:schemeClr val="tx1"/>
                </a:solidFill>
                <a:latin typeface="+mn-lt"/>
                <a:ea typeface="+mn-ea"/>
                <a:cs typeface="+mn-cs"/>
              </a:rPr>
              <a:t>getLast</a:t>
            </a:r>
            <a:r>
              <a:rPr lang="en-US" altLang="ko-KR" sz="1200" b="0" u="none" kern="1200" dirty="0" smtClean="0">
                <a:solidFill>
                  <a:schemeClr val="tx1"/>
                </a:solidFill>
                <a:latin typeface="+mn-lt"/>
                <a:ea typeface="+mn-ea"/>
                <a:cs typeface="+mn-cs"/>
              </a:rPr>
              <a:t>() </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Node tail = Head; </a:t>
            </a:r>
          </a:p>
          <a:p>
            <a:r>
              <a:rPr lang="ko-KR" altLang="en-US"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    if(Head == null)</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     return "Error: Empty";       </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else</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while(</a:t>
            </a:r>
            <a:r>
              <a:rPr lang="en-US" altLang="ko-KR" sz="1200" b="0" u="none" kern="1200" dirty="0" err="1" smtClean="0">
                <a:solidFill>
                  <a:schemeClr val="tx1"/>
                </a:solidFill>
                <a:latin typeface="+mn-lt"/>
                <a:ea typeface="+mn-ea"/>
                <a:cs typeface="+mn-cs"/>
              </a:rPr>
              <a:t>tail.next</a:t>
            </a:r>
            <a:r>
              <a:rPr lang="en-US" altLang="ko-KR" sz="1200" b="0" u="none" kern="1200" dirty="0" smtClean="0">
                <a:solidFill>
                  <a:schemeClr val="tx1"/>
                </a:solidFill>
                <a:latin typeface="+mn-lt"/>
                <a:ea typeface="+mn-ea"/>
                <a:cs typeface="+mn-cs"/>
              </a:rPr>
              <a:t> != null) </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tail = </a:t>
            </a:r>
            <a:r>
              <a:rPr lang="en-US" altLang="ko-KR" sz="1200" b="0" u="none" kern="1200" dirty="0" err="1" smtClean="0">
                <a:solidFill>
                  <a:schemeClr val="tx1"/>
                </a:solidFill>
                <a:latin typeface="+mn-lt"/>
                <a:ea typeface="+mn-ea"/>
                <a:cs typeface="+mn-cs"/>
              </a:rPr>
              <a:t>tail.next</a:t>
            </a:r>
            <a:r>
              <a:rPr lang="en-US" altLang="ko-KR" sz="1200" b="0" u="none" kern="1200" dirty="0" smtClean="0">
                <a:solidFill>
                  <a:schemeClr val="tx1"/>
                </a:solidFill>
                <a:latin typeface="+mn-lt"/>
                <a:ea typeface="+mn-ea"/>
                <a:cs typeface="+mn-cs"/>
              </a:rPr>
              <a:t>; </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return </a:t>
            </a:r>
            <a:r>
              <a:rPr lang="en-US" altLang="ko-KR" sz="1200" b="0" u="none" kern="1200" dirty="0" err="1" smtClean="0">
                <a:solidFill>
                  <a:schemeClr val="tx1"/>
                </a:solidFill>
                <a:latin typeface="+mn-lt"/>
                <a:ea typeface="+mn-ea"/>
                <a:cs typeface="+mn-cs"/>
              </a:rPr>
              <a:t>tail.getData</a:t>
            </a:r>
            <a:r>
              <a:rPr lang="en-US" altLang="ko-KR" sz="1200" b="0" u="none" kern="1200" dirty="0" smtClean="0">
                <a:solidFill>
                  <a:schemeClr val="tx1"/>
                </a:solidFill>
                <a:latin typeface="+mn-lt"/>
                <a:ea typeface="+mn-ea"/>
                <a:cs typeface="+mn-cs"/>
              </a:rPr>
              <a:t>();  </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endParaRPr lang="ko-KR" altLang="en-US" sz="1200" b="0" u="none" kern="1200" dirty="0" smtClean="0">
              <a:solidFill>
                <a:schemeClr val="tx1"/>
              </a:solidFill>
              <a:latin typeface="+mn-lt"/>
              <a:ea typeface="+mn-ea"/>
              <a:cs typeface="+mn-cs"/>
            </a:endParaRPr>
          </a:p>
          <a:p>
            <a:r>
              <a:rPr lang="en-US" altLang="ko-KR" sz="1200" b="0" u="none" kern="1200" dirty="0" smtClean="0">
                <a:solidFill>
                  <a:schemeClr val="tx1"/>
                </a:solidFill>
                <a:latin typeface="+mn-lt"/>
                <a:ea typeface="+mn-ea"/>
                <a:cs typeface="+mn-cs"/>
              </a:rPr>
              <a:t>public void </a:t>
            </a:r>
            <a:r>
              <a:rPr lang="en-US" altLang="ko-KR" sz="1200" b="0" u="none" kern="1200" dirty="0" err="1" smtClean="0">
                <a:solidFill>
                  <a:schemeClr val="tx1"/>
                </a:solidFill>
                <a:latin typeface="+mn-lt"/>
                <a:ea typeface="+mn-ea"/>
                <a:cs typeface="+mn-cs"/>
              </a:rPr>
              <a:t>deleteFirst</a:t>
            </a:r>
            <a:r>
              <a:rPr lang="en-US" altLang="ko-KR" sz="1200" b="0" u="none" kern="1200" dirty="0" smtClean="0">
                <a:solidFill>
                  <a:schemeClr val="tx1"/>
                </a:solidFill>
                <a:latin typeface="+mn-lt"/>
                <a:ea typeface="+mn-ea"/>
                <a:cs typeface="+mn-cs"/>
              </a:rPr>
              <a:t>()</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   </a:t>
            </a:r>
          </a:p>
          <a:p>
            <a:endParaRPr lang="ko-KR" altLang="en-US" sz="1200" b="0" u="none" kern="1200" dirty="0" smtClean="0">
              <a:solidFill>
                <a:schemeClr val="tx1"/>
              </a:solidFill>
              <a:latin typeface="+mn-lt"/>
              <a:ea typeface="+mn-ea"/>
              <a:cs typeface="+mn-cs"/>
            </a:endParaRPr>
          </a:p>
          <a:p>
            <a:r>
              <a:rPr lang="en-US" altLang="ko-KR" sz="1200" b="0" u="none" kern="1200" dirty="0" smtClean="0">
                <a:solidFill>
                  <a:schemeClr val="tx1"/>
                </a:solidFill>
                <a:latin typeface="+mn-lt"/>
                <a:ea typeface="+mn-ea"/>
                <a:cs typeface="+mn-cs"/>
              </a:rPr>
              <a:t> if(Head == null)</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return;</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Head = </a:t>
            </a:r>
            <a:r>
              <a:rPr lang="en-US" altLang="ko-KR" sz="1200" b="0" u="none" kern="1200" dirty="0" err="1" smtClean="0">
                <a:solidFill>
                  <a:schemeClr val="tx1"/>
                </a:solidFill>
                <a:latin typeface="+mn-lt"/>
                <a:ea typeface="+mn-ea"/>
                <a:cs typeface="+mn-cs"/>
              </a:rPr>
              <a:t>Head.next</a:t>
            </a:r>
            <a:r>
              <a:rPr lang="en-US" altLang="ko-KR" sz="1200" b="0" u="none" kern="1200" dirty="0" smtClean="0">
                <a:solidFill>
                  <a:schemeClr val="tx1"/>
                </a:solidFill>
                <a:latin typeface="+mn-lt"/>
                <a:ea typeface="+mn-ea"/>
                <a:cs typeface="+mn-cs"/>
              </a:rPr>
              <a:t>;</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ko-KR" altLang="en-US" sz="1200" b="0" u="none" kern="1200" dirty="0" smtClean="0">
                <a:solidFill>
                  <a:schemeClr val="tx1"/>
                </a:solidFill>
                <a:latin typeface="+mn-lt"/>
                <a:ea typeface="+mn-ea"/>
                <a:cs typeface="+mn-cs"/>
              </a:rPr>
              <a:t>   </a:t>
            </a:r>
          </a:p>
          <a:p>
            <a:r>
              <a:rPr lang="ko-KR" altLang="en-US"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public void </a:t>
            </a:r>
            <a:r>
              <a:rPr lang="en-US" altLang="ko-KR" sz="1200" b="0" u="none" kern="1200" dirty="0" err="1" smtClean="0">
                <a:solidFill>
                  <a:schemeClr val="tx1"/>
                </a:solidFill>
                <a:latin typeface="+mn-lt"/>
                <a:ea typeface="+mn-ea"/>
                <a:cs typeface="+mn-cs"/>
              </a:rPr>
              <a:t>deleteLast</a:t>
            </a:r>
            <a:r>
              <a:rPr lang="en-US" altLang="ko-KR" sz="1200" b="0" u="none" kern="1200" dirty="0" smtClean="0">
                <a:solidFill>
                  <a:schemeClr val="tx1"/>
                </a:solidFill>
                <a:latin typeface="+mn-lt"/>
                <a:ea typeface="+mn-ea"/>
                <a:cs typeface="+mn-cs"/>
              </a:rPr>
              <a:t>()  </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if(Head == null) </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return;</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ko-KR" altLang="en-US"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   if(</a:t>
            </a:r>
            <a:r>
              <a:rPr lang="en-US" altLang="ko-KR" sz="1200" b="0" u="none" kern="1200" dirty="0" err="1" smtClean="0">
                <a:solidFill>
                  <a:schemeClr val="tx1"/>
                </a:solidFill>
                <a:latin typeface="+mn-lt"/>
                <a:ea typeface="+mn-ea"/>
                <a:cs typeface="+mn-cs"/>
              </a:rPr>
              <a:t>Head.next</a:t>
            </a:r>
            <a:r>
              <a:rPr lang="en-US" altLang="ko-KR" sz="1200" b="0" u="none" kern="1200" dirty="0" smtClean="0">
                <a:solidFill>
                  <a:schemeClr val="tx1"/>
                </a:solidFill>
                <a:latin typeface="+mn-lt"/>
                <a:ea typeface="+mn-ea"/>
                <a:cs typeface="+mn-cs"/>
              </a:rPr>
              <a:t> == null)</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Head = null;</a:t>
            </a:r>
          </a:p>
          <a:p>
            <a:r>
              <a:rPr lang="en-US" altLang="ko-KR" sz="1200" b="0" u="none" kern="1200" dirty="0" smtClean="0">
                <a:solidFill>
                  <a:schemeClr val="tx1"/>
                </a:solidFill>
                <a:latin typeface="+mn-lt"/>
                <a:ea typeface="+mn-ea"/>
                <a:cs typeface="+mn-cs"/>
              </a:rPr>
              <a:t>   return;</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ko-KR" altLang="en-US"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   Node current = Head; </a:t>
            </a:r>
          </a:p>
          <a:p>
            <a:r>
              <a:rPr lang="ko-KR" altLang="en-US"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   while(</a:t>
            </a:r>
            <a:r>
              <a:rPr lang="en-US" altLang="ko-KR" sz="1200" b="0" u="none" kern="1200" dirty="0" err="1" smtClean="0">
                <a:solidFill>
                  <a:schemeClr val="tx1"/>
                </a:solidFill>
                <a:latin typeface="+mn-lt"/>
                <a:ea typeface="+mn-ea"/>
                <a:cs typeface="+mn-cs"/>
              </a:rPr>
              <a:t>current.next.next</a:t>
            </a:r>
            <a:r>
              <a:rPr lang="en-US" altLang="ko-KR" sz="1200" b="0" u="none" kern="1200" dirty="0" smtClean="0">
                <a:solidFill>
                  <a:schemeClr val="tx1"/>
                </a:solidFill>
                <a:latin typeface="+mn-lt"/>
                <a:ea typeface="+mn-ea"/>
                <a:cs typeface="+mn-cs"/>
              </a:rPr>
              <a:t> != null)   </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   current = </a:t>
            </a:r>
            <a:r>
              <a:rPr lang="en-US" altLang="ko-KR" sz="1200" b="0" u="none" kern="1200" dirty="0" err="1" smtClean="0">
                <a:solidFill>
                  <a:schemeClr val="tx1"/>
                </a:solidFill>
                <a:latin typeface="+mn-lt"/>
                <a:ea typeface="+mn-ea"/>
                <a:cs typeface="+mn-cs"/>
              </a:rPr>
              <a:t>current.next</a:t>
            </a:r>
            <a:r>
              <a:rPr lang="en-US" altLang="ko-KR" sz="1200" b="0" u="none" kern="1200" dirty="0" smtClean="0">
                <a:solidFill>
                  <a:schemeClr val="tx1"/>
                </a:solidFill>
                <a:latin typeface="+mn-lt"/>
                <a:ea typeface="+mn-ea"/>
                <a:cs typeface="+mn-cs"/>
              </a:rPr>
              <a:t>;  </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a:t>
            </a:r>
            <a:r>
              <a:rPr lang="en-US" altLang="ko-KR" sz="1200" b="0" u="none" kern="1200" dirty="0" err="1" smtClean="0">
                <a:solidFill>
                  <a:schemeClr val="tx1"/>
                </a:solidFill>
                <a:latin typeface="+mn-lt"/>
                <a:ea typeface="+mn-ea"/>
                <a:cs typeface="+mn-cs"/>
              </a:rPr>
              <a:t>current.next</a:t>
            </a:r>
            <a:r>
              <a:rPr lang="en-US" altLang="ko-KR" sz="1200" b="0" u="none" kern="1200" dirty="0" smtClean="0">
                <a:solidFill>
                  <a:schemeClr val="tx1"/>
                </a:solidFill>
                <a:latin typeface="+mn-lt"/>
                <a:ea typeface="+mn-ea"/>
                <a:cs typeface="+mn-cs"/>
              </a:rPr>
              <a:t> = null; </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endParaRPr lang="ko-KR" altLang="en-US" sz="1200" b="0" u="none" kern="1200" dirty="0" smtClean="0">
              <a:solidFill>
                <a:schemeClr val="tx1"/>
              </a:solidFill>
              <a:latin typeface="+mn-lt"/>
              <a:ea typeface="+mn-ea"/>
              <a:cs typeface="+mn-cs"/>
            </a:endParaRPr>
          </a:p>
          <a:p>
            <a:r>
              <a:rPr lang="en-US" altLang="ko-KR" sz="1200" b="0" u="none" kern="1200" dirty="0" smtClean="0">
                <a:solidFill>
                  <a:schemeClr val="tx1"/>
                </a:solidFill>
                <a:latin typeface="+mn-lt"/>
                <a:ea typeface="+mn-ea"/>
                <a:cs typeface="+mn-cs"/>
              </a:rPr>
              <a:t>public </a:t>
            </a:r>
            <a:r>
              <a:rPr lang="en-US" altLang="ko-KR" sz="1200" b="0" u="none" kern="1200" dirty="0" err="1" smtClean="0">
                <a:solidFill>
                  <a:schemeClr val="tx1"/>
                </a:solidFill>
                <a:latin typeface="+mn-lt"/>
                <a:ea typeface="+mn-ea"/>
                <a:cs typeface="+mn-cs"/>
              </a:rPr>
              <a:t>int</a:t>
            </a:r>
            <a:r>
              <a:rPr lang="en-US" altLang="ko-KR" sz="1200" b="0" u="none" kern="1200" dirty="0" smtClean="0">
                <a:solidFill>
                  <a:schemeClr val="tx1"/>
                </a:solidFill>
                <a:latin typeface="+mn-lt"/>
                <a:ea typeface="+mn-ea"/>
                <a:cs typeface="+mn-cs"/>
              </a:rPr>
              <a:t> count = 0;</a:t>
            </a:r>
          </a:p>
          <a:p>
            <a:r>
              <a:rPr lang="en-US" altLang="ko-KR" sz="1200" b="0" u="none" kern="1200" dirty="0" smtClean="0">
                <a:solidFill>
                  <a:schemeClr val="tx1"/>
                </a:solidFill>
                <a:latin typeface="+mn-lt"/>
                <a:ea typeface="+mn-ea"/>
                <a:cs typeface="+mn-cs"/>
              </a:rPr>
              <a:t>public </a:t>
            </a:r>
            <a:r>
              <a:rPr lang="en-US" altLang="ko-KR" sz="1200" b="0" u="none" kern="1200" dirty="0" err="1" smtClean="0">
                <a:solidFill>
                  <a:schemeClr val="tx1"/>
                </a:solidFill>
                <a:latin typeface="+mn-lt"/>
                <a:ea typeface="+mn-ea"/>
                <a:cs typeface="+mn-cs"/>
              </a:rPr>
              <a:t>int</a:t>
            </a:r>
            <a:r>
              <a:rPr lang="en-US" altLang="ko-KR" sz="1200" b="0" u="none" kern="1200" dirty="0" smtClean="0">
                <a:solidFill>
                  <a:schemeClr val="tx1"/>
                </a:solidFill>
                <a:latin typeface="+mn-lt"/>
                <a:ea typeface="+mn-ea"/>
                <a:cs typeface="+mn-cs"/>
              </a:rPr>
              <a:t> </a:t>
            </a:r>
            <a:r>
              <a:rPr lang="en-US" altLang="ko-KR" sz="1200" b="0" u="none" kern="1200" dirty="0" err="1" smtClean="0">
                <a:solidFill>
                  <a:schemeClr val="tx1"/>
                </a:solidFill>
                <a:latin typeface="+mn-lt"/>
                <a:ea typeface="+mn-ea"/>
                <a:cs typeface="+mn-cs"/>
              </a:rPr>
              <a:t>getLength</a:t>
            </a:r>
            <a:r>
              <a:rPr lang="en-US" altLang="ko-KR" sz="1200" b="0" u="none" kern="1200" dirty="0" smtClean="0">
                <a:solidFill>
                  <a:schemeClr val="tx1"/>
                </a:solidFill>
                <a:latin typeface="+mn-lt"/>
                <a:ea typeface="+mn-ea"/>
                <a:cs typeface="+mn-cs"/>
              </a:rPr>
              <a:t>()</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Node tail = Head;  </a:t>
            </a:r>
          </a:p>
          <a:p>
            <a:r>
              <a:rPr lang="ko-KR" altLang="en-US"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         if (tail == null)</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ko-KR" altLang="en-US" sz="1200" b="0" u="none" kern="1200" dirty="0" smtClean="0">
                <a:solidFill>
                  <a:schemeClr val="tx1"/>
                </a:solidFill>
                <a:latin typeface="+mn-lt"/>
                <a:ea typeface="+mn-ea"/>
                <a:cs typeface="+mn-cs"/>
              </a:rPr>
              <a:t>           </a:t>
            </a:r>
            <a:r>
              <a:rPr lang="en-US" altLang="ko-KR" sz="1200" b="0" u="none" kern="1200" dirty="0" err="1" smtClean="0">
                <a:solidFill>
                  <a:schemeClr val="tx1"/>
                </a:solidFill>
                <a:latin typeface="+mn-lt"/>
                <a:ea typeface="+mn-ea"/>
                <a:cs typeface="+mn-cs"/>
              </a:rPr>
              <a:t>System.</a:t>
            </a:r>
            <a:r>
              <a:rPr lang="en-US" altLang="ko-KR" sz="1200" b="0" i="1" u="none" kern="1200" dirty="0" err="1" smtClean="0">
                <a:solidFill>
                  <a:schemeClr val="tx1"/>
                </a:solidFill>
                <a:latin typeface="+mn-lt"/>
                <a:ea typeface="+mn-ea"/>
                <a:cs typeface="+mn-cs"/>
              </a:rPr>
              <a:t>out.println</a:t>
            </a:r>
            <a:r>
              <a:rPr lang="en-US" altLang="ko-KR" sz="1200" b="0" i="1" u="none" kern="1200" dirty="0" smtClean="0">
                <a:solidFill>
                  <a:schemeClr val="tx1"/>
                </a:solidFill>
                <a:latin typeface="+mn-lt"/>
                <a:ea typeface="+mn-ea"/>
                <a:cs typeface="+mn-cs"/>
              </a:rPr>
              <a:t>("</a:t>
            </a:r>
            <a:r>
              <a:rPr lang="ko-KR" altLang="en-US" sz="1200" b="0" i="1" u="none" kern="1200" dirty="0" err="1" smtClean="0">
                <a:solidFill>
                  <a:schemeClr val="tx1"/>
                </a:solidFill>
                <a:latin typeface="+mn-lt"/>
                <a:ea typeface="+mn-ea"/>
                <a:cs typeface="+mn-cs"/>
              </a:rPr>
              <a:t>노드가</a:t>
            </a:r>
            <a:r>
              <a:rPr lang="ko-KR" altLang="en-US" sz="1200" b="0" i="1" u="none" kern="1200" dirty="0" smtClean="0">
                <a:solidFill>
                  <a:schemeClr val="tx1"/>
                </a:solidFill>
                <a:latin typeface="+mn-lt"/>
                <a:ea typeface="+mn-ea"/>
                <a:cs typeface="+mn-cs"/>
              </a:rPr>
              <a:t> 없습니다</a:t>
            </a:r>
            <a:r>
              <a:rPr lang="en-US" altLang="ko-KR" sz="1200" b="0" i="1" u="none" kern="1200" dirty="0" smtClean="0">
                <a:solidFill>
                  <a:schemeClr val="tx1"/>
                </a:solidFill>
                <a:latin typeface="+mn-lt"/>
                <a:ea typeface="+mn-ea"/>
                <a:cs typeface="+mn-cs"/>
              </a:rPr>
              <a:t>");</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else</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while(tail != null)</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count++;</a:t>
            </a:r>
          </a:p>
          <a:p>
            <a:r>
              <a:rPr lang="en-US" altLang="ko-KR" sz="1200" b="0" u="none" kern="1200" dirty="0" smtClean="0">
                <a:solidFill>
                  <a:schemeClr val="tx1"/>
                </a:solidFill>
                <a:latin typeface="+mn-lt"/>
                <a:ea typeface="+mn-ea"/>
                <a:cs typeface="+mn-cs"/>
              </a:rPr>
              <a:t>                   tail = </a:t>
            </a:r>
            <a:r>
              <a:rPr lang="en-US" altLang="ko-KR" sz="1200" b="0" u="none" kern="1200" dirty="0" err="1" smtClean="0">
                <a:solidFill>
                  <a:schemeClr val="tx1"/>
                </a:solidFill>
                <a:latin typeface="+mn-lt"/>
                <a:ea typeface="+mn-ea"/>
                <a:cs typeface="+mn-cs"/>
              </a:rPr>
              <a:t>tail.next</a:t>
            </a:r>
            <a:r>
              <a:rPr lang="en-US" altLang="ko-KR" sz="1200" b="0" u="none" kern="1200" dirty="0" smtClean="0">
                <a:solidFill>
                  <a:schemeClr val="tx1"/>
                </a:solidFill>
                <a:latin typeface="+mn-lt"/>
                <a:ea typeface="+mn-ea"/>
                <a:cs typeface="+mn-cs"/>
              </a:rPr>
              <a:t>;</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         return count;</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endParaRPr lang="ko-KR" altLang="en-US" sz="1200" b="0" u="none" kern="1200" dirty="0" smtClean="0">
              <a:solidFill>
                <a:schemeClr val="tx1"/>
              </a:solidFill>
              <a:latin typeface="+mn-lt"/>
              <a:ea typeface="+mn-ea"/>
              <a:cs typeface="+mn-cs"/>
            </a:endParaRPr>
          </a:p>
          <a:p>
            <a:endParaRPr lang="ko-KR" altLang="en-US" sz="1200" b="0" u="none" kern="1200" dirty="0" smtClean="0">
              <a:solidFill>
                <a:schemeClr val="tx1"/>
              </a:solidFill>
              <a:latin typeface="+mn-lt"/>
              <a:ea typeface="+mn-ea"/>
              <a:cs typeface="+mn-cs"/>
            </a:endParaRPr>
          </a:p>
          <a:p>
            <a:r>
              <a:rPr lang="en-US" altLang="ko-KR" sz="1200" b="0" u="none" kern="1200" dirty="0" smtClean="0">
                <a:solidFill>
                  <a:schemeClr val="tx1"/>
                </a:solidFill>
                <a:latin typeface="+mn-lt"/>
                <a:ea typeface="+mn-ea"/>
                <a:cs typeface="+mn-cs"/>
              </a:rPr>
              <a:t>public void print()</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Node tail = Head;</a:t>
            </a:r>
          </a:p>
          <a:p>
            <a:r>
              <a:rPr lang="en-US" altLang="ko-KR" sz="1200" b="0" u="none" kern="1200" dirty="0" smtClean="0">
                <a:solidFill>
                  <a:schemeClr val="tx1"/>
                </a:solidFill>
                <a:latin typeface="+mn-lt"/>
                <a:ea typeface="+mn-ea"/>
                <a:cs typeface="+mn-cs"/>
              </a:rPr>
              <a:t>        while(tail != null)</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a:t>
            </a:r>
            <a:r>
              <a:rPr lang="en-US" altLang="ko-KR" sz="1200" b="0" u="none" kern="1200" dirty="0" err="1" smtClean="0">
                <a:solidFill>
                  <a:schemeClr val="tx1"/>
                </a:solidFill>
                <a:latin typeface="+mn-lt"/>
                <a:ea typeface="+mn-ea"/>
                <a:cs typeface="+mn-cs"/>
              </a:rPr>
              <a:t>System.</a:t>
            </a:r>
            <a:r>
              <a:rPr lang="en-US" altLang="ko-KR" sz="1200" b="0" i="1" u="none" kern="1200" dirty="0" err="1" smtClean="0">
                <a:solidFill>
                  <a:schemeClr val="tx1"/>
                </a:solidFill>
                <a:latin typeface="+mn-lt"/>
                <a:ea typeface="+mn-ea"/>
                <a:cs typeface="+mn-cs"/>
              </a:rPr>
              <a:t>out.println</a:t>
            </a:r>
            <a:r>
              <a:rPr lang="en-US" altLang="ko-KR" sz="1200" b="0" i="1" u="none" kern="1200" dirty="0" smtClean="0">
                <a:solidFill>
                  <a:schemeClr val="tx1"/>
                </a:solidFill>
                <a:latin typeface="+mn-lt"/>
                <a:ea typeface="+mn-ea"/>
                <a:cs typeface="+mn-cs"/>
              </a:rPr>
              <a:t>(</a:t>
            </a:r>
            <a:r>
              <a:rPr lang="en-US" altLang="ko-KR" sz="1200" b="0" i="1" u="none" kern="1200" dirty="0" err="1" smtClean="0">
                <a:solidFill>
                  <a:schemeClr val="tx1"/>
                </a:solidFill>
                <a:latin typeface="+mn-lt"/>
                <a:ea typeface="+mn-ea"/>
                <a:cs typeface="+mn-cs"/>
              </a:rPr>
              <a:t>tail.getData</a:t>
            </a:r>
            <a:r>
              <a:rPr lang="en-US" altLang="ko-KR" sz="1200" b="0" i="1"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tail = </a:t>
            </a:r>
            <a:r>
              <a:rPr lang="en-US" altLang="ko-KR" sz="1200" b="0" u="none" kern="1200" dirty="0" err="1" smtClean="0">
                <a:solidFill>
                  <a:schemeClr val="tx1"/>
                </a:solidFill>
                <a:latin typeface="+mn-lt"/>
                <a:ea typeface="+mn-ea"/>
                <a:cs typeface="+mn-cs"/>
              </a:rPr>
              <a:t>tail.next</a:t>
            </a:r>
            <a:r>
              <a:rPr lang="en-US" altLang="ko-KR" sz="1200" b="0" u="none" kern="1200" dirty="0" smtClean="0">
                <a:solidFill>
                  <a:schemeClr val="tx1"/>
                </a:solidFill>
                <a:latin typeface="+mn-lt"/>
                <a:ea typeface="+mn-ea"/>
                <a:cs typeface="+mn-cs"/>
              </a:rPr>
              <a:t>;</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endParaRPr lang="ko-KR" altLang="en-US" sz="1200" b="0" u="none" kern="1200" dirty="0" smtClean="0">
              <a:solidFill>
                <a:schemeClr val="tx1"/>
              </a:solidFill>
              <a:latin typeface="+mn-lt"/>
              <a:ea typeface="+mn-ea"/>
              <a:cs typeface="+mn-cs"/>
            </a:endParaRPr>
          </a:p>
          <a:p>
            <a:r>
              <a:rPr lang="en-US" altLang="ko-KR" sz="1200" b="0" u="none" kern="1200" dirty="0" smtClean="0">
                <a:solidFill>
                  <a:schemeClr val="tx1"/>
                </a:solidFill>
                <a:latin typeface="+mn-lt"/>
                <a:ea typeface="+mn-ea"/>
                <a:cs typeface="+mn-cs"/>
              </a:rPr>
              <a:t>public void </a:t>
            </a:r>
            <a:r>
              <a:rPr lang="en-US" altLang="ko-KR" sz="1200" b="0" u="none" kern="1200" dirty="0" err="1" smtClean="0">
                <a:solidFill>
                  <a:schemeClr val="tx1"/>
                </a:solidFill>
                <a:latin typeface="+mn-lt"/>
                <a:ea typeface="+mn-ea"/>
                <a:cs typeface="+mn-cs"/>
              </a:rPr>
              <a:t>insertAt</a:t>
            </a:r>
            <a:r>
              <a:rPr lang="en-US" altLang="ko-KR" sz="1200" b="0" u="none" kern="1200" dirty="0" smtClean="0">
                <a:solidFill>
                  <a:schemeClr val="tx1"/>
                </a:solidFill>
                <a:latin typeface="+mn-lt"/>
                <a:ea typeface="+mn-ea"/>
                <a:cs typeface="+mn-cs"/>
              </a:rPr>
              <a:t>(</a:t>
            </a:r>
            <a:r>
              <a:rPr lang="en-US" altLang="ko-KR" sz="1200" b="0" u="none" kern="1200" dirty="0" err="1" smtClean="0">
                <a:solidFill>
                  <a:schemeClr val="tx1"/>
                </a:solidFill>
                <a:latin typeface="+mn-lt"/>
                <a:ea typeface="+mn-ea"/>
                <a:cs typeface="+mn-cs"/>
              </a:rPr>
              <a:t>int</a:t>
            </a:r>
            <a:r>
              <a:rPr lang="en-US" altLang="ko-KR" sz="1200" b="0" u="none" kern="1200" dirty="0" smtClean="0">
                <a:solidFill>
                  <a:schemeClr val="tx1"/>
                </a:solidFill>
                <a:latin typeface="+mn-lt"/>
                <a:ea typeface="+mn-ea"/>
                <a:cs typeface="+mn-cs"/>
              </a:rPr>
              <a:t> </a:t>
            </a:r>
            <a:r>
              <a:rPr lang="en-US" altLang="ko-KR" sz="1200" b="0" u="none" kern="1200" dirty="0" err="1" smtClean="0">
                <a:solidFill>
                  <a:schemeClr val="tx1"/>
                </a:solidFill>
                <a:latin typeface="+mn-lt"/>
                <a:ea typeface="+mn-ea"/>
                <a:cs typeface="+mn-cs"/>
              </a:rPr>
              <a:t>idx</a:t>
            </a:r>
            <a:r>
              <a:rPr lang="en-US" altLang="ko-KR" sz="1200" b="0" u="none" kern="1200" dirty="0" smtClean="0">
                <a:solidFill>
                  <a:schemeClr val="tx1"/>
                </a:solidFill>
                <a:latin typeface="+mn-lt"/>
                <a:ea typeface="+mn-ea"/>
                <a:cs typeface="+mn-cs"/>
              </a:rPr>
              <a:t>, String data) </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if(</a:t>
            </a:r>
            <a:r>
              <a:rPr lang="en-US" altLang="ko-KR" sz="1200" b="0" u="none" kern="1200" dirty="0" err="1" smtClean="0">
                <a:solidFill>
                  <a:schemeClr val="tx1"/>
                </a:solidFill>
                <a:latin typeface="+mn-lt"/>
                <a:ea typeface="+mn-ea"/>
                <a:cs typeface="+mn-cs"/>
              </a:rPr>
              <a:t>idx</a:t>
            </a:r>
            <a:r>
              <a:rPr lang="en-US" altLang="ko-KR" sz="1200" b="0" u="none" kern="1200" dirty="0" smtClean="0">
                <a:solidFill>
                  <a:schemeClr val="tx1"/>
                </a:solidFill>
                <a:latin typeface="+mn-lt"/>
                <a:ea typeface="+mn-ea"/>
                <a:cs typeface="+mn-cs"/>
              </a:rPr>
              <a:t> == 0)</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err="1" smtClean="0">
                <a:solidFill>
                  <a:schemeClr val="tx1"/>
                </a:solidFill>
                <a:latin typeface="+mn-lt"/>
                <a:ea typeface="+mn-ea"/>
                <a:cs typeface="+mn-cs"/>
              </a:rPr>
              <a:t>insertFirst</a:t>
            </a:r>
            <a:r>
              <a:rPr lang="en-US" altLang="ko-KR" sz="1200" b="0" u="none" kern="1200" dirty="0" smtClean="0">
                <a:solidFill>
                  <a:schemeClr val="tx1"/>
                </a:solidFill>
                <a:latin typeface="+mn-lt"/>
                <a:ea typeface="+mn-ea"/>
                <a:cs typeface="+mn-cs"/>
              </a:rPr>
              <a:t>(data);</a:t>
            </a:r>
          </a:p>
          <a:p>
            <a:r>
              <a:rPr lang="en-US" altLang="ko-KR" sz="1200" b="0" u="none" kern="1200" dirty="0" smtClean="0">
                <a:solidFill>
                  <a:schemeClr val="tx1"/>
                </a:solidFill>
                <a:latin typeface="+mn-lt"/>
                <a:ea typeface="+mn-ea"/>
                <a:cs typeface="+mn-cs"/>
              </a:rPr>
              <a:t>return;</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ko-KR" altLang="en-US"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Node </a:t>
            </a:r>
            <a:r>
              <a:rPr lang="en-US" altLang="ko-KR" sz="1200" b="0" u="none" kern="1200" dirty="0" err="1" smtClean="0">
                <a:solidFill>
                  <a:schemeClr val="tx1"/>
                </a:solidFill>
                <a:latin typeface="+mn-lt"/>
                <a:ea typeface="+mn-ea"/>
                <a:cs typeface="+mn-cs"/>
              </a:rPr>
              <a:t>newNode</a:t>
            </a:r>
            <a:r>
              <a:rPr lang="en-US" altLang="ko-KR" sz="1200" b="0" u="none" kern="1200" dirty="0" smtClean="0">
                <a:solidFill>
                  <a:schemeClr val="tx1"/>
                </a:solidFill>
                <a:latin typeface="+mn-lt"/>
                <a:ea typeface="+mn-ea"/>
                <a:cs typeface="+mn-cs"/>
              </a:rPr>
              <a:t> = new Node(data);</a:t>
            </a:r>
          </a:p>
          <a:p>
            <a:endParaRPr lang="ko-KR" altLang="en-US" sz="1200" b="0" u="none" kern="1200" dirty="0" smtClean="0">
              <a:solidFill>
                <a:schemeClr val="tx1"/>
              </a:solidFill>
              <a:latin typeface="+mn-lt"/>
              <a:ea typeface="+mn-ea"/>
              <a:cs typeface="+mn-cs"/>
            </a:endParaRPr>
          </a:p>
          <a:p>
            <a:r>
              <a:rPr lang="en-US" altLang="ko-KR" sz="1200" b="0" u="none" kern="1200" dirty="0" smtClean="0">
                <a:solidFill>
                  <a:schemeClr val="tx1"/>
                </a:solidFill>
                <a:latin typeface="+mn-lt"/>
                <a:ea typeface="+mn-ea"/>
                <a:cs typeface="+mn-cs"/>
              </a:rPr>
              <a:t>   Node mid = Head;</a:t>
            </a:r>
          </a:p>
          <a:p>
            <a:r>
              <a:rPr lang="nn-NO" altLang="ko-KR" sz="1200" b="0" u="none" kern="1200" dirty="0" smtClean="0">
                <a:solidFill>
                  <a:schemeClr val="tx1"/>
                </a:solidFill>
                <a:latin typeface="+mn-lt"/>
                <a:ea typeface="+mn-ea"/>
                <a:cs typeface="+mn-cs"/>
              </a:rPr>
              <a:t>   for(int i = 0; i&lt;idx-1; i++) </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mid = </a:t>
            </a:r>
            <a:r>
              <a:rPr lang="en-US" altLang="ko-KR" sz="1200" b="0" u="none" kern="1200" dirty="0" err="1" smtClean="0">
                <a:solidFill>
                  <a:schemeClr val="tx1"/>
                </a:solidFill>
                <a:latin typeface="+mn-lt"/>
                <a:ea typeface="+mn-ea"/>
                <a:cs typeface="+mn-cs"/>
              </a:rPr>
              <a:t>mid.next</a:t>
            </a:r>
            <a:r>
              <a:rPr lang="en-US" altLang="ko-KR" sz="1200" b="0" u="none" kern="1200" dirty="0" smtClean="0">
                <a:solidFill>
                  <a:schemeClr val="tx1"/>
                </a:solidFill>
                <a:latin typeface="+mn-lt"/>
                <a:ea typeface="+mn-ea"/>
                <a:cs typeface="+mn-cs"/>
              </a:rPr>
              <a:t>; </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a:t>
            </a:r>
            <a:r>
              <a:rPr lang="en-US" altLang="ko-KR" sz="1200" b="0" u="none" kern="1200" dirty="0" err="1" smtClean="0">
                <a:solidFill>
                  <a:schemeClr val="tx1"/>
                </a:solidFill>
                <a:latin typeface="+mn-lt"/>
                <a:ea typeface="+mn-ea"/>
                <a:cs typeface="+mn-cs"/>
              </a:rPr>
              <a:t>newNode.next</a:t>
            </a:r>
            <a:r>
              <a:rPr lang="en-US" altLang="ko-KR" sz="1200" b="0" u="none" kern="1200" dirty="0" smtClean="0">
                <a:solidFill>
                  <a:schemeClr val="tx1"/>
                </a:solidFill>
                <a:latin typeface="+mn-lt"/>
                <a:ea typeface="+mn-ea"/>
                <a:cs typeface="+mn-cs"/>
              </a:rPr>
              <a:t> = </a:t>
            </a:r>
            <a:r>
              <a:rPr lang="en-US" altLang="ko-KR" sz="1200" b="0" u="none" kern="1200" dirty="0" err="1" smtClean="0">
                <a:solidFill>
                  <a:schemeClr val="tx1"/>
                </a:solidFill>
                <a:latin typeface="+mn-lt"/>
                <a:ea typeface="+mn-ea"/>
                <a:cs typeface="+mn-cs"/>
              </a:rPr>
              <a:t>mid.next</a:t>
            </a:r>
            <a:r>
              <a:rPr lang="en-US" altLang="ko-KR"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      </a:t>
            </a:r>
            <a:r>
              <a:rPr lang="en-US" altLang="ko-KR" sz="1200" b="0" u="none" kern="1200" dirty="0" err="1" smtClean="0">
                <a:solidFill>
                  <a:schemeClr val="tx1"/>
                </a:solidFill>
                <a:latin typeface="+mn-lt"/>
                <a:ea typeface="+mn-ea"/>
                <a:cs typeface="+mn-cs"/>
              </a:rPr>
              <a:t>mid.next</a:t>
            </a:r>
            <a:r>
              <a:rPr lang="en-US" altLang="ko-KR" sz="1200" b="0" u="none" kern="1200" dirty="0" smtClean="0">
                <a:solidFill>
                  <a:schemeClr val="tx1"/>
                </a:solidFill>
                <a:latin typeface="+mn-lt"/>
                <a:ea typeface="+mn-ea"/>
                <a:cs typeface="+mn-cs"/>
              </a:rPr>
              <a:t> = </a:t>
            </a:r>
            <a:r>
              <a:rPr lang="en-US" altLang="ko-KR" sz="1200" b="0" u="none" kern="1200" dirty="0" err="1" smtClean="0">
                <a:solidFill>
                  <a:schemeClr val="tx1"/>
                </a:solidFill>
                <a:latin typeface="+mn-lt"/>
                <a:ea typeface="+mn-ea"/>
                <a:cs typeface="+mn-cs"/>
              </a:rPr>
              <a:t>newNode</a:t>
            </a:r>
            <a:r>
              <a:rPr lang="en-US" altLang="ko-KR" sz="1200" b="0" u="none" kern="1200" dirty="0" smtClean="0">
                <a:solidFill>
                  <a:schemeClr val="tx1"/>
                </a:solidFill>
                <a:latin typeface="+mn-lt"/>
                <a:ea typeface="+mn-ea"/>
                <a:cs typeface="+mn-cs"/>
              </a:rPr>
              <a:t>; </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endParaRPr lang="ko-KR" altLang="en-US" sz="1200" b="0" u="none" kern="1200" dirty="0" smtClean="0">
              <a:solidFill>
                <a:schemeClr val="tx1"/>
              </a:solidFill>
              <a:latin typeface="+mn-lt"/>
              <a:ea typeface="+mn-ea"/>
              <a:cs typeface="+mn-cs"/>
            </a:endParaRPr>
          </a:p>
          <a:p>
            <a:r>
              <a:rPr lang="en-US" altLang="ko-KR" sz="1200" b="0" u="none" kern="1200" dirty="0" smtClean="0">
                <a:solidFill>
                  <a:schemeClr val="tx1"/>
                </a:solidFill>
                <a:latin typeface="+mn-lt"/>
                <a:ea typeface="+mn-ea"/>
                <a:cs typeface="+mn-cs"/>
              </a:rPr>
              <a:t>public void </a:t>
            </a:r>
            <a:r>
              <a:rPr lang="en-US" altLang="ko-KR" sz="1200" b="0" u="none" kern="1200" dirty="0" err="1" smtClean="0">
                <a:solidFill>
                  <a:schemeClr val="tx1"/>
                </a:solidFill>
                <a:latin typeface="+mn-lt"/>
                <a:ea typeface="+mn-ea"/>
                <a:cs typeface="+mn-cs"/>
              </a:rPr>
              <a:t>deleteAt</a:t>
            </a:r>
            <a:r>
              <a:rPr lang="en-US" altLang="ko-KR" sz="1200" b="0" u="none" kern="1200" dirty="0" smtClean="0">
                <a:solidFill>
                  <a:schemeClr val="tx1"/>
                </a:solidFill>
                <a:latin typeface="+mn-lt"/>
                <a:ea typeface="+mn-ea"/>
                <a:cs typeface="+mn-cs"/>
              </a:rPr>
              <a:t>(</a:t>
            </a:r>
            <a:r>
              <a:rPr lang="en-US" altLang="ko-KR" sz="1200" b="0" u="none" kern="1200" dirty="0" err="1" smtClean="0">
                <a:solidFill>
                  <a:schemeClr val="tx1"/>
                </a:solidFill>
                <a:latin typeface="+mn-lt"/>
                <a:ea typeface="+mn-ea"/>
                <a:cs typeface="+mn-cs"/>
              </a:rPr>
              <a:t>int</a:t>
            </a:r>
            <a:r>
              <a:rPr lang="en-US" altLang="ko-KR" sz="1200" b="0" u="none" kern="1200" dirty="0" smtClean="0">
                <a:solidFill>
                  <a:schemeClr val="tx1"/>
                </a:solidFill>
                <a:latin typeface="+mn-lt"/>
                <a:ea typeface="+mn-ea"/>
                <a:cs typeface="+mn-cs"/>
              </a:rPr>
              <a:t> </a:t>
            </a:r>
            <a:r>
              <a:rPr lang="en-US" altLang="ko-KR" sz="1200" b="0" u="none" kern="1200" dirty="0" err="1" smtClean="0">
                <a:solidFill>
                  <a:schemeClr val="tx1"/>
                </a:solidFill>
                <a:latin typeface="+mn-lt"/>
                <a:ea typeface="+mn-ea"/>
                <a:cs typeface="+mn-cs"/>
              </a:rPr>
              <a:t>idx</a:t>
            </a:r>
            <a:r>
              <a:rPr lang="en-US" altLang="ko-KR" sz="1200" b="0" u="none" kern="1200" dirty="0" smtClean="0">
                <a:solidFill>
                  <a:schemeClr val="tx1"/>
                </a:solidFill>
                <a:latin typeface="+mn-lt"/>
                <a:ea typeface="+mn-ea"/>
                <a:cs typeface="+mn-cs"/>
              </a:rPr>
              <a:t>)</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if(</a:t>
            </a:r>
            <a:r>
              <a:rPr lang="en-US" altLang="ko-KR" sz="1200" b="0" u="none" kern="1200" dirty="0" err="1" smtClean="0">
                <a:solidFill>
                  <a:schemeClr val="tx1"/>
                </a:solidFill>
                <a:latin typeface="+mn-lt"/>
                <a:ea typeface="+mn-ea"/>
                <a:cs typeface="+mn-cs"/>
              </a:rPr>
              <a:t>idx</a:t>
            </a:r>
            <a:r>
              <a:rPr lang="en-US" altLang="ko-KR" sz="1200" b="0" u="none" kern="1200" dirty="0" smtClean="0">
                <a:solidFill>
                  <a:schemeClr val="tx1"/>
                </a:solidFill>
                <a:latin typeface="+mn-lt"/>
                <a:ea typeface="+mn-ea"/>
                <a:cs typeface="+mn-cs"/>
              </a:rPr>
              <a:t> == 0)</a:t>
            </a:r>
          </a:p>
          <a:p>
            <a:r>
              <a:rPr lang="en-US" altLang="ko-KR" sz="1200" b="0" u="none" kern="1200" dirty="0" smtClean="0">
                <a:solidFill>
                  <a:schemeClr val="tx1"/>
                </a:solidFill>
                <a:latin typeface="+mn-lt"/>
                <a:ea typeface="+mn-ea"/>
                <a:cs typeface="+mn-cs"/>
              </a:rPr>
              <a:t>{</a:t>
            </a:r>
          </a:p>
          <a:p>
            <a:r>
              <a:rPr lang="en-US" altLang="ko-KR" sz="1200" b="0" u="none" kern="1200" dirty="0" err="1" smtClean="0">
                <a:solidFill>
                  <a:schemeClr val="tx1"/>
                </a:solidFill>
                <a:latin typeface="+mn-lt"/>
                <a:ea typeface="+mn-ea"/>
                <a:cs typeface="+mn-cs"/>
              </a:rPr>
              <a:t>deleteFirst</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return;</a:t>
            </a:r>
          </a:p>
          <a:p>
            <a:r>
              <a:rPr lang="en-US" altLang="ko-KR" sz="1200" b="0" u="none" kern="1200" dirty="0" smtClean="0">
                <a:solidFill>
                  <a:schemeClr val="tx1"/>
                </a:solidFill>
                <a:latin typeface="+mn-lt"/>
                <a:ea typeface="+mn-ea"/>
                <a:cs typeface="+mn-cs"/>
              </a:rPr>
              <a:t>}</a:t>
            </a:r>
          </a:p>
          <a:p>
            <a:endParaRPr lang="ko-KR" altLang="en-US" sz="1200" b="0" u="none" kern="1200" dirty="0" smtClean="0">
              <a:solidFill>
                <a:schemeClr val="tx1"/>
              </a:solidFill>
              <a:latin typeface="+mn-lt"/>
              <a:ea typeface="+mn-ea"/>
              <a:cs typeface="+mn-cs"/>
            </a:endParaRPr>
          </a:p>
          <a:p>
            <a:r>
              <a:rPr lang="en-US" altLang="ko-KR" sz="1200" b="0" u="none" kern="1200" dirty="0" smtClean="0">
                <a:solidFill>
                  <a:schemeClr val="tx1"/>
                </a:solidFill>
                <a:latin typeface="+mn-lt"/>
                <a:ea typeface="+mn-ea"/>
                <a:cs typeface="+mn-cs"/>
              </a:rPr>
              <a:t>if(</a:t>
            </a:r>
            <a:r>
              <a:rPr lang="en-US" altLang="ko-KR" sz="1200" b="0" u="none" kern="1200" dirty="0" err="1" smtClean="0">
                <a:solidFill>
                  <a:schemeClr val="tx1"/>
                </a:solidFill>
                <a:latin typeface="+mn-lt"/>
                <a:ea typeface="+mn-ea"/>
                <a:cs typeface="+mn-cs"/>
              </a:rPr>
              <a:t>idx</a:t>
            </a:r>
            <a:r>
              <a:rPr lang="en-US" altLang="ko-KR" sz="1200" b="0" u="none" kern="1200" dirty="0" smtClean="0">
                <a:solidFill>
                  <a:schemeClr val="tx1"/>
                </a:solidFill>
                <a:latin typeface="+mn-lt"/>
                <a:ea typeface="+mn-ea"/>
                <a:cs typeface="+mn-cs"/>
              </a:rPr>
              <a:t> &gt;= count)</a:t>
            </a:r>
          </a:p>
          <a:p>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return;</a:t>
            </a:r>
          </a:p>
          <a:p>
            <a:r>
              <a:rPr lang="en-US" altLang="ko-KR" sz="1200" b="0" u="none" kern="1200" dirty="0" smtClean="0">
                <a:solidFill>
                  <a:schemeClr val="tx1"/>
                </a:solidFill>
                <a:latin typeface="+mn-lt"/>
                <a:ea typeface="+mn-ea"/>
                <a:cs typeface="+mn-cs"/>
              </a:rPr>
              <a:t>}</a:t>
            </a:r>
          </a:p>
          <a:p>
            <a:endParaRPr lang="ko-KR" altLang="en-US" sz="1200" b="0" u="none" kern="1200" dirty="0" smtClean="0">
              <a:solidFill>
                <a:schemeClr val="tx1"/>
              </a:solidFill>
              <a:latin typeface="+mn-lt"/>
              <a:ea typeface="+mn-ea"/>
              <a:cs typeface="+mn-cs"/>
            </a:endParaRPr>
          </a:p>
          <a:p>
            <a:r>
              <a:rPr lang="en-US" altLang="ko-KR" sz="1200" b="0" u="none" kern="1200" dirty="0" smtClean="0">
                <a:solidFill>
                  <a:schemeClr val="tx1"/>
                </a:solidFill>
                <a:latin typeface="+mn-lt"/>
                <a:ea typeface="+mn-ea"/>
                <a:cs typeface="+mn-cs"/>
              </a:rPr>
              <a:t>Node mid = Head;</a:t>
            </a:r>
          </a:p>
          <a:p>
            <a:endParaRPr lang="ko-KR" altLang="en-US" sz="1200" b="0" u="none" kern="1200" dirty="0" smtClean="0">
              <a:solidFill>
                <a:schemeClr val="tx1"/>
              </a:solidFill>
              <a:latin typeface="+mn-lt"/>
              <a:ea typeface="+mn-ea"/>
              <a:cs typeface="+mn-cs"/>
            </a:endParaRPr>
          </a:p>
          <a:p>
            <a:r>
              <a:rPr lang="nn-NO" altLang="ko-KR" sz="1200" b="0" u="none" kern="1200" dirty="0" smtClean="0">
                <a:solidFill>
                  <a:schemeClr val="tx1"/>
                </a:solidFill>
                <a:latin typeface="+mn-lt"/>
                <a:ea typeface="+mn-ea"/>
                <a:cs typeface="+mn-cs"/>
              </a:rPr>
              <a:t>   for(int i = 0; i&lt;idx-1; i++) </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mid = </a:t>
            </a:r>
            <a:r>
              <a:rPr lang="en-US" altLang="ko-KR" sz="1200" b="0" u="none" kern="1200" dirty="0" err="1" smtClean="0">
                <a:solidFill>
                  <a:schemeClr val="tx1"/>
                </a:solidFill>
                <a:latin typeface="+mn-lt"/>
                <a:ea typeface="+mn-ea"/>
                <a:cs typeface="+mn-cs"/>
              </a:rPr>
              <a:t>mid.next</a:t>
            </a:r>
            <a:r>
              <a:rPr lang="en-US" altLang="ko-KR" sz="1200" b="0" u="none" kern="1200" dirty="0" smtClean="0">
                <a:solidFill>
                  <a:schemeClr val="tx1"/>
                </a:solidFill>
                <a:latin typeface="+mn-lt"/>
                <a:ea typeface="+mn-ea"/>
                <a:cs typeface="+mn-cs"/>
              </a:rPr>
              <a:t>; </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a:t>
            </a:r>
            <a:r>
              <a:rPr lang="en-US" altLang="ko-KR" sz="1200" b="0" u="none" kern="1200" dirty="0" err="1" smtClean="0">
                <a:solidFill>
                  <a:schemeClr val="tx1"/>
                </a:solidFill>
                <a:latin typeface="+mn-lt"/>
                <a:ea typeface="+mn-ea"/>
                <a:cs typeface="+mn-cs"/>
              </a:rPr>
              <a:t>mid.next</a:t>
            </a:r>
            <a:r>
              <a:rPr lang="en-US" altLang="ko-KR" sz="1200" b="0" u="none" kern="1200" dirty="0" smtClean="0">
                <a:solidFill>
                  <a:schemeClr val="tx1"/>
                </a:solidFill>
                <a:latin typeface="+mn-lt"/>
                <a:ea typeface="+mn-ea"/>
                <a:cs typeface="+mn-cs"/>
              </a:rPr>
              <a:t> = </a:t>
            </a:r>
            <a:r>
              <a:rPr lang="en-US" altLang="ko-KR" sz="1200" b="0" u="none" kern="1200" dirty="0" err="1" smtClean="0">
                <a:solidFill>
                  <a:schemeClr val="tx1"/>
                </a:solidFill>
                <a:latin typeface="+mn-lt"/>
                <a:ea typeface="+mn-ea"/>
                <a:cs typeface="+mn-cs"/>
              </a:rPr>
              <a:t>mid.next.next</a:t>
            </a:r>
            <a:r>
              <a:rPr lang="en-US" altLang="ko-KR" sz="1200" b="0" u="none" kern="1200" dirty="0" smtClean="0">
                <a:solidFill>
                  <a:schemeClr val="tx1"/>
                </a:solidFill>
                <a:latin typeface="+mn-lt"/>
                <a:ea typeface="+mn-ea"/>
                <a:cs typeface="+mn-cs"/>
              </a:rPr>
              <a:t>;   </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a:t>
            </a:r>
          </a:p>
          <a:p>
            <a:r>
              <a:rPr lang="ko-KR" altLang="en-US" sz="1200" b="0" kern="1200" dirty="0" err="1" smtClean="0">
                <a:solidFill>
                  <a:schemeClr val="tx1"/>
                </a:solidFill>
                <a:latin typeface="+mn-lt"/>
                <a:ea typeface="+mn-ea"/>
                <a:cs typeface="+mn-cs"/>
              </a:rPr>
              <a:t>ㅡㅡㅡㅡㅡㅡㅡㅡㅡㅡㅡㅡㅡㅡㅡㅡㅡㅡㅡㅡㅡㅡㅡㅡㅡㅡㅡㅡㅡㅡㅡㅡㅡㅡㅡㅡㅡㅡㅡㅡㅡㅡ</a:t>
            </a:r>
            <a:endParaRPr lang="en-US" altLang="ko-KR"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 </a:t>
            </a:r>
            <a:r>
              <a:rPr lang="ko-KR" altLang="en-US" sz="1200" b="0" kern="1200" dirty="0" smtClean="0">
                <a:solidFill>
                  <a:schemeClr val="tx1"/>
                </a:solidFill>
                <a:latin typeface="+mn-lt"/>
                <a:ea typeface="+mn-ea"/>
                <a:cs typeface="+mn-cs"/>
              </a:rPr>
              <a:t>교수님의 </a:t>
            </a:r>
            <a:r>
              <a:rPr lang="en-US" altLang="ko-KR" sz="1200" b="0" kern="1200" dirty="0" err="1" smtClean="0">
                <a:solidFill>
                  <a:schemeClr val="tx1"/>
                </a:solidFill>
                <a:latin typeface="+mn-lt"/>
                <a:ea typeface="+mn-ea"/>
                <a:cs typeface="+mn-cs"/>
              </a:rPr>
              <a:t>getLength</a:t>
            </a:r>
            <a:r>
              <a:rPr lang="en-US" altLang="ko-KR" sz="1200" b="0" kern="1200" dirty="0" smtClean="0">
                <a:solidFill>
                  <a:schemeClr val="tx1"/>
                </a:solidFill>
                <a:latin typeface="+mn-lt"/>
                <a:ea typeface="+mn-ea"/>
                <a:cs typeface="+mn-cs"/>
              </a:rPr>
              <a:t>() </a:t>
            </a:r>
            <a:r>
              <a:rPr lang="ko-KR" altLang="en-US" sz="1200" b="0" kern="1200" dirty="0" smtClean="0">
                <a:solidFill>
                  <a:schemeClr val="tx1"/>
                </a:solidFill>
                <a:latin typeface="+mn-lt"/>
                <a:ea typeface="+mn-ea"/>
                <a:cs typeface="+mn-cs"/>
              </a:rPr>
              <a:t>함수</a:t>
            </a:r>
            <a:endParaRPr lang="en-US" altLang="ko-KR"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public </a:t>
            </a:r>
            <a:r>
              <a:rPr lang="en-US" altLang="ko-KR" sz="1200" b="0" kern="1200" dirty="0" err="1" smtClean="0">
                <a:solidFill>
                  <a:schemeClr val="tx1"/>
                </a:solidFill>
                <a:latin typeface="+mn-lt"/>
                <a:ea typeface="+mn-ea"/>
                <a:cs typeface="+mn-cs"/>
              </a:rPr>
              <a:t>int</a:t>
            </a:r>
            <a:r>
              <a:rPr lang="en-US" altLang="ko-KR"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getLength</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int</a:t>
            </a:r>
            <a:r>
              <a:rPr lang="en-US" altLang="ko-KR" sz="1200" b="0" kern="1200" dirty="0" smtClean="0">
                <a:solidFill>
                  <a:schemeClr val="tx1"/>
                </a:solidFill>
                <a:latin typeface="+mn-lt"/>
                <a:ea typeface="+mn-ea"/>
                <a:cs typeface="+mn-cs"/>
              </a:rPr>
              <a:t> count = 0;</a:t>
            </a:r>
          </a:p>
          <a:p>
            <a:endParaRPr lang="ko-KR" altLang="en-US"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   Node tail = Head;</a:t>
            </a:r>
          </a:p>
          <a:p>
            <a:endParaRPr lang="ko-KR" altLang="en-US"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   while(tail != null)</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tail =</a:t>
            </a:r>
            <a:r>
              <a:rPr lang="en-US" altLang="ko-KR" sz="1200" b="0" kern="1200" dirty="0" err="1" smtClean="0">
                <a:solidFill>
                  <a:schemeClr val="tx1"/>
                </a:solidFill>
                <a:latin typeface="+mn-lt"/>
                <a:ea typeface="+mn-ea"/>
                <a:cs typeface="+mn-cs"/>
              </a:rPr>
              <a:t>tail.next</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count++;</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return count;</a:t>
            </a:r>
          </a:p>
          <a:p>
            <a:r>
              <a:rPr lang="en-US" altLang="ko-KR" sz="1200" b="0" kern="1200" dirty="0" smtClean="0">
                <a:solidFill>
                  <a:schemeClr val="tx1"/>
                </a:solidFill>
                <a:latin typeface="+mn-lt"/>
                <a:ea typeface="+mn-ea"/>
                <a:cs typeface="+mn-cs"/>
              </a:rPr>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b="0" kern="1200" dirty="0" err="1" smtClean="0">
                <a:solidFill>
                  <a:schemeClr val="tx1"/>
                </a:solidFill>
                <a:latin typeface="+mn-lt"/>
                <a:ea typeface="+mn-ea"/>
                <a:cs typeface="+mn-cs"/>
              </a:rPr>
              <a:t>ㅡㅡㅡㅡㅡㅡㅡㅡㅡㅡㅡㅡㅡㅡㅡㅡㅡㅡㅡㅡㅡㅡㅡㅡㅡㅡㅡㅡㅡㅡㅡㅡㅡㅡㅡㅡㅡㅡㅡㅡㅡㅡ</a:t>
            </a:r>
            <a:endParaRPr lang="en-US" altLang="ko-KR" sz="1200" b="0" kern="1200" dirty="0" smtClean="0">
              <a:solidFill>
                <a:schemeClr val="tx1"/>
              </a:solidFill>
              <a:latin typeface="+mn-lt"/>
              <a:ea typeface="+mn-ea"/>
              <a:cs typeface="+mn-cs"/>
            </a:endParaRPr>
          </a:p>
          <a:p>
            <a:r>
              <a:rPr lang="en-US" altLang="ko-KR" sz="1200" b="1" kern="1200" dirty="0" smtClean="0">
                <a:solidFill>
                  <a:schemeClr val="tx1"/>
                </a:solidFill>
                <a:latin typeface="+mn-lt"/>
                <a:ea typeface="+mn-ea"/>
                <a:cs typeface="+mn-cs"/>
              </a:rPr>
              <a:t>*</a:t>
            </a:r>
            <a:r>
              <a:rPr lang="ko-KR" altLang="en-US" sz="1200" b="1" kern="1200" dirty="0" smtClean="0">
                <a:solidFill>
                  <a:schemeClr val="tx1"/>
                </a:solidFill>
                <a:latin typeface="+mn-lt"/>
                <a:ea typeface="+mn-ea"/>
                <a:cs typeface="+mn-cs"/>
              </a:rPr>
              <a:t>모든 </a:t>
            </a:r>
            <a:r>
              <a:rPr lang="en-US" altLang="ko-KR" sz="1200" b="1" kern="1200" dirty="0" err="1" smtClean="0">
                <a:solidFill>
                  <a:schemeClr val="tx1"/>
                </a:solidFill>
                <a:latin typeface="+mn-lt"/>
                <a:ea typeface="+mn-ea"/>
                <a:cs typeface="+mn-cs"/>
              </a:rPr>
              <a:t>Linked</a:t>
            </a:r>
            <a:r>
              <a:rPr lang="en-US" altLang="ko-KR" sz="1200" b="1" kern="1200" baseline="0" dirty="0" err="1" smtClean="0">
                <a:solidFill>
                  <a:schemeClr val="tx1"/>
                </a:solidFill>
                <a:latin typeface="+mn-lt"/>
                <a:ea typeface="+mn-ea"/>
                <a:cs typeface="+mn-cs"/>
              </a:rPr>
              <a:t>List</a:t>
            </a:r>
            <a:r>
              <a:rPr lang="en-US" altLang="ko-KR" sz="1200" b="1" kern="1200" baseline="0" dirty="0" smtClean="0">
                <a:solidFill>
                  <a:schemeClr val="tx1"/>
                </a:solidFill>
                <a:latin typeface="+mn-lt"/>
                <a:ea typeface="+mn-ea"/>
                <a:cs typeface="+mn-cs"/>
              </a:rPr>
              <a:t> </a:t>
            </a:r>
            <a:r>
              <a:rPr lang="ko-KR" altLang="en-US" sz="1200" b="1" kern="1200" baseline="0" dirty="0" smtClean="0">
                <a:solidFill>
                  <a:schemeClr val="tx1"/>
                </a:solidFill>
                <a:latin typeface="+mn-lt"/>
                <a:ea typeface="+mn-ea"/>
                <a:cs typeface="+mn-cs"/>
              </a:rPr>
              <a:t>클래스의 함수에 </a:t>
            </a:r>
            <a:r>
              <a:rPr lang="en-US" altLang="ko-KR" sz="1200" b="1" kern="1200" baseline="0" dirty="0" smtClean="0">
                <a:solidFill>
                  <a:schemeClr val="tx1"/>
                </a:solidFill>
                <a:latin typeface="+mn-lt"/>
                <a:ea typeface="+mn-ea"/>
                <a:cs typeface="+mn-cs"/>
              </a:rPr>
              <a:t>count</a:t>
            </a:r>
            <a:r>
              <a:rPr lang="ko-KR" altLang="en-US" sz="1200" b="1" kern="1200" baseline="0" dirty="0" smtClean="0">
                <a:solidFill>
                  <a:schemeClr val="tx1"/>
                </a:solidFill>
                <a:latin typeface="+mn-lt"/>
                <a:ea typeface="+mn-ea"/>
                <a:cs typeface="+mn-cs"/>
              </a:rPr>
              <a:t>값이 줄고 늘어남을 넣은 함수들</a:t>
            </a:r>
            <a:r>
              <a:rPr lang="en-US" altLang="ko-KR" sz="1200" b="1" kern="1200" baseline="0" dirty="0" smtClean="0">
                <a:solidFill>
                  <a:schemeClr val="tx1"/>
                </a:solidFill>
                <a:latin typeface="+mn-lt"/>
                <a:ea typeface="+mn-ea"/>
                <a:cs typeface="+mn-cs"/>
              </a:rPr>
              <a:t>(</a:t>
            </a:r>
            <a:r>
              <a:rPr lang="en-US" altLang="ko-KR" sz="1200" b="1" kern="1200" baseline="0" dirty="0" err="1" smtClean="0">
                <a:solidFill>
                  <a:schemeClr val="tx1"/>
                </a:solidFill>
                <a:latin typeface="+mn-lt"/>
                <a:ea typeface="+mn-ea"/>
                <a:cs typeface="+mn-cs"/>
              </a:rPr>
              <a:t>getLength</a:t>
            </a:r>
            <a:r>
              <a:rPr lang="en-US" altLang="ko-KR" sz="1200" b="1" kern="1200" baseline="0" dirty="0" smtClean="0">
                <a:solidFill>
                  <a:schemeClr val="tx1"/>
                </a:solidFill>
                <a:latin typeface="+mn-lt"/>
                <a:ea typeface="+mn-ea"/>
                <a:cs typeface="+mn-cs"/>
              </a:rPr>
              <a:t>() </a:t>
            </a:r>
            <a:r>
              <a:rPr lang="ko-KR" altLang="en-US" sz="1200" b="1" kern="1200" baseline="0" dirty="0" smtClean="0">
                <a:solidFill>
                  <a:schemeClr val="tx1"/>
                </a:solidFill>
                <a:latin typeface="+mn-lt"/>
                <a:ea typeface="+mn-ea"/>
                <a:cs typeface="+mn-cs"/>
              </a:rPr>
              <a:t>함수 </a:t>
            </a:r>
            <a:r>
              <a:rPr lang="en-US" altLang="ko-KR" sz="1200" b="1" kern="1200" baseline="0" dirty="0" smtClean="0">
                <a:solidFill>
                  <a:schemeClr val="tx1"/>
                </a:solidFill>
                <a:latin typeface="+mn-lt"/>
                <a:ea typeface="+mn-ea"/>
                <a:cs typeface="+mn-cs"/>
              </a:rPr>
              <a:t>count </a:t>
            </a:r>
            <a:r>
              <a:rPr lang="ko-KR" altLang="en-US" sz="1200" b="1" kern="1200" baseline="0" dirty="0" smtClean="0">
                <a:solidFill>
                  <a:schemeClr val="tx1"/>
                </a:solidFill>
                <a:latin typeface="+mn-lt"/>
                <a:ea typeface="+mn-ea"/>
                <a:cs typeface="+mn-cs"/>
              </a:rPr>
              <a:t>값</a:t>
            </a:r>
            <a:r>
              <a:rPr lang="en-US" altLang="ko-KR" sz="1200" b="1" kern="1200" baseline="0" dirty="0" smtClean="0">
                <a:solidFill>
                  <a:schemeClr val="tx1"/>
                </a:solidFill>
                <a:latin typeface="+mn-lt"/>
                <a:ea typeface="+mn-ea"/>
                <a:cs typeface="+mn-cs"/>
              </a:rPr>
              <a:t>)</a:t>
            </a:r>
          </a:p>
          <a:p>
            <a:endParaRPr lang="en-US" altLang="ko-KR" sz="1200" b="0" u="none" kern="1200" baseline="0" dirty="0" smtClean="0">
              <a:solidFill>
                <a:schemeClr val="tx1"/>
              </a:solidFill>
              <a:latin typeface="+mn-lt"/>
              <a:ea typeface="+mn-ea"/>
              <a:cs typeface="+mn-cs"/>
            </a:endParaRPr>
          </a:p>
          <a:p>
            <a:r>
              <a:rPr lang="en-US" altLang="ko-KR" sz="1200" b="0" u="none" kern="1200" dirty="0" smtClean="0">
                <a:solidFill>
                  <a:schemeClr val="tx1"/>
                </a:solidFill>
                <a:latin typeface="+mn-lt"/>
                <a:ea typeface="+mn-ea"/>
                <a:cs typeface="+mn-cs"/>
              </a:rPr>
              <a:t>public class </a:t>
            </a:r>
            <a:r>
              <a:rPr lang="en-US" altLang="ko-KR" sz="1200" b="0" u="none" kern="1200" dirty="0" err="1" smtClean="0">
                <a:solidFill>
                  <a:schemeClr val="tx1"/>
                </a:solidFill>
                <a:latin typeface="+mn-lt"/>
                <a:ea typeface="+mn-ea"/>
                <a:cs typeface="+mn-cs"/>
              </a:rPr>
              <a:t>LinkedList</a:t>
            </a:r>
            <a:r>
              <a:rPr lang="en-US" altLang="ko-KR"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a:t>
            </a:r>
            <a:r>
              <a:rPr lang="en-US" altLang="ko-KR" sz="1200" b="0" u="none" kern="1200" dirty="0" err="1" smtClean="0">
                <a:solidFill>
                  <a:schemeClr val="tx1"/>
                </a:solidFill>
                <a:latin typeface="+mn-lt"/>
                <a:ea typeface="+mn-ea"/>
                <a:cs typeface="+mn-cs"/>
              </a:rPr>
              <a:t>LinkedList</a:t>
            </a:r>
            <a:r>
              <a:rPr lang="en-US" altLang="ko-KR" sz="1200" b="0" u="none" kern="1200" dirty="0" smtClean="0">
                <a:solidFill>
                  <a:schemeClr val="tx1"/>
                </a:solidFill>
                <a:latin typeface="+mn-lt"/>
                <a:ea typeface="+mn-ea"/>
                <a:cs typeface="+mn-cs"/>
              </a:rPr>
              <a:t>() </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Head = null; </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ko-KR" altLang="en-US"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private Node Head; </a:t>
            </a:r>
          </a:p>
          <a:p>
            <a:r>
              <a:rPr lang="en-US" altLang="ko-KR" sz="1200" b="0" u="none" kern="1200" dirty="0" smtClean="0">
                <a:solidFill>
                  <a:schemeClr val="tx1"/>
                </a:solidFill>
                <a:latin typeface="+mn-lt"/>
                <a:ea typeface="+mn-ea"/>
                <a:cs typeface="+mn-cs"/>
              </a:rPr>
              <a:t>private Node Tail;</a:t>
            </a:r>
          </a:p>
          <a:p>
            <a:endParaRPr lang="ko-KR" altLang="en-US" sz="1200" b="0" u="none" kern="1200" dirty="0" smtClean="0">
              <a:solidFill>
                <a:schemeClr val="tx1"/>
              </a:solidFill>
              <a:latin typeface="+mn-lt"/>
              <a:ea typeface="+mn-ea"/>
              <a:cs typeface="+mn-cs"/>
            </a:endParaRPr>
          </a:p>
          <a:p>
            <a:r>
              <a:rPr lang="en-US" altLang="ko-KR" sz="1200" b="0" u="none" kern="1200" dirty="0" smtClean="0">
                <a:solidFill>
                  <a:schemeClr val="tx1"/>
                </a:solidFill>
                <a:latin typeface="+mn-lt"/>
                <a:ea typeface="+mn-ea"/>
                <a:cs typeface="+mn-cs"/>
              </a:rPr>
              <a:t>public void </a:t>
            </a:r>
            <a:r>
              <a:rPr lang="en-US" altLang="ko-KR" sz="1200" b="0" u="none" kern="1200" dirty="0" err="1" smtClean="0">
                <a:solidFill>
                  <a:schemeClr val="tx1"/>
                </a:solidFill>
                <a:latin typeface="+mn-lt"/>
                <a:ea typeface="+mn-ea"/>
                <a:cs typeface="+mn-cs"/>
              </a:rPr>
              <a:t>insertFirst</a:t>
            </a:r>
            <a:r>
              <a:rPr lang="en-US" altLang="ko-KR" sz="1200" b="0" u="none" kern="1200" dirty="0" smtClean="0">
                <a:solidFill>
                  <a:schemeClr val="tx1"/>
                </a:solidFill>
                <a:latin typeface="+mn-lt"/>
                <a:ea typeface="+mn-ea"/>
                <a:cs typeface="+mn-cs"/>
              </a:rPr>
              <a:t>(String data) </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      Node </a:t>
            </a:r>
            <a:r>
              <a:rPr lang="en-US" altLang="ko-KR" sz="1200" b="0" u="none" kern="1200" dirty="0" err="1" smtClean="0">
                <a:solidFill>
                  <a:schemeClr val="tx1"/>
                </a:solidFill>
                <a:latin typeface="+mn-lt"/>
                <a:ea typeface="+mn-ea"/>
                <a:cs typeface="+mn-cs"/>
              </a:rPr>
              <a:t>newNode</a:t>
            </a:r>
            <a:r>
              <a:rPr lang="en-US" altLang="ko-KR" sz="1200" b="0" u="none" kern="1200" dirty="0" smtClean="0">
                <a:solidFill>
                  <a:schemeClr val="tx1"/>
                </a:solidFill>
                <a:latin typeface="+mn-lt"/>
                <a:ea typeface="+mn-ea"/>
                <a:cs typeface="+mn-cs"/>
              </a:rPr>
              <a:t> = new Node(data);</a:t>
            </a:r>
          </a:p>
          <a:p>
            <a:r>
              <a:rPr lang="en-US" altLang="ko-KR" sz="1200" b="0" u="none" kern="1200" dirty="0" smtClean="0">
                <a:solidFill>
                  <a:schemeClr val="tx1"/>
                </a:solidFill>
                <a:latin typeface="+mn-lt"/>
                <a:ea typeface="+mn-ea"/>
                <a:cs typeface="+mn-cs"/>
              </a:rPr>
              <a:t>      </a:t>
            </a:r>
            <a:r>
              <a:rPr lang="en-US" altLang="ko-KR" sz="1200" b="0" u="none" kern="1200" dirty="0" err="1" smtClean="0">
                <a:solidFill>
                  <a:schemeClr val="tx1"/>
                </a:solidFill>
                <a:latin typeface="+mn-lt"/>
                <a:ea typeface="+mn-ea"/>
                <a:cs typeface="+mn-cs"/>
              </a:rPr>
              <a:t>newNode.next</a:t>
            </a:r>
            <a:r>
              <a:rPr lang="en-US" altLang="ko-KR" sz="1200" b="0" u="none" kern="1200" dirty="0" smtClean="0">
                <a:solidFill>
                  <a:schemeClr val="tx1"/>
                </a:solidFill>
                <a:latin typeface="+mn-lt"/>
                <a:ea typeface="+mn-ea"/>
                <a:cs typeface="+mn-cs"/>
              </a:rPr>
              <a:t> = Head;</a:t>
            </a:r>
          </a:p>
          <a:p>
            <a:r>
              <a:rPr lang="en-US" altLang="ko-KR" sz="1200" b="0" u="none" kern="1200" dirty="0" smtClean="0">
                <a:solidFill>
                  <a:schemeClr val="tx1"/>
                </a:solidFill>
                <a:latin typeface="+mn-lt"/>
                <a:ea typeface="+mn-ea"/>
                <a:cs typeface="+mn-cs"/>
              </a:rPr>
              <a:t>      Head = </a:t>
            </a:r>
            <a:r>
              <a:rPr lang="en-US" altLang="ko-KR" sz="1200" b="0" u="none" kern="1200" dirty="0" err="1" smtClean="0">
                <a:solidFill>
                  <a:schemeClr val="tx1"/>
                </a:solidFill>
                <a:latin typeface="+mn-lt"/>
                <a:ea typeface="+mn-ea"/>
                <a:cs typeface="+mn-cs"/>
              </a:rPr>
              <a:t>newNode</a:t>
            </a:r>
            <a:r>
              <a:rPr lang="en-US" altLang="ko-KR"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      count++;</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endParaRPr lang="ko-KR" altLang="en-US" sz="1200" b="0" u="none" kern="1200" dirty="0" smtClean="0">
              <a:solidFill>
                <a:schemeClr val="tx1"/>
              </a:solidFill>
              <a:latin typeface="+mn-lt"/>
              <a:ea typeface="+mn-ea"/>
              <a:cs typeface="+mn-cs"/>
            </a:endParaRPr>
          </a:p>
          <a:p>
            <a:endParaRPr lang="ko-KR" altLang="en-US" sz="1200" b="0" u="none" kern="1200" dirty="0" smtClean="0">
              <a:solidFill>
                <a:schemeClr val="tx1"/>
              </a:solidFill>
              <a:latin typeface="+mn-lt"/>
              <a:ea typeface="+mn-ea"/>
              <a:cs typeface="+mn-cs"/>
            </a:endParaRPr>
          </a:p>
          <a:p>
            <a:r>
              <a:rPr lang="en-US" altLang="ko-KR" sz="1200" b="0" u="none" kern="1200" dirty="0" smtClean="0">
                <a:solidFill>
                  <a:schemeClr val="tx1"/>
                </a:solidFill>
                <a:latin typeface="+mn-lt"/>
                <a:ea typeface="+mn-ea"/>
                <a:cs typeface="+mn-cs"/>
              </a:rPr>
              <a:t>public void </a:t>
            </a:r>
            <a:r>
              <a:rPr lang="en-US" altLang="ko-KR" sz="1200" b="0" u="none" kern="1200" dirty="0" err="1" smtClean="0">
                <a:solidFill>
                  <a:schemeClr val="tx1"/>
                </a:solidFill>
                <a:latin typeface="+mn-lt"/>
                <a:ea typeface="+mn-ea"/>
                <a:cs typeface="+mn-cs"/>
              </a:rPr>
              <a:t>insertLast</a:t>
            </a:r>
            <a:r>
              <a:rPr lang="en-US" altLang="ko-KR" sz="1200" b="0" u="none" kern="1200" dirty="0" smtClean="0">
                <a:solidFill>
                  <a:schemeClr val="tx1"/>
                </a:solidFill>
                <a:latin typeface="+mn-lt"/>
                <a:ea typeface="+mn-ea"/>
                <a:cs typeface="+mn-cs"/>
              </a:rPr>
              <a:t>(String data)</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Node </a:t>
            </a:r>
            <a:r>
              <a:rPr lang="en-US" altLang="ko-KR" sz="1200" b="0" u="none" kern="1200" dirty="0" err="1" smtClean="0">
                <a:solidFill>
                  <a:schemeClr val="tx1"/>
                </a:solidFill>
                <a:latin typeface="+mn-lt"/>
                <a:ea typeface="+mn-ea"/>
                <a:cs typeface="+mn-cs"/>
              </a:rPr>
              <a:t>newNode</a:t>
            </a:r>
            <a:r>
              <a:rPr lang="en-US" altLang="ko-KR" sz="1200" b="0" u="none" kern="1200" dirty="0" smtClean="0">
                <a:solidFill>
                  <a:schemeClr val="tx1"/>
                </a:solidFill>
                <a:latin typeface="+mn-lt"/>
                <a:ea typeface="+mn-ea"/>
                <a:cs typeface="+mn-cs"/>
              </a:rPr>
              <a:t> = null;      </a:t>
            </a:r>
          </a:p>
          <a:p>
            <a:r>
              <a:rPr lang="en-US" altLang="ko-KR" sz="1200" b="0" u="none" kern="1200" dirty="0" smtClean="0">
                <a:solidFill>
                  <a:schemeClr val="tx1"/>
                </a:solidFill>
                <a:latin typeface="+mn-lt"/>
                <a:ea typeface="+mn-ea"/>
                <a:cs typeface="+mn-cs"/>
              </a:rPr>
              <a:t>    </a:t>
            </a:r>
            <a:r>
              <a:rPr lang="en-US" altLang="ko-KR" sz="1200" b="0" u="none" kern="1200" dirty="0" err="1" smtClean="0">
                <a:solidFill>
                  <a:schemeClr val="tx1"/>
                </a:solidFill>
                <a:latin typeface="+mn-lt"/>
                <a:ea typeface="+mn-ea"/>
                <a:cs typeface="+mn-cs"/>
              </a:rPr>
              <a:t>newNode</a:t>
            </a:r>
            <a:r>
              <a:rPr lang="en-US" altLang="ko-KR" sz="1200" b="0" u="none" kern="1200" dirty="0" smtClean="0">
                <a:solidFill>
                  <a:schemeClr val="tx1"/>
                </a:solidFill>
                <a:latin typeface="+mn-lt"/>
                <a:ea typeface="+mn-ea"/>
                <a:cs typeface="+mn-cs"/>
              </a:rPr>
              <a:t> = new Node(data); </a:t>
            </a:r>
          </a:p>
          <a:p>
            <a:r>
              <a:rPr lang="ko-KR" altLang="en-US"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    Node tail = Head; </a:t>
            </a:r>
          </a:p>
          <a:p>
            <a:r>
              <a:rPr lang="ko-KR" altLang="en-US"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    if(Head == null) </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    Head = </a:t>
            </a:r>
            <a:r>
              <a:rPr lang="en-US" altLang="ko-KR" sz="1200" b="0" u="none" kern="1200" dirty="0" err="1" smtClean="0">
                <a:solidFill>
                  <a:schemeClr val="tx1"/>
                </a:solidFill>
                <a:latin typeface="+mn-lt"/>
                <a:ea typeface="+mn-ea"/>
                <a:cs typeface="+mn-cs"/>
              </a:rPr>
              <a:t>newNode</a:t>
            </a:r>
            <a:r>
              <a:rPr lang="en-US" altLang="ko-KR" sz="1200" b="0" u="none" kern="1200" dirty="0" smtClean="0">
                <a:solidFill>
                  <a:schemeClr val="tx1"/>
                </a:solidFill>
                <a:latin typeface="+mn-lt"/>
                <a:ea typeface="+mn-ea"/>
                <a:cs typeface="+mn-cs"/>
              </a:rPr>
              <a:t>;        </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else</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while(</a:t>
            </a:r>
            <a:r>
              <a:rPr lang="en-US" altLang="ko-KR" sz="1200" b="0" u="none" kern="1200" dirty="0" err="1" smtClean="0">
                <a:solidFill>
                  <a:schemeClr val="tx1"/>
                </a:solidFill>
                <a:latin typeface="+mn-lt"/>
                <a:ea typeface="+mn-ea"/>
                <a:cs typeface="+mn-cs"/>
              </a:rPr>
              <a:t>tail.next</a:t>
            </a:r>
            <a:r>
              <a:rPr lang="en-US" altLang="ko-KR" sz="1200" b="0" u="none" kern="1200" dirty="0" smtClean="0">
                <a:solidFill>
                  <a:schemeClr val="tx1"/>
                </a:solidFill>
                <a:latin typeface="+mn-lt"/>
                <a:ea typeface="+mn-ea"/>
                <a:cs typeface="+mn-cs"/>
              </a:rPr>
              <a:t> != null) </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tail = </a:t>
            </a:r>
            <a:r>
              <a:rPr lang="en-US" altLang="ko-KR" sz="1200" b="0" u="none" kern="1200" dirty="0" err="1" smtClean="0">
                <a:solidFill>
                  <a:schemeClr val="tx1"/>
                </a:solidFill>
                <a:latin typeface="+mn-lt"/>
                <a:ea typeface="+mn-ea"/>
                <a:cs typeface="+mn-cs"/>
              </a:rPr>
              <a:t>tail.next</a:t>
            </a:r>
            <a:r>
              <a:rPr lang="en-US" altLang="ko-KR" sz="1200" b="0" u="none" kern="1200" dirty="0" smtClean="0">
                <a:solidFill>
                  <a:schemeClr val="tx1"/>
                </a:solidFill>
                <a:latin typeface="+mn-lt"/>
                <a:ea typeface="+mn-ea"/>
                <a:cs typeface="+mn-cs"/>
              </a:rPr>
              <a:t>; </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a:t>
            </a:r>
            <a:r>
              <a:rPr lang="en-US" altLang="ko-KR" sz="1200" b="0" u="none" kern="1200" dirty="0" err="1" smtClean="0">
                <a:solidFill>
                  <a:schemeClr val="tx1"/>
                </a:solidFill>
                <a:latin typeface="+mn-lt"/>
                <a:ea typeface="+mn-ea"/>
                <a:cs typeface="+mn-cs"/>
              </a:rPr>
              <a:t>tail.next</a:t>
            </a:r>
            <a:r>
              <a:rPr lang="en-US" altLang="ko-KR" sz="1200" b="0" u="none" kern="1200" dirty="0" smtClean="0">
                <a:solidFill>
                  <a:schemeClr val="tx1"/>
                </a:solidFill>
                <a:latin typeface="+mn-lt"/>
                <a:ea typeface="+mn-ea"/>
                <a:cs typeface="+mn-cs"/>
              </a:rPr>
              <a:t> = </a:t>
            </a:r>
            <a:r>
              <a:rPr lang="en-US" altLang="ko-KR" sz="1200" b="0" u="none" kern="1200" dirty="0" err="1" smtClean="0">
                <a:solidFill>
                  <a:schemeClr val="tx1"/>
                </a:solidFill>
                <a:latin typeface="+mn-lt"/>
                <a:ea typeface="+mn-ea"/>
                <a:cs typeface="+mn-cs"/>
              </a:rPr>
              <a:t>newNode</a:t>
            </a:r>
            <a:r>
              <a:rPr lang="en-US" altLang="ko-KR" sz="1200" b="0" u="none" kern="1200" dirty="0" smtClean="0">
                <a:solidFill>
                  <a:schemeClr val="tx1"/>
                </a:solidFill>
                <a:latin typeface="+mn-lt"/>
                <a:ea typeface="+mn-ea"/>
                <a:cs typeface="+mn-cs"/>
              </a:rPr>
              <a:t>;              </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endParaRPr lang="ko-KR" altLang="en-US" sz="1200" b="0" u="none" kern="1200" dirty="0" smtClean="0">
              <a:solidFill>
                <a:schemeClr val="tx1"/>
              </a:solidFill>
              <a:latin typeface="+mn-lt"/>
              <a:ea typeface="+mn-ea"/>
              <a:cs typeface="+mn-cs"/>
            </a:endParaRPr>
          </a:p>
          <a:p>
            <a:r>
              <a:rPr lang="en-US" altLang="ko-KR" sz="1200" b="0" u="none" kern="1200" dirty="0" smtClean="0">
                <a:solidFill>
                  <a:schemeClr val="tx1"/>
                </a:solidFill>
                <a:latin typeface="+mn-lt"/>
                <a:ea typeface="+mn-ea"/>
                <a:cs typeface="+mn-cs"/>
              </a:rPr>
              <a:t>public String </a:t>
            </a:r>
            <a:r>
              <a:rPr lang="en-US" altLang="ko-KR" sz="1200" b="0" u="none" kern="1200" dirty="0" err="1" smtClean="0">
                <a:solidFill>
                  <a:schemeClr val="tx1"/>
                </a:solidFill>
                <a:latin typeface="+mn-lt"/>
                <a:ea typeface="+mn-ea"/>
                <a:cs typeface="+mn-cs"/>
              </a:rPr>
              <a:t>getFirst</a:t>
            </a:r>
            <a:r>
              <a:rPr lang="en-US" altLang="ko-KR" sz="1200" b="0" u="none" kern="1200" dirty="0" smtClean="0">
                <a:solidFill>
                  <a:schemeClr val="tx1"/>
                </a:solidFill>
                <a:latin typeface="+mn-lt"/>
                <a:ea typeface="+mn-ea"/>
                <a:cs typeface="+mn-cs"/>
              </a:rPr>
              <a:t>()</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if(Head ==null)</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return "Error: empty List";</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return </a:t>
            </a:r>
            <a:r>
              <a:rPr lang="en-US" altLang="ko-KR" sz="1200" b="0" u="none" kern="1200" dirty="0" err="1" smtClean="0">
                <a:solidFill>
                  <a:schemeClr val="tx1"/>
                </a:solidFill>
                <a:latin typeface="+mn-lt"/>
                <a:ea typeface="+mn-ea"/>
                <a:cs typeface="+mn-cs"/>
              </a:rPr>
              <a:t>Head.getData</a:t>
            </a:r>
            <a:r>
              <a:rPr lang="en-US" altLang="ko-KR" sz="1200" b="0" u="none" kern="1200" dirty="0" smtClean="0">
                <a:solidFill>
                  <a:schemeClr val="tx1"/>
                </a:solidFill>
                <a:latin typeface="+mn-lt"/>
                <a:ea typeface="+mn-ea"/>
                <a:cs typeface="+mn-cs"/>
              </a:rPr>
              <a:t>();</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ko-KR" altLang="en-US"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public String </a:t>
            </a:r>
            <a:r>
              <a:rPr lang="en-US" altLang="ko-KR" sz="1200" b="0" u="none" kern="1200" dirty="0" err="1" smtClean="0">
                <a:solidFill>
                  <a:schemeClr val="tx1"/>
                </a:solidFill>
                <a:latin typeface="+mn-lt"/>
                <a:ea typeface="+mn-ea"/>
                <a:cs typeface="+mn-cs"/>
              </a:rPr>
              <a:t>getLast</a:t>
            </a:r>
            <a:r>
              <a:rPr lang="en-US" altLang="ko-KR" sz="1200" b="0" u="none" kern="1200" dirty="0" smtClean="0">
                <a:solidFill>
                  <a:schemeClr val="tx1"/>
                </a:solidFill>
                <a:latin typeface="+mn-lt"/>
                <a:ea typeface="+mn-ea"/>
                <a:cs typeface="+mn-cs"/>
              </a:rPr>
              <a:t>() </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Node tail = Head; </a:t>
            </a:r>
          </a:p>
          <a:p>
            <a:r>
              <a:rPr lang="ko-KR" altLang="en-US"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    if(Head == null)</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     return "Error: Empty";       </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else</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while(</a:t>
            </a:r>
            <a:r>
              <a:rPr lang="en-US" altLang="ko-KR" sz="1200" b="0" u="none" kern="1200" dirty="0" err="1" smtClean="0">
                <a:solidFill>
                  <a:schemeClr val="tx1"/>
                </a:solidFill>
                <a:latin typeface="+mn-lt"/>
                <a:ea typeface="+mn-ea"/>
                <a:cs typeface="+mn-cs"/>
              </a:rPr>
              <a:t>tail.next</a:t>
            </a:r>
            <a:r>
              <a:rPr lang="en-US" altLang="ko-KR" sz="1200" b="0" u="none" kern="1200" dirty="0" smtClean="0">
                <a:solidFill>
                  <a:schemeClr val="tx1"/>
                </a:solidFill>
                <a:latin typeface="+mn-lt"/>
                <a:ea typeface="+mn-ea"/>
                <a:cs typeface="+mn-cs"/>
              </a:rPr>
              <a:t> != null) </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tail = </a:t>
            </a:r>
            <a:r>
              <a:rPr lang="en-US" altLang="ko-KR" sz="1200" b="0" u="none" kern="1200" dirty="0" err="1" smtClean="0">
                <a:solidFill>
                  <a:schemeClr val="tx1"/>
                </a:solidFill>
                <a:latin typeface="+mn-lt"/>
                <a:ea typeface="+mn-ea"/>
                <a:cs typeface="+mn-cs"/>
              </a:rPr>
              <a:t>tail.next</a:t>
            </a:r>
            <a:r>
              <a:rPr lang="en-US" altLang="ko-KR" sz="1200" b="0" u="none" kern="1200" dirty="0" smtClean="0">
                <a:solidFill>
                  <a:schemeClr val="tx1"/>
                </a:solidFill>
                <a:latin typeface="+mn-lt"/>
                <a:ea typeface="+mn-ea"/>
                <a:cs typeface="+mn-cs"/>
              </a:rPr>
              <a:t>; </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return </a:t>
            </a:r>
            <a:r>
              <a:rPr lang="en-US" altLang="ko-KR" sz="1200" b="0" u="none" kern="1200" dirty="0" err="1" smtClean="0">
                <a:solidFill>
                  <a:schemeClr val="tx1"/>
                </a:solidFill>
                <a:latin typeface="+mn-lt"/>
                <a:ea typeface="+mn-ea"/>
                <a:cs typeface="+mn-cs"/>
              </a:rPr>
              <a:t>tail.getData</a:t>
            </a:r>
            <a:r>
              <a:rPr lang="en-US" altLang="ko-KR" sz="1200" b="0" u="none" kern="1200" dirty="0" smtClean="0">
                <a:solidFill>
                  <a:schemeClr val="tx1"/>
                </a:solidFill>
                <a:latin typeface="+mn-lt"/>
                <a:ea typeface="+mn-ea"/>
                <a:cs typeface="+mn-cs"/>
              </a:rPr>
              <a:t>();  </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endParaRPr lang="ko-KR" altLang="en-US" sz="1200" b="0" u="none" kern="1200" dirty="0" smtClean="0">
              <a:solidFill>
                <a:schemeClr val="tx1"/>
              </a:solidFill>
              <a:latin typeface="+mn-lt"/>
              <a:ea typeface="+mn-ea"/>
              <a:cs typeface="+mn-cs"/>
            </a:endParaRPr>
          </a:p>
          <a:p>
            <a:r>
              <a:rPr lang="en-US" altLang="ko-KR" sz="1200" b="0" u="none" kern="1200" dirty="0" smtClean="0">
                <a:solidFill>
                  <a:schemeClr val="tx1"/>
                </a:solidFill>
                <a:latin typeface="+mn-lt"/>
                <a:ea typeface="+mn-ea"/>
                <a:cs typeface="+mn-cs"/>
              </a:rPr>
              <a:t>public void </a:t>
            </a:r>
            <a:r>
              <a:rPr lang="en-US" altLang="ko-KR" sz="1200" b="0" u="none" kern="1200" dirty="0" err="1" smtClean="0">
                <a:solidFill>
                  <a:schemeClr val="tx1"/>
                </a:solidFill>
                <a:latin typeface="+mn-lt"/>
                <a:ea typeface="+mn-ea"/>
                <a:cs typeface="+mn-cs"/>
              </a:rPr>
              <a:t>deleteFirst</a:t>
            </a:r>
            <a:r>
              <a:rPr lang="en-US" altLang="ko-KR" sz="1200" b="0" u="none" kern="1200" dirty="0" smtClean="0">
                <a:solidFill>
                  <a:schemeClr val="tx1"/>
                </a:solidFill>
                <a:latin typeface="+mn-lt"/>
                <a:ea typeface="+mn-ea"/>
                <a:cs typeface="+mn-cs"/>
              </a:rPr>
              <a:t>()</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    if(Head == null)</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return;</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Head = </a:t>
            </a:r>
            <a:r>
              <a:rPr lang="en-US" altLang="ko-KR" sz="1200" b="0" u="none" kern="1200" dirty="0" err="1" smtClean="0">
                <a:solidFill>
                  <a:schemeClr val="tx1"/>
                </a:solidFill>
                <a:latin typeface="+mn-lt"/>
                <a:ea typeface="+mn-ea"/>
                <a:cs typeface="+mn-cs"/>
              </a:rPr>
              <a:t>Head.next</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count--;     </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ko-KR" altLang="en-US" sz="1200" b="0" u="none" kern="1200" dirty="0" smtClean="0">
                <a:solidFill>
                  <a:schemeClr val="tx1"/>
                </a:solidFill>
                <a:latin typeface="+mn-lt"/>
                <a:ea typeface="+mn-ea"/>
                <a:cs typeface="+mn-cs"/>
              </a:rPr>
              <a:t>   </a:t>
            </a:r>
          </a:p>
          <a:p>
            <a:r>
              <a:rPr lang="ko-KR" altLang="en-US"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public void </a:t>
            </a:r>
            <a:r>
              <a:rPr lang="en-US" altLang="ko-KR" sz="1200" b="0" u="none" kern="1200" dirty="0" err="1" smtClean="0">
                <a:solidFill>
                  <a:schemeClr val="tx1"/>
                </a:solidFill>
                <a:latin typeface="+mn-lt"/>
                <a:ea typeface="+mn-ea"/>
                <a:cs typeface="+mn-cs"/>
              </a:rPr>
              <a:t>deleteLast</a:t>
            </a:r>
            <a:r>
              <a:rPr lang="en-US" altLang="ko-KR" sz="1200" b="0" u="none" kern="1200" dirty="0" smtClean="0">
                <a:solidFill>
                  <a:schemeClr val="tx1"/>
                </a:solidFill>
                <a:latin typeface="+mn-lt"/>
                <a:ea typeface="+mn-ea"/>
                <a:cs typeface="+mn-cs"/>
              </a:rPr>
              <a:t>()  </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if(Head == null) </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return;</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ko-KR" altLang="en-US"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   if(</a:t>
            </a:r>
            <a:r>
              <a:rPr lang="en-US" altLang="ko-KR" sz="1200" b="0" u="none" kern="1200" dirty="0" err="1" smtClean="0">
                <a:solidFill>
                  <a:schemeClr val="tx1"/>
                </a:solidFill>
                <a:latin typeface="+mn-lt"/>
                <a:ea typeface="+mn-ea"/>
                <a:cs typeface="+mn-cs"/>
              </a:rPr>
              <a:t>Head.next</a:t>
            </a:r>
            <a:r>
              <a:rPr lang="en-US" altLang="ko-KR" sz="1200" b="0" u="none" kern="1200" dirty="0" smtClean="0">
                <a:solidFill>
                  <a:schemeClr val="tx1"/>
                </a:solidFill>
                <a:latin typeface="+mn-lt"/>
                <a:ea typeface="+mn-ea"/>
                <a:cs typeface="+mn-cs"/>
              </a:rPr>
              <a:t> == null)</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Head = null;</a:t>
            </a:r>
          </a:p>
          <a:p>
            <a:r>
              <a:rPr lang="en-US" altLang="ko-KR" sz="1200" b="0" u="none" kern="1200" dirty="0" smtClean="0">
                <a:solidFill>
                  <a:schemeClr val="tx1"/>
                </a:solidFill>
                <a:latin typeface="+mn-lt"/>
                <a:ea typeface="+mn-ea"/>
                <a:cs typeface="+mn-cs"/>
              </a:rPr>
              <a:t>      return;</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ko-KR" altLang="en-US"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   Node current = Head; </a:t>
            </a:r>
          </a:p>
          <a:p>
            <a:r>
              <a:rPr lang="ko-KR" altLang="en-US"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   while(</a:t>
            </a:r>
            <a:r>
              <a:rPr lang="en-US" altLang="ko-KR" sz="1200" b="0" u="none" kern="1200" dirty="0" err="1" smtClean="0">
                <a:solidFill>
                  <a:schemeClr val="tx1"/>
                </a:solidFill>
                <a:latin typeface="+mn-lt"/>
                <a:ea typeface="+mn-ea"/>
                <a:cs typeface="+mn-cs"/>
              </a:rPr>
              <a:t>current.next.next</a:t>
            </a:r>
            <a:r>
              <a:rPr lang="en-US" altLang="ko-KR" sz="1200" b="0" u="none" kern="1200" dirty="0" smtClean="0">
                <a:solidFill>
                  <a:schemeClr val="tx1"/>
                </a:solidFill>
                <a:latin typeface="+mn-lt"/>
                <a:ea typeface="+mn-ea"/>
                <a:cs typeface="+mn-cs"/>
              </a:rPr>
              <a:t> != null)   </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        current = </a:t>
            </a:r>
            <a:r>
              <a:rPr lang="en-US" altLang="ko-KR" sz="1200" b="0" u="none" kern="1200" dirty="0" err="1" smtClean="0">
                <a:solidFill>
                  <a:schemeClr val="tx1"/>
                </a:solidFill>
                <a:latin typeface="+mn-lt"/>
                <a:ea typeface="+mn-ea"/>
                <a:cs typeface="+mn-cs"/>
              </a:rPr>
              <a:t>current.next</a:t>
            </a:r>
            <a:r>
              <a:rPr lang="en-US" altLang="ko-KR" sz="1200" b="0" u="none" kern="1200" dirty="0" smtClean="0">
                <a:solidFill>
                  <a:schemeClr val="tx1"/>
                </a:solidFill>
                <a:latin typeface="+mn-lt"/>
                <a:ea typeface="+mn-ea"/>
                <a:cs typeface="+mn-cs"/>
              </a:rPr>
              <a:t>;  </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a:t>
            </a:r>
            <a:r>
              <a:rPr lang="en-US" altLang="ko-KR" sz="1200" b="0" u="none" kern="1200" dirty="0" err="1" smtClean="0">
                <a:solidFill>
                  <a:schemeClr val="tx1"/>
                </a:solidFill>
                <a:latin typeface="+mn-lt"/>
                <a:ea typeface="+mn-ea"/>
                <a:cs typeface="+mn-cs"/>
              </a:rPr>
              <a:t>current.next</a:t>
            </a:r>
            <a:r>
              <a:rPr lang="en-US" altLang="ko-KR" sz="1200" b="0" u="none" kern="1200" dirty="0" smtClean="0">
                <a:solidFill>
                  <a:schemeClr val="tx1"/>
                </a:solidFill>
                <a:latin typeface="+mn-lt"/>
                <a:ea typeface="+mn-ea"/>
                <a:cs typeface="+mn-cs"/>
              </a:rPr>
              <a:t> = null; </a:t>
            </a:r>
          </a:p>
          <a:p>
            <a:r>
              <a:rPr lang="en-US" altLang="ko-KR" sz="1200" b="0" u="none" kern="1200" dirty="0" smtClean="0">
                <a:solidFill>
                  <a:schemeClr val="tx1"/>
                </a:solidFill>
                <a:latin typeface="+mn-lt"/>
                <a:ea typeface="+mn-ea"/>
                <a:cs typeface="+mn-cs"/>
              </a:rPr>
              <a:t>     count--;</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endParaRPr lang="ko-KR" altLang="en-US" sz="1200" b="0" u="none" kern="1200" dirty="0" smtClean="0">
              <a:solidFill>
                <a:schemeClr val="tx1"/>
              </a:solidFill>
              <a:latin typeface="+mn-lt"/>
              <a:ea typeface="+mn-ea"/>
              <a:cs typeface="+mn-cs"/>
            </a:endParaRPr>
          </a:p>
          <a:p>
            <a:r>
              <a:rPr lang="en-US" altLang="ko-KR" sz="1200" b="0" u="none" kern="1200" dirty="0" smtClean="0">
                <a:solidFill>
                  <a:schemeClr val="tx1"/>
                </a:solidFill>
                <a:latin typeface="+mn-lt"/>
                <a:ea typeface="+mn-ea"/>
                <a:cs typeface="+mn-cs"/>
              </a:rPr>
              <a:t>public </a:t>
            </a:r>
            <a:r>
              <a:rPr lang="en-US" altLang="ko-KR" sz="1200" b="0" u="none" kern="1200" dirty="0" err="1" smtClean="0">
                <a:solidFill>
                  <a:schemeClr val="tx1"/>
                </a:solidFill>
                <a:latin typeface="+mn-lt"/>
                <a:ea typeface="+mn-ea"/>
                <a:cs typeface="+mn-cs"/>
              </a:rPr>
              <a:t>int</a:t>
            </a:r>
            <a:r>
              <a:rPr lang="en-US" altLang="ko-KR" sz="1200" b="0" u="none" kern="1200" dirty="0" smtClean="0">
                <a:solidFill>
                  <a:schemeClr val="tx1"/>
                </a:solidFill>
                <a:latin typeface="+mn-lt"/>
                <a:ea typeface="+mn-ea"/>
                <a:cs typeface="+mn-cs"/>
              </a:rPr>
              <a:t> count = 0;</a:t>
            </a:r>
          </a:p>
          <a:p>
            <a:r>
              <a:rPr lang="en-US" altLang="ko-KR" sz="1200" b="0" u="none" kern="1200" dirty="0" smtClean="0">
                <a:solidFill>
                  <a:schemeClr val="tx1"/>
                </a:solidFill>
                <a:latin typeface="+mn-lt"/>
                <a:ea typeface="+mn-ea"/>
                <a:cs typeface="+mn-cs"/>
              </a:rPr>
              <a:t>public </a:t>
            </a:r>
            <a:r>
              <a:rPr lang="en-US" altLang="ko-KR" sz="1200" b="0" u="none" kern="1200" dirty="0" err="1" smtClean="0">
                <a:solidFill>
                  <a:schemeClr val="tx1"/>
                </a:solidFill>
                <a:latin typeface="+mn-lt"/>
                <a:ea typeface="+mn-ea"/>
                <a:cs typeface="+mn-cs"/>
              </a:rPr>
              <a:t>int</a:t>
            </a:r>
            <a:r>
              <a:rPr lang="en-US" altLang="ko-KR" sz="1200" b="0" u="none" kern="1200" dirty="0" smtClean="0">
                <a:solidFill>
                  <a:schemeClr val="tx1"/>
                </a:solidFill>
                <a:latin typeface="+mn-lt"/>
                <a:ea typeface="+mn-ea"/>
                <a:cs typeface="+mn-cs"/>
              </a:rPr>
              <a:t> </a:t>
            </a:r>
            <a:r>
              <a:rPr lang="en-US" altLang="ko-KR" sz="1200" b="0" u="none" kern="1200" dirty="0" err="1" smtClean="0">
                <a:solidFill>
                  <a:schemeClr val="tx1"/>
                </a:solidFill>
                <a:latin typeface="+mn-lt"/>
                <a:ea typeface="+mn-ea"/>
                <a:cs typeface="+mn-cs"/>
              </a:rPr>
              <a:t>getLength</a:t>
            </a:r>
            <a:r>
              <a:rPr lang="en-US" altLang="ko-KR" sz="1200" b="0" u="none" kern="1200" dirty="0" smtClean="0">
                <a:solidFill>
                  <a:schemeClr val="tx1"/>
                </a:solidFill>
                <a:latin typeface="+mn-lt"/>
                <a:ea typeface="+mn-ea"/>
                <a:cs typeface="+mn-cs"/>
              </a:rPr>
              <a:t>()</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Node tail = Head;  </a:t>
            </a:r>
          </a:p>
          <a:p>
            <a:r>
              <a:rPr lang="ko-KR" altLang="en-US"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         if (tail == null)</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ko-KR" altLang="en-US" sz="1200" b="0" u="none" kern="1200" dirty="0" smtClean="0">
                <a:solidFill>
                  <a:schemeClr val="tx1"/>
                </a:solidFill>
                <a:latin typeface="+mn-lt"/>
                <a:ea typeface="+mn-ea"/>
                <a:cs typeface="+mn-cs"/>
              </a:rPr>
              <a:t>           </a:t>
            </a:r>
            <a:r>
              <a:rPr lang="en-US" altLang="ko-KR" sz="1200" b="0" u="none" kern="1200" dirty="0" err="1" smtClean="0">
                <a:solidFill>
                  <a:schemeClr val="tx1"/>
                </a:solidFill>
                <a:latin typeface="+mn-lt"/>
                <a:ea typeface="+mn-ea"/>
                <a:cs typeface="+mn-cs"/>
              </a:rPr>
              <a:t>System.</a:t>
            </a:r>
            <a:r>
              <a:rPr lang="en-US" altLang="ko-KR" sz="1200" b="0" i="1" u="none" kern="1200" dirty="0" err="1" smtClean="0">
                <a:solidFill>
                  <a:schemeClr val="tx1"/>
                </a:solidFill>
                <a:latin typeface="+mn-lt"/>
                <a:ea typeface="+mn-ea"/>
                <a:cs typeface="+mn-cs"/>
              </a:rPr>
              <a:t>out.println</a:t>
            </a:r>
            <a:r>
              <a:rPr lang="en-US" altLang="ko-KR" sz="1200" b="0" i="1" u="none" kern="1200" dirty="0" smtClean="0">
                <a:solidFill>
                  <a:schemeClr val="tx1"/>
                </a:solidFill>
                <a:latin typeface="+mn-lt"/>
                <a:ea typeface="+mn-ea"/>
                <a:cs typeface="+mn-cs"/>
              </a:rPr>
              <a:t>("</a:t>
            </a:r>
            <a:r>
              <a:rPr lang="ko-KR" altLang="en-US" sz="1200" b="0" i="1" u="none" kern="1200" dirty="0" err="1" smtClean="0">
                <a:solidFill>
                  <a:schemeClr val="tx1"/>
                </a:solidFill>
                <a:latin typeface="+mn-lt"/>
                <a:ea typeface="+mn-ea"/>
                <a:cs typeface="+mn-cs"/>
              </a:rPr>
              <a:t>노드가</a:t>
            </a:r>
            <a:r>
              <a:rPr lang="ko-KR" altLang="en-US" sz="1200" b="0" i="1" u="none" kern="1200" dirty="0" smtClean="0">
                <a:solidFill>
                  <a:schemeClr val="tx1"/>
                </a:solidFill>
                <a:latin typeface="+mn-lt"/>
                <a:ea typeface="+mn-ea"/>
                <a:cs typeface="+mn-cs"/>
              </a:rPr>
              <a:t> 없습니다</a:t>
            </a:r>
            <a:r>
              <a:rPr lang="en-US" altLang="ko-KR" sz="1200" b="0" i="1" u="none" kern="1200" dirty="0" smtClean="0">
                <a:solidFill>
                  <a:schemeClr val="tx1"/>
                </a:solidFill>
                <a:latin typeface="+mn-lt"/>
                <a:ea typeface="+mn-ea"/>
                <a:cs typeface="+mn-cs"/>
              </a:rPr>
              <a:t>");</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else</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while(tail != null)</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count++;</a:t>
            </a:r>
          </a:p>
          <a:p>
            <a:r>
              <a:rPr lang="en-US" altLang="ko-KR" sz="1200" b="0" u="none" kern="1200" dirty="0" smtClean="0">
                <a:solidFill>
                  <a:schemeClr val="tx1"/>
                </a:solidFill>
                <a:latin typeface="+mn-lt"/>
                <a:ea typeface="+mn-ea"/>
                <a:cs typeface="+mn-cs"/>
              </a:rPr>
              <a:t>                   tail = </a:t>
            </a:r>
            <a:r>
              <a:rPr lang="en-US" altLang="ko-KR" sz="1200" b="0" u="none" kern="1200" dirty="0" err="1" smtClean="0">
                <a:solidFill>
                  <a:schemeClr val="tx1"/>
                </a:solidFill>
                <a:latin typeface="+mn-lt"/>
                <a:ea typeface="+mn-ea"/>
                <a:cs typeface="+mn-cs"/>
              </a:rPr>
              <a:t>tail.next</a:t>
            </a:r>
            <a:r>
              <a:rPr lang="en-US" altLang="ko-KR" sz="1200" b="0" u="none" kern="1200" dirty="0" smtClean="0">
                <a:solidFill>
                  <a:schemeClr val="tx1"/>
                </a:solidFill>
                <a:latin typeface="+mn-lt"/>
                <a:ea typeface="+mn-ea"/>
                <a:cs typeface="+mn-cs"/>
              </a:rPr>
              <a:t>;</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         return count;</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endParaRPr lang="ko-KR" altLang="en-US" sz="1200" b="0" u="none" kern="1200" dirty="0" smtClean="0">
              <a:solidFill>
                <a:schemeClr val="tx1"/>
              </a:solidFill>
              <a:latin typeface="+mn-lt"/>
              <a:ea typeface="+mn-ea"/>
              <a:cs typeface="+mn-cs"/>
            </a:endParaRPr>
          </a:p>
          <a:p>
            <a:endParaRPr lang="ko-KR" altLang="en-US" sz="1200" b="0" u="none" kern="1200" dirty="0" smtClean="0">
              <a:solidFill>
                <a:schemeClr val="tx1"/>
              </a:solidFill>
              <a:latin typeface="+mn-lt"/>
              <a:ea typeface="+mn-ea"/>
              <a:cs typeface="+mn-cs"/>
            </a:endParaRPr>
          </a:p>
          <a:p>
            <a:r>
              <a:rPr lang="en-US" altLang="ko-KR" sz="1200" b="0" u="none" kern="1200" dirty="0" smtClean="0">
                <a:solidFill>
                  <a:schemeClr val="tx1"/>
                </a:solidFill>
                <a:latin typeface="+mn-lt"/>
                <a:ea typeface="+mn-ea"/>
                <a:cs typeface="+mn-cs"/>
              </a:rPr>
              <a:t>public void print()</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Node tail = Head;</a:t>
            </a:r>
          </a:p>
          <a:p>
            <a:r>
              <a:rPr lang="en-US" altLang="ko-KR" sz="1200" b="0" u="none" kern="1200" dirty="0" smtClean="0">
                <a:solidFill>
                  <a:schemeClr val="tx1"/>
                </a:solidFill>
                <a:latin typeface="+mn-lt"/>
                <a:ea typeface="+mn-ea"/>
                <a:cs typeface="+mn-cs"/>
              </a:rPr>
              <a:t>        while(tail != null)</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a:t>
            </a:r>
            <a:r>
              <a:rPr lang="en-US" altLang="ko-KR" sz="1200" b="0" u="none" kern="1200" dirty="0" err="1" smtClean="0">
                <a:solidFill>
                  <a:schemeClr val="tx1"/>
                </a:solidFill>
                <a:latin typeface="+mn-lt"/>
                <a:ea typeface="+mn-ea"/>
                <a:cs typeface="+mn-cs"/>
              </a:rPr>
              <a:t>System.</a:t>
            </a:r>
            <a:r>
              <a:rPr lang="en-US" altLang="ko-KR" sz="1200" b="0" i="1" u="none" kern="1200" dirty="0" err="1" smtClean="0">
                <a:solidFill>
                  <a:schemeClr val="tx1"/>
                </a:solidFill>
                <a:latin typeface="+mn-lt"/>
                <a:ea typeface="+mn-ea"/>
                <a:cs typeface="+mn-cs"/>
              </a:rPr>
              <a:t>out.println</a:t>
            </a:r>
            <a:r>
              <a:rPr lang="en-US" altLang="ko-KR" sz="1200" b="0" i="1" u="none" kern="1200" dirty="0" smtClean="0">
                <a:solidFill>
                  <a:schemeClr val="tx1"/>
                </a:solidFill>
                <a:latin typeface="+mn-lt"/>
                <a:ea typeface="+mn-ea"/>
                <a:cs typeface="+mn-cs"/>
              </a:rPr>
              <a:t>(</a:t>
            </a:r>
            <a:r>
              <a:rPr lang="en-US" altLang="ko-KR" sz="1200" b="0" i="1" u="none" kern="1200" dirty="0" err="1" smtClean="0">
                <a:solidFill>
                  <a:schemeClr val="tx1"/>
                </a:solidFill>
                <a:latin typeface="+mn-lt"/>
                <a:ea typeface="+mn-ea"/>
                <a:cs typeface="+mn-cs"/>
              </a:rPr>
              <a:t>tail.getData</a:t>
            </a:r>
            <a:r>
              <a:rPr lang="en-US" altLang="ko-KR" sz="1200" b="0" i="1"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tail = </a:t>
            </a:r>
            <a:r>
              <a:rPr lang="en-US" altLang="ko-KR" sz="1200" b="0" u="none" kern="1200" dirty="0" err="1" smtClean="0">
                <a:solidFill>
                  <a:schemeClr val="tx1"/>
                </a:solidFill>
                <a:latin typeface="+mn-lt"/>
                <a:ea typeface="+mn-ea"/>
                <a:cs typeface="+mn-cs"/>
              </a:rPr>
              <a:t>tail.next</a:t>
            </a:r>
            <a:r>
              <a:rPr lang="en-US" altLang="ko-KR" sz="1200" b="0" u="none" kern="1200" dirty="0" smtClean="0">
                <a:solidFill>
                  <a:schemeClr val="tx1"/>
                </a:solidFill>
                <a:latin typeface="+mn-lt"/>
                <a:ea typeface="+mn-ea"/>
                <a:cs typeface="+mn-cs"/>
              </a:rPr>
              <a:t>;</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endParaRPr lang="ko-KR" altLang="en-US" sz="1200" b="0" u="none" kern="1200" dirty="0" smtClean="0">
              <a:solidFill>
                <a:schemeClr val="tx1"/>
              </a:solidFill>
              <a:latin typeface="+mn-lt"/>
              <a:ea typeface="+mn-ea"/>
              <a:cs typeface="+mn-cs"/>
            </a:endParaRPr>
          </a:p>
          <a:p>
            <a:r>
              <a:rPr lang="en-US" altLang="ko-KR" sz="1200" b="0" u="none" kern="1200" dirty="0" smtClean="0">
                <a:solidFill>
                  <a:schemeClr val="tx1"/>
                </a:solidFill>
                <a:latin typeface="+mn-lt"/>
                <a:ea typeface="+mn-ea"/>
                <a:cs typeface="+mn-cs"/>
              </a:rPr>
              <a:t>public void </a:t>
            </a:r>
            <a:r>
              <a:rPr lang="en-US" altLang="ko-KR" sz="1200" b="0" u="none" kern="1200" dirty="0" err="1" smtClean="0">
                <a:solidFill>
                  <a:schemeClr val="tx1"/>
                </a:solidFill>
                <a:latin typeface="+mn-lt"/>
                <a:ea typeface="+mn-ea"/>
                <a:cs typeface="+mn-cs"/>
              </a:rPr>
              <a:t>insertAt</a:t>
            </a:r>
            <a:r>
              <a:rPr lang="en-US" altLang="ko-KR" sz="1200" b="0" u="none" kern="1200" dirty="0" smtClean="0">
                <a:solidFill>
                  <a:schemeClr val="tx1"/>
                </a:solidFill>
                <a:latin typeface="+mn-lt"/>
                <a:ea typeface="+mn-ea"/>
                <a:cs typeface="+mn-cs"/>
              </a:rPr>
              <a:t>(</a:t>
            </a:r>
            <a:r>
              <a:rPr lang="en-US" altLang="ko-KR" sz="1200" b="0" u="none" kern="1200" dirty="0" err="1" smtClean="0">
                <a:solidFill>
                  <a:schemeClr val="tx1"/>
                </a:solidFill>
                <a:latin typeface="+mn-lt"/>
                <a:ea typeface="+mn-ea"/>
                <a:cs typeface="+mn-cs"/>
              </a:rPr>
              <a:t>int</a:t>
            </a:r>
            <a:r>
              <a:rPr lang="en-US" altLang="ko-KR" sz="1200" b="0" u="none" kern="1200" dirty="0" smtClean="0">
                <a:solidFill>
                  <a:schemeClr val="tx1"/>
                </a:solidFill>
                <a:latin typeface="+mn-lt"/>
                <a:ea typeface="+mn-ea"/>
                <a:cs typeface="+mn-cs"/>
              </a:rPr>
              <a:t> </a:t>
            </a:r>
            <a:r>
              <a:rPr lang="en-US" altLang="ko-KR" sz="1200" b="0" u="none" kern="1200" dirty="0" err="1" smtClean="0">
                <a:solidFill>
                  <a:schemeClr val="tx1"/>
                </a:solidFill>
                <a:latin typeface="+mn-lt"/>
                <a:ea typeface="+mn-ea"/>
                <a:cs typeface="+mn-cs"/>
              </a:rPr>
              <a:t>idx</a:t>
            </a:r>
            <a:r>
              <a:rPr lang="en-US" altLang="ko-KR" sz="1200" b="0" u="none" kern="1200" dirty="0" smtClean="0">
                <a:solidFill>
                  <a:schemeClr val="tx1"/>
                </a:solidFill>
                <a:latin typeface="+mn-lt"/>
                <a:ea typeface="+mn-ea"/>
                <a:cs typeface="+mn-cs"/>
              </a:rPr>
              <a:t>, String data) </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    if(</a:t>
            </a:r>
            <a:r>
              <a:rPr lang="en-US" altLang="ko-KR" sz="1200" b="0" u="none" kern="1200" dirty="0" err="1" smtClean="0">
                <a:solidFill>
                  <a:schemeClr val="tx1"/>
                </a:solidFill>
                <a:latin typeface="+mn-lt"/>
                <a:ea typeface="+mn-ea"/>
                <a:cs typeface="+mn-cs"/>
              </a:rPr>
              <a:t>idx</a:t>
            </a:r>
            <a:r>
              <a:rPr lang="en-US" altLang="ko-KR" sz="1200" b="0" u="none" kern="1200" dirty="0" smtClean="0">
                <a:solidFill>
                  <a:schemeClr val="tx1"/>
                </a:solidFill>
                <a:latin typeface="+mn-lt"/>
                <a:ea typeface="+mn-ea"/>
                <a:cs typeface="+mn-cs"/>
              </a:rPr>
              <a:t> == 0)</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a:t>
            </a:r>
            <a:r>
              <a:rPr lang="en-US" altLang="ko-KR" sz="1200" b="0" u="none" kern="1200" dirty="0" err="1" smtClean="0">
                <a:solidFill>
                  <a:schemeClr val="tx1"/>
                </a:solidFill>
                <a:latin typeface="+mn-lt"/>
                <a:ea typeface="+mn-ea"/>
                <a:cs typeface="+mn-cs"/>
              </a:rPr>
              <a:t>insertFirst</a:t>
            </a:r>
            <a:r>
              <a:rPr lang="en-US" altLang="ko-KR" sz="1200" b="0" u="none" kern="1200" dirty="0" smtClean="0">
                <a:solidFill>
                  <a:schemeClr val="tx1"/>
                </a:solidFill>
                <a:latin typeface="+mn-lt"/>
                <a:ea typeface="+mn-ea"/>
                <a:cs typeface="+mn-cs"/>
              </a:rPr>
              <a:t>(data);</a:t>
            </a:r>
          </a:p>
          <a:p>
            <a:r>
              <a:rPr lang="en-US" altLang="ko-KR" sz="1200" b="0" u="none" kern="1200" dirty="0" smtClean="0">
                <a:solidFill>
                  <a:schemeClr val="tx1"/>
                </a:solidFill>
                <a:latin typeface="+mn-lt"/>
                <a:ea typeface="+mn-ea"/>
                <a:cs typeface="+mn-cs"/>
              </a:rPr>
              <a:t>      return;</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ko-KR" altLang="en-US"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   Node </a:t>
            </a:r>
            <a:r>
              <a:rPr lang="en-US" altLang="ko-KR" sz="1200" b="0" u="none" kern="1200" dirty="0" err="1" smtClean="0">
                <a:solidFill>
                  <a:schemeClr val="tx1"/>
                </a:solidFill>
                <a:latin typeface="+mn-lt"/>
                <a:ea typeface="+mn-ea"/>
                <a:cs typeface="+mn-cs"/>
              </a:rPr>
              <a:t>newNode</a:t>
            </a:r>
            <a:r>
              <a:rPr lang="en-US" altLang="ko-KR" sz="1200" b="0" u="none" kern="1200" dirty="0" smtClean="0">
                <a:solidFill>
                  <a:schemeClr val="tx1"/>
                </a:solidFill>
                <a:latin typeface="+mn-lt"/>
                <a:ea typeface="+mn-ea"/>
                <a:cs typeface="+mn-cs"/>
              </a:rPr>
              <a:t> = new Node(data);</a:t>
            </a:r>
          </a:p>
          <a:p>
            <a:endParaRPr lang="ko-KR" altLang="en-US" sz="1200" b="0" u="none" kern="1200" dirty="0" smtClean="0">
              <a:solidFill>
                <a:schemeClr val="tx1"/>
              </a:solidFill>
              <a:latin typeface="+mn-lt"/>
              <a:ea typeface="+mn-ea"/>
              <a:cs typeface="+mn-cs"/>
            </a:endParaRPr>
          </a:p>
          <a:p>
            <a:r>
              <a:rPr lang="en-US" altLang="ko-KR" sz="1200" b="0" u="none" kern="1200" dirty="0" smtClean="0">
                <a:solidFill>
                  <a:schemeClr val="tx1"/>
                </a:solidFill>
                <a:latin typeface="+mn-lt"/>
                <a:ea typeface="+mn-ea"/>
                <a:cs typeface="+mn-cs"/>
              </a:rPr>
              <a:t>   Node mid = Head;</a:t>
            </a:r>
          </a:p>
          <a:p>
            <a:r>
              <a:rPr lang="ko-KR" altLang="en-US" sz="1200" b="0" u="none" kern="1200" dirty="0" smtClean="0">
                <a:solidFill>
                  <a:schemeClr val="tx1"/>
                </a:solidFill>
                <a:latin typeface="+mn-lt"/>
                <a:ea typeface="+mn-ea"/>
                <a:cs typeface="+mn-cs"/>
              </a:rPr>
              <a:t>  </a:t>
            </a:r>
          </a:p>
          <a:p>
            <a:r>
              <a:rPr lang="nn-NO" altLang="ko-KR" sz="1200" b="0" u="none" kern="1200" dirty="0" smtClean="0">
                <a:solidFill>
                  <a:schemeClr val="tx1"/>
                </a:solidFill>
                <a:latin typeface="+mn-lt"/>
                <a:ea typeface="+mn-ea"/>
                <a:cs typeface="+mn-cs"/>
              </a:rPr>
              <a:t>   for(int i = 0; i&lt;idx-1; i++) </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mid = </a:t>
            </a:r>
            <a:r>
              <a:rPr lang="en-US" altLang="ko-KR" sz="1200" b="0" u="none" kern="1200" dirty="0" err="1" smtClean="0">
                <a:solidFill>
                  <a:schemeClr val="tx1"/>
                </a:solidFill>
                <a:latin typeface="+mn-lt"/>
                <a:ea typeface="+mn-ea"/>
                <a:cs typeface="+mn-cs"/>
              </a:rPr>
              <a:t>mid.next</a:t>
            </a:r>
            <a:r>
              <a:rPr lang="en-US" altLang="ko-KR" sz="1200" b="0" u="none" kern="1200" dirty="0" smtClean="0">
                <a:solidFill>
                  <a:schemeClr val="tx1"/>
                </a:solidFill>
                <a:latin typeface="+mn-lt"/>
                <a:ea typeface="+mn-ea"/>
                <a:cs typeface="+mn-cs"/>
              </a:rPr>
              <a:t>; </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a:t>
            </a:r>
            <a:r>
              <a:rPr lang="en-US" altLang="ko-KR" sz="1200" b="0" u="none" kern="1200" dirty="0" err="1" smtClean="0">
                <a:solidFill>
                  <a:schemeClr val="tx1"/>
                </a:solidFill>
                <a:latin typeface="+mn-lt"/>
                <a:ea typeface="+mn-ea"/>
                <a:cs typeface="+mn-cs"/>
              </a:rPr>
              <a:t>newNode.next</a:t>
            </a:r>
            <a:r>
              <a:rPr lang="en-US" altLang="ko-KR" sz="1200" b="0" u="none" kern="1200" dirty="0" smtClean="0">
                <a:solidFill>
                  <a:schemeClr val="tx1"/>
                </a:solidFill>
                <a:latin typeface="+mn-lt"/>
                <a:ea typeface="+mn-ea"/>
                <a:cs typeface="+mn-cs"/>
              </a:rPr>
              <a:t> = </a:t>
            </a:r>
            <a:r>
              <a:rPr lang="en-US" altLang="ko-KR" sz="1200" b="0" u="none" kern="1200" dirty="0" err="1" smtClean="0">
                <a:solidFill>
                  <a:schemeClr val="tx1"/>
                </a:solidFill>
                <a:latin typeface="+mn-lt"/>
                <a:ea typeface="+mn-ea"/>
                <a:cs typeface="+mn-cs"/>
              </a:rPr>
              <a:t>mid.next</a:t>
            </a:r>
            <a:r>
              <a:rPr lang="en-US" altLang="ko-KR"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      </a:t>
            </a:r>
            <a:r>
              <a:rPr lang="en-US" altLang="ko-KR" sz="1200" b="0" u="none" kern="1200" dirty="0" err="1" smtClean="0">
                <a:solidFill>
                  <a:schemeClr val="tx1"/>
                </a:solidFill>
                <a:latin typeface="+mn-lt"/>
                <a:ea typeface="+mn-ea"/>
                <a:cs typeface="+mn-cs"/>
              </a:rPr>
              <a:t>mid.next</a:t>
            </a:r>
            <a:r>
              <a:rPr lang="en-US" altLang="ko-KR" sz="1200" b="0" u="none" kern="1200" dirty="0" smtClean="0">
                <a:solidFill>
                  <a:schemeClr val="tx1"/>
                </a:solidFill>
                <a:latin typeface="+mn-lt"/>
                <a:ea typeface="+mn-ea"/>
                <a:cs typeface="+mn-cs"/>
              </a:rPr>
              <a:t> = </a:t>
            </a:r>
            <a:r>
              <a:rPr lang="en-US" altLang="ko-KR" sz="1200" b="0" u="none" kern="1200" dirty="0" err="1" smtClean="0">
                <a:solidFill>
                  <a:schemeClr val="tx1"/>
                </a:solidFill>
                <a:latin typeface="+mn-lt"/>
                <a:ea typeface="+mn-ea"/>
                <a:cs typeface="+mn-cs"/>
              </a:rPr>
              <a:t>newNode</a:t>
            </a:r>
            <a:r>
              <a:rPr lang="en-US" altLang="ko-KR"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      count ++;  </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endParaRPr lang="ko-KR" altLang="en-US" sz="1200" b="0" u="none" kern="1200" dirty="0" smtClean="0">
              <a:solidFill>
                <a:schemeClr val="tx1"/>
              </a:solidFill>
              <a:latin typeface="+mn-lt"/>
              <a:ea typeface="+mn-ea"/>
              <a:cs typeface="+mn-cs"/>
            </a:endParaRPr>
          </a:p>
          <a:p>
            <a:r>
              <a:rPr lang="en-US" altLang="ko-KR" sz="1200" b="0" u="none" kern="1200" dirty="0" smtClean="0">
                <a:solidFill>
                  <a:schemeClr val="tx1"/>
                </a:solidFill>
                <a:latin typeface="+mn-lt"/>
                <a:ea typeface="+mn-ea"/>
                <a:cs typeface="+mn-cs"/>
              </a:rPr>
              <a:t>public void </a:t>
            </a:r>
            <a:r>
              <a:rPr lang="en-US" altLang="ko-KR" sz="1200" b="0" u="none" kern="1200" dirty="0" err="1" smtClean="0">
                <a:solidFill>
                  <a:schemeClr val="tx1"/>
                </a:solidFill>
                <a:latin typeface="+mn-lt"/>
                <a:ea typeface="+mn-ea"/>
                <a:cs typeface="+mn-cs"/>
              </a:rPr>
              <a:t>deleteAt</a:t>
            </a:r>
            <a:r>
              <a:rPr lang="en-US" altLang="ko-KR" sz="1200" b="0" u="none" kern="1200" dirty="0" smtClean="0">
                <a:solidFill>
                  <a:schemeClr val="tx1"/>
                </a:solidFill>
                <a:latin typeface="+mn-lt"/>
                <a:ea typeface="+mn-ea"/>
                <a:cs typeface="+mn-cs"/>
              </a:rPr>
              <a:t>(</a:t>
            </a:r>
            <a:r>
              <a:rPr lang="en-US" altLang="ko-KR" sz="1200" b="0" u="none" kern="1200" dirty="0" err="1" smtClean="0">
                <a:solidFill>
                  <a:schemeClr val="tx1"/>
                </a:solidFill>
                <a:latin typeface="+mn-lt"/>
                <a:ea typeface="+mn-ea"/>
                <a:cs typeface="+mn-cs"/>
              </a:rPr>
              <a:t>int</a:t>
            </a:r>
            <a:r>
              <a:rPr lang="en-US" altLang="ko-KR" sz="1200" b="0" u="none" kern="1200" dirty="0" smtClean="0">
                <a:solidFill>
                  <a:schemeClr val="tx1"/>
                </a:solidFill>
                <a:latin typeface="+mn-lt"/>
                <a:ea typeface="+mn-ea"/>
                <a:cs typeface="+mn-cs"/>
              </a:rPr>
              <a:t> </a:t>
            </a:r>
            <a:r>
              <a:rPr lang="en-US" altLang="ko-KR" sz="1200" b="0" u="none" kern="1200" dirty="0" err="1" smtClean="0">
                <a:solidFill>
                  <a:schemeClr val="tx1"/>
                </a:solidFill>
                <a:latin typeface="+mn-lt"/>
                <a:ea typeface="+mn-ea"/>
                <a:cs typeface="+mn-cs"/>
              </a:rPr>
              <a:t>idx</a:t>
            </a:r>
            <a:r>
              <a:rPr lang="en-US" altLang="ko-KR" sz="1200" b="0" u="none" kern="1200" dirty="0" smtClean="0">
                <a:solidFill>
                  <a:schemeClr val="tx1"/>
                </a:solidFill>
                <a:latin typeface="+mn-lt"/>
                <a:ea typeface="+mn-ea"/>
                <a:cs typeface="+mn-cs"/>
              </a:rPr>
              <a:t>)</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    if(</a:t>
            </a:r>
            <a:r>
              <a:rPr lang="en-US" altLang="ko-KR" sz="1200" b="0" u="none" kern="1200" dirty="0" err="1" smtClean="0">
                <a:solidFill>
                  <a:schemeClr val="tx1"/>
                </a:solidFill>
                <a:latin typeface="+mn-lt"/>
                <a:ea typeface="+mn-ea"/>
                <a:cs typeface="+mn-cs"/>
              </a:rPr>
              <a:t>idx</a:t>
            </a:r>
            <a:r>
              <a:rPr lang="en-US" altLang="ko-KR" sz="1200" b="0" u="none" kern="1200" dirty="0" smtClean="0">
                <a:solidFill>
                  <a:schemeClr val="tx1"/>
                </a:solidFill>
                <a:latin typeface="+mn-lt"/>
                <a:ea typeface="+mn-ea"/>
                <a:cs typeface="+mn-cs"/>
              </a:rPr>
              <a:t> == 0)</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a:t>
            </a:r>
            <a:r>
              <a:rPr lang="en-US" altLang="ko-KR" sz="1200" b="0" u="none" kern="1200" dirty="0" err="1" smtClean="0">
                <a:solidFill>
                  <a:schemeClr val="tx1"/>
                </a:solidFill>
                <a:latin typeface="+mn-lt"/>
                <a:ea typeface="+mn-ea"/>
                <a:cs typeface="+mn-cs"/>
              </a:rPr>
              <a:t>deleteFirst</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return;</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endParaRPr lang="ko-KR" altLang="en-US" sz="1200" b="0" u="none" kern="1200" dirty="0" smtClean="0">
              <a:solidFill>
                <a:schemeClr val="tx1"/>
              </a:solidFill>
              <a:latin typeface="+mn-lt"/>
              <a:ea typeface="+mn-ea"/>
              <a:cs typeface="+mn-cs"/>
            </a:endParaRPr>
          </a:p>
          <a:p>
            <a:r>
              <a:rPr lang="en-US" altLang="ko-KR" sz="1200" b="0" u="none" kern="1200" dirty="0" smtClean="0">
                <a:solidFill>
                  <a:schemeClr val="tx1"/>
                </a:solidFill>
                <a:latin typeface="+mn-lt"/>
                <a:ea typeface="+mn-ea"/>
                <a:cs typeface="+mn-cs"/>
              </a:rPr>
              <a:t>    if(</a:t>
            </a:r>
            <a:r>
              <a:rPr lang="en-US" altLang="ko-KR" sz="1200" b="0" u="none" kern="1200" dirty="0" err="1" smtClean="0">
                <a:solidFill>
                  <a:schemeClr val="tx1"/>
                </a:solidFill>
                <a:latin typeface="+mn-lt"/>
                <a:ea typeface="+mn-ea"/>
                <a:cs typeface="+mn-cs"/>
              </a:rPr>
              <a:t>idx</a:t>
            </a:r>
            <a:r>
              <a:rPr lang="en-US" altLang="ko-KR" sz="1200" b="0" u="none" kern="1200" dirty="0" smtClean="0">
                <a:solidFill>
                  <a:schemeClr val="tx1"/>
                </a:solidFill>
                <a:latin typeface="+mn-lt"/>
                <a:ea typeface="+mn-ea"/>
                <a:cs typeface="+mn-cs"/>
              </a:rPr>
              <a:t> &gt;= count)</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return;</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endParaRPr lang="ko-KR" altLang="en-US" sz="1200" b="0" u="none" kern="1200" dirty="0" smtClean="0">
              <a:solidFill>
                <a:schemeClr val="tx1"/>
              </a:solidFill>
              <a:latin typeface="+mn-lt"/>
              <a:ea typeface="+mn-ea"/>
              <a:cs typeface="+mn-cs"/>
            </a:endParaRPr>
          </a:p>
          <a:p>
            <a:r>
              <a:rPr lang="en-US" altLang="ko-KR" sz="1200" b="0" u="none" kern="1200" dirty="0" smtClean="0">
                <a:solidFill>
                  <a:schemeClr val="tx1"/>
                </a:solidFill>
                <a:latin typeface="+mn-lt"/>
                <a:ea typeface="+mn-ea"/>
                <a:cs typeface="+mn-cs"/>
              </a:rPr>
              <a:t>   Node mid = Head;</a:t>
            </a:r>
          </a:p>
          <a:p>
            <a:endParaRPr lang="ko-KR" altLang="en-US" sz="1200" b="0" u="none" kern="1200" dirty="0" smtClean="0">
              <a:solidFill>
                <a:schemeClr val="tx1"/>
              </a:solidFill>
              <a:latin typeface="+mn-lt"/>
              <a:ea typeface="+mn-ea"/>
              <a:cs typeface="+mn-cs"/>
            </a:endParaRPr>
          </a:p>
          <a:p>
            <a:r>
              <a:rPr lang="nn-NO" altLang="ko-KR" sz="1200" b="0" u="none" kern="1200" dirty="0" smtClean="0">
                <a:solidFill>
                  <a:schemeClr val="tx1"/>
                </a:solidFill>
                <a:latin typeface="+mn-lt"/>
                <a:ea typeface="+mn-ea"/>
                <a:cs typeface="+mn-cs"/>
              </a:rPr>
              <a:t>   for(int i = 0; i&lt;idx-1; i++) </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mid = </a:t>
            </a:r>
            <a:r>
              <a:rPr lang="en-US" altLang="ko-KR" sz="1200" b="0" u="none" kern="1200" dirty="0" err="1" smtClean="0">
                <a:solidFill>
                  <a:schemeClr val="tx1"/>
                </a:solidFill>
                <a:latin typeface="+mn-lt"/>
                <a:ea typeface="+mn-ea"/>
                <a:cs typeface="+mn-cs"/>
              </a:rPr>
              <a:t>mid.next</a:t>
            </a:r>
            <a:r>
              <a:rPr lang="en-US" altLang="ko-KR" sz="1200" b="0" u="none" kern="1200" dirty="0" smtClean="0">
                <a:solidFill>
                  <a:schemeClr val="tx1"/>
                </a:solidFill>
                <a:latin typeface="+mn-lt"/>
                <a:ea typeface="+mn-ea"/>
                <a:cs typeface="+mn-cs"/>
              </a:rPr>
              <a:t>; </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a:t>
            </a:r>
            <a:r>
              <a:rPr lang="en-US" altLang="ko-KR" sz="1200" b="0" u="none" kern="1200" dirty="0" err="1" smtClean="0">
                <a:solidFill>
                  <a:schemeClr val="tx1"/>
                </a:solidFill>
                <a:latin typeface="+mn-lt"/>
                <a:ea typeface="+mn-ea"/>
                <a:cs typeface="+mn-cs"/>
              </a:rPr>
              <a:t>mid.next</a:t>
            </a:r>
            <a:r>
              <a:rPr lang="en-US" altLang="ko-KR" sz="1200" b="0" u="none" kern="1200" dirty="0" smtClean="0">
                <a:solidFill>
                  <a:schemeClr val="tx1"/>
                </a:solidFill>
                <a:latin typeface="+mn-lt"/>
                <a:ea typeface="+mn-ea"/>
                <a:cs typeface="+mn-cs"/>
              </a:rPr>
              <a:t> = </a:t>
            </a:r>
            <a:r>
              <a:rPr lang="en-US" altLang="ko-KR" sz="1200" b="0" u="none" kern="1200" dirty="0" err="1" smtClean="0">
                <a:solidFill>
                  <a:schemeClr val="tx1"/>
                </a:solidFill>
                <a:latin typeface="+mn-lt"/>
                <a:ea typeface="+mn-ea"/>
                <a:cs typeface="+mn-cs"/>
              </a:rPr>
              <a:t>mid.next.next</a:t>
            </a:r>
            <a:r>
              <a:rPr lang="en-US" altLang="ko-KR"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      count--;</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a:t>
            </a:r>
          </a:p>
        </p:txBody>
      </p:sp>
      <p:sp>
        <p:nvSpPr>
          <p:cNvPr id="4" name="슬라이드 번호 개체 틀 3"/>
          <p:cNvSpPr>
            <a:spLocks noGrp="1"/>
          </p:cNvSpPr>
          <p:nvPr>
            <p:ph type="sldNum" sz="quarter" idx="10"/>
          </p:nvPr>
        </p:nvSpPr>
        <p:spPr/>
        <p:txBody>
          <a:bodyPr/>
          <a:lstStyle/>
          <a:p>
            <a:fld id="{E07A22F8-50EA-4B8D-BC3E-F42EE1D7098C}" type="slidenum">
              <a:rPr lang="ko-KR" altLang="en-US" smtClean="0"/>
              <a:pPr/>
              <a:t>19</a:t>
            </a:fld>
            <a:endParaRPr lang="ko-KR"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E07A22F8-50EA-4B8D-BC3E-F42EE1D7098C}" type="slidenum">
              <a:rPr lang="ko-KR" altLang="en-US" smtClean="0"/>
              <a:pPr/>
              <a:t>3</a:t>
            </a:fld>
            <a:endParaRPr lang="ko-KR"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b="1" dirty="0" smtClean="0"/>
              <a:t>EX) </a:t>
            </a:r>
            <a:r>
              <a:rPr lang="en-US" altLang="ko-KR" b="1" dirty="0" err="1" smtClean="0"/>
              <a:t>int</a:t>
            </a:r>
            <a:r>
              <a:rPr lang="en-US" altLang="ko-KR" b="1" dirty="0" smtClean="0"/>
              <a:t>(</a:t>
            </a:r>
            <a:r>
              <a:rPr lang="ko-KR" altLang="en-US" b="1" dirty="0" smtClean="0"/>
              <a:t>클래스 타입</a:t>
            </a:r>
            <a:r>
              <a:rPr lang="en-US" altLang="ko-KR" b="1" dirty="0" smtClean="0"/>
              <a:t>) a(</a:t>
            </a:r>
            <a:r>
              <a:rPr lang="ko-KR" altLang="en-US" b="1" dirty="0" err="1" smtClean="0"/>
              <a:t>인스턴스</a:t>
            </a:r>
            <a:r>
              <a:rPr lang="en-US" altLang="ko-KR" b="1" dirty="0" smtClean="0"/>
              <a:t>) = ;</a:t>
            </a:r>
          </a:p>
          <a:p>
            <a:endParaRPr lang="en-US" altLang="ko-KR" b="1" dirty="0" smtClean="0"/>
          </a:p>
          <a:p>
            <a:r>
              <a:rPr lang="en-US" altLang="ko-KR" b="1" dirty="0" smtClean="0"/>
              <a:t>-</a:t>
            </a:r>
            <a:r>
              <a:rPr lang="ko-KR" altLang="en-US" b="1" dirty="0" smtClean="0"/>
              <a:t>여기서 </a:t>
            </a:r>
            <a:r>
              <a:rPr lang="en-US" altLang="ko-KR" b="1" dirty="0" err="1" smtClean="0"/>
              <a:t>int</a:t>
            </a:r>
            <a:r>
              <a:rPr lang="ko-KR" altLang="en-US" b="1" dirty="0" smtClean="0"/>
              <a:t>가 메모리의 틀이 되는 것</a:t>
            </a:r>
            <a:endParaRPr lang="en-US" altLang="ko-KR" b="1" dirty="0" smtClean="0"/>
          </a:p>
          <a:p>
            <a:r>
              <a:rPr lang="en-US" altLang="ko-KR" b="1" dirty="0" smtClean="0"/>
              <a:t>-a</a:t>
            </a:r>
            <a:r>
              <a:rPr lang="ko-KR" altLang="en-US" b="1" dirty="0" smtClean="0"/>
              <a:t>는</a:t>
            </a:r>
            <a:r>
              <a:rPr lang="ko-KR" altLang="en-US" b="1" baseline="0" dirty="0" smtClean="0"/>
              <a:t> 실제 메모리 상에 저장되는 공간의 이름</a:t>
            </a:r>
            <a:r>
              <a:rPr lang="en-US" altLang="ko-KR" b="1" baseline="0" dirty="0" smtClean="0"/>
              <a:t>(</a:t>
            </a:r>
            <a:r>
              <a:rPr lang="ko-KR" altLang="en-US" b="1" baseline="0" dirty="0" smtClean="0"/>
              <a:t>이 안에 데이터들이 들어감</a:t>
            </a:r>
            <a:r>
              <a:rPr lang="en-US" altLang="ko-KR" b="1" baseline="0" dirty="0" smtClean="0"/>
              <a:t>)</a:t>
            </a:r>
          </a:p>
        </p:txBody>
      </p:sp>
      <p:sp>
        <p:nvSpPr>
          <p:cNvPr id="4" name="슬라이드 번호 개체 틀 3"/>
          <p:cNvSpPr>
            <a:spLocks noGrp="1"/>
          </p:cNvSpPr>
          <p:nvPr>
            <p:ph type="sldNum" sz="quarter" idx="10"/>
          </p:nvPr>
        </p:nvSpPr>
        <p:spPr/>
        <p:txBody>
          <a:bodyPr/>
          <a:lstStyle/>
          <a:p>
            <a:fld id="{E07A22F8-50EA-4B8D-BC3E-F42EE1D7098C}" type="slidenum">
              <a:rPr lang="ko-KR" altLang="en-US" smtClean="0"/>
              <a:pPr/>
              <a:t>4</a:t>
            </a:fld>
            <a:endParaRPr lang="ko-KR"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fontScale="85000" lnSpcReduction="20000"/>
          </a:bodyPr>
          <a:lstStyle/>
          <a:p>
            <a:r>
              <a:rPr lang="en-US" altLang="ko-KR" dirty="0" smtClean="0"/>
              <a:t>*</a:t>
            </a:r>
            <a:r>
              <a:rPr lang="ko-KR" altLang="en-US" dirty="0" smtClean="0"/>
              <a:t>답</a:t>
            </a:r>
            <a:endParaRPr lang="en-US" altLang="ko-KR" dirty="0" smtClean="0"/>
          </a:p>
          <a:p>
            <a:r>
              <a:rPr lang="en-US" altLang="ko-KR" sz="1200" b="1" kern="1200" dirty="0" smtClean="0">
                <a:solidFill>
                  <a:schemeClr val="tx1"/>
                </a:solidFill>
                <a:latin typeface="+mn-lt"/>
                <a:ea typeface="+mn-ea"/>
                <a:cs typeface="+mn-cs"/>
              </a:rPr>
              <a:t>public static void main(String[] </a:t>
            </a:r>
            <a:r>
              <a:rPr lang="en-US" altLang="ko-KR" sz="1200" b="1" kern="1200" dirty="0" err="1" smtClean="0">
                <a:solidFill>
                  <a:schemeClr val="tx1"/>
                </a:solidFill>
                <a:latin typeface="+mn-lt"/>
                <a:ea typeface="+mn-ea"/>
                <a:cs typeface="+mn-cs"/>
              </a:rPr>
              <a:t>args</a:t>
            </a:r>
            <a:r>
              <a:rPr lang="en-US" altLang="ko-KR" sz="1200" b="1" kern="1200" dirty="0" smtClean="0">
                <a:solidFill>
                  <a:schemeClr val="tx1"/>
                </a:solidFill>
                <a:latin typeface="+mn-lt"/>
                <a:ea typeface="+mn-ea"/>
                <a:cs typeface="+mn-cs"/>
              </a:rPr>
              <a:t>) {</a:t>
            </a:r>
          </a:p>
          <a:p>
            <a:endParaRPr lang="ko-KR" altLang="en-US" sz="1200" kern="1200" dirty="0" smtClean="0">
              <a:solidFill>
                <a:schemeClr val="tx1"/>
              </a:solidFill>
              <a:latin typeface="+mn-lt"/>
              <a:ea typeface="+mn-ea"/>
              <a:cs typeface="+mn-cs"/>
            </a:endParaRPr>
          </a:p>
          <a:p>
            <a:r>
              <a:rPr lang="en-US" altLang="ko-KR" sz="1200" b="1" kern="1200" dirty="0" err="1" smtClean="0">
                <a:solidFill>
                  <a:schemeClr val="tx1"/>
                </a:solidFill>
                <a:latin typeface="+mn-lt"/>
                <a:ea typeface="+mn-ea"/>
                <a:cs typeface="+mn-cs"/>
              </a:rPr>
              <a:t>int</a:t>
            </a:r>
            <a:r>
              <a:rPr lang="en-US" altLang="ko-KR" sz="1200" b="1" kern="1200" dirty="0" smtClean="0">
                <a:solidFill>
                  <a:schemeClr val="tx1"/>
                </a:solidFill>
                <a:latin typeface="+mn-lt"/>
                <a:ea typeface="+mn-ea"/>
                <a:cs typeface="+mn-cs"/>
              </a:rPr>
              <a:t> [] block = new </a:t>
            </a:r>
            <a:r>
              <a:rPr lang="en-US" altLang="ko-KR" sz="1200" b="1" kern="1200" dirty="0" err="1" smtClean="0">
                <a:solidFill>
                  <a:schemeClr val="tx1"/>
                </a:solidFill>
                <a:latin typeface="+mn-lt"/>
                <a:ea typeface="+mn-ea"/>
                <a:cs typeface="+mn-cs"/>
              </a:rPr>
              <a:t>int</a:t>
            </a:r>
            <a:r>
              <a:rPr lang="en-US" altLang="ko-KR" sz="1200" b="1" kern="1200" dirty="0" smtClean="0">
                <a:solidFill>
                  <a:schemeClr val="tx1"/>
                </a:solidFill>
                <a:latin typeface="+mn-lt"/>
                <a:ea typeface="+mn-ea"/>
                <a:cs typeface="+mn-cs"/>
              </a:rPr>
              <a:t>[10];</a:t>
            </a:r>
          </a:p>
          <a:p>
            <a:endParaRPr lang="ko-KR" altLang="en-US" sz="1200" kern="1200" dirty="0" smtClean="0">
              <a:solidFill>
                <a:schemeClr val="tx1"/>
              </a:solidFill>
              <a:latin typeface="+mn-lt"/>
              <a:ea typeface="+mn-ea"/>
              <a:cs typeface="+mn-cs"/>
            </a:endParaRPr>
          </a:p>
          <a:p>
            <a:r>
              <a:rPr lang="nn-NO" altLang="ko-KR" sz="1200" b="1" kern="1200" dirty="0" smtClean="0">
                <a:solidFill>
                  <a:schemeClr val="tx1"/>
                </a:solidFill>
                <a:latin typeface="+mn-lt"/>
                <a:ea typeface="+mn-ea"/>
                <a:cs typeface="+mn-cs"/>
              </a:rPr>
              <a:t>for (int i=10; i&gt;=1; i--)</a:t>
            </a:r>
          </a:p>
          <a:p>
            <a:r>
              <a:rPr lang="en-US" altLang="ko-KR" sz="1200" kern="1200" dirty="0" smtClean="0">
                <a:solidFill>
                  <a:schemeClr val="tx1"/>
                </a:solidFill>
                <a:latin typeface="+mn-lt"/>
                <a:ea typeface="+mn-ea"/>
                <a:cs typeface="+mn-cs"/>
              </a:rPr>
              <a:t>{</a:t>
            </a:r>
          </a:p>
          <a:p>
            <a:r>
              <a:rPr lang="en-US" altLang="ko-KR" sz="1200" kern="1200" dirty="0" smtClean="0">
                <a:solidFill>
                  <a:schemeClr val="tx1"/>
                </a:solidFill>
                <a:latin typeface="+mn-lt"/>
                <a:ea typeface="+mn-ea"/>
                <a:cs typeface="+mn-cs"/>
              </a:rPr>
              <a:t>block[10-i]=</a:t>
            </a:r>
            <a:r>
              <a:rPr lang="en-US" altLang="ko-KR" sz="1200" kern="1200" dirty="0" err="1" smtClean="0">
                <a:solidFill>
                  <a:schemeClr val="tx1"/>
                </a:solidFill>
                <a:latin typeface="+mn-lt"/>
                <a:ea typeface="+mn-ea"/>
                <a:cs typeface="+mn-cs"/>
              </a:rPr>
              <a:t>i</a:t>
            </a:r>
            <a:r>
              <a:rPr lang="en-US" altLang="ko-KR" sz="1200" kern="1200" dirty="0" smtClean="0">
                <a:solidFill>
                  <a:schemeClr val="tx1"/>
                </a:solidFill>
                <a:latin typeface="+mn-lt"/>
                <a:ea typeface="+mn-ea"/>
                <a:cs typeface="+mn-cs"/>
              </a:rPr>
              <a:t>;</a:t>
            </a:r>
          </a:p>
          <a:p>
            <a:r>
              <a:rPr lang="en-US" altLang="ko-KR" sz="1200" kern="1200" dirty="0" smtClean="0">
                <a:solidFill>
                  <a:schemeClr val="tx1"/>
                </a:solidFill>
                <a:latin typeface="+mn-lt"/>
                <a:ea typeface="+mn-ea"/>
                <a:cs typeface="+mn-cs"/>
              </a:rPr>
              <a:t>}</a:t>
            </a:r>
          </a:p>
          <a:p>
            <a:endParaRPr lang="ko-KR" altLang="en-US" sz="1200" kern="1200" dirty="0" smtClean="0">
              <a:solidFill>
                <a:schemeClr val="tx1"/>
              </a:solidFill>
              <a:latin typeface="+mn-lt"/>
              <a:ea typeface="+mn-ea"/>
              <a:cs typeface="+mn-cs"/>
            </a:endParaRPr>
          </a:p>
          <a:p>
            <a:r>
              <a:rPr lang="en-US" altLang="ko-KR" sz="1200" b="1" kern="1200" dirty="0" err="1" smtClean="0">
                <a:solidFill>
                  <a:schemeClr val="tx1"/>
                </a:solidFill>
                <a:latin typeface="+mn-lt"/>
                <a:ea typeface="+mn-ea"/>
                <a:cs typeface="+mn-cs"/>
              </a:rPr>
              <a:t>int</a:t>
            </a:r>
            <a:r>
              <a:rPr lang="en-US" altLang="ko-KR" sz="1200" b="1" kern="1200" dirty="0" smtClean="0">
                <a:solidFill>
                  <a:schemeClr val="tx1"/>
                </a:solidFill>
                <a:latin typeface="+mn-lt"/>
                <a:ea typeface="+mn-ea"/>
                <a:cs typeface="+mn-cs"/>
              </a:rPr>
              <a:t> [] </a:t>
            </a:r>
            <a:r>
              <a:rPr lang="en-US" altLang="ko-KR" sz="1200" b="1" kern="1200" dirty="0" err="1" smtClean="0">
                <a:solidFill>
                  <a:schemeClr val="tx1"/>
                </a:solidFill>
                <a:latin typeface="+mn-lt"/>
                <a:ea typeface="+mn-ea"/>
                <a:cs typeface="+mn-cs"/>
              </a:rPr>
              <a:t>tmp</a:t>
            </a:r>
            <a:r>
              <a:rPr lang="en-US" altLang="ko-KR" sz="1200" b="1" kern="1200" dirty="0" smtClean="0">
                <a:solidFill>
                  <a:schemeClr val="tx1"/>
                </a:solidFill>
                <a:latin typeface="+mn-lt"/>
                <a:ea typeface="+mn-ea"/>
                <a:cs typeface="+mn-cs"/>
              </a:rPr>
              <a:t> = new </a:t>
            </a:r>
            <a:r>
              <a:rPr lang="en-US" altLang="ko-KR" sz="1200" b="1" kern="1200" dirty="0" err="1" smtClean="0">
                <a:solidFill>
                  <a:schemeClr val="tx1"/>
                </a:solidFill>
                <a:latin typeface="+mn-lt"/>
                <a:ea typeface="+mn-ea"/>
                <a:cs typeface="+mn-cs"/>
              </a:rPr>
              <a:t>int</a:t>
            </a:r>
            <a:r>
              <a:rPr lang="en-US" altLang="ko-KR" sz="1200" b="1" kern="1200" dirty="0" smtClean="0">
                <a:solidFill>
                  <a:schemeClr val="tx1"/>
                </a:solidFill>
                <a:latin typeface="+mn-lt"/>
                <a:ea typeface="+mn-ea"/>
                <a:cs typeface="+mn-cs"/>
              </a:rPr>
              <a:t>[10];</a:t>
            </a:r>
          </a:p>
          <a:p>
            <a:r>
              <a:rPr lang="en-US" altLang="ko-KR" sz="1200" b="1" kern="1200" dirty="0" smtClean="0">
                <a:solidFill>
                  <a:schemeClr val="tx1"/>
                </a:solidFill>
                <a:latin typeface="+mn-lt"/>
                <a:ea typeface="+mn-ea"/>
                <a:cs typeface="+mn-cs"/>
              </a:rPr>
              <a:t>for(</a:t>
            </a:r>
            <a:r>
              <a:rPr lang="en-US" altLang="ko-KR" sz="1200" b="1" kern="1200" dirty="0" err="1" smtClean="0">
                <a:solidFill>
                  <a:schemeClr val="tx1"/>
                </a:solidFill>
                <a:latin typeface="+mn-lt"/>
                <a:ea typeface="+mn-ea"/>
                <a:cs typeface="+mn-cs"/>
              </a:rPr>
              <a:t>int</a:t>
            </a:r>
            <a:r>
              <a:rPr lang="en-US" altLang="ko-KR" sz="1200" b="1" kern="1200" dirty="0" smtClean="0">
                <a:solidFill>
                  <a:schemeClr val="tx1"/>
                </a:solidFill>
                <a:latin typeface="+mn-lt"/>
                <a:ea typeface="+mn-ea"/>
                <a:cs typeface="+mn-cs"/>
              </a:rPr>
              <a:t> </a:t>
            </a:r>
            <a:r>
              <a:rPr lang="en-US" altLang="ko-KR" sz="1200" b="1" kern="1200" dirty="0" err="1" smtClean="0">
                <a:solidFill>
                  <a:schemeClr val="tx1"/>
                </a:solidFill>
                <a:latin typeface="+mn-lt"/>
                <a:ea typeface="+mn-ea"/>
                <a:cs typeface="+mn-cs"/>
              </a:rPr>
              <a:t>i</a:t>
            </a:r>
            <a:r>
              <a:rPr lang="en-US" altLang="ko-KR" sz="1200" b="1" kern="1200" dirty="0" smtClean="0">
                <a:solidFill>
                  <a:schemeClr val="tx1"/>
                </a:solidFill>
                <a:latin typeface="+mn-lt"/>
                <a:ea typeface="+mn-ea"/>
                <a:cs typeface="+mn-cs"/>
              </a:rPr>
              <a:t>=0; </a:t>
            </a:r>
            <a:r>
              <a:rPr lang="en-US" altLang="ko-KR" sz="1200" b="1" kern="1200" dirty="0" err="1" smtClean="0">
                <a:solidFill>
                  <a:schemeClr val="tx1"/>
                </a:solidFill>
                <a:latin typeface="+mn-lt"/>
                <a:ea typeface="+mn-ea"/>
                <a:cs typeface="+mn-cs"/>
              </a:rPr>
              <a:t>i</a:t>
            </a:r>
            <a:r>
              <a:rPr lang="en-US" altLang="ko-KR" sz="1200" b="1" kern="1200" dirty="0" smtClean="0">
                <a:solidFill>
                  <a:schemeClr val="tx1"/>
                </a:solidFill>
                <a:latin typeface="+mn-lt"/>
                <a:ea typeface="+mn-ea"/>
                <a:cs typeface="+mn-cs"/>
              </a:rPr>
              <a:t>&lt;10; </a:t>
            </a:r>
            <a:r>
              <a:rPr lang="en-US" altLang="ko-KR" sz="1200" b="1" kern="1200" dirty="0" err="1" smtClean="0">
                <a:solidFill>
                  <a:schemeClr val="tx1"/>
                </a:solidFill>
                <a:latin typeface="+mn-lt"/>
                <a:ea typeface="+mn-ea"/>
                <a:cs typeface="+mn-cs"/>
              </a:rPr>
              <a:t>i</a:t>
            </a:r>
            <a:r>
              <a:rPr lang="en-US" altLang="ko-KR" sz="1200" b="1" kern="1200" dirty="0" smtClean="0">
                <a:solidFill>
                  <a:schemeClr val="tx1"/>
                </a:solidFill>
                <a:latin typeface="+mn-lt"/>
                <a:ea typeface="+mn-ea"/>
                <a:cs typeface="+mn-cs"/>
              </a:rPr>
              <a:t>++) </a:t>
            </a:r>
          </a:p>
          <a:p>
            <a:r>
              <a:rPr lang="en-US" altLang="ko-KR" sz="1200" kern="1200" dirty="0" smtClean="0">
                <a:solidFill>
                  <a:schemeClr val="tx1"/>
                </a:solidFill>
                <a:latin typeface="+mn-lt"/>
                <a:ea typeface="+mn-ea"/>
                <a:cs typeface="+mn-cs"/>
              </a:rPr>
              <a:t>{</a:t>
            </a:r>
          </a:p>
          <a:p>
            <a:r>
              <a:rPr lang="en-US" altLang="ko-KR" sz="1200" kern="1200" dirty="0" err="1" smtClean="0">
                <a:solidFill>
                  <a:schemeClr val="tx1"/>
                </a:solidFill>
                <a:latin typeface="+mn-lt"/>
                <a:ea typeface="+mn-ea"/>
                <a:cs typeface="+mn-cs"/>
              </a:rPr>
              <a:t>tmp</a:t>
            </a:r>
            <a:r>
              <a:rPr lang="en-US" altLang="ko-KR" sz="1200" kern="1200" dirty="0" smtClean="0">
                <a:solidFill>
                  <a:schemeClr val="tx1"/>
                </a:solidFill>
                <a:latin typeface="+mn-lt"/>
                <a:ea typeface="+mn-ea"/>
                <a:cs typeface="+mn-cs"/>
              </a:rPr>
              <a:t>[</a:t>
            </a:r>
            <a:r>
              <a:rPr lang="en-US" altLang="ko-KR" sz="1200" kern="1200" dirty="0" err="1" smtClean="0">
                <a:solidFill>
                  <a:schemeClr val="tx1"/>
                </a:solidFill>
                <a:latin typeface="+mn-lt"/>
                <a:ea typeface="+mn-ea"/>
                <a:cs typeface="+mn-cs"/>
              </a:rPr>
              <a:t>i</a:t>
            </a:r>
            <a:r>
              <a:rPr lang="en-US" altLang="ko-KR" sz="1200" kern="1200" dirty="0" smtClean="0">
                <a:solidFill>
                  <a:schemeClr val="tx1"/>
                </a:solidFill>
                <a:latin typeface="+mn-lt"/>
                <a:ea typeface="+mn-ea"/>
                <a:cs typeface="+mn-cs"/>
              </a:rPr>
              <a:t>]=block[</a:t>
            </a:r>
            <a:r>
              <a:rPr lang="en-US" altLang="ko-KR" sz="1200" kern="1200" dirty="0" err="1" smtClean="0">
                <a:solidFill>
                  <a:schemeClr val="tx1"/>
                </a:solidFill>
                <a:latin typeface="+mn-lt"/>
                <a:ea typeface="+mn-ea"/>
                <a:cs typeface="+mn-cs"/>
              </a:rPr>
              <a:t>i</a:t>
            </a:r>
            <a:r>
              <a:rPr lang="en-US" altLang="ko-KR" sz="1200" kern="1200" dirty="0" smtClean="0">
                <a:solidFill>
                  <a:schemeClr val="tx1"/>
                </a:solidFill>
                <a:latin typeface="+mn-lt"/>
                <a:ea typeface="+mn-ea"/>
                <a:cs typeface="+mn-cs"/>
              </a:rPr>
              <a:t>]; //</a:t>
            </a:r>
            <a:r>
              <a:rPr lang="en-US" altLang="ko-KR" sz="1200" u="sng" kern="1200" dirty="0" err="1" smtClean="0">
                <a:solidFill>
                  <a:schemeClr val="tx1"/>
                </a:solidFill>
                <a:latin typeface="+mn-lt"/>
                <a:ea typeface="+mn-ea"/>
                <a:cs typeface="+mn-cs"/>
              </a:rPr>
              <a:t>tmp</a:t>
            </a:r>
            <a:r>
              <a:rPr lang="ko-KR" altLang="en-US" sz="1200" u="sng" kern="1200" dirty="0" smtClean="0">
                <a:solidFill>
                  <a:schemeClr val="tx1"/>
                </a:solidFill>
                <a:latin typeface="+mn-lt"/>
                <a:ea typeface="+mn-ea"/>
                <a:cs typeface="+mn-cs"/>
              </a:rPr>
              <a:t>에 원래 </a:t>
            </a:r>
            <a:r>
              <a:rPr lang="en-US" altLang="ko-KR" sz="1200" u="sng" kern="1200" dirty="0" smtClean="0">
                <a:solidFill>
                  <a:schemeClr val="tx1"/>
                </a:solidFill>
                <a:latin typeface="+mn-lt"/>
                <a:ea typeface="+mn-ea"/>
                <a:cs typeface="+mn-cs"/>
              </a:rPr>
              <a:t>block</a:t>
            </a:r>
            <a:r>
              <a:rPr lang="ko-KR" altLang="en-US" sz="1200" u="sng" kern="1200" dirty="0" smtClean="0">
                <a:solidFill>
                  <a:schemeClr val="tx1"/>
                </a:solidFill>
                <a:latin typeface="+mn-lt"/>
                <a:ea typeface="+mn-ea"/>
                <a:cs typeface="+mn-cs"/>
              </a:rPr>
              <a:t>값 저장</a:t>
            </a:r>
            <a:r>
              <a:rPr lang="en-US" altLang="ko-KR" sz="1200" u="sng" kern="1200" dirty="0" smtClean="0">
                <a:solidFill>
                  <a:schemeClr val="tx1"/>
                </a:solidFill>
                <a:latin typeface="+mn-lt"/>
                <a:ea typeface="+mn-ea"/>
                <a:cs typeface="+mn-cs"/>
              </a:rPr>
              <a:t>(</a:t>
            </a:r>
            <a:r>
              <a:rPr lang="ko-KR" altLang="en-US" sz="1200" u="sng" kern="1200" dirty="0" smtClean="0">
                <a:solidFill>
                  <a:schemeClr val="tx1"/>
                </a:solidFill>
                <a:latin typeface="+mn-lt"/>
                <a:ea typeface="+mn-ea"/>
                <a:cs typeface="+mn-cs"/>
              </a:rPr>
              <a:t>복사</a:t>
            </a:r>
            <a:r>
              <a:rPr lang="en-US" altLang="ko-KR" sz="1200" u="sng" kern="1200" dirty="0" smtClean="0">
                <a:solidFill>
                  <a:schemeClr val="tx1"/>
                </a:solidFill>
                <a:latin typeface="+mn-lt"/>
                <a:ea typeface="+mn-ea"/>
                <a:cs typeface="+mn-cs"/>
              </a:rPr>
              <a:t>)</a:t>
            </a:r>
          </a:p>
          <a:p>
            <a:r>
              <a:rPr lang="en-US" altLang="ko-KR" sz="1200" kern="1200" dirty="0" smtClean="0">
                <a:solidFill>
                  <a:schemeClr val="tx1"/>
                </a:solidFill>
                <a:latin typeface="+mn-lt"/>
                <a:ea typeface="+mn-ea"/>
                <a:cs typeface="+mn-cs"/>
              </a:rPr>
              <a:t>}</a:t>
            </a:r>
          </a:p>
          <a:p>
            <a:endParaRPr lang="ko-KR" altLang="en-US" sz="1200" kern="1200" dirty="0" smtClean="0">
              <a:solidFill>
                <a:schemeClr val="tx1"/>
              </a:solidFill>
              <a:latin typeface="+mn-lt"/>
              <a:ea typeface="+mn-ea"/>
              <a:cs typeface="+mn-cs"/>
            </a:endParaRPr>
          </a:p>
          <a:p>
            <a:r>
              <a:rPr lang="en-US" altLang="ko-KR" sz="1200" kern="1200" dirty="0" smtClean="0">
                <a:solidFill>
                  <a:schemeClr val="tx1"/>
                </a:solidFill>
                <a:latin typeface="+mn-lt"/>
                <a:ea typeface="+mn-ea"/>
                <a:cs typeface="+mn-cs"/>
              </a:rPr>
              <a:t>block</a:t>
            </a:r>
            <a:r>
              <a:rPr lang="ko-KR" altLang="en-US" sz="1200" kern="1200" dirty="0" smtClean="0">
                <a:solidFill>
                  <a:schemeClr val="tx1"/>
                </a:solidFill>
                <a:latin typeface="+mn-lt"/>
                <a:ea typeface="+mn-ea"/>
                <a:cs typeface="+mn-cs"/>
              </a:rPr>
              <a:t> </a:t>
            </a:r>
            <a:r>
              <a:rPr lang="en-US" altLang="ko-KR" sz="1200" kern="1200" dirty="0" smtClean="0">
                <a:solidFill>
                  <a:schemeClr val="tx1"/>
                </a:solidFill>
                <a:latin typeface="+mn-lt"/>
                <a:ea typeface="+mn-ea"/>
                <a:cs typeface="+mn-cs"/>
              </a:rPr>
              <a:t>= </a:t>
            </a:r>
            <a:r>
              <a:rPr lang="en-US" altLang="ko-KR" sz="1200" b="1" kern="1200" dirty="0" smtClean="0">
                <a:solidFill>
                  <a:schemeClr val="tx1"/>
                </a:solidFill>
                <a:latin typeface="+mn-lt"/>
                <a:ea typeface="+mn-ea"/>
                <a:cs typeface="+mn-cs"/>
              </a:rPr>
              <a:t>new</a:t>
            </a:r>
            <a:r>
              <a:rPr lang="ko-KR" altLang="en-US" sz="1200" b="1" kern="1200" dirty="0" smtClean="0">
                <a:solidFill>
                  <a:schemeClr val="tx1"/>
                </a:solidFill>
                <a:latin typeface="+mn-lt"/>
                <a:ea typeface="+mn-ea"/>
                <a:cs typeface="+mn-cs"/>
              </a:rPr>
              <a:t> </a:t>
            </a:r>
            <a:r>
              <a:rPr lang="en-US" altLang="ko-KR" sz="1200" b="1" kern="1200" dirty="0" err="1" smtClean="0">
                <a:solidFill>
                  <a:schemeClr val="tx1"/>
                </a:solidFill>
                <a:latin typeface="+mn-lt"/>
                <a:ea typeface="+mn-ea"/>
                <a:cs typeface="+mn-cs"/>
              </a:rPr>
              <a:t>int</a:t>
            </a:r>
            <a:r>
              <a:rPr lang="en-US" altLang="ko-KR" sz="1200" b="1" kern="1200" dirty="0" smtClean="0">
                <a:solidFill>
                  <a:schemeClr val="tx1"/>
                </a:solidFill>
                <a:latin typeface="+mn-lt"/>
                <a:ea typeface="+mn-ea"/>
                <a:cs typeface="+mn-cs"/>
              </a:rPr>
              <a:t>[11]; //</a:t>
            </a:r>
            <a:r>
              <a:rPr lang="ko-KR" altLang="en-US" sz="1200" b="1" kern="1200" dirty="0" smtClean="0">
                <a:solidFill>
                  <a:schemeClr val="tx1"/>
                </a:solidFill>
                <a:latin typeface="+mn-lt"/>
                <a:ea typeface="+mn-ea"/>
                <a:cs typeface="+mn-cs"/>
              </a:rPr>
              <a:t>추가된 기록을 위해 다시 배열 </a:t>
            </a:r>
            <a:r>
              <a:rPr lang="en-US" altLang="ko-KR" sz="1200" b="1" kern="1200" dirty="0" smtClean="0">
                <a:solidFill>
                  <a:schemeClr val="tx1"/>
                </a:solidFill>
                <a:latin typeface="+mn-lt"/>
                <a:ea typeface="+mn-ea"/>
                <a:cs typeface="+mn-cs"/>
              </a:rPr>
              <a:t>11</a:t>
            </a:r>
            <a:r>
              <a:rPr lang="ko-KR" altLang="en-US" sz="1200" b="1" kern="1200" dirty="0" smtClean="0">
                <a:solidFill>
                  <a:schemeClr val="tx1"/>
                </a:solidFill>
                <a:latin typeface="+mn-lt"/>
                <a:ea typeface="+mn-ea"/>
                <a:cs typeface="+mn-cs"/>
              </a:rPr>
              <a:t>개 </a:t>
            </a:r>
            <a:r>
              <a:rPr lang="ko-KR" altLang="en-US" sz="1200" b="1" kern="1200" dirty="0" err="1" smtClean="0">
                <a:solidFill>
                  <a:schemeClr val="tx1"/>
                </a:solidFill>
                <a:latin typeface="+mn-lt"/>
                <a:ea typeface="+mn-ea"/>
                <a:cs typeface="+mn-cs"/>
              </a:rPr>
              <a:t>만듬</a:t>
            </a:r>
            <a:endParaRPr lang="ko-KR" altLang="en-US" sz="1200" b="1" kern="1200" dirty="0" smtClean="0">
              <a:solidFill>
                <a:schemeClr val="tx1"/>
              </a:solidFill>
              <a:latin typeface="+mn-lt"/>
              <a:ea typeface="+mn-ea"/>
              <a:cs typeface="+mn-cs"/>
            </a:endParaRPr>
          </a:p>
          <a:p>
            <a:endParaRPr lang="ko-KR" altLang="en-US" sz="1200" kern="1200" dirty="0" smtClean="0">
              <a:solidFill>
                <a:schemeClr val="tx1"/>
              </a:solidFill>
              <a:latin typeface="+mn-lt"/>
              <a:ea typeface="+mn-ea"/>
              <a:cs typeface="+mn-cs"/>
            </a:endParaRPr>
          </a:p>
          <a:p>
            <a:r>
              <a:rPr lang="nn-NO" altLang="ko-KR" sz="1200" b="1" kern="1200" dirty="0" smtClean="0">
                <a:solidFill>
                  <a:schemeClr val="tx1"/>
                </a:solidFill>
                <a:latin typeface="+mn-lt"/>
                <a:ea typeface="+mn-ea"/>
                <a:cs typeface="+mn-cs"/>
              </a:rPr>
              <a:t>for (int i=0; i&lt;10; i++)</a:t>
            </a:r>
          </a:p>
          <a:p>
            <a:r>
              <a:rPr lang="en-US" altLang="ko-KR" sz="1200" kern="1200" dirty="0" smtClean="0">
                <a:solidFill>
                  <a:schemeClr val="tx1"/>
                </a:solidFill>
                <a:latin typeface="+mn-lt"/>
                <a:ea typeface="+mn-ea"/>
                <a:cs typeface="+mn-cs"/>
              </a:rPr>
              <a:t>{</a:t>
            </a:r>
          </a:p>
          <a:p>
            <a:r>
              <a:rPr lang="en-US" altLang="ko-KR" sz="1200" kern="1200" dirty="0" smtClean="0">
                <a:solidFill>
                  <a:schemeClr val="tx1"/>
                </a:solidFill>
                <a:latin typeface="+mn-lt"/>
                <a:ea typeface="+mn-ea"/>
                <a:cs typeface="+mn-cs"/>
              </a:rPr>
              <a:t>block[</a:t>
            </a:r>
            <a:r>
              <a:rPr lang="en-US" altLang="ko-KR" sz="1200" kern="1200" dirty="0" err="1" smtClean="0">
                <a:solidFill>
                  <a:schemeClr val="tx1"/>
                </a:solidFill>
                <a:latin typeface="+mn-lt"/>
                <a:ea typeface="+mn-ea"/>
                <a:cs typeface="+mn-cs"/>
              </a:rPr>
              <a:t>i</a:t>
            </a:r>
            <a:r>
              <a:rPr lang="en-US" altLang="ko-KR" sz="1200" kern="1200" dirty="0" smtClean="0">
                <a:solidFill>
                  <a:schemeClr val="tx1"/>
                </a:solidFill>
                <a:latin typeface="+mn-lt"/>
                <a:ea typeface="+mn-ea"/>
                <a:cs typeface="+mn-cs"/>
              </a:rPr>
              <a:t>]=</a:t>
            </a:r>
            <a:r>
              <a:rPr lang="en-US" altLang="ko-KR" sz="1200" kern="1200" dirty="0" err="1" smtClean="0">
                <a:solidFill>
                  <a:schemeClr val="tx1"/>
                </a:solidFill>
                <a:latin typeface="+mn-lt"/>
                <a:ea typeface="+mn-ea"/>
                <a:cs typeface="+mn-cs"/>
              </a:rPr>
              <a:t>tmp</a:t>
            </a:r>
            <a:r>
              <a:rPr lang="en-US" altLang="ko-KR" sz="1200" kern="1200" dirty="0" smtClean="0">
                <a:solidFill>
                  <a:schemeClr val="tx1"/>
                </a:solidFill>
                <a:latin typeface="+mn-lt"/>
                <a:ea typeface="+mn-ea"/>
                <a:cs typeface="+mn-cs"/>
              </a:rPr>
              <a:t>[</a:t>
            </a:r>
            <a:r>
              <a:rPr lang="en-US" altLang="ko-KR" sz="1200" kern="1200" dirty="0" err="1" smtClean="0">
                <a:solidFill>
                  <a:schemeClr val="tx1"/>
                </a:solidFill>
                <a:latin typeface="+mn-lt"/>
                <a:ea typeface="+mn-ea"/>
                <a:cs typeface="+mn-cs"/>
              </a:rPr>
              <a:t>i</a:t>
            </a:r>
            <a:r>
              <a:rPr lang="en-US" altLang="ko-KR" sz="1200" kern="1200" dirty="0" smtClean="0">
                <a:solidFill>
                  <a:schemeClr val="tx1"/>
                </a:solidFill>
                <a:latin typeface="+mn-lt"/>
                <a:ea typeface="+mn-ea"/>
                <a:cs typeface="+mn-cs"/>
              </a:rPr>
              <a:t>];//</a:t>
            </a:r>
            <a:r>
              <a:rPr lang="ko-KR" altLang="en-US" sz="1200" kern="1200" dirty="0" err="1" smtClean="0">
                <a:solidFill>
                  <a:schemeClr val="tx1"/>
                </a:solidFill>
                <a:latin typeface="+mn-lt"/>
                <a:ea typeface="+mn-ea"/>
                <a:cs typeface="+mn-cs"/>
              </a:rPr>
              <a:t>붙여넣기</a:t>
            </a:r>
            <a:endParaRPr lang="ko-KR" altLang="en-US" sz="1200" kern="1200" dirty="0" smtClean="0">
              <a:solidFill>
                <a:schemeClr val="tx1"/>
              </a:solidFill>
              <a:latin typeface="+mn-lt"/>
              <a:ea typeface="+mn-ea"/>
              <a:cs typeface="+mn-cs"/>
            </a:endParaRPr>
          </a:p>
          <a:p>
            <a:r>
              <a:rPr lang="en-US" altLang="ko-KR" sz="1200" kern="1200" dirty="0" smtClean="0">
                <a:solidFill>
                  <a:schemeClr val="tx1"/>
                </a:solidFill>
                <a:latin typeface="+mn-lt"/>
                <a:ea typeface="+mn-ea"/>
                <a:cs typeface="+mn-cs"/>
              </a:rPr>
              <a:t>}</a:t>
            </a:r>
          </a:p>
          <a:p>
            <a:endParaRPr lang="ko-KR" altLang="en-US" sz="1200" kern="1200" dirty="0" smtClean="0">
              <a:solidFill>
                <a:schemeClr val="tx1"/>
              </a:solidFill>
              <a:latin typeface="+mn-lt"/>
              <a:ea typeface="+mn-ea"/>
              <a:cs typeface="+mn-cs"/>
            </a:endParaRPr>
          </a:p>
          <a:p>
            <a:r>
              <a:rPr lang="en-US" altLang="ko-KR" sz="1200" kern="1200" dirty="0" smtClean="0">
                <a:solidFill>
                  <a:schemeClr val="tx1"/>
                </a:solidFill>
                <a:latin typeface="+mn-lt"/>
                <a:ea typeface="+mn-ea"/>
                <a:cs typeface="+mn-cs"/>
              </a:rPr>
              <a:t>block[10] = 0;//</a:t>
            </a:r>
            <a:r>
              <a:rPr lang="ko-KR" altLang="en-US" sz="1200" kern="1200" dirty="0" smtClean="0">
                <a:solidFill>
                  <a:schemeClr val="tx1"/>
                </a:solidFill>
                <a:latin typeface="+mn-lt"/>
                <a:ea typeface="+mn-ea"/>
                <a:cs typeface="+mn-cs"/>
              </a:rPr>
              <a:t>추가된 기록 값 추가</a:t>
            </a:r>
          </a:p>
          <a:p>
            <a:endParaRPr lang="ko-KR" altLang="en-US" sz="1200" kern="1200" dirty="0" smtClean="0">
              <a:solidFill>
                <a:schemeClr val="tx1"/>
              </a:solidFill>
              <a:latin typeface="+mn-lt"/>
              <a:ea typeface="+mn-ea"/>
              <a:cs typeface="+mn-cs"/>
            </a:endParaRPr>
          </a:p>
          <a:p>
            <a:r>
              <a:rPr lang="nn-NO" altLang="ko-KR" sz="1200" b="1" kern="1200" dirty="0" smtClean="0">
                <a:solidFill>
                  <a:schemeClr val="tx1"/>
                </a:solidFill>
                <a:latin typeface="+mn-lt"/>
                <a:ea typeface="+mn-ea"/>
                <a:cs typeface="+mn-cs"/>
              </a:rPr>
              <a:t>for (int i=0; i&lt;11 ;i++)</a:t>
            </a:r>
          </a:p>
          <a:p>
            <a:r>
              <a:rPr lang="en-US" altLang="ko-KR" sz="1200" kern="1200" dirty="0" smtClean="0">
                <a:solidFill>
                  <a:schemeClr val="tx1"/>
                </a:solidFill>
                <a:latin typeface="+mn-lt"/>
                <a:ea typeface="+mn-ea"/>
                <a:cs typeface="+mn-cs"/>
              </a:rPr>
              <a:t>{</a:t>
            </a:r>
          </a:p>
          <a:p>
            <a:r>
              <a:rPr lang="en-US" altLang="ko-KR" sz="1200" kern="1200" dirty="0" err="1" smtClean="0">
                <a:solidFill>
                  <a:schemeClr val="tx1"/>
                </a:solidFill>
                <a:latin typeface="+mn-lt"/>
                <a:ea typeface="+mn-ea"/>
                <a:cs typeface="+mn-cs"/>
              </a:rPr>
              <a:t>System.</a:t>
            </a:r>
            <a:r>
              <a:rPr lang="en-US" altLang="ko-KR" sz="1200" b="1" i="1" kern="1200" dirty="0" err="1" smtClean="0">
                <a:solidFill>
                  <a:schemeClr val="tx1"/>
                </a:solidFill>
                <a:latin typeface="+mn-lt"/>
                <a:ea typeface="+mn-ea"/>
                <a:cs typeface="+mn-cs"/>
              </a:rPr>
              <a:t>out.println</a:t>
            </a:r>
            <a:r>
              <a:rPr lang="en-US" altLang="ko-KR" sz="1200" b="1" i="1" kern="1200" dirty="0" smtClean="0">
                <a:solidFill>
                  <a:schemeClr val="tx1"/>
                </a:solidFill>
                <a:latin typeface="+mn-lt"/>
                <a:ea typeface="+mn-ea"/>
                <a:cs typeface="+mn-cs"/>
              </a:rPr>
              <a:t>(block[</a:t>
            </a:r>
            <a:r>
              <a:rPr lang="en-US" altLang="ko-KR" sz="1200" b="1" i="1" kern="1200" dirty="0" err="1" smtClean="0">
                <a:solidFill>
                  <a:schemeClr val="tx1"/>
                </a:solidFill>
                <a:latin typeface="+mn-lt"/>
                <a:ea typeface="+mn-ea"/>
                <a:cs typeface="+mn-cs"/>
              </a:rPr>
              <a:t>i</a:t>
            </a:r>
            <a:r>
              <a:rPr lang="en-US" altLang="ko-KR" sz="1200" b="1" i="1" kern="1200" dirty="0" smtClean="0">
                <a:solidFill>
                  <a:schemeClr val="tx1"/>
                </a:solidFill>
                <a:latin typeface="+mn-lt"/>
                <a:ea typeface="+mn-ea"/>
                <a:cs typeface="+mn-cs"/>
              </a:rPr>
              <a:t>]);</a:t>
            </a:r>
          </a:p>
          <a:p>
            <a:r>
              <a:rPr lang="en-US" altLang="ko-KR" sz="1200" kern="1200" dirty="0" smtClean="0">
                <a:solidFill>
                  <a:schemeClr val="tx1"/>
                </a:solidFill>
                <a:latin typeface="+mn-lt"/>
                <a:ea typeface="+mn-ea"/>
                <a:cs typeface="+mn-cs"/>
              </a:rPr>
              <a:t>}</a:t>
            </a:r>
          </a:p>
          <a:p>
            <a:endParaRPr lang="ko-KR" altLang="en-US" sz="1200" kern="1200" dirty="0" smtClean="0">
              <a:solidFill>
                <a:schemeClr val="tx1"/>
              </a:solidFill>
              <a:latin typeface="+mn-lt"/>
              <a:ea typeface="+mn-ea"/>
              <a:cs typeface="+mn-cs"/>
            </a:endParaRPr>
          </a:p>
          <a:p>
            <a:endParaRPr lang="ko-KR" altLang="en-US" sz="1200" kern="1200" dirty="0" smtClean="0">
              <a:solidFill>
                <a:schemeClr val="tx1"/>
              </a:solidFill>
              <a:latin typeface="+mn-lt"/>
              <a:ea typeface="+mn-ea"/>
              <a:cs typeface="+mn-cs"/>
            </a:endParaRPr>
          </a:p>
          <a:p>
            <a:r>
              <a:rPr lang="en-US" altLang="ko-KR" sz="1200" kern="1200" dirty="0" smtClean="0">
                <a:solidFill>
                  <a:schemeClr val="tx1"/>
                </a:solidFill>
                <a:latin typeface="+mn-lt"/>
                <a:ea typeface="+mn-ea"/>
                <a:cs typeface="+mn-cs"/>
              </a:rPr>
              <a:t>}</a:t>
            </a:r>
          </a:p>
          <a:p>
            <a:r>
              <a:rPr lang="en-US" altLang="ko-KR" sz="1200" kern="1200" dirty="0" smtClean="0">
                <a:solidFill>
                  <a:schemeClr val="tx1"/>
                </a:solidFill>
                <a:latin typeface="+mn-lt"/>
                <a:ea typeface="+mn-ea"/>
                <a:cs typeface="+mn-cs"/>
              </a:rPr>
              <a:t>}</a:t>
            </a:r>
            <a:endParaRPr lang="ko-KR" altLang="en-US" dirty="0"/>
          </a:p>
        </p:txBody>
      </p:sp>
      <p:sp>
        <p:nvSpPr>
          <p:cNvPr id="4" name="슬라이드 번호 개체 틀 3"/>
          <p:cNvSpPr>
            <a:spLocks noGrp="1"/>
          </p:cNvSpPr>
          <p:nvPr>
            <p:ph type="sldNum" sz="quarter" idx="10"/>
          </p:nvPr>
        </p:nvSpPr>
        <p:spPr/>
        <p:txBody>
          <a:bodyPr/>
          <a:lstStyle/>
          <a:p>
            <a:fld id="{E07A22F8-50EA-4B8D-BC3E-F42EE1D7098C}" type="slidenum">
              <a:rPr lang="ko-KR" altLang="en-US" smtClean="0"/>
              <a:pPr/>
              <a:t>9</a:t>
            </a:fld>
            <a:endParaRPr lang="ko-KR"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b="1" dirty="0" smtClean="0"/>
              <a:t>*</a:t>
            </a:r>
            <a:r>
              <a:rPr lang="en-US" altLang="ko-KR" b="1" dirty="0" err="1" smtClean="0"/>
              <a:t>tmp</a:t>
            </a:r>
            <a:r>
              <a:rPr lang="ko-KR" altLang="en-US" b="1" dirty="0" smtClean="0"/>
              <a:t>같은 공간에</a:t>
            </a:r>
            <a:r>
              <a:rPr lang="ko-KR" altLang="en-US" b="1" baseline="0" dirty="0" smtClean="0"/>
              <a:t> 복사한 다음 다시 붙여 넣기를 하는 과정이 반드시 필요 </a:t>
            </a:r>
            <a:r>
              <a:rPr lang="ko-KR" altLang="en-US" b="1" dirty="0" smtClean="0"/>
              <a:t> </a:t>
            </a:r>
            <a:endParaRPr lang="ko-KR" altLang="en-US" b="1" dirty="0"/>
          </a:p>
        </p:txBody>
      </p:sp>
      <p:sp>
        <p:nvSpPr>
          <p:cNvPr id="4" name="슬라이드 번호 개체 틀 3"/>
          <p:cNvSpPr>
            <a:spLocks noGrp="1"/>
          </p:cNvSpPr>
          <p:nvPr>
            <p:ph type="sldNum" sz="quarter" idx="10"/>
          </p:nvPr>
        </p:nvSpPr>
        <p:spPr/>
        <p:txBody>
          <a:bodyPr/>
          <a:lstStyle/>
          <a:p>
            <a:fld id="{E07A22F8-50EA-4B8D-BC3E-F42EE1D7098C}" type="slidenum">
              <a:rPr lang="ko-KR" altLang="en-US" smtClean="0"/>
              <a:pPr/>
              <a:t>10</a:t>
            </a:fld>
            <a:endParaRPr lang="ko-KR"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b="1" dirty="0" smtClean="0"/>
              <a:t>*</a:t>
            </a:r>
            <a:r>
              <a:rPr lang="ko-KR" altLang="en-US" b="1" dirty="0" smtClean="0"/>
              <a:t>배열은 선언할 때부터 사이즈를 정하고 시작하기에 상황에 따라 유동적으로 바꿀 수 없음 </a:t>
            </a:r>
            <a:endParaRPr lang="en-US" altLang="ko-KR" b="1" dirty="0" smtClean="0"/>
          </a:p>
          <a:p>
            <a:endParaRPr lang="en-US" altLang="ko-KR" b="1" dirty="0" smtClean="0"/>
          </a:p>
          <a:p>
            <a:r>
              <a:rPr lang="en-US" altLang="ko-KR" b="1" dirty="0" smtClean="0"/>
              <a:t>*Linked</a:t>
            </a:r>
            <a:r>
              <a:rPr lang="en-US" altLang="ko-KR" b="1" baseline="0" dirty="0" smtClean="0"/>
              <a:t> List</a:t>
            </a:r>
            <a:r>
              <a:rPr lang="ko-KR" altLang="en-US" b="1" baseline="0" dirty="0" smtClean="0"/>
              <a:t>는 배열과는 다르게 각각의 공간에 저장되어있으며</a:t>
            </a:r>
            <a:r>
              <a:rPr lang="en-US" altLang="ko-KR" b="1" baseline="0" dirty="0" smtClean="0"/>
              <a:t>,</a:t>
            </a:r>
            <a:r>
              <a:rPr lang="ko-KR" altLang="en-US" b="1" baseline="0" dirty="0" smtClean="0"/>
              <a:t> 하나를 선언하면 </a:t>
            </a:r>
            <a:endParaRPr lang="en-US" altLang="ko-KR" b="1" baseline="0" dirty="0" smtClean="0"/>
          </a:p>
          <a:p>
            <a:endParaRPr lang="en-US" altLang="ko-KR" b="1" baseline="0" dirty="0" smtClean="0"/>
          </a:p>
          <a:p>
            <a:r>
              <a:rPr lang="en-US" altLang="ko-KR" b="1" baseline="0" dirty="0" smtClean="0"/>
              <a:t>-</a:t>
            </a:r>
            <a:r>
              <a:rPr lang="ko-KR" altLang="en-US" b="1" baseline="0" dirty="0" smtClean="0"/>
              <a:t>저장할 데이터와</a:t>
            </a:r>
            <a:r>
              <a:rPr lang="en-US" altLang="ko-KR" b="1" baseline="0" dirty="0" smtClean="0"/>
              <a:t>(+1)</a:t>
            </a:r>
            <a:r>
              <a:rPr lang="ko-KR" altLang="en-US" b="1" baseline="0" dirty="0" smtClean="0"/>
              <a:t> </a:t>
            </a:r>
            <a:endParaRPr lang="en-US" altLang="ko-KR" b="1" baseline="0" dirty="0" smtClean="0"/>
          </a:p>
          <a:p>
            <a:r>
              <a:rPr lang="en-US" altLang="ko-KR" b="1" baseline="0" dirty="0" smtClean="0"/>
              <a:t>-</a:t>
            </a:r>
            <a:r>
              <a:rPr lang="ko-KR" altLang="en-US" b="1" baseline="0" dirty="0" smtClean="0"/>
              <a:t>그 다음 것으로 가는 주소</a:t>
            </a:r>
            <a:r>
              <a:rPr lang="en-US" altLang="ko-KR" b="1" baseline="0" dirty="0" smtClean="0"/>
              <a:t>(+1)</a:t>
            </a:r>
            <a:r>
              <a:rPr lang="ko-KR" altLang="en-US" b="1" baseline="0" dirty="0" smtClean="0"/>
              <a:t>까지</a:t>
            </a:r>
            <a:r>
              <a:rPr lang="en-US" altLang="ko-KR" b="1" baseline="0" dirty="0" smtClean="0"/>
              <a:t>(</a:t>
            </a:r>
            <a:r>
              <a:rPr lang="ko-KR" altLang="en-US" b="1" baseline="0" dirty="0" smtClean="0"/>
              <a:t>다음 순서 블록이 어디에 있는지 가리키는 주소</a:t>
            </a:r>
            <a:r>
              <a:rPr lang="en-US" altLang="ko-KR" b="1" baseline="0" dirty="0" smtClean="0"/>
              <a:t>)</a:t>
            </a:r>
            <a:r>
              <a:rPr lang="ko-KR" altLang="en-US" b="1" baseline="0" dirty="0" smtClean="0"/>
              <a:t> </a:t>
            </a:r>
            <a:endParaRPr lang="en-US" altLang="ko-KR" b="1" baseline="0" dirty="0" smtClean="0"/>
          </a:p>
          <a:p>
            <a:endParaRPr lang="en-US" altLang="ko-KR" b="1" baseline="0" dirty="0" smtClean="0"/>
          </a:p>
          <a:p>
            <a:r>
              <a:rPr lang="ko-KR" altLang="en-US" b="1" baseline="0" dirty="0" smtClean="0"/>
              <a:t>데이터가 총 </a:t>
            </a:r>
            <a:r>
              <a:rPr lang="en-US" altLang="ko-KR" b="1" baseline="0" dirty="0" smtClean="0"/>
              <a:t>2</a:t>
            </a:r>
            <a:r>
              <a:rPr lang="ko-KR" altLang="en-US" b="1" baseline="0" dirty="0" smtClean="0"/>
              <a:t>개가 저장됨</a:t>
            </a:r>
            <a:endParaRPr lang="en-US" altLang="ko-KR" b="1" baseline="0" dirty="0" smtClean="0"/>
          </a:p>
          <a:p>
            <a:endParaRPr lang="en-US" altLang="ko-KR" b="1" baseline="0" dirty="0" smtClean="0"/>
          </a:p>
          <a:p>
            <a:r>
              <a:rPr lang="en-US" altLang="ko-KR" b="1" baseline="0" dirty="0" smtClean="0"/>
              <a:t>*</a:t>
            </a:r>
            <a:r>
              <a:rPr lang="ko-KR" altLang="en-US" b="1" baseline="0" dirty="0" smtClean="0"/>
              <a:t>배열은 하나의 주소만 </a:t>
            </a:r>
            <a:r>
              <a:rPr lang="ko-KR" altLang="en-US" b="1" baseline="0" dirty="0" smtClean="0"/>
              <a:t>선언</a:t>
            </a:r>
            <a:endParaRPr lang="en-US" altLang="ko-KR" b="1" baseline="0" dirty="0" smtClean="0"/>
          </a:p>
          <a:p>
            <a:r>
              <a:rPr lang="en-US" altLang="ko-KR" b="1" baseline="0" dirty="0" smtClean="0"/>
              <a:t>--------------------------------------------------------------------</a:t>
            </a:r>
          </a:p>
          <a:p>
            <a:r>
              <a:rPr lang="en-US" altLang="ko-KR" b="1" dirty="0" smtClean="0"/>
              <a:t>*Linked List= </a:t>
            </a:r>
            <a:r>
              <a:rPr lang="ko-KR" altLang="en-US" b="1" dirty="0" smtClean="0"/>
              <a:t>배열의 단점을 보완한 자료구조 형태 </a:t>
            </a:r>
            <a:r>
              <a:rPr lang="en-US" altLang="ko-KR" b="1" dirty="0" smtClean="0"/>
              <a:t>(Linked List</a:t>
            </a:r>
            <a:r>
              <a:rPr lang="ko-KR" altLang="en-US" b="1" dirty="0" smtClean="0"/>
              <a:t>는 연결고리만 조정하면 됨</a:t>
            </a:r>
            <a:r>
              <a:rPr lang="en-US" altLang="ko-KR" b="1" dirty="0" smtClean="0"/>
              <a:t>)</a:t>
            </a:r>
          </a:p>
          <a:p>
            <a:endParaRPr lang="en-US" altLang="ko-KR" b="1" dirty="0" smtClean="0"/>
          </a:p>
          <a:p>
            <a:r>
              <a:rPr lang="en-US" altLang="ko-KR" b="1" dirty="0" smtClean="0"/>
              <a:t>*</a:t>
            </a:r>
            <a:r>
              <a:rPr lang="ko-KR" altLang="en-US" b="1" dirty="0" smtClean="0"/>
              <a:t>배열의 단점</a:t>
            </a:r>
            <a:r>
              <a:rPr lang="en-US" altLang="ko-KR" b="1" dirty="0" smtClean="0"/>
              <a:t>=</a:t>
            </a:r>
            <a:r>
              <a:rPr lang="ko-KR" altLang="en-US" b="1" dirty="0" smtClean="0"/>
              <a:t>한번 공간을 확보하면 변경하기 </a:t>
            </a:r>
            <a:r>
              <a:rPr lang="ko-KR" altLang="en-US" b="1" dirty="0" err="1" smtClean="0"/>
              <a:t>힘듬</a:t>
            </a:r>
            <a:r>
              <a:rPr lang="en-US" altLang="ko-KR" b="1" dirty="0" smtClean="0"/>
              <a:t>, </a:t>
            </a:r>
            <a:r>
              <a:rPr lang="ko-KR" altLang="en-US" b="1" dirty="0" smtClean="0"/>
              <a:t>빼거나 </a:t>
            </a:r>
            <a:r>
              <a:rPr lang="ko-KR" altLang="en-US" b="1" dirty="0" err="1" smtClean="0"/>
              <a:t>추가하는게</a:t>
            </a:r>
            <a:r>
              <a:rPr lang="ko-KR" altLang="en-US" b="1" dirty="0" smtClean="0"/>
              <a:t> </a:t>
            </a:r>
            <a:r>
              <a:rPr lang="ko-KR" altLang="en-US" b="1" dirty="0" err="1" smtClean="0"/>
              <a:t>힘듬</a:t>
            </a:r>
            <a:endParaRPr lang="en-US" altLang="ko-KR" b="1" dirty="0" smtClean="0"/>
          </a:p>
          <a:p>
            <a:r>
              <a:rPr lang="ko-KR" altLang="en-US" b="1" dirty="0" smtClean="0"/>
              <a:t>                  </a:t>
            </a:r>
            <a:r>
              <a:rPr lang="en-US" altLang="ko-KR" b="1" dirty="0" smtClean="0"/>
              <a:t>(</a:t>
            </a:r>
            <a:r>
              <a:rPr lang="ko-KR" altLang="en-US" b="1" dirty="0" smtClean="0"/>
              <a:t>복사하고 다시 공간 확보한 후 덮어쓰는</a:t>
            </a:r>
            <a:r>
              <a:rPr lang="ko-KR" altLang="en-US" b="1" baseline="0" dirty="0" smtClean="0"/>
              <a:t> 과정을 변경될 때마다 반복</a:t>
            </a:r>
            <a:r>
              <a:rPr lang="en-US" altLang="ko-KR" b="1" baseline="0" dirty="0" smtClean="0"/>
              <a:t>)</a:t>
            </a:r>
            <a:endParaRPr lang="ko-KR" altLang="en-US" b="1" dirty="0" smtClean="0"/>
          </a:p>
          <a:p>
            <a:endParaRPr lang="ko-KR" altLang="en-US" b="1" dirty="0"/>
          </a:p>
        </p:txBody>
      </p:sp>
      <p:sp>
        <p:nvSpPr>
          <p:cNvPr id="4" name="슬라이드 번호 개체 틀 3"/>
          <p:cNvSpPr>
            <a:spLocks noGrp="1"/>
          </p:cNvSpPr>
          <p:nvPr>
            <p:ph type="sldNum" sz="quarter" idx="10"/>
          </p:nvPr>
        </p:nvSpPr>
        <p:spPr/>
        <p:txBody>
          <a:bodyPr/>
          <a:lstStyle/>
          <a:p>
            <a:fld id="{E07A22F8-50EA-4B8D-BC3E-F42EE1D7098C}" type="slidenum">
              <a:rPr lang="ko-KR" altLang="en-US" smtClean="0"/>
              <a:pPr/>
              <a:t>11</a:t>
            </a:fld>
            <a:endParaRPr lang="ko-KR"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b="1" dirty="0" smtClean="0"/>
              <a:t>*</a:t>
            </a:r>
            <a:r>
              <a:rPr lang="ko-KR" altLang="en-US" b="1" dirty="0" smtClean="0"/>
              <a:t>선택을 못 받은 블록은 지워짐</a:t>
            </a:r>
            <a:r>
              <a:rPr lang="en-US" altLang="ko-KR" b="1" dirty="0" smtClean="0"/>
              <a:t>.</a:t>
            </a:r>
          </a:p>
          <a:p>
            <a:r>
              <a:rPr lang="en-US" altLang="ko-KR" b="1" dirty="0" smtClean="0"/>
              <a:t>EX)</a:t>
            </a:r>
            <a:r>
              <a:rPr lang="en-US" altLang="ko-KR" b="1" baseline="0" dirty="0" smtClean="0"/>
              <a:t> B</a:t>
            </a:r>
            <a:r>
              <a:rPr lang="ko-KR" altLang="en-US" b="1" baseline="0" dirty="0" smtClean="0"/>
              <a:t>가 </a:t>
            </a:r>
            <a:r>
              <a:rPr lang="en-US" altLang="ko-KR" b="1" baseline="0" dirty="0" smtClean="0"/>
              <a:t>D</a:t>
            </a:r>
            <a:r>
              <a:rPr lang="ko-KR" altLang="en-US" b="1" baseline="0" dirty="0" smtClean="0"/>
              <a:t>를 가리키는 것으로 바뀌면 </a:t>
            </a:r>
            <a:r>
              <a:rPr lang="en-US" altLang="ko-KR" b="1" baseline="0" dirty="0" smtClean="0"/>
              <a:t>C</a:t>
            </a:r>
            <a:r>
              <a:rPr lang="ko-KR" altLang="en-US" b="1" baseline="0" dirty="0" smtClean="0"/>
              <a:t>는 선택을 받지 못해 지워지는 것</a:t>
            </a:r>
            <a:endParaRPr lang="en-US" altLang="ko-KR" b="1" dirty="0" smtClean="0"/>
          </a:p>
        </p:txBody>
      </p:sp>
      <p:sp>
        <p:nvSpPr>
          <p:cNvPr id="4" name="슬라이드 번호 개체 틀 3"/>
          <p:cNvSpPr>
            <a:spLocks noGrp="1"/>
          </p:cNvSpPr>
          <p:nvPr>
            <p:ph type="sldNum" sz="quarter" idx="10"/>
          </p:nvPr>
        </p:nvSpPr>
        <p:spPr/>
        <p:txBody>
          <a:bodyPr/>
          <a:lstStyle/>
          <a:p>
            <a:fld id="{E07A22F8-50EA-4B8D-BC3E-F42EE1D7098C}" type="slidenum">
              <a:rPr lang="ko-KR" altLang="en-US" smtClean="0"/>
              <a:pPr/>
              <a:t>12</a:t>
            </a:fld>
            <a:endParaRPr lang="ko-KR"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b="1" dirty="0" smtClean="0"/>
              <a:t>*Linked List= </a:t>
            </a:r>
            <a:r>
              <a:rPr lang="ko-KR" altLang="en-US" b="1" dirty="0" smtClean="0"/>
              <a:t>배열의 단점을 보완한 자료구조 형태 </a:t>
            </a:r>
            <a:r>
              <a:rPr lang="en-US" altLang="ko-KR" b="1" dirty="0" smtClean="0"/>
              <a:t>(Linked List</a:t>
            </a:r>
            <a:r>
              <a:rPr lang="ko-KR" altLang="en-US" b="1" dirty="0" smtClean="0"/>
              <a:t>는 연결고리만 조정하면 됨</a:t>
            </a:r>
            <a:r>
              <a:rPr lang="en-US" altLang="ko-KR" b="1" dirty="0" smtClean="0"/>
              <a:t>)</a:t>
            </a:r>
          </a:p>
          <a:p>
            <a:endParaRPr lang="en-US" altLang="ko-KR" b="1" dirty="0" smtClean="0"/>
          </a:p>
          <a:p>
            <a:r>
              <a:rPr lang="en-US" altLang="ko-KR" b="1" dirty="0" smtClean="0"/>
              <a:t>*</a:t>
            </a:r>
            <a:r>
              <a:rPr lang="ko-KR" altLang="en-US" b="1" dirty="0" smtClean="0"/>
              <a:t>배열의 단점</a:t>
            </a:r>
            <a:r>
              <a:rPr lang="en-US" altLang="ko-KR" b="1" dirty="0" smtClean="0"/>
              <a:t>=</a:t>
            </a:r>
            <a:r>
              <a:rPr lang="ko-KR" altLang="en-US" b="1" dirty="0" smtClean="0"/>
              <a:t>한번 공간을 확보하면 변경하기 </a:t>
            </a:r>
            <a:r>
              <a:rPr lang="ko-KR" altLang="en-US" b="1" dirty="0" err="1" smtClean="0"/>
              <a:t>힘듬</a:t>
            </a:r>
            <a:r>
              <a:rPr lang="en-US" altLang="ko-KR" b="1" dirty="0" smtClean="0"/>
              <a:t>, </a:t>
            </a:r>
            <a:r>
              <a:rPr lang="ko-KR" altLang="en-US" b="1" dirty="0" smtClean="0"/>
              <a:t>빼거나 </a:t>
            </a:r>
            <a:r>
              <a:rPr lang="ko-KR" altLang="en-US" b="1" dirty="0" err="1" smtClean="0"/>
              <a:t>추가하는게</a:t>
            </a:r>
            <a:r>
              <a:rPr lang="ko-KR" altLang="en-US" b="1" dirty="0" smtClean="0"/>
              <a:t> </a:t>
            </a:r>
            <a:r>
              <a:rPr lang="ko-KR" altLang="en-US" b="1" dirty="0" err="1" smtClean="0"/>
              <a:t>힘듬</a:t>
            </a:r>
            <a:endParaRPr lang="en-US" altLang="ko-KR" b="1" dirty="0" smtClean="0"/>
          </a:p>
          <a:p>
            <a:r>
              <a:rPr lang="ko-KR" altLang="en-US" b="1" dirty="0" smtClean="0"/>
              <a:t>                  </a:t>
            </a:r>
            <a:r>
              <a:rPr lang="en-US" altLang="ko-KR" b="1" dirty="0" smtClean="0"/>
              <a:t>(</a:t>
            </a:r>
            <a:r>
              <a:rPr lang="ko-KR" altLang="en-US" b="1" dirty="0" smtClean="0"/>
              <a:t>복사하고 다시 공간 확보한 후 덮어쓰는</a:t>
            </a:r>
            <a:r>
              <a:rPr lang="ko-KR" altLang="en-US" b="1" baseline="0" dirty="0" smtClean="0"/>
              <a:t> 과정을 변경될 때마다 반복</a:t>
            </a:r>
            <a:r>
              <a:rPr lang="en-US" altLang="ko-KR" b="1" baseline="0" dirty="0" smtClean="0"/>
              <a:t>)</a:t>
            </a:r>
            <a:endParaRPr lang="ko-KR" altLang="en-US" b="1" dirty="0"/>
          </a:p>
        </p:txBody>
      </p:sp>
      <p:sp>
        <p:nvSpPr>
          <p:cNvPr id="4" name="슬라이드 번호 개체 틀 3"/>
          <p:cNvSpPr>
            <a:spLocks noGrp="1"/>
          </p:cNvSpPr>
          <p:nvPr>
            <p:ph type="sldNum" sz="quarter" idx="10"/>
          </p:nvPr>
        </p:nvSpPr>
        <p:spPr/>
        <p:txBody>
          <a:bodyPr/>
          <a:lstStyle/>
          <a:p>
            <a:fld id="{E07A22F8-50EA-4B8D-BC3E-F42EE1D7098C}" type="slidenum">
              <a:rPr lang="ko-KR" altLang="en-US" smtClean="0"/>
              <a:pPr/>
              <a:t>13</a:t>
            </a:fld>
            <a:endParaRPr lang="ko-KR"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lnSpcReduction="10000"/>
          </a:bodyPr>
          <a:lstStyle/>
          <a:p>
            <a:r>
              <a:rPr lang="en-US" altLang="ko-KR" b="1" dirty="0" smtClean="0"/>
              <a:t>*Head=</a:t>
            </a:r>
            <a:r>
              <a:rPr lang="ko-KR" altLang="en-US" b="1" dirty="0" smtClean="0"/>
              <a:t>고리의 시작점 </a:t>
            </a:r>
            <a:r>
              <a:rPr lang="en-US" altLang="ko-KR" b="1" dirty="0" smtClean="0"/>
              <a:t>(</a:t>
            </a:r>
            <a:r>
              <a:rPr lang="ko-KR" altLang="en-US" b="1" dirty="0" smtClean="0"/>
              <a:t>이게 없으면</a:t>
            </a:r>
            <a:r>
              <a:rPr lang="ko-KR" altLang="en-US" b="1" baseline="0" dirty="0" smtClean="0"/>
              <a:t> 시작점에 딸려있는 모든 데이터들은 없어짐</a:t>
            </a:r>
            <a:r>
              <a:rPr lang="en-US" altLang="ko-KR" b="1" dirty="0" smtClean="0"/>
              <a:t>)</a:t>
            </a:r>
            <a:endParaRPr lang="en-US" altLang="ko-KR" b="1" baseline="0" dirty="0" smtClean="0"/>
          </a:p>
          <a:p>
            <a:r>
              <a:rPr lang="en-US" altLang="ko-KR" b="1" baseline="0" dirty="0" smtClean="0"/>
              <a:t>*Node</a:t>
            </a:r>
            <a:r>
              <a:rPr lang="ko-KR" altLang="en-US" b="1" baseline="0" dirty="0" smtClean="0"/>
              <a:t>클래스</a:t>
            </a:r>
            <a:r>
              <a:rPr lang="en-US" altLang="ko-KR" b="1" baseline="0" dirty="0" smtClean="0"/>
              <a:t>=</a:t>
            </a:r>
            <a:r>
              <a:rPr lang="ko-KR" altLang="en-US" b="1" baseline="0" dirty="0" smtClean="0"/>
              <a:t>데이터 </a:t>
            </a:r>
            <a:r>
              <a:rPr lang="en-US" altLang="ko-KR" b="1" baseline="0" dirty="0" smtClean="0"/>
              <a:t>+ </a:t>
            </a:r>
            <a:r>
              <a:rPr lang="ko-KR" altLang="en-US" b="1" baseline="0" dirty="0" smtClean="0"/>
              <a:t>연결고리</a:t>
            </a:r>
            <a:endParaRPr lang="en-US" altLang="ko-KR" b="1" baseline="0" dirty="0" smtClean="0"/>
          </a:p>
          <a:p>
            <a:r>
              <a:rPr lang="en-US" altLang="ko-KR" b="1" baseline="0" dirty="0" smtClean="0"/>
              <a:t>*Null=</a:t>
            </a:r>
            <a:r>
              <a:rPr lang="ko-KR" altLang="en-US" b="1" dirty="0" smtClean="0"/>
              <a:t>프로그래밍 언어 등 컴퓨터 분야에서는 아무것도 보여주지 않는 경우를 나타내는 데 사용</a:t>
            </a:r>
            <a:endParaRPr lang="en-US" altLang="ko-KR" b="1" dirty="0" smtClean="0"/>
          </a:p>
          <a:p>
            <a:endParaRPr lang="en-US" altLang="ko-KR" b="1" dirty="0" smtClean="0"/>
          </a:p>
          <a:p>
            <a:r>
              <a:rPr lang="en-US" altLang="ko-KR" b="1" dirty="0" smtClean="0"/>
              <a:t>*</a:t>
            </a:r>
            <a:r>
              <a:rPr lang="en-US" altLang="ko-KR" b="1" baseline="0" dirty="0" smtClean="0"/>
              <a:t>Linked List</a:t>
            </a:r>
            <a:r>
              <a:rPr lang="ko-KR" altLang="en-US" b="1" baseline="0" dirty="0" smtClean="0"/>
              <a:t>는 배열과 달리 동적할당 공간에 둥둥 떠다님</a:t>
            </a:r>
            <a:r>
              <a:rPr lang="en-US" altLang="ko-KR" b="1" baseline="0" dirty="0" smtClean="0"/>
              <a:t>.</a:t>
            </a:r>
          </a:p>
          <a:p>
            <a:r>
              <a:rPr lang="en-US" altLang="ko-KR" b="1" baseline="0" dirty="0" smtClean="0"/>
              <a:t>  </a:t>
            </a:r>
            <a:r>
              <a:rPr lang="ko-KR" altLang="en-US" b="1" baseline="0" dirty="0" smtClean="0"/>
              <a:t>그리고 우리는 그것들을 </a:t>
            </a:r>
            <a:r>
              <a:rPr lang="en-US" altLang="ko-KR" b="1" baseline="0" dirty="0" smtClean="0"/>
              <a:t>Node</a:t>
            </a:r>
            <a:r>
              <a:rPr lang="ko-KR" altLang="en-US" b="1" baseline="0" dirty="0" smtClean="0"/>
              <a:t>클래스의 </a:t>
            </a:r>
            <a:r>
              <a:rPr lang="en-US" altLang="ko-KR" b="1" baseline="0" dirty="0" smtClean="0"/>
              <a:t>next</a:t>
            </a:r>
            <a:r>
              <a:rPr lang="ko-KR" altLang="en-US" b="1" baseline="0" dirty="0" smtClean="0"/>
              <a:t>로 연결</a:t>
            </a:r>
            <a:r>
              <a:rPr lang="en-US" altLang="ko-KR" b="1" baseline="0" dirty="0" smtClean="0"/>
              <a:t>.</a:t>
            </a:r>
            <a:endParaRPr lang="en-US" altLang="ko-KR" b="1" dirty="0" smtClean="0"/>
          </a:p>
          <a:p>
            <a:endParaRPr lang="en-US" altLang="ko-KR" b="1" dirty="0" smtClean="0"/>
          </a:p>
          <a:p>
            <a:r>
              <a:rPr lang="en-US" altLang="ko-KR" b="1" dirty="0" smtClean="0"/>
              <a:t>*</a:t>
            </a:r>
            <a:r>
              <a:rPr lang="ko-KR" altLang="en-US" b="1" dirty="0" smtClean="0"/>
              <a:t>이</a:t>
            </a:r>
            <a:r>
              <a:rPr lang="ko-KR" altLang="en-US" b="1" baseline="0" dirty="0" smtClean="0"/>
              <a:t> </a:t>
            </a:r>
            <a:r>
              <a:rPr lang="en-US" altLang="ko-KR" b="1" baseline="0" dirty="0" smtClean="0"/>
              <a:t>Linked List</a:t>
            </a:r>
            <a:r>
              <a:rPr lang="ko-KR" altLang="en-US" b="1" baseline="0" dirty="0" smtClean="0"/>
              <a:t>를 구현하기 위해 우리는 </a:t>
            </a:r>
            <a:r>
              <a:rPr lang="en-US" altLang="ko-KR" b="1" baseline="0" dirty="0" smtClean="0"/>
              <a:t>3</a:t>
            </a:r>
            <a:r>
              <a:rPr lang="ko-KR" altLang="en-US" b="1" baseline="0" dirty="0" smtClean="0"/>
              <a:t>개의 클래스를 </a:t>
            </a:r>
            <a:r>
              <a:rPr lang="ko-KR" altLang="en-US" b="1" baseline="0" dirty="0" err="1" smtClean="0"/>
              <a:t>만듬</a:t>
            </a:r>
            <a:endParaRPr lang="en-US" altLang="ko-KR" b="1" baseline="0" dirty="0" smtClean="0"/>
          </a:p>
          <a:p>
            <a:r>
              <a:rPr lang="en-US" altLang="ko-KR" b="1" baseline="0" dirty="0" smtClean="0"/>
              <a:t>3-Exercise (</a:t>
            </a:r>
            <a:r>
              <a:rPr lang="ko-KR" altLang="en-US" b="1" baseline="0" dirty="0" smtClean="0"/>
              <a:t>메인 함수를 설정하여 우리가 짠 코드를 돌리기 위해서 </a:t>
            </a:r>
            <a:r>
              <a:rPr lang="ko-KR" altLang="en-US" b="1" baseline="0" dirty="0" err="1" smtClean="0"/>
              <a:t>만듬</a:t>
            </a:r>
            <a:r>
              <a:rPr lang="en-US" altLang="ko-KR" b="1" baseline="0" dirty="0" smtClean="0"/>
              <a:t>)</a:t>
            </a:r>
          </a:p>
          <a:p>
            <a:r>
              <a:rPr lang="en-US" altLang="ko-KR" b="1" baseline="0" dirty="0" smtClean="0"/>
              <a:t>2-LinkedList (</a:t>
            </a:r>
            <a:r>
              <a:rPr lang="en-US" altLang="ko-KR" sz="1200" b="1" kern="1200" dirty="0" smtClean="0">
                <a:solidFill>
                  <a:schemeClr val="tx1"/>
                </a:solidFill>
                <a:latin typeface="+mn-lt"/>
                <a:ea typeface="+mn-ea"/>
                <a:cs typeface="+mn-cs"/>
              </a:rPr>
              <a:t>Linked List</a:t>
            </a:r>
            <a:r>
              <a:rPr lang="ko-KR" altLang="en-US" sz="1200" b="1" kern="1200" dirty="0" smtClean="0">
                <a:solidFill>
                  <a:schemeClr val="tx1"/>
                </a:solidFill>
                <a:latin typeface="+mn-lt"/>
                <a:ea typeface="+mn-ea"/>
                <a:cs typeface="+mn-cs"/>
              </a:rPr>
              <a:t>의 데이터와 어떻게 동작하는지에 관한 정보를 여기에 정의</a:t>
            </a:r>
            <a:r>
              <a:rPr lang="en-US" altLang="ko-KR" b="1" baseline="0" dirty="0" smtClean="0"/>
              <a:t>)</a:t>
            </a:r>
          </a:p>
          <a:p>
            <a:r>
              <a:rPr lang="en-US" altLang="ko-KR" b="1" baseline="0" dirty="0" smtClean="0"/>
              <a:t>1-Node (</a:t>
            </a:r>
            <a:r>
              <a:rPr lang="ko-KR" altLang="en-US" b="1" baseline="0" dirty="0" smtClean="0"/>
              <a:t>각각의 고리와 데이터를 관리하는 클래스</a:t>
            </a:r>
            <a:r>
              <a:rPr lang="en-US" altLang="ko-KR" b="1" baseline="0" dirty="0" smtClean="0"/>
              <a:t>)</a:t>
            </a:r>
          </a:p>
          <a:p>
            <a:endParaRPr lang="en-US" altLang="ko-KR" b="1" baseline="0" dirty="0" smtClean="0"/>
          </a:p>
          <a:p>
            <a:r>
              <a:rPr lang="ko-KR" altLang="en-US" b="1" baseline="0" dirty="0" smtClean="0"/>
              <a:t>그리고 앞에 적혀있는 숫자 순서로 만들어줌 </a:t>
            </a:r>
            <a:r>
              <a:rPr lang="en-US" altLang="ko-KR" b="1" baseline="0" dirty="0" smtClean="0"/>
              <a:t>(Node </a:t>
            </a:r>
            <a:r>
              <a:rPr lang="ko-KR" altLang="en-US" b="1" baseline="0" dirty="0" smtClean="0"/>
              <a:t>클래스</a:t>
            </a:r>
            <a:r>
              <a:rPr lang="en-US" altLang="ko-KR" b="1" baseline="0" dirty="0" smtClean="0"/>
              <a:t>-</a:t>
            </a:r>
            <a:r>
              <a:rPr lang="en-US" altLang="ko-KR" b="1" baseline="0" dirty="0" err="1" smtClean="0"/>
              <a:t>LinkedList</a:t>
            </a:r>
            <a:r>
              <a:rPr lang="en-US" altLang="ko-KR" b="1" baseline="0" dirty="0" smtClean="0"/>
              <a:t> </a:t>
            </a:r>
            <a:r>
              <a:rPr lang="ko-KR" altLang="en-US" b="1" baseline="0" dirty="0" smtClean="0"/>
              <a:t>클래스</a:t>
            </a:r>
            <a:r>
              <a:rPr lang="en-US" altLang="ko-KR" b="1" baseline="0" dirty="0" smtClean="0"/>
              <a:t>-Exercise </a:t>
            </a:r>
            <a:r>
              <a:rPr lang="ko-KR" altLang="en-US" b="1" baseline="0" dirty="0" smtClean="0"/>
              <a:t>클래스</a:t>
            </a:r>
            <a:r>
              <a:rPr lang="en-US" altLang="ko-KR" b="1" baseline="0" dirty="0" smtClean="0"/>
              <a:t>)</a:t>
            </a:r>
          </a:p>
          <a:p>
            <a:endParaRPr lang="en-US" altLang="ko-KR" baseline="0" dirty="0" smtClean="0"/>
          </a:p>
          <a:p>
            <a:r>
              <a:rPr lang="ko-KR" altLang="en-US" b="1" baseline="0" dirty="0" smtClean="0"/>
              <a:t>지금 우리는 </a:t>
            </a:r>
            <a:r>
              <a:rPr lang="en-US" altLang="ko-KR" b="1" baseline="0" dirty="0" smtClean="0"/>
              <a:t>Linked List</a:t>
            </a:r>
            <a:r>
              <a:rPr lang="ko-KR" altLang="en-US" b="1" baseline="0" dirty="0" smtClean="0"/>
              <a:t>의 맨 뒷부분에 새로운 데이터와 노드가 추가 </a:t>
            </a:r>
            <a:r>
              <a:rPr lang="en-US" altLang="ko-KR" b="1" baseline="0" dirty="0" smtClean="0"/>
              <a:t>or </a:t>
            </a:r>
            <a:r>
              <a:rPr lang="ko-KR" altLang="en-US" b="1" baseline="0" dirty="0" smtClean="0"/>
              <a:t>삭제되는 것을 만들어 볼 것임</a:t>
            </a:r>
            <a:r>
              <a:rPr lang="en-US" altLang="ko-KR" b="1" baseline="0" dirty="0" smtClean="0"/>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baseline="0" dirty="0" err="1" smtClean="0"/>
              <a:t>ㅡㅡㅡㅡㅡㅡㅡㅡㅡㅡㅡㅡㅡㅡㅡㅡㅡㅡㅡㅡㅡㅡㅡㅡㅡㅡㅡㅡㅡㅡㅡㅡㅡㅡㅡㅡㅡㅡㅡㅡㅡㅡ</a:t>
            </a:r>
            <a:endParaRPr lang="en-US" altLang="ko-KR" baseline="0"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b="1" i="1" baseline="0" dirty="0" smtClean="0"/>
              <a:t>◆</a:t>
            </a:r>
            <a:r>
              <a:rPr lang="ko-KR" altLang="en-US" b="1" i="1" baseline="0" dirty="0" err="1" smtClean="0"/>
              <a:t>노드</a:t>
            </a:r>
            <a:r>
              <a:rPr lang="ko-KR" altLang="en-US" b="1" i="1" baseline="0" dirty="0" smtClean="0"/>
              <a:t> 클래스를 </a:t>
            </a:r>
            <a:r>
              <a:rPr lang="ko-KR" altLang="en-US" b="1" i="1" baseline="0" dirty="0" err="1" smtClean="0"/>
              <a:t>만듬</a:t>
            </a:r>
            <a:endParaRPr lang="en-US" altLang="ko-KR" b="1" i="1" baseline="0" dirty="0" smtClean="0"/>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b="1" i="1" baseline="0" dirty="0" smtClean="0"/>
          </a:p>
          <a:p>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이는 고리와 데이터가 들어가는 클래스</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전체의 고리와 데이터를 관리하는 클래스</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데이터를 무슨 타입으로 할지는 우리가 정하면 됨</a:t>
            </a:r>
          </a:p>
          <a:p>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우리는 블록체인의 거래내역을 저장한다고 가정하고 </a:t>
            </a:r>
            <a:r>
              <a:rPr lang="en-US" altLang="ko-KR" sz="1200" b="0" kern="1200" dirty="0" smtClean="0">
                <a:solidFill>
                  <a:schemeClr val="tx1"/>
                </a:solidFill>
                <a:latin typeface="+mn-lt"/>
                <a:ea typeface="+mn-ea"/>
                <a:cs typeface="+mn-cs"/>
              </a:rPr>
              <a:t>String</a:t>
            </a:r>
            <a:r>
              <a:rPr lang="ko-KR" altLang="en-US" sz="1200" b="0" kern="1200" dirty="0" smtClean="0">
                <a:solidFill>
                  <a:schemeClr val="tx1"/>
                </a:solidFill>
                <a:latin typeface="+mn-lt"/>
                <a:ea typeface="+mn-ea"/>
                <a:cs typeface="+mn-cs"/>
              </a:rPr>
              <a:t>타입으로 선언</a:t>
            </a:r>
          </a:p>
          <a:p>
            <a:r>
              <a:rPr lang="en-US" altLang="ko-KR" sz="1200" b="0" kern="1200" dirty="0" smtClean="0">
                <a:solidFill>
                  <a:schemeClr val="tx1"/>
                </a:solidFill>
                <a:latin typeface="+mn-lt"/>
                <a:ea typeface="+mn-ea"/>
                <a:cs typeface="+mn-cs"/>
              </a:rPr>
              <a:t>public class Node {</a:t>
            </a:r>
          </a:p>
          <a:p>
            <a:r>
              <a:rPr lang="ko-KR" altLang="en-US" sz="1200" b="0" kern="1200" dirty="0" smtClean="0">
                <a:solidFill>
                  <a:schemeClr val="tx1"/>
                </a:solidFill>
                <a:latin typeface="+mn-lt"/>
                <a:ea typeface="+mn-ea"/>
                <a:cs typeface="+mn-cs"/>
              </a:rPr>
              <a:t>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public</a:t>
            </a:r>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Node next; //</a:t>
            </a:r>
            <a:r>
              <a:rPr lang="ko-KR" altLang="en-US" sz="1200" b="0" kern="1200" dirty="0" smtClean="0">
                <a:solidFill>
                  <a:schemeClr val="tx1"/>
                </a:solidFill>
                <a:latin typeface="+mn-lt"/>
                <a:ea typeface="+mn-ea"/>
                <a:cs typeface="+mn-cs"/>
              </a:rPr>
              <a:t>고리의 정보를 저장하는 곳</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고리</a:t>
            </a:r>
            <a:r>
              <a:rPr lang="en-US" altLang="ko-KR" sz="1200" b="0" kern="1200" dirty="0" smtClean="0">
                <a:solidFill>
                  <a:schemeClr val="tx1"/>
                </a:solidFill>
                <a:latin typeface="+mn-lt"/>
                <a:ea typeface="+mn-ea"/>
                <a:cs typeface="+mn-cs"/>
              </a:rPr>
              <a:t>(next)</a:t>
            </a:r>
            <a:r>
              <a:rPr lang="ko-KR" altLang="en-US" sz="1200" b="0" kern="1200" dirty="0" smtClean="0">
                <a:solidFill>
                  <a:schemeClr val="tx1"/>
                </a:solidFill>
                <a:latin typeface="+mn-lt"/>
                <a:ea typeface="+mn-ea"/>
                <a:cs typeface="+mn-cs"/>
              </a:rPr>
              <a:t>를 만들면 그 고리는 다음 </a:t>
            </a:r>
            <a:r>
              <a:rPr lang="en-US" altLang="ko-KR" sz="1200" b="0" kern="1200" dirty="0" smtClean="0">
                <a:solidFill>
                  <a:schemeClr val="tx1"/>
                </a:solidFill>
                <a:latin typeface="+mn-lt"/>
                <a:ea typeface="+mn-ea"/>
                <a:cs typeface="+mn-cs"/>
              </a:rPr>
              <a:t>Node</a:t>
            </a:r>
            <a:r>
              <a:rPr lang="ko-KR" altLang="en-US" sz="1200" b="0" kern="1200" dirty="0" smtClean="0">
                <a:solidFill>
                  <a:schemeClr val="tx1"/>
                </a:solidFill>
                <a:latin typeface="+mn-lt"/>
                <a:ea typeface="+mn-ea"/>
                <a:cs typeface="+mn-cs"/>
              </a:rPr>
              <a:t>를 가리키고 있어야 함</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이건 그냥 이름을 </a:t>
            </a:r>
            <a:r>
              <a:rPr lang="en-US" altLang="ko-KR" sz="1200" b="0" kern="1200" dirty="0" smtClean="0">
                <a:solidFill>
                  <a:schemeClr val="tx1"/>
                </a:solidFill>
                <a:latin typeface="+mn-lt"/>
                <a:ea typeface="+mn-ea"/>
                <a:cs typeface="+mn-cs"/>
              </a:rPr>
              <a:t>next</a:t>
            </a:r>
            <a:r>
              <a:rPr lang="ko-KR" altLang="en-US" sz="1200" b="0" kern="1200" dirty="0" smtClean="0">
                <a:solidFill>
                  <a:schemeClr val="tx1"/>
                </a:solidFill>
                <a:latin typeface="+mn-lt"/>
                <a:ea typeface="+mn-ea"/>
                <a:cs typeface="+mn-cs"/>
              </a:rPr>
              <a:t>라고 한거임</a:t>
            </a:r>
            <a:r>
              <a:rPr lang="en-US" altLang="ko-KR" sz="1200" b="0" kern="1200" dirty="0" smtClean="0">
                <a:solidFill>
                  <a:schemeClr val="tx1"/>
                </a:solidFill>
                <a:latin typeface="+mn-lt"/>
                <a:ea typeface="+mn-ea"/>
                <a:cs typeface="+mn-cs"/>
              </a:rPr>
              <a:t>)</a:t>
            </a:r>
          </a:p>
          <a:p>
            <a:endParaRPr lang="ko-KR" altLang="en-US" sz="1200" b="0" kern="1200" dirty="0" smtClean="0">
              <a:solidFill>
                <a:schemeClr val="tx1"/>
              </a:solidFill>
              <a:latin typeface="+mn-lt"/>
              <a:ea typeface="+mn-ea"/>
              <a:cs typeface="+mn-cs"/>
            </a:endParaRP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private</a:t>
            </a:r>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String data; //</a:t>
            </a:r>
            <a:r>
              <a:rPr lang="ko-KR" altLang="en-US" sz="1200" b="0" kern="1200" dirty="0" smtClean="0">
                <a:solidFill>
                  <a:schemeClr val="tx1"/>
                </a:solidFill>
                <a:latin typeface="+mn-lt"/>
                <a:ea typeface="+mn-ea"/>
                <a:cs typeface="+mn-cs"/>
              </a:rPr>
              <a:t>전체 데이터를 저장할 부분을 </a:t>
            </a:r>
            <a:r>
              <a:rPr lang="ko-KR" altLang="en-US" sz="1200" b="0" kern="1200" dirty="0" err="1" smtClean="0">
                <a:solidFill>
                  <a:schemeClr val="tx1"/>
                </a:solidFill>
                <a:latin typeface="+mn-lt"/>
                <a:ea typeface="+mn-ea"/>
                <a:cs typeface="+mn-cs"/>
              </a:rPr>
              <a:t>만듬</a:t>
            </a:r>
            <a:endParaRPr lang="ko-KR" altLang="en-US" sz="1200" b="0" kern="1200" dirty="0" smtClean="0">
              <a:solidFill>
                <a:schemeClr val="tx1"/>
              </a:solidFill>
              <a:latin typeface="+mn-lt"/>
              <a:ea typeface="+mn-ea"/>
              <a:cs typeface="+mn-cs"/>
            </a:endParaRPr>
          </a:p>
          <a:p>
            <a:r>
              <a:rPr lang="ko-KR" altLang="en-US" sz="1200" b="0" kern="1200" dirty="0" smtClean="0">
                <a:solidFill>
                  <a:schemeClr val="tx1"/>
                </a:solidFill>
                <a:latin typeface="+mn-lt"/>
                <a:ea typeface="+mn-ea"/>
                <a:cs typeface="+mn-cs"/>
              </a:rPr>
              <a:t>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클래스를 선언하면 접근권한을 선언해야 함</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사람들의 </a:t>
            </a:r>
            <a:r>
              <a:rPr lang="en-US" altLang="ko-KR" sz="1200" b="0" kern="1200" dirty="0" smtClean="0">
                <a:solidFill>
                  <a:schemeClr val="tx1"/>
                </a:solidFill>
                <a:latin typeface="+mn-lt"/>
                <a:ea typeface="+mn-ea"/>
                <a:cs typeface="+mn-cs"/>
              </a:rPr>
              <a:t>data</a:t>
            </a:r>
            <a:r>
              <a:rPr lang="ko-KR" altLang="en-US" sz="1200" b="0" kern="1200" dirty="0" smtClean="0">
                <a:solidFill>
                  <a:schemeClr val="tx1"/>
                </a:solidFill>
                <a:latin typeface="+mn-lt"/>
                <a:ea typeface="+mn-ea"/>
                <a:cs typeface="+mn-cs"/>
              </a:rPr>
              <a:t>는 중요하니까 </a:t>
            </a:r>
            <a:r>
              <a:rPr lang="en-US" altLang="ko-KR" sz="1200" b="0" kern="1200" dirty="0" smtClean="0">
                <a:solidFill>
                  <a:schemeClr val="tx1"/>
                </a:solidFill>
                <a:latin typeface="+mn-lt"/>
                <a:ea typeface="+mn-ea"/>
                <a:cs typeface="+mn-cs"/>
              </a:rPr>
              <a:t>private(</a:t>
            </a:r>
            <a:r>
              <a:rPr lang="ko-KR" altLang="en-US" sz="1200" b="0" kern="1200" dirty="0" smtClean="0">
                <a:solidFill>
                  <a:schemeClr val="tx1"/>
                </a:solidFill>
                <a:latin typeface="+mn-lt"/>
                <a:ea typeface="+mn-ea"/>
                <a:cs typeface="+mn-cs"/>
              </a:rPr>
              <a:t>바깥에서는 볼 수 없음</a:t>
            </a:r>
            <a:r>
              <a:rPr lang="en-US" altLang="ko-KR" sz="1200" b="0" kern="1200" dirty="0" smtClean="0">
                <a:solidFill>
                  <a:schemeClr val="tx1"/>
                </a:solidFill>
                <a:latin typeface="+mn-lt"/>
                <a:ea typeface="+mn-ea"/>
                <a:cs typeface="+mn-cs"/>
              </a:rPr>
              <a:t>),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연결고리는 사람들에게 딱히 중요성이 없으니 </a:t>
            </a:r>
            <a:r>
              <a:rPr lang="en-US" altLang="ko-KR" sz="1200" b="0" kern="1200" dirty="0" smtClean="0">
                <a:solidFill>
                  <a:schemeClr val="tx1"/>
                </a:solidFill>
                <a:latin typeface="+mn-lt"/>
                <a:ea typeface="+mn-ea"/>
                <a:cs typeface="+mn-cs"/>
              </a:rPr>
              <a:t>public</a:t>
            </a:r>
            <a:r>
              <a:rPr lang="ko-KR" altLang="en-US" sz="1200" b="0" kern="1200" dirty="0" smtClean="0">
                <a:solidFill>
                  <a:schemeClr val="tx1"/>
                </a:solidFill>
                <a:latin typeface="+mn-lt"/>
                <a:ea typeface="+mn-ea"/>
                <a:cs typeface="+mn-cs"/>
              </a:rPr>
              <a:t>라고 하기로 가정</a:t>
            </a:r>
          </a:p>
          <a:p>
            <a:r>
              <a:rPr lang="ko-KR" altLang="en-US" sz="1200" b="0" kern="1200" dirty="0" smtClean="0">
                <a:solidFill>
                  <a:schemeClr val="tx1"/>
                </a:solidFill>
                <a:latin typeface="+mn-lt"/>
                <a:ea typeface="+mn-ea"/>
                <a:cs typeface="+mn-cs"/>
              </a:rPr>
              <a:t>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r>
              <a:rPr lang="ko-KR" altLang="en-US" sz="1200" b="0" kern="1200" dirty="0" err="1" smtClean="0">
                <a:solidFill>
                  <a:schemeClr val="tx1"/>
                </a:solidFill>
                <a:latin typeface="+mn-lt"/>
                <a:ea typeface="+mn-ea"/>
                <a:cs typeface="+mn-cs"/>
              </a:rPr>
              <a:t>생성자</a:t>
            </a:r>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(Node</a:t>
            </a:r>
            <a:r>
              <a:rPr lang="ko-KR" altLang="en-US" sz="1200" b="0" kern="1200" dirty="0" smtClean="0">
                <a:solidFill>
                  <a:schemeClr val="tx1"/>
                </a:solidFill>
                <a:latin typeface="+mn-lt"/>
                <a:ea typeface="+mn-ea"/>
                <a:cs typeface="+mn-cs"/>
              </a:rPr>
              <a:t>라는 클래스가 생성되면 무조건 시행되는 함수</a:t>
            </a:r>
            <a:r>
              <a:rPr lang="en-US" altLang="ko-KR" sz="1200" b="0" kern="1200" dirty="0" smtClean="0">
                <a:solidFill>
                  <a:schemeClr val="tx1"/>
                </a:solidFill>
                <a:latin typeface="+mn-lt"/>
                <a:ea typeface="+mn-ea"/>
                <a:cs typeface="+mn-cs"/>
              </a:rPr>
              <a:t>) //</a:t>
            </a:r>
            <a:r>
              <a:rPr lang="ko-KR" altLang="en-US" sz="1200" b="0" kern="1200" dirty="0" smtClean="0">
                <a:solidFill>
                  <a:schemeClr val="tx1"/>
                </a:solidFill>
                <a:latin typeface="+mn-lt"/>
                <a:ea typeface="+mn-ea"/>
                <a:cs typeface="+mn-cs"/>
              </a:rPr>
              <a:t>바깥에서 직접 데이터를 직접 </a:t>
            </a:r>
            <a:r>
              <a:rPr lang="ko-KR" altLang="en-US" sz="1200" b="0" kern="1200" dirty="0" err="1" smtClean="0">
                <a:solidFill>
                  <a:schemeClr val="tx1"/>
                </a:solidFill>
                <a:latin typeface="+mn-lt"/>
                <a:ea typeface="+mn-ea"/>
                <a:cs typeface="+mn-cs"/>
              </a:rPr>
              <a:t>고치지못함</a:t>
            </a:r>
            <a:endParaRPr lang="ko-KR" altLang="en-US"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       Node(String input)</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data = input;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public</a:t>
            </a:r>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String </a:t>
            </a:r>
            <a:r>
              <a:rPr lang="en-US" altLang="ko-KR" sz="1200" b="0" kern="1200" dirty="0" err="1" smtClean="0">
                <a:solidFill>
                  <a:schemeClr val="tx1"/>
                </a:solidFill>
                <a:latin typeface="+mn-lt"/>
                <a:ea typeface="+mn-ea"/>
                <a:cs typeface="+mn-cs"/>
              </a:rPr>
              <a:t>getData</a:t>
            </a:r>
            <a:r>
              <a:rPr lang="en-US" altLang="ko-KR" sz="1200" b="0" kern="1200" dirty="0" smtClean="0">
                <a:solidFill>
                  <a:schemeClr val="tx1"/>
                </a:solidFill>
                <a:latin typeface="+mn-lt"/>
                <a:ea typeface="+mn-ea"/>
                <a:cs typeface="+mn-cs"/>
              </a:rPr>
              <a:t>() //</a:t>
            </a:r>
            <a:r>
              <a:rPr lang="ko-KR" altLang="en-US" sz="1200" b="0" kern="1200" dirty="0" smtClean="0">
                <a:solidFill>
                  <a:schemeClr val="tx1"/>
                </a:solidFill>
                <a:latin typeface="+mn-lt"/>
                <a:ea typeface="+mn-ea"/>
                <a:cs typeface="+mn-cs"/>
              </a:rPr>
              <a:t>중요한 데이터를 꽁꽁 숨기고 입력하고</a:t>
            </a:r>
            <a:r>
              <a:rPr lang="en-US" altLang="ko-KR" sz="1200" b="0" kern="1200" dirty="0" smtClean="0">
                <a:solidFill>
                  <a:schemeClr val="tx1"/>
                </a:solidFill>
                <a:latin typeface="+mn-lt"/>
                <a:ea typeface="+mn-ea"/>
                <a:cs typeface="+mn-cs"/>
              </a:rPr>
              <a:t>, </a:t>
            </a:r>
            <a:r>
              <a:rPr lang="ko-KR" altLang="en-US" sz="1200" b="0" kern="1200" dirty="0" smtClean="0">
                <a:solidFill>
                  <a:schemeClr val="tx1"/>
                </a:solidFill>
                <a:latin typeface="+mn-lt"/>
                <a:ea typeface="+mn-ea"/>
                <a:cs typeface="+mn-cs"/>
              </a:rPr>
              <a:t>그 값을 조회해 오는 것을 함수로 뺀 것</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return data;</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endParaRPr lang="ko-KR" altLang="en-US"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a:t>
            </a:r>
          </a:p>
          <a:p>
            <a:r>
              <a:rPr lang="ko-KR" altLang="en-US" baseline="0" dirty="0" err="1" smtClean="0"/>
              <a:t>ㅡㅡㅡㅡㅡㅡㅡㅡㅡㅡㅡㅡㅡㅡㅡㅡㅡㅡㅡㅡㅡㅡㅡㅡㅡㅡㅡㅡㅡㅡㅡㅡㅡㅡㅡㅡㅡㅡㅡㅡㅡㅡ</a:t>
            </a:r>
            <a:endParaRPr lang="en-US" altLang="ko-KR" sz="1200" kern="1200" baseline="0" dirty="0" smtClean="0">
              <a:solidFill>
                <a:schemeClr val="tx1"/>
              </a:solidFill>
              <a:latin typeface="+mn-lt"/>
              <a:ea typeface="+mn-ea"/>
              <a:cs typeface="+mn-cs"/>
            </a:endParaRPr>
          </a:p>
          <a:p>
            <a:r>
              <a:rPr lang="ko-KR" altLang="en-US" sz="1200" b="1" i="1" kern="1200" baseline="0" dirty="0" smtClean="0">
                <a:solidFill>
                  <a:schemeClr val="tx1"/>
                </a:solidFill>
                <a:latin typeface="+mn-lt"/>
                <a:ea typeface="+mn-ea"/>
                <a:cs typeface="+mn-cs"/>
              </a:rPr>
              <a:t>◆그 다음 </a:t>
            </a:r>
            <a:r>
              <a:rPr lang="en-US" altLang="ko-KR" sz="1200" b="1" i="1" kern="1200" baseline="0" dirty="0" err="1" smtClean="0">
                <a:solidFill>
                  <a:schemeClr val="tx1"/>
                </a:solidFill>
                <a:latin typeface="+mn-lt"/>
                <a:ea typeface="+mn-ea"/>
                <a:cs typeface="+mn-cs"/>
              </a:rPr>
              <a:t>LinkedList</a:t>
            </a:r>
            <a:r>
              <a:rPr lang="en-US" altLang="ko-KR" sz="1200" b="1" i="1" kern="1200" baseline="0" dirty="0" smtClean="0">
                <a:solidFill>
                  <a:schemeClr val="tx1"/>
                </a:solidFill>
                <a:latin typeface="+mn-lt"/>
                <a:ea typeface="+mn-ea"/>
                <a:cs typeface="+mn-cs"/>
              </a:rPr>
              <a:t> </a:t>
            </a:r>
            <a:r>
              <a:rPr lang="ko-KR" altLang="en-US" sz="1200" b="1" i="1" kern="1200" baseline="0" dirty="0" smtClean="0">
                <a:solidFill>
                  <a:schemeClr val="tx1"/>
                </a:solidFill>
                <a:latin typeface="+mn-lt"/>
                <a:ea typeface="+mn-ea"/>
                <a:cs typeface="+mn-cs"/>
              </a:rPr>
              <a:t>클래스를 </a:t>
            </a:r>
            <a:r>
              <a:rPr lang="ko-KR" altLang="en-US" sz="1200" b="1" i="1" kern="1200" baseline="0" dirty="0" err="1" smtClean="0">
                <a:solidFill>
                  <a:schemeClr val="tx1"/>
                </a:solidFill>
                <a:latin typeface="+mn-lt"/>
                <a:ea typeface="+mn-ea"/>
                <a:cs typeface="+mn-cs"/>
              </a:rPr>
              <a:t>만듬</a:t>
            </a:r>
            <a:endParaRPr lang="en-US" altLang="ko-KR" sz="1200" b="1" i="1" kern="1200" baseline="0" dirty="0" smtClean="0">
              <a:solidFill>
                <a:schemeClr val="tx1"/>
              </a:solidFill>
              <a:latin typeface="+mn-lt"/>
              <a:ea typeface="+mn-ea"/>
              <a:cs typeface="+mn-cs"/>
            </a:endParaRPr>
          </a:p>
          <a:p>
            <a:endParaRPr lang="en-US" altLang="ko-KR" sz="1200" b="1" i="1" kern="1200" baseline="0" dirty="0" smtClean="0">
              <a:solidFill>
                <a:schemeClr val="tx1"/>
              </a:solidFill>
              <a:latin typeface="+mn-lt"/>
              <a:ea typeface="+mn-ea"/>
              <a:cs typeface="+mn-cs"/>
            </a:endParaRPr>
          </a:p>
          <a:p>
            <a:r>
              <a:rPr lang="ko-KR" altLang="en-US" sz="1200" kern="1200" baseline="0" dirty="0" smtClean="0">
                <a:solidFill>
                  <a:schemeClr val="tx1"/>
                </a:solidFill>
                <a:latin typeface="+mn-lt"/>
                <a:ea typeface="+mn-ea"/>
                <a:cs typeface="+mn-cs"/>
              </a:rPr>
              <a:t>그 안에</a:t>
            </a:r>
            <a:endParaRPr lang="en-US" altLang="ko-KR" sz="1200" kern="1200" baseline="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a:t>
            </a:r>
            <a:r>
              <a:rPr lang="ko-KR" altLang="en-US" sz="1200" b="0" kern="1200" dirty="0" err="1" smtClean="0">
                <a:solidFill>
                  <a:schemeClr val="tx1"/>
                </a:solidFill>
                <a:latin typeface="+mn-lt"/>
                <a:ea typeface="+mn-ea"/>
                <a:cs typeface="+mn-cs"/>
              </a:rPr>
              <a:t>메인함수는</a:t>
            </a:r>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Exercise</a:t>
            </a:r>
            <a:r>
              <a:rPr lang="ko-KR" altLang="en-US" sz="1200" b="0" kern="1200" dirty="0" smtClean="0">
                <a:solidFill>
                  <a:schemeClr val="tx1"/>
                </a:solidFill>
                <a:latin typeface="+mn-lt"/>
                <a:ea typeface="+mn-ea"/>
                <a:cs typeface="+mn-cs"/>
              </a:rPr>
              <a:t>에 있으므로 여기서 메인함수는 치지 않음</a:t>
            </a:r>
          </a:p>
          <a:p>
            <a:r>
              <a:rPr lang="en-US" altLang="ko-KR" sz="1200" b="0" kern="1200" dirty="0" smtClean="0">
                <a:solidFill>
                  <a:schemeClr val="tx1"/>
                </a:solidFill>
                <a:latin typeface="+mn-lt"/>
                <a:ea typeface="+mn-ea"/>
                <a:cs typeface="+mn-cs"/>
              </a:rPr>
              <a:t>//</a:t>
            </a:r>
            <a:r>
              <a:rPr lang="en-US" altLang="ko-KR" sz="1200" b="0" kern="1200" dirty="0" err="1" smtClean="0">
                <a:solidFill>
                  <a:schemeClr val="tx1"/>
                </a:solidFill>
                <a:latin typeface="+mn-lt"/>
                <a:ea typeface="+mn-ea"/>
                <a:cs typeface="+mn-cs"/>
              </a:rPr>
              <a:t>LinkedList</a:t>
            </a:r>
            <a:r>
              <a:rPr lang="ko-KR" altLang="en-US" sz="1200" b="0" kern="1200" dirty="0" smtClean="0">
                <a:solidFill>
                  <a:schemeClr val="tx1"/>
                </a:solidFill>
                <a:latin typeface="+mn-lt"/>
                <a:ea typeface="+mn-ea"/>
                <a:cs typeface="+mn-cs"/>
              </a:rPr>
              <a:t>의 데이터와 동작들을 여기에 정의</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연결</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연결</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연결되는 동작</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수업 시간에 한 </a:t>
            </a:r>
            <a:r>
              <a:rPr lang="en-US" altLang="ko-KR" sz="1200" b="0" kern="1200" dirty="0" err="1" smtClean="0">
                <a:solidFill>
                  <a:schemeClr val="tx1"/>
                </a:solidFill>
                <a:latin typeface="+mn-lt"/>
                <a:ea typeface="+mn-ea"/>
                <a:cs typeface="+mn-cs"/>
              </a:rPr>
              <a:t>LinkedList</a:t>
            </a:r>
            <a:r>
              <a:rPr lang="en-US" altLang="ko-KR" sz="1200" b="0" kern="1200" dirty="0" smtClean="0">
                <a:solidFill>
                  <a:schemeClr val="tx1"/>
                </a:solidFill>
                <a:latin typeface="+mn-lt"/>
                <a:ea typeface="+mn-ea"/>
                <a:cs typeface="+mn-cs"/>
              </a:rPr>
              <a:t> </a:t>
            </a:r>
            <a:r>
              <a:rPr lang="ko-KR" altLang="en-US" sz="1200" b="0" kern="1200" dirty="0" smtClean="0">
                <a:solidFill>
                  <a:schemeClr val="tx1"/>
                </a:solidFill>
                <a:latin typeface="+mn-lt"/>
                <a:ea typeface="+mn-ea"/>
                <a:cs typeface="+mn-cs"/>
              </a:rPr>
              <a:t>클래스의 역할은</a:t>
            </a:r>
            <a:r>
              <a:rPr lang="ko-KR" altLang="en-US" sz="1200" b="0" kern="1200" baseline="0" dirty="0" smtClean="0">
                <a:solidFill>
                  <a:schemeClr val="tx1"/>
                </a:solidFill>
                <a:latin typeface="+mn-lt"/>
                <a:ea typeface="+mn-ea"/>
                <a:cs typeface="+mn-cs"/>
              </a:rPr>
              <a:t> 우리가 저장할 데이터들을 체인형태로 </a:t>
            </a:r>
            <a:r>
              <a:rPr lang="ko-KR" altLang="en-US" sz="1200" b="0" kern="1200" baseline="0" dirty="0" err="1" smtClean="0">
                <a:solidFill>
                  <a:schemeClr val="tx1"/>
                </a:solidFill>
                <a:latin typeface="+mn-lt"/>
                <a:ea typeface="+mn-ea"/>
                <a:cs typeface="+mn-cs"/>
              </a:rPr>
              <a:t>나열하는동작을</a:t>
            </a:r>
            <a:r>
              <a:rPr lang="ko-KR" altLang="en-US" sz="1200" b="0" kern="1200" baseline="0" dirty="0" smtClean="0">
                <a:solidFill>
                  <a:schemeClr val="tx1"/>
                </a:solidFill>
                <a:latin typeface="+mn-lt"/>
                <a:ea typeface="+mn-ea"/>
                <a:cs typeface="+mn-cs"/>
              </a:rPr>
              <a:t> 하도록 만들어주는 클래스</a:t>
            </a:r>
            <a:endParaRPr lang="en-US" altLang="ko-KR"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여기서 쓰는 </a:t>
            </a:r>
            <a:r>
              <a:rPr lang="en-US" altLang="ko-KR" sz="1200" b="0" kern="1200" dirty="0" smtClean="0">
                <a:solidFill>
                  <a:schemeClr val="tx1"/>
                </a:solidFill>
                <a:latin typeface="+mn-lt"/>
                <a:ea typeface="+mn-ea"/>
                <a:cs typeface="+mn-cs"/>
              </a:rPr>
              <a:t>Node</a:t>
            </a:r>
            <a:r>
              <a:rPr lang="ko-KR" altLang="en-US" sz="1200" b="0" kern="1200" dirty="0" smtClean="0">
                <a:solidFill>
                  <a:schemeClr val="tx1"/>
                </a:solidFill>
                <a:latin typeface="+mn-lt"/>
                <a:ea typeface="+mn-ea"/>
                <a:cs typeface="+mn-cs"/>
              </a:rPr>
              <a:t>는 클래스를 칭하는 것임</a:t>
            </a:r>
          </a:p>
          <a:p>
            <a:r>
              <a:rPr lang="en-US" altLang="ko-KR" sz="1200" b="0" kern="1200" dirty="0" smtClean="0">
                <a:solidFill>
                  <a:schemeClr val="tx1"/>
                </a:solidFill>
                <a:latin typeface="+mn-lt"/>
                <a:ea typeface="+mn-ea"/>
                <a:cs typeface="+mn-cs"/>
              </a:rPr>
              <a:t>public class </a:t>
            </a:r>
            <a:r>
              <a:rPr lang="en-US" altLang="ko-KR" sz="1200" b="0" kern="1200" dirty="0" err="1" smtClean="0">
                <a:solidFill>
                  <a:schemeClr val="tx1"/>
                </a:solidFill>
                <a:latin typeface="+mn-lt"/>
                <a:ea typeface="+mn-ea"/>
                <a:cs typeface="+mn-cs"/>
              </a:rPr>
              <a:t>LinkedList</a:t>
            </a:r>
            <a:r>
              <a:rPr lang="en-US" altLang="ko-KR" sz="1200" b="0" kern="1200" dirty="0" smtClean="0">
                <a:solidFill>
                  <a:schemeClr val="tx1"/>
                </a:solidFill>
                <a:latin typeface="+mn-lt"/>
                <a:ea typeface="+mn-ea"/>
                <a:cs typeface="+mn-cs"/>
              </a:rPr>
              <a:t> {</a:t>
            </a:r>
          </a:p>
          <a:p>
            <a:r>
              <a:rPr lang="ko-KR" altLang="en-US"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LinkedList</a:t>
            </a:r>
            <a:r>
              <a:rPr lang="en-US" altLang="ko-KR" sz="1200" b="0" kern="1200" dirty="0" smtClean="0">
                <a:solidFill>
                  <a:schemeClr val="tx1"/>
                </a:solidFill>
                <a:latin typeface="+mn-lt"/>
                <a:ea typeface="+mn-ea"/>
                <a:cs typeface="+mn-cs"/>
              </a:rPr>
              <a:t>() //</a:t>
            </a:r>
            <a:r>
              <a:rPr lang="ko-KR" altLang="en-US" sz="1200" b="0" kern="1200" dirty="0" err="1" smtClean="0">
                <a:solidFill>
                  <a:schemeClr val="tx1"/>
                </a:solidFill>
                <a:latin typeface="+mn-lt"/>
                <a:ea typeface="+mn-ea"/>
                <a:cs typeface="+mn-cs"/>
              </a:rPr>
              <a:t>생성자</a:t>
            </a:r>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r>
              <a:rPr lang="en-US" altLang="ko-KR" sz="1200" b="0" kern="1200" dirty="0" err="1" smtClean="0">
                <a:solidFill>
                  <a:schemeClr val="tx1"/>
                </a:solidFill>
                <a:latin typeface="+mn-lt"/>
                <a:ea typeface="+mn-ea"/>
                <a:cs typeface="+mn-cs"/>
              </a:rPr>
              <a:t>LinkedList</a:t>
            </a:r>
            <a:r>
              <a:rPr lang="ko-KR" altLang="en-US" sz="1200" b="0" kern="1200" dirty="0" smtClean="0">
                <a:solidFill>
                  <a:schemeClr val="tx1"/>
                </a:solidFill>
                <a:latin typeface="+mn-lt"/>
                <a:ea typeface="+mn-ea"/>
                <a:cs typeface="+mn-cs"/>
              </a:rPr>
              <a:t>라는 클래스가 생성되면 무조건 시행되는 함수</a:t>
            </a:r>
            <a:r>
              <a:rPr lang="en-US" altLang="ko-KR" sz="1200" b="0" kern="1200" dirty="0" smtClean="0">
                <a:solidFill>
                  <a:schemeClr val="tx1"/>
                </a:solidFill>
                <a:latin typeface="+mn-lt"/>
                <a:ea typeface="+mn-ea"/>
                <a:cs typeface="+mn-cs"/>
              </a:rPr>
              <a:t>)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Head = null;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//null</a:t>
            </a:r>
            <a:r>
              <a:rPr lang="ko-KR" altLang="en-US" sz="1200" b="0" kern="1200" dirty="0" smtClean="0">
                <a:solidFill>
                  <a:schemeClr val="tx1"/>
                </a:solidFill>
                <a:latin typeface="+mn-lt"/>
                <a:ea typeface="+mn-ea"/>
                <a:cs typeface="+mn-cs"/>
              </a:rPr>
              <a:t>은 데이터가 아무것도 없다는 뜻 </a:t>
            </a:r>
            <a:r>
              <a:rPr lang="en-US" altLang="ko-KR" sz="1200" b="0" kern="1200" dirty="0" smtClean="0">
                <a:solidFill>
                  <a:schemeClr val="tx1"/>
                </a:solidFill>
                <a:latin typeface="+mn-lt"/>
                <a:ea typeface="+mn-ea"/>
                <a:cs typeface="+mn-cs"/>
              </a:rPr>
              <a:t>(0</a:t>
            </a:r>
            <a:r>
              <a:rPr lang="ko-KR" altLang="en-US" sz="1200" b="0" kern="1200" dirty="0" smtClean="0">
                <a:solidFill>
                  <a:schemeClr val="tx1"/>
                </a:solidFill>
                <a:latin typeface="+mn-lt"/>
                <a:ea typeface="+mn-ea"/>
                <a:cs typeface="+mn-cs"/>
              </a:rPr>
              <a:t>과 </a:t>
            </a:r>
            <a:r>
              <a:rPr lang="en-US" altLang="ko-KR" sz="1200" b="0" kern="1200" dirty="0" smtClean="0">
                <a:solidFill>
                  <a:schemeClr val="tx1"/>
                </a:solidFill>
                <a:latin typeface="+mn-lt"/>
                <a:ea typeface="+mn-ea"/>
                <a:cs typeface="+mn-cs"/>
              </a:rPr>
              <a:t>Null</a:t>
            </a:r>
            <a:r>
              <a:rPr lang="ko-KR" altLang="en-US" sz="1200" b="0" kern="1200" dirty="0" smtClean="0">
                <a:solidFill>
                  <a:schemeClr val="tx1"/>
                </a:solidFill>
                <a:latin typeface="+mn-lt"/>
                <a:ea typeface="+mn-ea"/>
                <a:cs typeface="+mn-cs"/>
              </a:rPr>
              <a:t>은 다름</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처음엔 </a:t>
            </a:r>
            <a:r>
              <a:rPr lang="en-US" altLang="ko-KR" sz="1200" b="0" kern="1200" dirty="0" smtClean="0">
                <a:solidFill>
                  <a:schemeClr val="tx1"/>
                </a:solidFill>
                <a:latin typeface="+mn-lt"/>
                <a:ea typeface="+mn-ea"/>
                <a:cs typeface="+mn-cs"/>
              </a:rPr>
              <a:t>Head</a:t>
            </a:r>
            <a:r>
              <a:rPr lang="ko-KR" altLang="en-US" sz="1200" b="0" kern="1200" dirty="0" smtClean="0">
                <a:solidFill>
                  <a:schemeClr val="tx1"/>
                </a:solidFill>
                <a:latin typeface="+mn-lt"/>
                <a:ea typeface="+mn-ea"/>
                <a:cs typeface="+mn-cs"/>
              </a:rPr>
              <a:t>에 아무런 정보가 없을 것이므로 이렇게 선언함</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private</a:t>
            </a:r>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Node Head; //</a:t>
            </a:r>
            <a:r>
              <a:rPr lang="ko-KR" altLang="en-US" sz="1200" b="0" kern="1200" dirty="0" smtClean="0">
                <a:solidFill>
                  <a:schemeClr val="tx1"/>
                </a:solidFill>
                <a:latin typeface="+mn-lt"/>
                <a:ea typeface="+mn-ea"/>
                <a:cs typeface="+mn-cs"/>
              </a:rPr>
              <a:t>고리의 시작점</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첫 번째 주소가 적혀있음</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최소한 첫 번째 주소는 알고 있어야 우리가 그 다음 데이터들을 점프 점프해서 알 수 있으므로 따로 선언</a:t>
            </a:r>
          </a:p>
          <a:p>
            <a:endParaRPr lang="ko-KR" altLang="en-US"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이후 우리는 데이터를 추가하면 어떻게 될 것인가에 대해 선언해줘야 함</a:t>
            </a:r>
          </a:p>
          <a:p>
            <a:endParaRPr lang="ko-KR" altLang="en-US"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즉</a:t>
            </a:r>
            <a:r>
              <a:rPr lang="en-US" altLang="ko-KR" sz="1200" b="0" kern="1200" dirty="0" smtClean="0">
                <a:solidFill>
                  <a:schemeClr val="tx1"/>
                </a:solidFill>
                <a:latin typeface="+mn-lt"/>
                <a:ea typeface="+mn-ea"/>
                <a:cs typeface="+mn-cs"/>
              </a:rPr>
              <a:t>, </a:t>
            </a:r>
            <a:r>
              <a:rPr lang="ko-KR" altLang="en-US" sz="1200" b="0" kern="1200" dirty="0" smtClean="0">
                <a:solidFill>
                  <a:schemeClr val="tx1"/>
                </a:solidFill>
                <a:latin typeface="+mn-lt"/>
                <a:ea typeface="+mn-ea"/>
                <a:cs typeface="+mn-cs"/>
              </a:rPr>
              <a:t>이 함수는 </a:t>
            </a:r>
            <a:r>
              <a:rPr lang="en-US" altLang="ko-KR" sz="1200" b="0" kern="1200" dirty="0" smtClean="0">
                <a:solidFill>
                  <a:schemeClr val="tx1"/>
                </a:solidFill>
                <a:latin typeface="+mn-lt"/>
                <a:ea typeface="+mn-ea"/>
                <a:cs typeface="+mn-cs"/>
              </a:rPr>
              <a:t>Linked List '</a:t>
            </a:r>
            <a:r>
              <a:rPr lang="ko-KR" altLang="en-US" sz="1200" b="0" kern="1200" dirty="0" err="1" smtClean="0">
                <a:solidFill>
                  <a:schemeClr val="tx1"/>
                </a:solidFill>
                <a:latin typeface="+mn-lt"/>
                <a:ea typeface="+mn-ea"/>
                <a:cs typeface="+mn-cs"/>
              </a:rPr>
              <a:t>맨뒤</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에 새로운 </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데이터</a:t>
            </a:r>
            <a:r>
              <a:rPr lang="en-US" altLang="ko-KR" sz="1200" b="0" kern="1200" dirty="0" smtClean="0">
                <a:solidFill>
                  <a:schemeClr val="tx1"/>
                </a:solidFill>
                <a:latin typeface="+mn-lt"/>
                <a:ea typeface="+mn-ea"/>
                <a:cs typeface="+mn-cs"/>
              </a:rPr>
              <a:t>' </a:t>
            </a:r>
            <a:r>
              <a:rPr lang="ko-KR" altLang="en-US" sz="1200" b="0" kern="1200" dirty="0" smtClean="0">
                <a:solidFill>
                  <a:schemeClr val="tx1"/>
                </a:solidFill>
                <a:latin typeface="+mn-lt"/>
                <a:ea typeface="+mn-ea"/>
                <a:cs typeface="+mn-cs"/>
              </a:rPr>
              <a:t>를 추가하는 함수</a:t>
            </a:r>
          </a:p>
          <a:p>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데이터를 추가하려면 일단 먼저 고리가 </a:t>
            </a:r>
            <a:r>
              <a:rPr lang="ko-KR" altLang="en-US" sz="1200" b="0" kern="1200" dirty="0" err="1" smtClean="0">
                <a:solidFill>
                  <a:schemeClr val="tx1"/>
                </a:solidFill>
                <a:latin typeface="+mn-lt"/>
                <a:ea typeface="+mn-ea"/>
                <a:cs typeface="+mn-cs"/>
              </a:rPr>
              <a:t>있어야함</a:t>
            </a:r>
            <a:r>
              <a:rPr lang="en-US" altLang="ko-KR" sz="1200" b="0" kern="1200" dirty="0" smtClean="0">
                <a:solidFill>
                  <a:schemeClr val="tx1"/>
                </a:solidFill>
                <a:latin typeface="+mn-lt"/>
                <a:ea typeface="+mn-ea"/>
                <a:cs typeface="+mn-cs"/>
              </a:rPr>
              <a:t>. </a:t>
            </a:r>
            <a:r>
              <a:rPr lang="ko-KR" altLang="en-US" sz="1200" b="0" kern="1200" dirty="0" smtClean="0">
                <a:solidFill>
                  <a:schemeClr val="tx1"/>
                </a:solidFill>
                <a:latin typeface="+mn-lt"/>
                <a:ea typeface="+mn-ea"/>
                <a:cs typeface="+mn-cs"/>
              </a:rPr>
              <a:t>그 후  그 고리가 다음 고리를 가리키고 있어야 함</a:t>
            </a:r>
            <a:r>
              <a:rPr lang="en-US" altLang="ko-KR" sz="1200" b="0" kern="1200" dirty="0" smtClean="0">
                <a:solidFill>
                  <a:schemeClr val="tx1"/>
                </a:solidFill>
                <a:latin typeface="+mn-lt"/>
                <a:ea typeface="+mn-ea"/>
                <a:cs typeface="+mn-cs"/>
              </a:rPr>
              <a:t>, </a:t>
            </a:r>
            <a:r>
              <a:rPr lang="ko-KR" altLang="en-US" sz="1200" b="0" kern="1200" dirty="0" smtClean="0">
                <a:solidFill>
                  <a:schemeClr val="tx1"/>
                </a:solidFill>
                <a:latin typeface="+mn-lt"/>
                <a:ea typeface="+mn-ea"/>
                <a:cs typeface="+mn-cs"/>
              </a:rPr>
              <a:t>따라서</a:t>
            </a:r>
          </a:p>
          <a:p>
            <a:endParaRPr lang="ko-KR" altLang="en-US"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public void </a:t>
            </a:r>
            <a:r>
              <a:rPr lang="en-US" altLang="ko-KR" sz="1200" b="0" kern="1200" dirty="0" err="1" smtClean="0">
                <a:solidFill>
                  <a:schemeClr val="tx1"/>
                </a:solidFill>
                <a:latin typeface="+mn-lt"/>
                <a:ea typeface="+mn-ea"/>
                <a:cs typeface="+mn-cs"/>
              </a:rPr>
              <a:t>insertLast</a:t>
            </a:r>
            <a:r>
              <a:rPr lang="en-US" altLang="ko-KR" sz="1200" b="0" kern="1200" dirty="0" smtClean="0">
                <a:solidFill>
                  <a:schemeClr val="tx1"/>
                </a:solidFill>
                <a:latin typeface="+mn-lt"/>
                <a:ea typeface="+mn-ea"/>
                <a:cs typeface="+mn-cs"/>
              </a:rPr>
              <a:t>(String data)</a:t>
            </a:r>
          </a:p>
          <a:p>
            <a:r>
              <a:rPr lang="en-US" altLang="ko-KR" sz="1200" b="0" kern="1200" dirty="0" smtClean="0">
                <a:solidFill>
                  <a:schemeClr val="tx1"/>
                </a:solidFill>
                <a:latin typeface="+mn-lt"/>
                <a:ea typeface="+mn-ea"/>
                <a:cs typeface="+mn-cs"/>
              </a:rPr>
              <a:t>{   //String </a:t>
            </a:r>
            <a:r>
              <a:rPr lang="ko-KR" altLang="en-US" sz="1200" b="0" kern="1200" dirty="0" smtClean="0">
                <a:solidFill>
                  <a:schemeClr val="tx1"/>
                </a:solidFill>
                <a:latin typeface="+mn-lt"/>
                <a:ea typeface="+mn-ea"/>
                <a:cs typeface="+mn-cs"/>
              </a:rPr>
              <a:t>타입인 이유는 우리가 저장할 데이터가 </a:t>
            </a:r>
            <a:r>
              <a:rPr lang="en-US" altLang="ko-KR" sz="1200" b="0" kern="1200" dirty="0" smtClean="0">
                <a:solidFill>
                  <a:schemeClr val="tx1"/>
                </a:solidFill>
                <a:latin typeface="+mn-lt"/>
                <a:ea typeface="+mn-ea"/>
                <a:cs typeface="+mn-cs"/>
              </a:rPr>
              <a:t>String </a:t>
            </a:r>
            <a:r>
              <a:rPr lang="ko-KR" altLang="en-US" sz="1200" b="0" kern="1200" dirty="0" smtClean="0">
                <a:solidFill>
                  <a:schemeClr val="tx1"/>
                </a:solidFill>
                <a:latin typeface="+mn-lt"/>
                <a:ea typeface="+mn-ea"/>
                <a:cs typeface="+mn-cs"/>
              </a:rPr>
              <a:t>타입이기 때문</a:t>
            </a:r>
          </a:p>
          <a:p>
            <a:endParaRPr lang="ko-KR" altLang="en-US"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새로운 </a:t>
            </a:r>
            <a:r>
              <a:rPr lang="en-US" altLang="ko-KR" sz="1200" b="0" kern="1200" dirty="0" smtClean="0">
                <a:solidFill>
                  <a:schemeClr val="tx1"/>
                </a:solidFill>
                <a:latin typeface="+mn-lt"/>
                <a:ea typeface="+mn-ea"/>
                <a:cs typeface="+mn-cs"/>
              </a:rPr>
              <a:t>Node </a:t>
            </a:r>
            <a:r>
              <a:rPr lang="ko-KR" altLang="en-US" sz="1200" b="0" kern="1200" dirty="0" smtClean="0">
                <a:solidFill>
                  <a:schemeClr val="tx1"/>
                </a:solidFill>
                <a:latin typeface="+mn-lt"/>
                <a:ea typeface="+mn-ea"/>
                <a:cs typeface="+mn-cs"/>
              </a:rPr>
              <a:t>클래스생성</a:t>
            </a:r>
          </a:p>
          <a:p>
            <a:r>
              <a:rPr lang="en-US" altLang="ko-KR" sz="1200" b="0" kern="1200" dirty="0" smtClean="0">
                <a:solidFill>
                  <a:schemeClr val="tx1"/>
                </a:solidFill>
                <a:latin typeface="+mn-lt"/>
                <a:ea typeface="+mn-ea"/>
                <a:cs typeface="+mn-cs"/>
              </a:rPr>
              <a:t>Node </a:t>
            </a:r>
            <a:r>
              <a:rPr lang="en-US" altLang="ko-KR" sz="1200" b="0" kern="1200" dirty="0" err="1" smtClean="0">
                <a:solidFill>
                  <a:schemeClr val="tx1"/>
                </a:solidFill>
                <a:latin typeface="+mn-lt"/>
                <a:ea typeface="+mn-ea"/>
                <a:cs typeface="+mn-cs"/>
              </a:rPr>
              <a:t>newNode</a:t>
            </a:r>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 null;      //</a:t>
            </a:r>
            <a:r>
              <a:rPr lang="ko-KR" altLang="en-US" sz="1200" b="0" kern="1200" dirty="0" smtClean="0">
                <a:solidFill>
                  <a:schemeClr val="tx1"/>
                </a:solidFill>
                <a:latin typeface="+mn-lt"/>
                <a:ea typeface="+mn-ea"/>
                <a:cs typeface="+mn-cs"/>
              </a:rPr>
              <a:t>이 말은 </a:t>
            </a:r>
            <a:r>
              <a:rPr lang="en-US" altLang="ko-KR" sz="1200" b="0" kern="1200" dirty="0" smtClean="0">
                <a:solidFill>
                  <a:schemeClr val="tx1"/>
                </a:solidFill>
                <a:latin typeface="+mn-lt"/>
                <a:ea typeface="+mn-ea"/>
                <a:cs typeface="+mn-cs"/>
              </a:rPr>
              <a:t>"Node</a:t>
            </a:r>
            <a:r>
              <a:rPr lang="ko-KR" altLang="en-US" sz="1200" b="0" kern="1200" dirty="0" smtClean="0">
                <a:solidFill>
                  <a:schemeClr val="tx1"/>
                </a:solidFill>
                <a:latin typeface="+mn-lt"/>
                <a:ea typeface="+mn-ea"/>
                <a:cs typeface="+mn-cs"/>
              </a:rPr>
              <a:t>는 새로운 </a:t>
            </a:r>
            <a:r>
              <a:rPr lang="en-US" altLang="ko-KR" sz="1200" b="0" kern="1200" dirty="0" smtClean="0">
                <a:solidFill>
                  <a:schemeClr val="tx1"/>
                </a:solidFill>
                <a:latin typeface="+mn-lt"/>
                <a:ea typeface="+mn-ea"/>
                <a:cs typeface="+mn-cs"/>
              </a:rPr>
              <a:t>Node, </a:t>
            </a:r>
            <a:r>
              <a:rPr lang="ko-KR" altLang="en-US" sz="1200" b="0" kern="1200" dirty="0" smtClean="0">
                <a:solidFill>
                  <a:schemeClr val="tx1"/>
                </a:solidFill>
                <a:latin typeface="+mn-lt"/>
                <a:ea typeface="+mn-ea"/>
                <a:cs typeface="+mn-cs"/>
              </a:rPr>
              <a:t>그래서 새로운 </a:t>
            </a:r>
            <a:r>
              <a:rPr lang="en-US" altLang="ko-KR" sz="1200" b="0" kern="1200" dirty="0" smtClean="0">
                <a:solidFill>
                  <a:schemeClr val="tx1"/>
                </a:solidFill>
                <a:latin typeface="+mn-lt"/>
                <a:ea typeface="+mn-ea"/>
                <a:cs typeface="+mn-cs"/>
              </a:rPr>
              <a:t>Node</a:t>
            </a:r>
            <a:r>
              <a:rPr lang="ko-KR" altLang="en-US" sz="1200" b="0" kern="1200" dirty="0" smtClean="0">
                <a:solidFill>
                  <a:schemeClr val="tx1"/>
                </a:solidFill>
                <a:latin typeface="+mn-lt"/>
                <a:ea typeface="+mn-ea"/>
                <a:cs typeface="+mn-cs"/>
              </a:rPr>
              <a:t>이기에 비어있을 것임</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을 말함</a:t>
            </a:r>
          </a:p>
          <a:p>
            <a:r>
              <a:rPr lang="ko-KR" altLang="en-US"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newNode</a:t>
            </a:r>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 new</a:t>
            </a:r>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Node(data); //</a:t>
            </a:r>
            <a:r>
              <a:rPr lang="ko-KR" altLang="en-US" sz="1200" b="0" kern="1200" dirty="0" smtClean="0">
                <a:solidFill>
                  <a:schemeClr val="tx1"/>
                </a:solidFill>
                <a:latin typeface="+mn-lt"/>
                <a:ea typeface="+mn-ea"/>
                <a:cs typeface="+mn-cs"/>
              </a:rPr>
              <a:t>이것은 새로운 </a:t>
            </a:r>
            <a:r>
              <a:rPr lang="en-US" altLang="ko-KR" sz="1200" b="0" kern="1200" dirty="0" smtClean="0">
                <a:solidFill>
                  <a:schemeClr val="tx1"/>
                </a:solidFill>
                <a:latin typeface="+mn-lt"/>
                <a:ea typeface="+mn-ea"/>
                <a:cs typeface="+mn-cs"/>
              </a:rPr>
              <a:t>Node</a:t>
            </a:r>
            <a:r>
              <a:rPr lang="ko-KR" altLang="en-US" sz="1200" b="0" kern="1200" dirty="0" smtClean="0">
                <a:solidFill>
                  <a:schemeClr val="tx1"/>
                </a:solidFill>
                <a:latin typeface="+mn-lt"/>
                <a:ea typeface="+mn-ea"/>
                <a:cs typeface="+mn-cs"/>
              </a:rPr>
              <a:t>를 생성하는 것</a:t>
            </a:r>
            <a:r>
              <a:rPr lang="en-US" altLang="ko-KR" sz="1200" b="0" kern="1200" dirty="0" smtClean="0">
                <a:solidFill>
                  <a:schemeClr val="tx1"/>
                </a:solidFill>
                <a:latin typeface="+mn-lt"/>
                <a:ea typeface="+mn-ea"/>
                <a:cs typeface="+mn-cs"/>
              </a:rPr>
              <a:t>, "</a:t>
            </a:r>
            <a:r>
              <a:rPr lang="ko-KR" altLang="en-US" sz="1200" b="0" kern="1200" dirty="0" smtClean="0">
                <a:solidFill>
                  <a:schemeClr val="tx1"/>
                </a:solidFill>
                <a:latin typeface="+mn-lt"/>
                <a:ea typeface="+mn-ea"/>
                <a:cs typeface="+mn-cs"/>
              </a:rPr>
              <a:t>새로 만들고 데이터를 집어 넣는다</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를 말함</a:t>
            </a:r>
          </a:p>
          <a:p>
            <a:r>
              <a:rPr lang="en-US" altLang="ko-KR" sz="1200" b="0" kern="1200" dirty="0" smtClean="0">
                <a:solidFill>
                  <a:schemeClr val="tx1"/>
                </a:solidFill>
                <a:latin typeface="+mn-lt"/>
                <a:ea typeface="+mn-ea"/>
                <a:cs typeface="+mn-cs"/>
              </a:rPr>
              <a:t>    //Node </a:t>
            </a:r>
            <a:r>
              <a:rPr lang="en-US" altLang="ko-KR" sz="1200" b="0" kern="1200" dirty="0" err="1" smtClean="0">
                <a:solidFill>
                  <a:schemeClr val="tx1"/>
                </a:solidFill>
                <a:latin typeface="+mn-lt"/>
                <a:ea typeface="+mn-ea"/>
                <a:cs typeface="+mn-cs"/>
              </a:rPr>
              <a:t>newNode</a:t>
            </a:r>
            <a:r>
              <a:rPr lang="en-US" altLang="ko-KR" sz="1200" b="0" kern="1200" dirty="0" smtClean="0">
                <a:solidFill>
                  <a:schemeClr val="tx1"/>
                </a:solidFill>
                <a:latin typeface="+mn-lt"/>
                <a:ea typeface="+mn-ea"/>
                <a:cs typeface="+mn-cs"/>
              </a:rPr>
              <a:t> = new Node(data) </a:t>
            </a:r>
            <a:r>
              <a:rPr lang="ko-KR" altLang="en-US" sz="1200" b="0" kern="1200" dirty="0" smtClean="0">
                <a:solidFill>
                  <a:schemeClr val="tx1"/>
                </a:solidFill>
                <a:latin typeface="+mn-lt"/>
                <a:ea typeface="+mn-ea"/>
                <a:cs typeface="+mn-cs"/>
              </a:rPr>
              <a:t>로 표현해도 무방</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//Node </a:t>
            </a:r>
            <a:r>
              <a:rPr lang="ko-KR" altLang="en-US" sz="1200" b="0" kern="1200" dirty="0" smtClean="0">
                <a:solidFill>
                  <a:schemeClr val="tx1"/>
                </a:solidFill>
                <a:latin typeface="+mn-lt"/>
                <a:ea typeface="+mn-ea"/>
                <a:cs typeface="+mn-cs"/>
              </a:rPr>
              <a:t>클래스에는 실제 데이터를 저장할 공간과 </a:t>
            </a:r>
            <a:r>
              <a:rPr lang="ko-KR" altLang="en-US" sz="1200" b="0" kern="1200" smtClean="0">
                <a:solidFill>
                  <a:schemeClr val="tx1"/>
                </a:solidFill>
                <a:latin typeface="+mn-lt"/>
                <a:ea typeface="+mn-ea"/>
                <a:cs typeface="+mn-cs"/>
              </a:rPr>
              <a:t>다음</a:t>
            </a:r>
            <a:r>
              <a:rPr lang="ko-KR" altLang="en-US" sz="1200" b="0" kern="1200" baseline="0" smtClean="0">
                <a:solidFill>
                  <a:schemeClr val="tx1"/>
                </a:solidFill>
                <a:latin typeface="+mn-lt"/>
                <a:ea typeface="+mn-ea"/>
                <a:cs typeface="+mn-cs"/>
              </a:rPr>
              <a:t> 것을</a:t>
            </a:r>
            <a:r>
              <a:rPr lang="ko-KR" altLang="en-US" sz="1200" b="0" kern="1200" smtClean="0">
                <a:solidFill>
                  <a:schemeClr val="tx1"/>
                </a:solidFill>
                <a:latin typeface="+mn-lt"/>
                <a:ea typeface="+mn-ea"/>
                <a:cs typeface="+mn-cs"/>
              </a:rPr>
              <a:t> </a:t>
            </a:r>
            <a:r>
              <a:rPr lang="ko-KR" altLang="en-US" sz="1200" b="0" kern="1200" dirty="0" smtClean="0">
                <a:solidFill>
                  <a:schemeClr val="tx1"/>
                </a:solidFill>
                <a:latin typeface="+mn-lt"/>
                <a:ea typeface="+mn-ea"/>
                <a:cs typeface="+mn-cs"/>
              </a:rPr>
              <a:t>가리키는 고리의 정보가 </a:t>
            </a:r>
            <a:r>
              <a:rPr lang="ko-KR" altLang="en-US" sz="1200" b="0" kern="1200" dirty="0" err="1" smtClean="0">
                <a:solidFill>
                  <a:schemeClr val="tx1"/>
                </a:solidFill>
                <a:latin typeface="+mn-lt"/>
                <a:ea typeface="+mn-ea"/>
                <a:cs typeface="+mn-cs"/>
              </a:rPr>
              <a:t>저장되있음</a:t>
            </a:r>
            <a:endParaRPr lang="ko-KR" altLang="en-US" sz="1200" b="0" kern="1200" dirty="0" smtClean="0">
              <a:solidFill>
                <a:schemeClr val="tx1"/>
              </a:solidFill>
              <a:latin typeface="+mn-lt"/>
              <a:ea typeface="+mn-ea"/>
              <a:cs typeface="+mn-cs"/>
            </a:endParaRP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따라서 그 </a:t>
            </a:r>
            <a:r>
              <a:rPr lang="en-US" altLang="ko-KR" sz="1200" b="0" kern="1200" dirty="0" smtClean="0">
                <a:solidFill>
                  <a:schemeClr val="tx1"/>
                </a:solidFill>
                <a:latin typeface="+mn-lt"/>
                <a:ea typeface="+mn-ea"/>
                <a:cs typeface="+mn-cs"/>
              </a:rPr>
              <a:t>Node </a:t>
            </a:r>
            <a:r>
              <a:rPr lang="ko-KR" altLang="en-US" sz="1200" b="0" kern="1200" dirty="0" smtClean="0">
                <a:solidFill>
                  <a:schemeClr val="tx1"/>
                </a:solidFill>
                <a:latin typeface="+mn-lt"/>
                <a:ea typeface="+mn-ea"/>
                <a:cs typeface="+mn-cs"/>
              </a:rPr>
              <a:t>클래스를 여기</a:t>
            </a:r>
            <a:r>
              <a:rPr lang="en-US" altLang="ko-KR" sz="1200" b="0" kern="1200" dirty="0" smtClean="0">
                <a:solidFill>
                  <a:schemeClr val="tx1"/>
                </a:solidFill>
                <a:latin typeface="+mn-lt"/>
                <a:ea typeface="+mn-ea"/>
                <a:cs typeface="+mn-cs"/>
              </a:rPr>
              <a:t>(</a:t>
            </a:r>
            <a:r>
              <a:rPr lang="en-US" altLang="ko-KR" sz="1200" b="0" kern="1200" dirty="0" err="1" smtClean="0">
                <a:solidFill>
                  <a:schemeClr val="tx1"/>
                </a:solidFill>
                <a:latin typeface="+mn-lt"/>
                <a:ea typeface="+mn-ea"/>
                <a:cs typeface="+mn-cs"/>
              </a:rPr>
              <a:t>LinkedList</a:t>
            </a:r>
            <a:r>
              <a:rPr lang="ko-KR" altLang="en-US" sz="1200" b="0" kern="1200" dirty="0" smtClean="0">
                <a:solidFill>
                  <a:schemeClr val="tx1"/>
                </a:solidFill>
                <a:latin typeface="+mn-lt"/>
                <a:ea typeface="+mn-ea"/>
                <a:cs typeface="+mn-cs"/>
              </a:rPr>
              <a:t>클래스</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에 새로 불러내면 </a:t>
            </a:r>
            <a:r>
              <a:rPr lang="en-US" altLang="ko-KR" sz="1200" b="0" kern="1200" dirty="0" smtClean="0">
                <a:solidFill>
                  <a:schemeClr val="tx1"/>
                </a:solidFill>
                <a:latin typeface="+mn-lt"/>
                <a:ea typeface="+mn-ea"/>
                <a:cs typeface="+mn-cs"/>
              </a:rPr>
              <a:t>Node </a:t>
            </a:r>
            <a:r>
              <a:rPr lang="ko-KR" altLang="en-US" sz="1200" b="0" kern="1200" dirty="0" err="1" smtClean="0">
                <a:solidFill>
                  <a:schemeClr val="tx1"/>
                </a:solidFill>
                <a:latin typeface="+mn-lt"/>
                <a:ea typeface="+mn-ea"/>
                <a:cs typeface="+mn-cs"/>
              </a:rPr>
              <a:t>클래스안에</a:t>
            </a:r>
            <a:r>
              <a:rPr lang="ko-KR" altLang="en-US" sz="1200" b="0" kern="1200" dirty="0" smtClean="0">
                <a:solidFill>
                  <a:schemeClr val="tx1"/>
                </a:solidFill>
                <a:latin typeface="+mn-lt"/>
                <a:ea typeface="+mn-ea"/>
                <a:cs typeface="+mn-cs"/>
              </a:rPr>
              <a:t> 포함된 데이터들이 </a:t>
            </a:r>
            <a:r>
              <a:rPr lang="ko-KR" altLang="en-US" sz="1200" b="0" kern="1200" dirty="0" err="1" smtClean="0">
                <a:solidFill>
                  <a:schemeClr val="tx1"/>
                </a:solidFill>
                <a:latin typeface="+mn-lt"/>
                <a:ea typeface="+mn-ea"/>
                <a:cs typeface="+mn-cs"/>
              </a:rPr>
              <a:t>동적할당에</a:t>
            </a:r>
            <a:r>
              <a:rPr lang="ko-KR" altLang="en-US" sz="1200" b="0" kern="1200" dirty="0" smtClean="0">
                <a:solidFill>
                  <a:schemeClr val="tx1"/>
                </a:solidFill>
                <a:latin typeface="+mn-lt"/>
                <a:ea typeface="+mn-ea"/>
                <a:cs typeface="+mn-cs"/>
              </a:rPr>
              <a:t> 같이 생성됨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그 데이터들은 </a:t>
            </a:r>
            <a:r>
              <a:rPr lang="en-US" altLang="ko-KR" sz="1200" b="0" kern="1200" dirty="0" smtClean="0">
                <a:solidFill>
                  <a:schemeClr val="tx1"/>
                </a:solidFill>
                <a:latin typeface="+mn-lt"/>
                <a:ea typeface="+mn-ea"/>
                <a:cs typeface="+mn-cs"/>
              </a:rPr>
              <a:t>Node </a:t>
            </a:r>
            <a:r>
              <a:rPr lang="ko-KR" altLang="en-US" sz="1200" b="0" kern="1200" dirty="0" smtClean="0">
                <a:solidFill>
                  <a:schemeClr val="tx1"/>
                </a:solidFill>
                <a:latin typeface="+mn-lt"/>
                <a:ea typeface="+mn-ea"/>
                <a:cs typeface="+mn-cs"/>
              </a:rPr>
              <a:t>클래스의 </a:t>
            </a:r>
            <a:r>
              <a:rPr lang="ko-KR" altLang="en-US" sz="1200" b="0" kern="1200" dirty="0" err="1" smtClean="0">
                <a:solidFill>
                  <a:schemeClr val="tx1"/>
                </a:solidFill>
                <a:latin typeface="+mn-lt"/>
                <a:ea typeface="+mn-ea"/>
                <a:cs typeface="+mn-cs"/>
              </a:rPr>
              <a:t>생성자에</a:t>
            </a:r>
            <a:r>
              <a:rPr lang="ko-KR" altLang="en-US" sz="1200" b="0" kern="1200" dirty="0" smtClean="0">
                <a:solidFill>
                  <a:schemeClr val="tx1"/>
                </a:solidFill>
                <a:latin typeface="+mn-lt"/>
                <a:ea typeface="+mn-ea"/>
                <a:cs typeface="+mn-cs"/>
              </a:rPr>
              <a:t> 적은 것에서 우리가 입력하는 값이 얼마나 정보를 넣었는지에 따라 크기가 틀려짐</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그러므로 위의  </a:t>
            </a:r>
            <a:r>
              <a:rPr lang="en-US" altLang="ko-KR" sz="1200" b="0" kern="1200" dirty="0" smtClean="0">
                <a:solidFill>
                  <a:schemeClr val="tx1"/>
                </a:solidFill>
                <a:latin typeface="+mn-lt"/>
                <a:ea typeface="+mn-ea"/>
                <a:cs typeface="+mn-cs"/>
              </a:rPr>
              <a:t>Node </a:t>
            </a:r>
            <a:r>
              <a:rPr lang="ko-KR" altLang="en-US" sz="1200" b="0" kern="1200" dirty="0" smtClean="0">
                <a:solidFill>
                  <a:schemeClr val="tx1"/>
                </a:solidFill>
                <a:latin typeface="+mn-lt"/>
                <a:ea typeface="+mn-ea"/>
                <a:cs typeface="+mn-cs"/>
              </a:rPr>
              <a:t>클래스 하나만 </a:t>
            </a:r>
            <a:r>
              <a:rPr lang="en-US" altLang="ko-KR" sz="1200" b="0" kern="1200" dirty="0" smtClean="0">
                <a:solidFill>
                  <a:schemeClr val="tx1"/>
                </a:solidFill>
                <a:latin typeface="+mn-lt"/>
                <a:ea typeface="+mn-ea"/>
                <a:cs typeface="+mn-cs"/>
              </a:rPr>
              <a:t>new</a:t>
            </a:r>
            <a:r>
              <a:rPr lang="ko-KR" altLang="en-US" sz="1200" b="0" kern="1200" dirty="0" smtClean="0">
                <a:solidFill>
                  <a:schemeClr val="tx1"/>
                </a:solidFill>
                <a:latin typeface="+mn-lt"/>
                <a:ea typeface="+mn-ea"/>
                <a:cs typeface="+mn-cs"/>
              </a:rPr>
              <a:t>로 선언한 것임    </a:t>
            </a:r>
          </a:p>
          <a:p>
            <a:r>
              <a:rPr lang="ko-KR" altLang="en-US" sz="1200" b="0" kern="1200" dirty="0" smtClean="0">
                <a:solidFill>
                  <a:schemeClr val="tx1"/>
                </a:solidFill>
                <a:latin typeface="+mn-lt"/>
                <a:ea typeface="+mn-ea"/>
                <a:cs typeface="+mn-cs"/>
              </a:rPr>
              <a:t>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그 다음 우리는 기존에 </a:t>
            </a:r>
            <a:r>
              <a:rPr lang="ko-KR" altLang="en-US" sz="1200" b="0" kern="1200" dirty="0" err="1" smtClean="0">
                <a:solidFill>
                  <a:schemeClr val="tx1"/>
                </a:solidFill>
                <a:latin typeface="+mn-lt"/>
                <a:ea typeface="+mn-ea"/>
                <a:cs typeface="+mn-cs"/>
              </a:rPr>
              <a:t>만들어져있는</a:t>
            </a:r>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Linked List</a:t>
            </a:r>
            <a:r>
              <a:rPr lang="ko-KR" altLang="en-US" sz="1200" b="0" kern="1200" dirty="0" smtClean="0">
                <a:solidFill>
                  <a:schemeClr val="tx1"/>
                </a:solidFill>
                <a:latin typeface="+mn-lt"/>
                <a:ea typeface="+mn-ea"/>
                <a:cs typeface="+mn-cs"/>
              </a:rPr>
              <a:t>의 맨 마지막 </a:t>
            </a:r>
            <a:r>
              <a:rPr lang="en-US" altLang="ko-KR" sz="1200" b="0" kern="1200" dirty="0" smtClean="0">
                <a:solidFill>
                  <a:schemeClr val="tx1"/>
                </a:solidFill>
                <a:latin typeface="+mn-lt"/>
                <a:ea typeface="+mn-ea"/>
                <a:cs typeface="+mn-cs"/>
              </a:rPr>
              <a:t>Node </a:t>
            </a:r>
            <a:r>
              <a:rPr lang="ko-KR" altLang="en-US" sz="1200" b="0" kern="1200" dirty="0" smtClean="0">
                <a:solidFill>
                  <a:schemeClr val="tx1"/>
                </a:solidFill>
                <a:latin typeface="+mn-lt"/>
                <a:ea typeface="+mn-ea"/>
                <a:cs typeface="+mn-cs"/>
              </a:rPr>
              <a:t>클래스가 </a:t>
            </a:r>
          </a:p>
          <a:p>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새로운 </a:t>
            </a:r>
            <a:r>
              <a:rPr lang="en-US" altLang="ko-KR" sz="1200" b="0" kern="1200" dirty="0" smtClean="0">
                <a:solidFill>
                  <a:schemeClr val="tx1"/>
                </a:solidFill>
                <a:latin typeface="+mn-lt"/>
                <a:ea typeface="+mn-ea"/>
                <a:cs typeface="+mn-cs"/>
              </a:rPr>
              <a:t>Node</a:t>
            </a:r>
            <a:r>
              <a:rPr lang="ko-KR" altLang="en-US" sz="1200" b="0" kern="1200" dirty="0" smtClean="0">
                <a:solidFill>
                  <a:schemeClr val="tx1"/>
                </a:solidFill>
                <a:latin typeface="+mn-lt"/>
                <a:ea typeface="+mn-ea"/>
                <a:cs typeface="+mn-cs"/>
              </a:rPr>
              <a:t>클래스를 가리키고 있는 것을 만들어야 함</a:t>
            </a:r>
          </a:p>
          <a:p>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그러나 우리는 </a:t>
            </a:r>
            <a:r>
              <a:rPr lang="en-US" altLang="ko-KR" sz="1200" b="0" kern="1200" dirty="0" smtClean="0">
                <a:solidFill>
                  <a:schemeClr val="tx1"/>
                </a:solidFill>
                <a:latin typeface="+mn-lt"/>
                <a:ea typeface="+mn-ea"/>
                <a:cs typeface="+mn-cs"/>
              </a:rPr>
              <a:t>Head</a:t>
            </a:r>
            <a:r>
              <a:rPr lang="ko-KR" altLang="en-US" sz="1200" b="0" kern="1200" dirty="0" smtClean="0">
                <a:solidFill>
                  <a:schemeClr val="tx1"/>
                </a:solidFill>
                <a:latin typeface="+mn-lt"/>
                <a:ea typeface="+mn-ea"/>
                <a:cs typeface="+mn-cs"/>
              </a:rPr>
              <a:t>만 알고 있음</a:t>
            </a:r>
            <a:r>
              <a:rPr lang="en-US" altLang="ko-KR" sz="1200" b="0" kern="1200" dirty="0" smtClean="0">
                <a:solidFill>
                  <a:schemeClr val="tx1"/>
                </a:solidFill>
                <a:latin typeface="+mn-lt"/>
                <a:ea typeface="+mn-ea"/>
                <a:cs typeface="+mn-cs"/>
              </a:rPr>
              <a:t>, </a:t>
            </a:r>
            <a:r>
              <a:rPr lang="ko-KR" altLang="en-US" sz="1200" b="0" kern="1200" dirty="0" smtClean="0">
                <a:solidFill>
                  <a:schemeClr val="tx1"/>
                </a:solidFill>
                <a:latin typeface="+mn-lt"/>
                <a:ea typeface="+mn-ea"/>
                <a:cs typeface="+mn-cs"/>
              </a:rPr>
              <a:t>따라서 </a:t>
            </a:r>
            <a:r>
              <a:rPr lang="en-US" altLang="ko-KR" sz="1200" b="0" kern="1200" dirty="0" smtClean="0">
                <a:solidFill>
                  <a:schemeClr val="tx1"/>
                </a:solidFill>
                <a:latin typeface="+mn-lt"/>
                <a:ea typeface="+mn-ea"/>
                <a:cs typeface="+mn-cs"/>
              </a:rPr>
              <a:t>Head</a:t>
            </a:r>
            <a:r>
              <a:rPr lang="ko-KR" altLang="en-US" sz="1200" b="0" kern="1200" dirty="0" smtClean="0">
                <a:solidFill>
                  <a:schemeClr val="tx1"/>
                </a:solidFill>
                <a:latin typeface="+mn-lt"/>
                <a:ea typeface="+mn-ea"/>
                <a:cs typeface="+mn-cs"/>
              </a:rPr>
              <a:t>를 통해 마지막 </a:t>
            </a:r>
            <a:r>
              <a:rPr lang="ko-KR" altLang="en-US" sz="1200" b="0" kern="1200" dirty="0" err="1" smtClean="0">
                <a:solidFill>
                  <a:schemeClr val="tx1"/>
                </a:solidFill>
                <a:latin typeface="+mn-lt"/>
                <a:ea typeface="+mn-ea"/>
                <a:cs typeface="+mn-cs"/>
              </a:rPr>
              <a:t>노드를</a:t>
            </a:r>
            <a:r>
              <a:rPr lang="ko-KR" altLang="en-US" sz="1200" b="0" kern="1200" dirty="0" smtClean="0">
                <a:solidFill>
                  <a:schemeClr val="tx1"/>
                </a:solidFill>
                <a:latin typeface="+mn-lt"/>
                <a:ea typeface="+mn-ea"/>
                <a:cs typeface="+mn-cs"/>
              </a:rPr>
              <a:t> 찾아가야 함</a:t>
            </a:r>
          </a:p>
          <a:p>
            <a:r>
              <a:rPr lang="ko-KR" altLang="en-US" sz="1200" b="0" kern="1200" dirty="0" smtClean="0">
                <a:solidFill>
                  <a:schemeClr val="tx1"/>
                </a:solidFill>
                <a:latin typeface="+mn-lt"/>
                <a:ea typeface="+mn-ea"/>
                <a:cs typeface="+mn-cs"/>
              </a:rPr>
              <a:t>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Node tail</a:t>
            </a:r>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 Head; //</a:t>
            </a:r>
            <a:r>
              <a:rPr lang="ko-KR" altLang="en-US" sz="1200" b="0" kern="1200" dirty="0" smtClean="0">
                <a:solidFill>
                  <a:schemeClr val="tx1"/>
                </a:solidFill>
                <a:latin typeface="+mn-lt"/>
                <a:ea typeface="+mn-ea"/>
                <a:cs typeface="+mn-cs"/>
              </a:rPr>
              <a:t>일단 </a:t>
            </a:r>
            <a:r>
              <a:rPr lang="en-US" altLang="ko-KR" sz="1200" b="0" kern="1200" dirty="0" smtClean="0">
                <a:solidFill>
                  <a:schemeClr val="tx1"/>
                </a:solidFill>
                <a:latin typeface="+mn-lt"/>
                <a:ea typeface="+mn-ea"/>
                <a:cs typeface="+mn-cs"/>
              </a:rPr>
              <a:t>Node</a:t>
            </a:r>
            <a:r>
              <a:rPr lang="ko-KR" altLang="en-US" sz="1200" b="0" kern="1200" dirty="0" smtClean="0">
                <a:solidFill>
                  <a:schemeClr val="tx1"/>
                </a:solidFill>
                <a:latin typeface="+mn-lt"/>
                <a:ea typeface="+mn-ea"/>
                <a:cs typeface="+mn-cs"/>
              </a:rPr>
              <a:t>의 마지막 노드를 </a:t>
            </a:r>
            <a:r>
              <a:rPr lang="en-US" altLang="ko-KR" sz="1200" b="0" kern="1200" dirty="0" smtClean="0">
                <a:solidFill>
                  <a:schemeClr val="tx1"/>
                </a:solidFill>
                <a:latin typeface="+mn-lt"/>
                <a:ea typeface="+mn-ea"/>
                <a:cs typeface="+mn-cs"/>
              </a:rPr>
              <a:t>tail</a:t>
            </a:r>
            <a:r>
              <a:rPr lang="ko-KR" altLang="en-US" sz="1200" b="0" kern="1200" dirty="0" smtClean="0">
                <a:solidFill>
                  <a:schemeClr val="tx1"/>
                </a:solidFill>
                <a:latin typeface="+mn-lt"/>
                <a:ea typeface="+mn-ea"/>
                <a:cs typeface="+mn-cs"/>
              </a:rPr>
              <a:t>이라 부른다고 가정</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문제는 </a:t>
            </a:r>
            <a:r>
              <a:rPr lang="en-US" altLang="ko-KR" sz="1200" b="0" kern="1200" dirty="0" smtClean="0">
                <a:solidFill>
                  <a:schemeClr val="tx1"/>
                </a:solidFill>
                <a:latin typeface="+mn-lt"/>
                <a:ea typeface="+mn-ea"/>
                <a:cs typeface="+mn-cs"/>
              </a:rPr>
              <a:t>tail</a:t>
            </a:r>
            <a:r>
              <a:rPr lang="ko-KR" altLang="en-US" sz="1200" b="0" kern="1200" dirty="0" smtClean="0">
                <a:solidFill>
                  <a:schemeClr val="tx1"/>
                </a:solidFill>
                <a:latin typeface="+mn-lt"/>
                <a:ea typeface="+mn-ea"/>
                <a:cs typeface="+mn-cs"/>
              </a:rPr>
              <a:t>이 어디에 있는지 모름</a:t>
            </a:r>
            <a:r>
              <a:rPr lang="en-US" altLang="ko-KR" sz="1200" b="0" kern="1200" dirty="0" smtClean="0">
                <a:solidFill>
                  <a:schemeClr val="tx1"/>
                </a:solidFill>
                <a:latin typeface="+mn-lt"/>
                <a:ea typeface="+mn-ea"/>
                <a:cs typeface="+mn-cs"/>
              </a:rPr>
              <a:t>, </a:t>
            </a:r>
            <a:r>
              <a:rPr lang="ko-KR" altLang="en-US" sz="1200" b="0" kern="1200" dirty="0" smtClean="0">
                <a:solidFill>
                  <a:schemeClr val="tx1"/>
                </a:solidFill>
                <a:latin typeface="+mn-lt"/>
                <a:ea typeface="+mn-ea"/>
                <a:cs typeface="+mn-cs"/>
              </a:rPr>
              <a:t>따라서 우선 </a:t>
            </a:r>
            <a:r>
              <a:rPr lang="en-US" altLang="ko-KR" sz="1200" b="0" kern="1200" dirty="0" smtClean="0">
                <a:solidFill>
                  <a:schemeClr val="tx1"/>
                </a:solidFill>
                <a:latin typeface="+mn-lt"/>
                <a:ea typeface="+mn-ea"/>
                <a:cs typeface="+mn-cs"/>
              </a:rPr>
              <a:t>tail</a:t>
            </a:r>
            <a:r>
              <a:rPr lang="ko-KR" altLang="en-US" sz="1200" b="0" kern="1200" dirty="0" smtClean="0">
                <a:solidFill>
                  <a:schemeClr val="tx1"/>
                </a:solidFill>
                <a:latin typeface="+mn-lt"/>
                <a:ea typeface="+mn-ea"/>
                <a:cs typeface="+mn-cs"/>
              </a:rPr>
              <a:t>은 </a:t>
            </a:r>
            <a:r>
              <a:rPr lang="en-US" altLang="ko-KR" sz="1200" b="0" kern="1200" dirty="0" smtClean="0">
                <a:solidFill>
                  <a:schemeClr val="tx1"/>
                </a:solidFill>
                <a:latin typeface="+mn-lt"/>
                <a:ea typeface="+mn-ea"/>
                <a:cs typeface="+mn-cs"/>
              </a:rPr>
              <a:t>Head</a:t>
            </a:r>
            <a:r>
              <a:rPr lang="ko-KR" altLang="en-US" sz="1200" b="0" kern="1200" dirty="0" smtClean="0">
                <a:solidFill>
                  <a:schemeClr val="tx1"/>
                </a:solidFill>
                <a:latin typeface="+mn-lt"/>
                <a:ea typeface="+mn-ea"/>
                <a:cs typeface="+mn-cs"/>
              </a:rPr>
              <a:t>에서 부터 시작한다고 선언</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만약 어떤 </a:t>
            </a:r>
            <a:r>
              <a:rPr lang="en-US" altLang="ko-KR" sz="1200" b="0" kern="1200" dirty="0" smtClean="0">
                <a:solidFill>
                  <a:schemeClr val="tx1"/>
                </a:solidFill>
                <a:latin typeface="+mn-lt"/>
                <a:ea typeface="+mn-ea"/>
                <a:cs typeface="+mn-cs"/>
              </a:rPr>
              <a:t>Node</a:t>
            </a:r>
            <a:r>
              <a:rPr lang="ko-KR" altLang="en-US" sz="1200" b="0" kern="1200" dirty="0" smtClean="0">
                <a:solidFill>
                  <a:schemeClr val="tx1"/>
                </a:solidFill>
                <a:latin typeface="+mn-lt"/>
                <a:ea typeface="+mn-ea"/>
                <a:cs typeface="+mn-cs"/>
              </a:rPr>
              <a:t>의 </a:t>
            </a:r>
            <a:r>
              <a:rPr lang="en-US" altLang="ko-KR" sz="1200" b="0" kern="1200" dirty="0" smtClean="0">
                <a:solidFill>
                  <a:schemeClr val="tx1"/>
                </a:solidFill>
                <a:latin typeface="+mn-lt"/>
                <a:ea typeface="+mn-ea"/>
                <a:cs typeface="+mn-cs"/>
              </a:rPr>
              <a:t>next</a:t>
            </a:r>
            <a:r>
              <a:rPr lang="ko-KR" altLang="en-US" sz="1200" b="0" kern="1200" dirty="0" smtClean="0">
                <a:solidFill>
                  <a:schemeClr val="tx1"/>
                </a:solidFill>
                <a:latin typeface="+mn-lt"/>
                <a:ea typeface="+mn-ea"/>
                <a:cs typeface="+mn-cs"/>
              </a:rPr>
              <a:t>가 </a:t>
            </a:r>
            <a:r>
              <a:rPr lang="en-US" altLang="ko-KR" sz="1200" b="0" kern="1200" dirty="0" smtClean="0">
                <a:solidFill>
                  <a:schemeClr val="tx1"/>
                </a:solidFill>
                <a:latin typeface="+mn-lt"/>
                <a:ea typeface="+mn-ea"/>
                <a:cs typeface="+mn-cs"/>
              </a:rPr>
              <a:t>null</a:t>
            </a:r>
            <a:r>
              <a:rPr lang="ko-KR" altLang="en-US" sz="1200" b="0" kern="1200" dirty="0" smtClean="0">
                <a:solidFill>
                  <a:schemeClr val="tx1"/>
                </a:solidFill>
                <a:latin typeface="+mn-lt"/>
                <a:ea typeface="+mn-ea"/>
                <a:cs typeface="+mn-cs"/>
              </a:rPr>
              <a:t>일 경우 그 </a:t>
            </a:r>
            <a:r>
              <a:rPr lang="en-US" altLang="ko-KR" sz="1200" b="0" kern="1200" dirty="0" smtClean="0">
                <a:solidFill>
                  <a:schemeClr val="tx1"/>
                </a:solidFill>
                <a:latin typeface="+mn-lt"/>
                <a:ea typeface="+mn-ea"/>
                <a:cs typeface="+mn-cs"/>
              </a:rPr>
              <a:t>next</a:t>
            </a:r>
            <a:r>
              <a:rPr lang="ko-KR" altLang="en-US" sz="1200" b="0" kern="1200" dirty="0" smtClean="0">
                <a:solidFill>
                  <a:schemeClr val="tx1"/>
                </a:solidFill>
                <a:latin typeface="+mn-lt"/>
                <a:ea typeface="+mn-ea"/>
                <a:cs typeface="+mn-cs"/>
              </a:rPr>
              <a:t>는 마지막 </a:t>
            </a:r>
            <a:r>
              <a:rPr lang="en-US" altLang="ko-KR" sz="1200" b="0" kern="1200" dirty="0" smtClean="0">
                <a:solidFill>
                  <a:schemeClr val="tx1"/>
                </a:solidFill>
                <a:latin typeface="+mn-lt"/>
                <a:ea typeface="+mn-ea"/>
                <a:cs typeface="+mn-cs"/>
              </a:rPr>
              <a:t>Node</a:t>
            </a:r>
            <a:r>
              <a:rPr lang="ko-KR" altLang="en-US" sz="1200" b="0" kern="1200" dirty="0" smtClean="0">
                <a:solidFill>
                  <a:schemeClr val="tx1"/>
                </a:solidFill>
                <a:latin typeface="+mn-lt"/>
                <a:ea typeface="+mn-ea"/>
                <a:cs typeface="+mn-cs"/>
              </a:rPr>
              <a:t>의 것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그래서 우리는 순서대로 </a:t>
            </a:r>
            <a:r>
              <a:rPr lang="ko-KR" altLang="en-US" sz="1200" b="0" kern="1200" dirty="0" err="1" smtClean="0">
                <a:solidFill>
                  <a:schemeClr val="tx1"/>
                </a:solidFill>
                <a:latin typeface="+mn-lt"/>
                <a:ea typeface="+mn-ea"/>
                <a:cs typeface="+mn-cs"/>
              </a:rPr>
              <a:t>노드들에게</a:t>
            </a:r>
            <a:r>
              <a:rPr lang="ko-KR" altLang="en-US" sz="1200" b="0" kern="1200" dirty="0" smtClean="0">
                <a:solidFill>
                  <a:schemeClr val="tx1"/>
                </a:solidFill>
                <a:latin typeface="+mn-lt"/>
                <a:ea typeface="+mn-ea"/>
                <a:cs typeface="+mn-cs"/>
              </a:rPr>
              <a:t> 하나 하나씩 계속해서 다음 </a:t>
            </a:r>
            <a:r>
              <a:rPr lang="en-US" altLang="ko-KR" sz="1200" b="0" kern="1200" dirty="0" smtClean="0">
                <a:solidFill>
                  <a:schemeClr val="tx1"/>
                </a:solidFill>
                <a:latin typeface="+mn-lt"/>
                <a:ea typeface="+mn-ea"/>
                <a:cs typeface="+mn-cs"/>
              </a:rPr>
              <a:t>Node</a:t>
            </a:r>
            <a:r>
              <a:rPr lang="ko-KR" altLang="en-US" sz="1200" b="0" kern="1200" dirty="0" smtClean="0">
                <a:solidFill>
                  <a:schemeClr val="tx1"/>
                </a:solidFill>
                <a:latin typeface="+mn-lt"/>
                <a:ea typeface="+mn-ea"/>
                <a:cs typeface="+mn-cs"/>
              </a:rPr>
              <a:t>의 </a:t>
            </a:r>
            <a:r>
              <a:rPr lang="en-US" altLang="ko-KR" sz="1200" b="0" kern="1200" dirty="0" smtClean="0">
                <a:solidFill>
                  <a:schemeClr val="tx1"/>
                </a:solidFill>
                <a:latin typeface="+mn-lt"/>
                <a:ea typeface="+mn-ea"/>
                <a:cs typeface="+mn-cs"/>
              </a:rPr>
              <a:t>next</a:t>
            </a:r>
            <a:r>
              <a:rPr lang="ko-KR" altLang="en-US" sz="1200" b="0" kern="1200" dirty="0" smtClean="0">
                <a:solidFill>
                  <a:schemeClr val="tx1"/>
                </a:solidFill>
                <a:latin typeface="+mn-lt"/>
                <a:ea typeface="+mn-ea"/>
                <a:cs typeface="+mn-cs"/>
              </a:rPr>
              <a:t>가 </a:t>
            </a:r>
            <a:r>
              <a:rPr lang="en-US" altLang="ko-KR" sz="1200" b="0" kern="1200" dirty="0" smtClean="0">
                <a:solidFill>
                  <a:schemeClr val="tx1"/>
                </a:solidFill>
                <a:latin typeface="+mn-lt"/>
                <a:ea typeface="+mn-ea"/>
                <a:cs typeface="+mn-cs"/>
              </a:rPr>
              <a:t>null</a:t>
            </a:r>
            <a:r>
              <a:rPr lang="ko-KR" altLang="en-US" sz="1200" b="0" kern="1200" dirty="0" smtClean="0">
                <a:solidFill>
                  <a:schemeClr val="tx1"/>
                </a:solidFill>
                <a:latin typeface="+mn-lt"/>
                <a:ea typeface="+mn-ea"/>
                <a:cs typeface="+mn-cs"/>
              </a:rPr>
              <a:t>인지 아닌지 물어봐야 함</a:t>
            </a:r>
          </a:p>
          <a:p>
            <a:r>
              <a:rPr lang="ko-KR" altLang="en-US" sz="1200" b="0" kern="1200" dirty="0" smtClean="0">
                <a:solidFill>
                  <a:schemeClr val="tx1"/>
                </a:solidFill>
                <a:latin typeface="+mn-lt"/>
                <a:ea typeface="+mn-ea"/>
                <a:cs typeface="+mn-cs"/>
              </a:rPr>
              <a:t>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if(Head</a:t>
            </a:r>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 null) //</a:t>
            </a:r>
            <a:r>
              <a:rPr lang="ko-KR" altLang="en-US" sz="1200" b="0" kern="1200" dirty="0" smtClean="0">
                <a:solidFill>
                  <a:schemeClr val="tx1"/>
                </a:solidFill>
                <a:latin typeface="+mn-lt"/>
                <a:ea typeface="+mn-ea"/>
                <a:cs typeface="+mn-cs"/>
              </a:rPr>
              <a:t>이 조건문이 없이 프로그램을 돌리면</a:t>
            </a:r>
            <a:r>
              <a:rPr lang="en-US" altLang="ko-KR" sz="1200" b="0" kern="1200" dirty="0" smtClean="0">
                <a:solidFill>
                  <a:schemeClr val="tx1"/>
                </a:solidFill>
                <a:latin typeface="+mn-lt"/>
                <a:ea typeface="+mn-ea"/>
                <a:cs typeface="+mn-cs"/>
              </a:rPr>
              <a:t>, </a:t>
            </a:r>
            <a:r>
              <a:rPr lang="ko-KR" altLang="en-US" sz="1200" b="0" kern="1200" dirty="0" smtClean="0">
                <a:solidFill>
                  <a:schemeClr val="tx1"/>
                </a:solidFill>
                <a:latin typeface="+mn-lt"/>
                <a:ea typeface="+mn-ea"/>
                <a:cs typeface="+mn-cs"/>
              </a:rPr>
              <a:t>처음 </a:t>
            </a:r>
            <a:r>
              <a:rPr lang="en-US" altLang="ko-KR" sz="1200" b="0" kern="1200" dirty="0" smtClean="0">
                <a:solidFill>
                  <a:schemeClr val="tx1"/>
                </a:solidFill>
                <a:latin typeface="+mn-lt"/>
                <a:ea typeface="+mn-ea"/>
                <a:cs typeface="+mn-cs"/>
              </a:rPr>
              <a:t>Head</a:t>
            </a:r>
            <a:r>
              <a:rPr lang="ko-KR" altLang="en-US" sz="1200" b="0" kern="1200" dirty="0" smtClean="0">
                <a:solidFill>
                  <a:schemeClr val="tx1"/>
                </a:solidFill>
                <a:latin typeface="+mn-lt"/>
                <a:ea typeface="+mn-ea"/>
                <a:cs typeface="+mn-cs"/>
              </a:rPr>
              <a:t>가 </a:t>
            </a:r>
            <a:r>
              <a:rPr lang="en-US" altLang="ko-KR" sz="1200" b="0" kern="1200" dirty="0" smtClean="0">
                <a:solidFill>
                  <a:schemeClr val="tx1"/>
                </a:solidFill>
                <a:latin typeface="+mn-lt"/>
                <a:ea typeface="+mn-ea"/>
                <a:cs typeface="+mn-cs"/>
              </a:rPr>
              <a:t>null</a:t>
            </a:r>
            <a:r>
              <a:rPr lang="ko-KR" altLang="en-US" sz="1200" b="0" kern="1200" dirty="0" smtClean="0">
                <a:solidFill>
                  <a:schemeClr val="tx1"/>
                </a:solidFill>
                <a:latin typeface="+mn-lt"/>
                <a:ea typeface="+mn-ea"/>
                <a:cs typeface="+mn-cs"/>
              </a:rPr>
              <a:t>이기 때문에 내가 만든 처음의 </a:t>
            </a:r>
            <a:r>
              <a:rPr lang="en-US" altLang="ko-KR" sz="1200" b="0" kern="1200" dirty="0" smtClean="0">
                <a:solidFill>
                  <a:schemeClr val="tx1"/>
                </a:solidFill>
                <a:latin typeface="+mn-lt"/>
                <a:ea typeface="+mn-ea"/>
                <a:cs typeface="+mn-cs"/>
              </a:rPr>
              <a:t>Node</a:t>
            </a:r>
            <a:r>
              <a:rPr lang="ko-KR" altLang="en-US" sz="1200" b="0" kern="1200" dirty="0" smtClean="0">
                <a:solidFill>
                  <a:schemeClr val="tx1"/>
                </a:solidFill>
                <a:latin typeface="+mn-lt"/>
                <a:ea typeface="+mn-ea"/>
                <a:cs typeface="+mn-cs"/>
              </a:rPr>
              <a:t>의 주소 값이 들어가지 않음</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Head</a:t>
            </a:r>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newNode</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따라서 새로 생성된 그 </a:t>
            </a:r>
            <a:r>
              <a:rPr lang="en-US" altLang="ko-KR" sz="1200" b="0" kern="1200" dirty="0" smtClean="0">
                <a:solidFill>
                  <a:schemeClr val="tx1"/>
                </a:solidFill>
                <a:latin typeface="+mn-lt"/>
                <a:ea typeface="+mn-ea"/>
                <a:cs typeface="+mn-cs"/>
              </a:rPr>
              <a:t>Node</a:t>
            </a:r>
            <a:r>
              <a:rPr lang="ko-KR" altLang="en-US" sz="1200" b="0" kern="1200" dirty="0" smtClean="0">
                <a:solidFill>
                  <a:schemeClr val="tx1"/>
                </a:solidFill>
                <a:latin typeface="+mn-lt"/>
                <a:ea typeface="+mn-ea"/>
                <a:cs typeface="+mn-cs"/>
              </a:rPr>
              <a:t>가 </a:t>
            </a:r>
            <a:r>
              <a:rPr lang="en-US" altLang="ko-KR" sz="1200" b="0" kern="1200" dirty="0" smtClean="0">
                <a:solidFill>
                  <a:schemeClr val="tx1"/>
                </a:solidFill>
                <a:latin typeface="+mn-lt"/>
                <a:ea typeface="+mn-ea"/>
                <a:cs typeface="+mn-cs"/>
              </a:rPr>
              <a:t>Head</a:t>
            </a:r>
            <a:r>
              <a:rPr lang="ko-KR" altLang="en-US" sz="1200" b="0" kern="1200" dirty="0" smtClean="0">
                <a:solidFill>
                  <a:schemeClr val="tx1"/>
                </a:solidFill>
                <a:latin typeface="+mn-lt"/>
                <a:ea typeface="+mn-ea"/>
                <a:cs typeface="+mn-cs"/>
              </a:rPr>
              <a:t>가 되게 만들어 줌</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즉 처음엔 아무것도 없는 </a:t>
            </a:r>
            <a:r>
              <a:rPr lang="en-US" altLang="ko-KR" sz="1200" b="0" kern="1200" dirty="0" smtClean="0">
                <a:solidFill>
                  <a:schemeClr val="tx1"/>
                </a:solidFill>
                <a:latin typeface="+mn-lt"/>
                <a:ea typeface="+mn-ea"/>
                <a:cs typeface="+mn-cs"/>
              </a:rPr>
              <a:t>Head</a:t>
            </a:r>
            <a:r>
              <a:rPr lang="ko-KR" altLang="en-US" sz="1200" b="0" kern="1200" dirty="0" smtClean="0">
                <a:solidFill>
                  <a:schemeClr val="tx1"/>
                </a:solidFill>
                <a:latin typeface="+mn-lt"/>
                <a:ea typeface="+mn-ea"/>
                <a:cs typeface="+mn-cs"/>
              </a:rPr>
              <a:t>에  새로운 블록의 주소를 넣어주는 것과 같음</a:t>
            </a:r>
            <a:r>
              <a:rPr lang="en-US" altLang="ko-KR" sz="1200" b="0" kern="1200" dirty="0" smtClean="0">
                <a:solidFill>
                  <a:schemeClr val="tx1"/>
                </a:solidFill>
                <a:latin typeface="+mn-lt"/>
                <a:ea typeface="+mn-ea"/>
                <a:cs typeface="+mn-cs"/>
              </a:rPr>
              <a:t>(A</a:t>
            </a:r>
            <a:r>
              <a:rPr lang="ko-KR" altLang="en-US" sz="1200" b="0" kern="1200" dirty="0" smtClean="0">
                <a:solidFill>
                  <a:schemeClr val="tx1"/>
                </a:solidFill>
                <a:latin typeface="+mn-lt"/>
                <a:ea typeface="+mn-ea"/>
                <a:cs typeface="+mn-cs"/>
              </a:rPr>
              <a:t>의 주소값이 들어가게 됨</a:t>
            </a:r>
            <a:r>
              <a:rPr lang="en-US" altLang="ko-KR" sz="1200" b="0" kern="1200" dirty="0" smtClean="0">
                <a:solidFill>
                  <a:schemeClr val="tx1"/>
                </a:solidFill>
                <a:latin typeface="+mn-lt"/>
                <a:ea typeface="+mn-ea"/>
                <a:cs typeface="+mn-cs"/>
              </a:rPr>
              <a:t>)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else</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while(</a:t>
            </a:r>
            <a:r>
              <a:rPr lang="en-US" altLang="ko-KR" sz="1200" b="0" kern="1200" dirty="0" err="1" smtClean="0">
                <a:solidFill>
                  <a:schemeClr val="tx1"/>
                </a:solidFill>
                <a:latin typeface="+mn-lt"/>
                <a:ea typeface="+mn-ea"/>
                <a:cs typeface="+mn-cs"/>
              </a:rPr>
              <a:t>tail.next</a:t>
            </a:r>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 null) //null</a:t>
            </a:r>
            <a:r>
              <a:rPr lang="ko-KR" altLang="en-US" sz="1200" b="0" kern="1200" dirty="0" smtClean="0">
                <a:solidFill>
                  <a:schemeClr val="tx1"/>
                </a:solidFill>
                <a:latin typeface="+mn-lt"/>
                <a:ea typeface="+mn-ea"/>
                <a:cs typeface="+mn-cs"/>
              </a:rPr>
              <a:t>이 아니라면 꼬리가 아니므로 다음 </a:t>
            </a:r>
            <a:r>
              <a:rPr lang="en-US" altLang="ko-KR" sz="1200" b="0" kern="1200" dirty="0" smtClean="0">
                <a:solidFill>
                  <a:schemeClr val="tx1"/>
                </a:solidFill>
                <a:latin typeface="+mn-lt"/>
                <a:ea typeface="+mn-ea"/>
                <a:cs typeface="+mn-cs"/>
              </a:rPr>
              <a:t>Node</a:t>
            </a:r>
            <a:r>
              <a:rPr lang="ko-KR" altLang="en-US" sz="1200" b="0" kern="1200" dirty="0" smtClean="0">
                <a:solidFill>
                  <a:schemeClr val="tx1"/>
                </a:solidFill>
                <a:latin typeface="+mn-lt"/>
                <a:ea typeface="+mn-ea"/>
                <a:cs typeface="+mn-cs"/>
              </a:rPr>
              <a:t>에게 물어보게 만듬</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반복</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tail</a:t>
            </a:r>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tail.next</a:t>
            </a:r>
            <a:r>
              <a:rPr lang="en-US" altLang="ko-KR" sz="1200" b="0" kern="1200" dirty="0" smtClean="0">
                <a:solidFill>
                  <a:schemeClr val="tx1"/>
                </a:solidFill>
                <a:latin typeface="+mn-lt"/>
                <a:ea typeface="+mn-ea"/>
                <a:cs typeface="+mn-cs"/>
              </a:rPr>
              <a:t>; //</a:t>
            </a:r>
            <a:r>
              <a:rPr lang="ko-KR" altLang="en-US" sz="1200" b="0" kern="1200" dirty="0" smtClean="0">
                <a:solidFill>
                  <a:schemeClr val="tx1"/>
                </a:solidFill>
                <a:latin typeface="+mn-lt"/>
                <a:ea typeface="+mn-ea"/>
                <a:cs typeface="+mn-cs"/>
              </a:rPr>
              <a:t>다음 것에게 물어봐야 하므로 그 </a:t>
            </a:r>
            <a:r>
              <a:rPr lang="en-US" altLang="ko-KR" sz="1200" b="0" kern="1200" dirty="0" smtClean="0">
                <a:solidFill>
                  <a:schemeClr val="tx1"/>
                </a:solidFill>
                <a:latin typeface="+mn-lt"/>
                <a:ea typeface="+mn-ea"/>
                <a:cs typeface="+mn-cs"/>
              </a:rPr>
              <a:t>tail</a:t>
            </a:r>
            <a:r>
              <a:rPr lang="ko-KR" altLang="en-US" sz="1200" b="0" kern="1200" dirty="0" smtClean="0">
                <a:solidFill>
                  <a:schemeClr val="tx1"/>
                </a:solidFill>
                <a:latin typeface="+mn-lt"/>
                <a:ea typeface="+mn-ea"/>
                <a:cs typeface="+mn-cs"/>
              </a:rPr>
              <a:t>의 다음 것을 가리킴  </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이 과정이 </a:t>
            </a:r>
            <a:r>
              <a:rPr lang="en-US" altLang="ko-KR" sz="1200" b="0" kern="1200" dirty="0" smtClean="0">
                <a:solidFill>
                  <a:schemeClr val="tx1"/>
                </a:solidFill>
                <a:latin typeface="+mn-lt"/>
                <a:ea typeface="+mn-ea"/>
                <a:cs typeface="+mn-cs"/>
              </a:rPr>
              <a:t>false(</a:t>
            </a:r>
            <a:r>
              <a:rPr lang="en-US" altLang="ko-KR" sz="1200" b="0" kern="1200" dirty="0" err="1" smtClean="0">
                <a:solidFill>
                  <a:schemeClr val="tx1"/>
                </a:solidFill>
                <a:latin typeface="+mn-lt"/>
                <a:ea typeface="+mn-ea"/>
                <a:cs typeface="+mn-cs"/>
              </a:rPr>
              <a:t>tail.next</a:t>
            </a:r>
            <a:r>
              <a:rPr lang="en-US" altLang="ko-KR" sz="1200" b="0" kern="1200" dirty="0" smtClean="0">
                <a:solidFill>
                  <a:schemeClr val="tx1"/>
                </a:solidFill>
                <a:latin typeface="+mn-lt"/>
                <a:ea typeface="+mn-ea"/>
                <a:cs typeface="+mn-cs"/>
              </a:rPr>
              <a:t> == null)</a:t>
            </a:r>
            <a:r>
              <a:rPr lang="ko-KR" altLang="en-US" sz="1200" b="0" kern="1200" dirty="0" smtClean="0">
                <a:solidFill>
                  <a:schemeClr val="tx1"/>
                </a:solidFill>
                <a:latin typeface="+mn-lt"/>
                <a:ea typeface="+mn-ea"/>
                <a:cs typeface="+mn-cs"/>
              </a:rPr>
              <a:t>일 때까지 반복되야 함</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tail.next</a:t>
            </a:r>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newNode</a:t>
            </a:r>
            <a:r>
              <a:rPr lang="en-US" altLang="ko-KR" sz="1200" b="0" kern="1200" dirty="0" smtClean="0">
                <a:solidFill>
                  <a:schemeClr val="tx1"/>
                </a:solidFill>
                <a:latin typeface="+mn-lt"/>
                <a:ea typeface="+mn-ea"/>
                <a:cs typeface="+mn-cs"/>
              </a:rPr>
              <a:t>; //</a:t>
            </a:r>
            <a:r>
              <a:rPr lang="ko-KR" altLang="en-US" sz="1200" b="0" kern="1200" dirty="0" smtClean="0">
                <a:solidFill>
                  <a:schemeClr val="tx1"/>
                </a:solidFill>
                <a:latin typeface="+mn-lt"/>
                <a:ea typeface="+mn-ea"/>
                <a:cs typeface="+mn-cs"/>
              </a:rPr>
              <a:t>그 후 만약 </a:t>
            </a:r>
            <a:r>
              <a:rPr lang="en-US" altLang="ko-KR" sz="1200" b="0" kern="1200" dirty="0" smtClean="0">
                <a:solidFill>
                  <a:schemeClr val="tx1"/>
                </a:solidFill>
                <a:latin typeface="+mn-lt"/>
                <a:ea typeface="+mn-ea"/>
                <a:cs typeface="+mn-cs"/>
              </a:rPr>
              <a:t>next</a:t>
            </a:r>
            <a:r>
              <a:rPr lang="ko-KR" altLang="en-US" sz="1200" b="0" kern="1200" dirty="0" smtClean="0">
                <a:solidFill>
                  <a:schemeClr val="tx1"/>
                </a:solidFill>
                <a:latin typeface="+mn-lt"/>
                <a:ea typeface="+mn-ea"/>
                <a:cs typeface="+mn-cs"/>
              </a:rPr>
              <a:t>가 </a:t>
            </a:r>
            <a:r>
              <a:rPr lang="en-US" altLang="ko-KR" sz="1200" b="0" kern="1200" dirty="0" smtClean="0">
                <a:solidFill>
                  <a:schemeClr val="tx1"/>
                </a:solidFill>
                <a:latin typeface="+mn-lt"/>
                <a:ea typeface="+mn-ea"/>
                <a:cs typeface="+mn-cs"/>
              </a:rPr>
              <a:t>null</a:t>
            </a:r>
            <a:r>
              <a:rPr lang="ko-KR" altLang="en-US" sz="1200" b="0" kern="1200" dirty="0" smtClean="0">
                <a:solidFill>
                  <a:schemeClr val="tx1"/>
                </a:solidFill>
                <a:latin typeface="+mn-lt"/>
                <a:ea typeface="+mn-ea"/>
                <a:cs typeface="+mn-cs"/>
              </a:rPr>
              <a:t>이면 그 </a:t>
            </a:r>
            <a:r>
              <a:rPr lang="en-US" altLang="ko-KR" sz="1200" b="0" kern="1200" dirty="0" smtClean="0">
                <a:solidFill>
                  <a:schemeClr val="tx1"/>
                </a:solidFill>
                <a:latin typeface="+mn-lt"/>
                <a:ea typeface="+mn-ea"/>
                <a:cs typeface="+mn-cs"/>
              </a:rPr>
              <a:t>next</a:t>
            </a:r>
            <a:r>
              <a:rPr lang="ko-KR" altLang="en-US" sz="1200" b="0" kern="1200" dirty="0" smtClean="0">
                <a:solidFill>
                  <a:schemeClr val="tx1"/>
                </a:solidFill>
                <a:latin typeface="+mn-lt"/>
                <a:ea typeface="+mn-ea"/>
                <a:cs typeface="+mn-cs"/>
              </a:rPr>
              <a:t>는 마지막 </a:t>
            </a:r>
            <a:r>
              <a:rPr lang="en-US" altLang="ko-KR" sz="1200" b="0" kern="1200" dirty="0" smtClean="0">
                <a:solidFill>
                  <a:schemeClr val="tx1"/>
                </a:solidFill>
                <a:latin typeface="+mn-lt"/>
                <a:ea typeface="+mn-ea"/>
                <a:cs typeface="+mn-cs"/>
              </a:rPr>
              <a:t>Node</a:t>
            </a:r>
            <a:r>
              <a:rPr lang="ko-KR" altLang="en-US" sz="1200" b="0" kern="1200" dirty="0" smtClean="0">
                <a:solidFill>
                  <a:schemeClr val="tx1"/>
                </a:solidFill>
                <a:latin typeface="+mn-lt"/>
                <a:ea typeface="+mn-ea"/>
                <a:cs typeface="+mn-cs"/>
              </a:rPr>
              <a:t>의 것</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//tail</a:t>
            </a:r>
            <a:r>
              <a:rPr lang="ko-KR" altLang="en-US" sz="1200" b="0" kern="1200" dirty="0" smtClean="0">
                <a:solidFill>
                  <a:schemeClr val="tx1"/>
                </a:solidFill>
                <a:latin typeface="+mn-lt"/>
                <a:ea typeface="+mn-ea"/>
                <a:cs typeface="+mn-cs"/>
              </a:rPr>
              <a:t>의 </a:t>
            </a:r>
            <a:r>
              <a:rPr lang="en-US" altLang="ko-KR" sz="1200" b="0" kern="1200" dirty="0" smtClean="0">
                <a:solidFill>
                  <a:schemeClr val="tx1"/>
                </a:solidFill>
                <a:latin typeface="+mn-lt"/>
                <a:ea typeface="+mn-ea"/>
                <a:cs typeface="+mn-cs"/>
              </a:rPr>
              <a:t>next(</a:t>
            </a:r>
            <a:r>
              <a:rPr lang="ko-KR" altLang="en-US" sz="1200" b="0" kern="1200" dirty="0" smtClean="0">
                <a:solidFill>
                  <a:schemeClr val="tx1"/>
                </a:solidFill>
                <a:latin typeface="+mn-lt"/>
                <a:ea typeface="+mn-ea"/>
                <a:cs typeface="+mn-cs"/>
              </a:rPr>
              <a:t>고리</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가 </a:t>
            </a:r>
            <a:r>
              <a:rPr lang="en-US" altLang="ko-KR" sz="1200" b="0" kern="1200" dirty="0" err="1" smtClean="0">
                <a:solidFill>
                  <a:schemeClr val="tx1"/>
                </a:solidFill>
                <a:latin typeface="+mn-lt"/>
                <a:ea typeface="+mn-ea"/>
                <a:cs typeface="+mn-cs"/>
              </a:rPr>
              <a:t>newNode</a:t>
            </a:r>
            <a:r>
              <a:rPr lang="ko-KR" altLang="en-US" sz="1200" b="0" kern="1200" dirty="0" smtClean="0">
                <a:solidFill>
                  <a:schemeClr val="tx1"/>
                </a:solidFill>
                <a:latin typeface="+mn-lt"/>
                <a:ea typeface="+mn-ea"/>
                <a:cs typeface="+mn-cs"/>
              </a:rPr>
              <a:t>를 가리키도록 </a:t>
            </a:r>
            <a:r>
              <a:rPr lang="ko-KR" altLang="en-US" sz="1200" b="0" kern="1200" dirty="0" err="1" smtClean="0">
                <a:solidFill>
                  <a:schemeClr val="tx1"/>
                </a:solidFill>
                <a:latin typeface="+mn-lt"/>
                <a:ea typeface="+mn-ea"/>
                <a:cs typeface="+mn-cs"/>
              </a:rPr>
              <a:t>만듬</a:t>
            </a:r>
            <a:r>
              <a:rPr lang="en-US" altLang="ko-KR" sz="1200" b="0" kern="1200" dirty="0" smtClean="0">
                <a:solidFill>
                  <a:schemeClr val="tx1"/>
                </a:solidFill>
                <a:latin typeface="+mn-lt"/>
                <a:ea typeface="+mn-ea"/>
                <a:cs typeface="+mn-cs"/>
              </a:rPr>
              <a:t>, </a:t>
            </a:r>
            <a:r>
              <a:rPr lang="ko-KR" altLang="en-US" sz="1200" b="0" kern="1200" dirty="0" smtClean="0">
                <a:solidFill>
                  <a:schemeClr val="tx1"/>
                </a:solidFill>
                <a:latin typeface="+mn-lt"/>
                <a:ea typeface="+mn-ea"/>
                <a:cs typeface="+mn-cs"/>
              </a:rPr>
              <a:t>따라서 그 </a:t>
            </a:r>
            <a:r>
              <a:rPr lang="en-US" altLang="ko-KR" sz="1200" b="0" kern="1200" dirty="0" err="1" smtClean="0">
                <a:solidFill>
                  <a:schemeClr val="tx1"/>
                </a:solidFill>
                <a:latin typeface="+mn-lt"/>
                <a:ea typeface="+mn-ea"/>
                <a:cs typeface="+mn-cs"/>
              </a:rPr>
              <a:t>newNode</a:t>
            </a:r>
            <a:r>
              <a:rPr lang="ko-KR" altLang="en-US" sz="1200" b="0" kern="1200" dirty="0" smtClean="0">
                <a:solidFill>
                  <a:schemeClr val="tx1"/>
                </a:solidFill>
                <a:latin typeface="+mn-lt"/>
                <a:ea typeface="+mn-ea"/>
                <a:cs typeface="+mn-cs"/>
              </a:rPr>
              <a:t>값을 넣어줌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이후 </a:t>
            </a:r>
            <a:r>
              <a:rPr lang="en-US" altLang="ko-KR" sz="1200" b="0" kern="1200" dirty="0" smtClean="0">
                <a:solidFill>
                  <a:schemeClr val="tx1"/>
                </a:solidFill>
                <a:latin typeface="+mn-lt"/>
                <a:ea typeface="+mn-ea"/>
                <a:cs typeface="+mn-cs"/>
              </a:rPr>
              <a:t>Exercise</a:t>
            </a:r>
            <a:r>
              <a:rPr lang="ko-KR" altLang="en-US" sz="1200" b="0" kern="1200" dirty="0" smtClean="0">
                <a:solidFill>
                  <a:schemeClr val="tx1"/>
                </a:solidFill>
                <a:latin typeface="+mn-lt"/>
                <a:ea typeface="+mn-ea"/>
                <a:cs typeface="+mn-cs"/>
              </a:rPr>
              <a:t>에서 돌려보면 됨</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baseline="0" dirty="0" err="1" smtClean="0"/>
              <a:t>ㅡㅡㅡㅡㅡㅡㅡㅡㅡㅡㅡㅡㅡㅡㅡㅡㅡㅡㅡㅡㅡㅡㅡㅡㅡㅡㅡㅡㅡㅡㅡㅡㅡㅡㅡㅡㅡㅡㅡㅡㅡㅡ</a:t>
            </a:r>
            <a:endParaRPr lang="en-US" altLang="ko-KR" sz="1200" b="1" i="1" kern="1200" baseline="0" dirty="0" smtClean="0">
              <a:solidFill>
                <a:schemeClr val="tx1"/>
              </a:solidFill>
              <a:latin typeface="+mn-lt"/>
              <a:ea typeface="+mn-ea"/>
              <a:cs typeface="+mn-cs"/>
            </a:endParaRPr>
          </a:p>
          <a:p>
            <a:r>
              <a:rPr lang="ko-KR" altLang="en-US" sz="1200" b="1" i="1" kern="1200" baseline="0" dirty="0" smtClean="0">
                <a:solidFill>
                  <a:schemeClr val="tx1"/>
                </a:solidFill>
                <a:latin typeface="+mn-lt"/>
                <a:ea typeface="+mn-ea"/>
                <a:cs typeface="+mn-cs"/>
              </a:rPr>
              <a:t>◆</a:t>
            </a:r>
            <a:r>
              <a:rPr lang="en-US" altLang="ko-KR" sz="1200" b="1" i="1" kern="1200" baseline="0" dirty="0" smtClean="0">
                <a:solidFill>
                  <a:schemeClr val="tx1"/>
                </a:solidFill>
                <a:latin typeface="+mn-lt"/>
                <a:ea typeface="+mn-ea"/>
                <a:cs typeface="+mn-cs"/>
              </a:rPr>
              <a:t>Exercise </a:t>
            </a:r>
            <a:r>
              <a:rPr lang="ko-KR" altLang="en-US" sz="1200" b="1" i="1" kern="1200" baseline="0" dirty="0" smtClean="0">
                <a:solidFill>
                  <a:schemeClr val="tx1"/>
                </a:solidFill>
                <a:latin typeface="+mn-lt"/>
                <a:ea typeface="+mn-ea"/>
                <a:cs typeface="+mn-cs"/>
              </a:rPr>
              <a:t>클래스</a:t>
            </a:r>
            <a:r>
              <a:rPr lang="en-US" altLang="ko-KR" sz="1200" b="1" i="1" kern="1200" baseline="0" dirty="0" smtClean="0">
                <a:solidFill>
                  <a:schemeClr val="tx1"/>
                </a:solidFill>
                <a:latin typeface="+mn-lt"/>
                <a:ea typeface="+mn-ea"/>
                <a:cs typeface="+mn-cs"/>
              </a:rPr>
              <a:t>(</a:t>
            </a:r>
            <a:r>
              <a:rPr lang="ko-KR" altLang="en-US" sz="1200" b="1" i="1" kern="1200" baseline="0" dirty="0" smtClean="0">
                <a:solidFill>
                  <a:schemeClr val="tx1"/>
                </a:solidFill>
                <a:latin typeface="+mn-lt"/>
                <a:ea typeface="+mn-ea"/>
                <a:cs typeface="+mn-cs"/>
              </a:rPr>
              <a:t>메인 함수 여기만 포함</a:t>
            </a:r>
            <a:r>
              <a:rPr lang="en-US" altLang="ko-KR" sz="1200" b="1" i="1" kern="1200" baseline="0" dirty="0" smtClean="0">
                <a:solidFill>
                  <a:schemeClr val="tx1"/>
                </a:solidFill>
                <a:latin typeface="+mn-lt"/>
                <a:ea typeface="+mn-ea"/>
                <a:cs typeface="+mn-cs"/>
              </a:rPr>
              <a:t>)</a:t>
            </a:r>
            <a:r>
              <a:rPr lang="ko-KR" altLang="en-US" sz="1200" b="1" i="1" kern="1200" baseline="0" dirty="0" smtClean="0">
                <a:solidFill>
                  <a:schemeClr val="tx1"/>
                </a:solidFill>
                <a:latin typeface="+mn-lt"/>
                <a:ea typeface="+mn-ea"/>
                <a:cs typeface="+mn-cs"/>
              </a:rPr>
              <a:t>를 </a:t>
            </a:r>
            <a:r>
              <a:rPr lang="ko-KR" altLang="en-US" sz="1200" b="1" i="1" kern="1200" baseline="0" dirty="0" err="1" smtClean="0">
                <a:solidFill>
                  <a:schemeClr val="tx1"/>
                </a:solidFill>
                <a:latin typeface="+mn-lt"/>
                <a:ea typeface="+mn-ea"/>
                <a:cs typeface="+mn-cs"/>
              </a:rPr>
              <a:t>만듬</a:t>
            </a:r>
            <a:endParaRPr lang="en-US" altLang="ko-KR" sz="1200" b="1" i="1" kern="1200" baseline="0" dirty="0" smtClean="0">
              <a:solidFill>
                <a:schemeClr val="tx1"/>
              </a:solidFill>
              <a:latin typeface="+mn-lt"/>
              <a:ea typeface="+mn-ea"/>
              <a:cs typeface="+mn-cs"/>
            </a:endParaRPr>
          </a:p>
          <a:p>
            <a:endParaRPr lang="en-US" altLang="ko-KR" sz="1200" b="1" i="1" kern="1200" baseline="0" dirty="0" smtClean="0">
              <a:solidFill>
                <a:schemeClr val="tx1"/>
              </a:solidFill>
              <a:latin typeface="+mn-lt"/>
              <a:ea typeface="+mn-ea"/>
              <a:cs typeface="+mn-cs"/>
            </a:endParaRPr>
          </a:p>
          <a:p>
            <a:r>
              <a:rPr lang="ko-KR" altLang="en-US" sz="1200" b="0" kern="1200" baseline="0" dirty="0" smtClean="0">
                <a:solidFill>
                  <a:schemeClr val="tx1"/>
                </a:solidFill>
                <a:latin typeface="+mn-lt"/>
                <a:ea typeface="+mn-ea"/>
                <a:cs typeface="+mn-cs"/>
              </a:rPr>
              <a:t>그 안에 </a:t>
            </a:r>
            <a:endParaRPr lang="en-US" altLang="ko-KR" sz="1200" b="0" kern="1200" baseline="0" dirty="0" smtClean="0">
              <a:solidFill>
                <a:schemeClr val="tx1"/>
              </a:solidFill>
              <a:latin typeface="+mn-lt"/>
              <a:ea typeface="+mn-ea"/>
              <a:cs typeface="+mn-cs"/>
            </a:endParaRPr>
          </a:p>
          <a:p>
            <a:endParaRPr lang="ko-KR" altLang="en-US"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public class Exercise {</a:t>
            </a:r>
          </a:p>
          <a:p>
            <a:endParaRPr lang="ko-KR" altLang="en-US"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public static void main(String[] </a:t>
            </a:r>
            <a:r>
              <a:rPr lang="en-US" altLang="ko-KR" sz="1200" b="0" kern="1200" dirty="0" err="1" smtClean="0">
                <a:solidFill>
                  <a:schemeClr val="tx1"/>
                </a:solidFill>
                <a:latin typeface="+mn-lt"/>
                <a:ea typeface="+mn-ea"/>
                <a:cs typeface="+mn-cs"/>
              </a:rPr>
              <a:t>args</a:t>
            </a:r>
            <a:r>
              <a:rPr lang="en-US" altLang="ko-KR" sz="1200" b="0" kern="1200" dirty="0" smtClean="0">
                <a:solidFill>
                  <a:schemeClr val="tx1"/>
                </a:solidFill>
                <a:latin typeface="+mn-lt"/>
                <a:ea typeface="+mn-ea"/>
                <a:cs typeface="+mn-cs"/>
              </a:rPr>
              <a:t>) {</a:t>
            </a:r>
          </a:p>
          <a:p>
            <a:r>
              <a:rPr lang="en-US" altLang="ko-KR" sz="1200" b="0" kern="1200" dirty="0" err="1" smtClean="0">
                <a:solidFill>
                  <a:schemeClr val="tx1"/>
                </a:solidFill>
                <a:latin typeface="+mn-lt"/>
                <a:ea typeface="+mn-ea"/>
                <a:cs typeface="+mn-cs"/>
              </a:rPr>
              <a:t>LinkedList</a:t>
            </a:r>
            <a:r>
              <a:rPr lang="en-US" altLang="ko-KR" sz="1200" b="0" kern="1200" dirty="0" smtClean="0">
                <a:solidFill>
                  <a:schemeClr val="tx1"/>
                </a:solidFill>
                <a:latin typeface="+mn-lt"/>
                <a:ea typeface="+mn-ea"/>
                <a:cs typeface="+mn-cs"/>
              </a:rPr>
              <a:t> list = new </a:t>
            </a:r>
            <a:r>
              <a:rPr lang="en-US" altLang="ko-KR" sz="1200" b="0" kern="1200" dirty="0" err="1" smtClean="0">
                <a:solidFill>
                  <a:schemeClr val="tx1"/>
                </a:solidFill>
                <a:latin typeface="+mn-lt"/>
                <a:ea typeface="+mn-ea"/>
                <a:cs typeface="+mn-cs"/>
              </a:rPr>
              <a:t>LinkedList</a:t>
            </a:r>
            <a:r>
              <a:rPr lang="en-US" altLang="ko-KR" sz="1200" b="0" kern="1200" dirty="0" smtClean="0">
                <a:solidFill>
                  <a:schemeClr val="tx1"/>
                </a:solidFill>
                <a:latin typeface="+mn-lt"/>
                <a:ea typeface="+mn-ea"/>
                <a:cs typeface="+mn-cs"/>
              </a:rPr>
              <a:t>(); //</a:t>
            </a:r>
            <a:r>
              <a:rPr lang="ko-KR" altLang="en-US" sz="1200" b="0" kern="1200" dirty="0" smtClean="0">
                <a:solidFill>
                  <a:schemeClr val="tx1"/>
                </a:solidFill>
                <a:latin typeface="+mn-lt"/>
                <a:ea typeface="+mn-ea"/>
                <a:cs typeface="+mn-cs"/>
              </a:rPr>
              <a:t>여기에 </a:t>
            </a:r>
            <a:r>
              <a:rPr lang="en-US" altLang="ko-KR" sz="1200" b="0" kern="1200" dirty="0" err="1" smtClean="0">
                <a:solidFill>
                  <a:schemeClr val="tx1"/>
                </a:solidFill>
                <a:latin typeface="+mn-lt"/>
                <a:ea typeface="+mn-ea"/>
                <a:cs typeface="+mn-cs"/>
              </a:rPr>
              <a:t>LinkedList</a:t>
            </a:r>
            <a:r>
              <a:rPr lang="en-US" altLang="ko-KR" sz="1200" b="0" kern="1200" dirty="0" smtClean="0">
                <a:solidFill>
                  <a:schemeClr val="tx1"/>
                </a:solidFill>
                <a:latin typeface="+mn-lt"/>
                <a:ea typeface="+mn-ea"/>
                <a:cs typeface="+mn-cs"/>
              </a:rPr>
              <a:t> </a:t>
            </a:r>
            <a:r>
              <a:rPr lang="ko-KR" altLang="en-US" sz="1200" b="0" kern="1200" dirty="0" smtClean="0">
                <a:solidFill>
                  <a:schemeClr val="tx1"/>
                </a:solidFill>
                <a:latin typeface="+mn-lt"/>
                <a:ea typeface="+mn-ea"/>
                <a:cs typeface="+mn-cs"/>
              </a:rPr>
              <a:t>클래스 하나를 선언</a:t>
            </a:r>
          </a:p>
          <a:p>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방금 </a:t>
            </a:r>
            <a:r>
              <a:rPr lang="en-US" altLang="ko-KR" sz="1200" b="0" kern="1200" dirty="0" err="1" smtClean="0">
                <a:solidFill>
                  <a:schemeClr val="tx1"/>
                </a:solidFill>
                <a:latin typeface="+mn-lt"/>
                <a:ea typeface="+mn-ea"/>
                <a:cs typeface="+mn-cs"/>
              </a:rPr>
              <a:t>LinkedList</a:t>
            </a:r>
            <a:r>
              <a:rPr lang="ko-KR" altLang="en-US" sz="1200" b="0" kern="1200" dirty="0" smtClean="0">
                <a:solidFill>
                  <a:schemeClr val="tx1"/>
                </a:solidFill>
                <a:latin typeface="+mn-lt"/>
                <a:ea typeface="+mn-ea"/>
                <a:cs typeface="+mn-cs"/>
              </a:rPr>
              <a:t>를 선언할 때 우리는 사이즈를 선언하지 않았기에 계속 붙여나갈 수 있음</a:t>
            </a:r>
          </a:p>
          <a:p>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우리는 </a:t>
            </a:r>
            <a:r>
              <a:rPr lang="en-US" altLang="ko-KR" sz="1200" b="0" kern="1200" dirty="0" err="1" smtClean="0">
                <a:solidFill>
                  <a:schemeClr val="tx1"/>
                </a:solidFill>
                <a:latin typeface="+mn-lt"/>
                <a:ea typeface="+mn-ea"/>
                <a:cs typeface="+mn-cs"/>
              </a:rPr>
              <a:t>insertLast</a:t>
            </a:r>
            <a:r>
              <a:rPr lang="ko-KR" altLang="en-US" sz="1200" b="0" kern="1200" dirty="0" smtClean="0">
                <a:solidFill>
                  <a:schemeClr val="tx1"/>
                </a:solidFill>
                <a:latin typeface="+mn-lt"/>
                <a:ea typeface="+mn-ea"/>
                <a:cs typeface="+mn-cs"/>
              </a:rPr>
              <a:t>를 불러와 데이터를 추가</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블록 생성</a:t>
            </a:r>
            <a:r>
              <a:rPr lang="en-US" altLang="ko-KR" sz="1200" b="0" kern="1200" dirty="0" smtClean="0">
                <a:solidFill>
                  <a:schemeClr val="tx1"/>
                </a:solidFill>
                <a:latin typeface="+mn-lt"/>
                <a:ea typeface="+mn-ea"/>
                <a:cs typeface="+mn-cs"/>
              </a:rPr>
              <a:t>)</a:t>
            </a:r>
          </a:p>
          <a:p>
            <a:r>
              <a:rPr lang="en-US" altLang="ko-KR" sz="1200" b="0" kern="1200" dirty="0" err="1" smtClean="0">
                <a:solidFill>
                  <a:schemeClr val="tx1"/>
                </a:solidFill>
                <a:latin typeface="+mn-lt"/>
                <a:ea typeface="+mn-ea"/>
                <a:cs typeface="+mn-cs"/>
              </a:rPr>
              <a:t>list.insertLast</a:t>
            </a:r>
            <a:r>
              <a:rPr lang="en-US" altLang="ko-KR" sz="1200" b="0" kern="1200" dirty="0" smtClean="0">
                <a:solidFill>
                  <a:schemeClr val="tx1"/>
                </a:solidFill>
                <a:latin typeface="+mn-lt"/>
                <a:ea typeface="+mn-ea"/>
                <a:cs typeface="+mn-cs"/>
              </a:rPr>
              <a:t>("A");</a:t>
            </a:r>
          </a:p>
          <a:p>
            <a:r>
              <a:rPr lang="en-US" altLang="ko-KR" sz="1200" b="0" kern="1200" dirty="0" err="1" smtClean="0">
                <a:solidFill>
                  <a:schemeClr val="tx1"/>
                </a:solidFill>
                <a:latin typeface="+mn-lt"/>
                <a:ea typeface="+mn-ea"/>
                <a:cs typeface="+mn-cs"/>
              </a:rPr>
              <a:t>list.insertLast</a:t>
            </a:r>
            <a:r>
              <a:rPr lang="en-US" altLang="ko-KR" sz="1200" b="0" kern="1200" dirty="0" smtClean="0">
                <a:solidFill>
                  <a:schemeClr val="tx1"/>
                </a:solidFill>
                <a:latin typeface="+mn-lt"/>
                <a:ea typeface="+mn-ea"/>
                <a:cs typeface="+mn-cs"/>
              </a:rPr>
              <a:t>("B");</a:t>
            </a:r>
          </a:p>
          <a:p>
            <a:r>
              <a:rPr lang="en-US" altLang="ko-KR" sz="1200" b="0" kern="1200" dirty="0" err="1" smtClean="0">
                <a:solidFill>
                  <a:schemeClr val="tx1"/>
                </a:solidFill>
                <a:latin typeface="+mn-lt"/>
                <a:ea typeface="+mn-ea"/>
                <a:cs typeface="+mn-cs"/>
              </a:rPr>
              <a:t>list.insertLast</a:t>
            </a:r>
            <a:r>
              <a:rPr lang="en-US" altLang="ko-KR" sz="1200" b="0" kern="1200" dirty="0" smtClean="0">
                <a:solidFill>
                  <a:schemeClr val="tx1"/>
                </a:solidFill>
                <a:latin typeface="+mn-lt"/>
                <a:ea typeface="+mn-ea"/>
                <a:cs typeface="+mn-cs"/>
              </a:rPr>
              <a:t>("C");</a:t>
            </a:r>
          </a:p>
          <a:p>
            <a:r>
              <a:rPr lang="en-US" altLang="ko-KR" sz="1200" b="0" kern="1200" dirty="0" err="1" smtClean="0">
                <a:solidFill>
                  <a:schemeClr val="tx1"/>
                </a:solidFill>
                <a:latin typeface="+mn-lt"/>
                <a:ea typeface="+mn-ea"/>
                <a:cs typeface="+mn-cs"/>
              </a:rPr>
              <a:t>list.insertLast</a:t>
            </a:r>
            <a:r>
              <a:rPr lang="en-US" altLang="ko-KR" sz="1200" b="0" kern="1200" dirty="0" smtClean="0">
                <a:solidFill>
                  <a:schemeClr val="tx1"/>
                </a:solidFill>
                <a:latin typeface="+mn-lt"/>
                <a:ea typeface="+mn-ea"/>
                <a:cs typeface="+mn-cs"/>
              </a:rPr>
              <a:t>("D");</a:t>
            </a:r>
          </a:p>
          <a:p>
            <a:r>
              <a:rPr lang="en-US" altLang="ko-KR" sz="1200" b="0" kern="1200" dirty="0" smtClean="0">
                <a:solidFill>
                  <a:schemeClr val="tx1"/>
                </a:solidFill>
                <a:latin typeface="+mn-lt"/>
                <a:ea typeface="+mn-ea"/>
                <a:cs typeface="+mn-cs"/>
              </a:rPr>
              <a:t>}</a:t>
            </a:r>
          </a:p>
          <a:p>
            <a:endParaRPr lang="ko-KR" altLang="en-US"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a:t>
            </a:r>
          </a:p>
          <a:p>
            <a:endParaRPr lang="en-US" altLang="ko-KR" sz="1200" b="0" kern="1200" baseline="0" dirty="0" smtClean="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fld id="{E07A22F8-50EA-4B8D-BC3E-F42EE1D7098C}" type="slidenum">
              <a:rPr lang="ko-KR" altLang="en-US" smtClean="0"/>
              <a:pPr/>
              <a:t>14</a:t>
            </a:fld>
            <a:endParaRPr lang="ko-KR"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4" name="그림 3"/>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제목 1"/>
          <p:cNvSpPr>
            <a:spLocks noGrp="1"/>
          </p:cNvSpPr>
          <p:nvPr>
            <p:ph type="ctrTitle" hasCustomPrompt="1"/>
          </p:nvPr>
        </p:nvSpPr>
        <p:spPr>
          <a:xfrm>
            <a:off x="755576" y="5215062"/>
            <a:ext cx="7632848" cy="803323"/>
          </a:xfrm>
          <a:prstGeom prst="rect">
            <a:avLst/>
          </a:prstGeom>
          <a:noFill/>
        </p:spPr>
        <p:txBody>
          <a:bodyPr wrap="none" lIns="0" tIns="0" rIns="0" bIns="0" rtlCol="0" anchor="ctr">
            <a:noAutofit/>
            <a:scene3d>
              <a:camera prst="orthographicFront"/>
              <a:lightRig rig="threePt" dir="t"/>
            </a:scene3d>
            <a:sp3d>
              <a:bevelT w="1270" h="1270"/>
              <a:contourClr>
                <a:schemeClr val="bg1"/>
              </a:contourClr>
            </a:sp3d>
          </a:bodyPr>
          <a:lstStyle>
            <a:lvl1pPr algn="ctr">
              <a:defRPr lang="ko-KR" altLang="en-US" sz="4800" baseline="0" dirty="0">
                <a:solidFill>
                  <a:schemeClr val="bg1"/>
                </a:solidFill>
                <a:latin typeface="+mn-ea"/>
                <a:ea typeface="+mn-ea"/>
                <a:cs typeface="한국외대체 B" pitchFamily="18" charset="-127"/>
              </a:defRPr>
            </a:lvl1pPr>
          </a:lstStyle>
          <a:p>
            <a:pPr marL="0" lvl="0"/>
            <a:r>
              <a:rPr lang="ko-KR" altLang="en-US" dirty="0"/>
              <a:t>프로젝트</a:t>
            </a:r>
            <a:r>
              <a:rPr lang="en-US" altLang="ko-KR" dirty="0"/>
              <a:t> </a:t>
            </a:r>
            <a:r>
              <a:rPr lang="ko-KR" altLang="en-US" dirty="0"/>
              <a:t>제목을</a:t>
            </a:r>
            <a:r>
              <a:rPr lang="en-US" altLang="ko-KR" dirty="0"/>
              <a:t> </a:t>
            </a:r>
            <a:r>
              <a:rPr lang="ko-KR" altLang="en-US" dirty="0"/>
              <a:t>입력하세요</a:t>
            </a:r>
          </a:p>
        </p:txBody>
      </p:sp>
    </p:spTree>
    <p:extLst>
      <p:ext uri="{BB962C8B-B14F-4D97-AF65-F5344CB8AC3E}">
        <p14:creationId xmlns="" xmlns:p14="http://schemas.microsoft.com/office/powerpoint/2010/main" val="398192596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323850" y="1125537"/>
            <a:ext cx="8496300" cy="5183187"/>
          </a:xfrm>
        </p:spPr>
        <p:txBody>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p>
            <a:fld id="{A92D1B38-6162-407F-A86F-9F8934290F7D}" type="datetimeFigureOut">
              <a:rPr lang="ko-KR" altLang="en-US" smtClean="0"/>
              <a:pPr/>
              <a:t>2020-06-25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904BCA1-CC29-4734-AC98-7DDE21266633}" type="slidenum">
              <a:rPr lang="ko-KR" altLang="en-US" smtClean="0"/>
              <a:pPr/>
              <a:t>‹#›</a:t>
            </a:fld>
            <a:endParaRPr lang="ko-KR" altLang="en-US"/>
          </a:p>
        </p:txBody>
      </p:sp>
      <p:sp>
        <p:nvSpPr>
          <p:cNvPr id="8" name="제목 개체 틀 1"/>
          <p:cNvSpPr>
            <a:spLocks noGrp="1"/>
          </p:cNvSpPr>
          <p:nvPr>
            <p:ph type="title"/>
          </p:nvPr>
        </p:nvSpPr>
        <p:spPr>
          <a:xfrm>
            <a:off x="0" y="0"/>
            <a:ext cx="7704000" cy="828000"/>
          </a:xfrm>
          <a:prstGeom prst="rect">
            <a:avLst/>
          </a:prstGeom>
          <a:noFill/>
        </p:spPr>
        <p:txBody>
          <a:bodyPr wrap="none" lIns="324000" tIns="252000" rIns="0" bIns="0" rtlCol="0" anchor="t">
            <a:noAutofit/>
            <a:scene3d>
              <a:camera prst="orthographicFront"/>
              <a:lightRig rig="threePt" dir="t"/>
            </a:scene3d>
            <a:sp3d>
              <a:bevelT w="1270" h="1270"/>
              <a:contourClr>
                <a:schemeClr val="bg1"/>
              </a:contourClr>
            </a:sp3d>
          </a:bodyPr>
          <a:lstStyle>
            <a:lvl1pPr>
              <a:defRPr lang="ko-KR" altLang="en-US" dirty="0"/>
            </a:lvl1pPr>
          </a:lstStyle>
          <a:p>
            <a:pPr marL="0" lvl="0"/>
            <a:r>
              <a:rPr lang="ko-KR" altLang="en-US" dirty="0"/>
              <a:t>마스터 제목 스타일 편집</a:t>
            </a:r>
          </a:p>
        </p:txBody>
      </p:sp>
    </p:spTree>
    <p:extLst>
      <p:ext uri="{BB962C8B-B14F-4D97-AF65-F5344CB8AC3E}">
        <p14:creationId xmlns="" xmlns:p14="http://schemas.microsoft.com/office/powerpoint/2010/main" val="404705611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323850" y="1125537"/>
            <a:ext cx="8496300" cy="5183187"/>
          </a:xfrm>
        </p:spPr>
        <p:txBody>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p>
            <a:fld id="{A92D1B38-6162-407F-A86F-9F8934290F7D}" type="datetimeFigureOut">
              <a:rPr lang="ko-KR" altLang="en-US" smtClean="0"/>
              <a:pPr/>
              <a:t>2020-06-25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904BCA1-CC29-4734-AC98-7DDE21266633}" type="slidenum">
              <a:rPr lang="ko-KR" altLang="en-US" smtClean="0"/>
              <a:pPr/>
              <a:t>‹#›</a:t>
            </a:fld>
            <a:endParaRPr lang="ko-KR" altLang="en-US"/>
          </a:p>
        </p:txBody>
      </p:sp>
    </p:spTree>
    <p:extLst>
      <p:ext uri="{BB962C8B-B14F-4D97-AF65-F5344CB8AC3E}">
        <p14:creationId xmlns="" xmlns:p14="http://schemas.microsoft.com/office/powerpoint/2010/main" val="54557248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콘텐츠 2개">
    <p:spTree>
      <p:nvGrpSpPr>
        <p:cNvPr id="1" name=""/>
        <p:cNvGrpSpPr/>
        <p:nvPr/>
      </p:nvGrpSpPr>
      <p:grpSpPr>
        <a:xfrm>
          <a:off x="0" y="0"/>
          <a:ext cx="0" cy="0"/>
          <a:chOff x="0" y="0"/>
          <a:chExt cx="0" cy="0"/>
        </a:xfrm>
      </p:grpSpPr>
      <p:sp>
        <p:nvSpPr>
          <p:cNvPr id="3" name="내용 개체 틀 2"/>
          <p:cNvSpPr>
            <a:spLocks noGrp="1"/>
          </p:cNvSpPr>
          <p:nvPr>
            <p:ph sz="half" idx="1"/>
          </p:nvPr>
        </p:nvSpPr>
        <p:spPr>
          <a:xfrm>
            <a:off x="322492" y="1125539"/>
            <a:ext cx="4141558" cy="5183186"/>
          </a:xfrm>
        </p:spPr>
        <p:txBody>
          <a:bodyPr vert="horz" lIns="91440" tIns="45720" rIns="91440" bIns="45720" rtlCol="0">
            <a:normAutofit/>
          </a:bodyPr>
          <a:lstStyle>
            <a:lvl1pPr>
              <a:defRPr lang="ko-KR" altLang="en-US" smtClean="0"/>
            </a:lvl1pPr>
            <a:lvl2pPr>
              <a:defRPr lang="ko-KR" altLang="en-US" smtClean="0"/>
            </a:lvl2pPr>
            <a:lvl3pPr>
              <a:defRPr lang="ko-KR" altLang="en-US" smtClean="0"/>
            </a:lvl3pPr>
            <a:lvl4pPr>
              <a:defRPr lang="ko-KR" altLang="en-US" smtClean="0"/>
            </a:lvl4pPr>
            <a:lvl5pPr>
              <a:defRPr lang="ko-KR" altLang="en-US"/>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4679950" y="1125538"/>
            <a:ext cx="4140200" cy="5183187"/>
          </a:xfrm>
        </p:spPr>
        <p:txBody>
          <a:bodyPr vert="horz" lIns="91440" tIns="45720" rIns="91440" bIns="45720" rtlCol="0">
            <a:normAutofit/>
          </a:bodyPr>
          <a:lstStyle>
            <a:lvl1pPr>
              <a:defRPr lang="ko-KR" altLang="en-US" smtClean="0"/>
            </a:lvl1pPr>
            <a:lvl2pPr>
              <a:defRPr lang="ko-KR" altLang="en-US" smtClean="0"/>
            </a:lvl2pPr>
            <a:lvl3pPr>
              <a:defRPr lang="ko-KR" altLang="en-US" smtClean="0"/>
            </a:lvl3pPr>
            <a:lvl4pPr>
              <a:defRPr lang="ko-KR" altLang="en-US" smtClean="0"/>
            </a:lvl4pPr>
            <a:lvl5pPr>
              <a:defRPr lang="ko-KR" altLang="en-US"/>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p>
            <a:fld id="{A92D1B38-6162-407F-A86F-9F8934290F7D}" type="datetimeFigureOut">
              <a:rPr lang="ko-KR" altLang="en-US" smtClean="0"/>
              <a:pPr/>
              <a:t>2020-06-25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904BCA1-CC29-4734-AC98-7DDE21266633}" type="slidenum">
              <a:rPr lang="ko-KR" altLang="en-US" smtClean="0"/>
              <a:pPr/>
              <a:t>‹#›</a:t>
            </a:fld>
            <a:endParaRPr lang="ko-KR" altLang="en-US"/>
          </a:p>
        </p:txBody>
      </p:sp>
    </p:spTree>
    <p:extLst>
      <p:ext uri="{BB962C8B-B14F-4D97-AF65-F5344CB8AC3E}">
        <p14:creationId xmlns="" xmlns:p14="http://schemas.microsoft.com/office/powerpoint/2010/main" val="326907917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비교">
    <p:spTree>
      <p:nvGrpSpPr>
        <p:cNvPr id="1" name=""/>
        <p:cNvGrpSpPr/>
        <p:nvPr/>
      </p:nvGrpSpPr>
      <p:grpSpPr>
        <a:xfrm>
          <a:off x="0" y="0"/>
          <a:ext cx="0" cy="0"/>
          <a:chOff x="0" y="0"/>
          <a:chExt cx="0" cy="0"/>
        </a:xfrm>
      </p:grpSpPr>
      <p:sp>
        <p:nvSpPr>
          <p:cNvPr id="3" name="텍스트 개체 틀 2"/>
          <p:cNvSpPr>
            <a:spLocks noGrp="1"/>
          </p:cNvSpPr>
          <p:nvPr>
            <p:ph type="body" idx="1"/>
          </p:nvPr>
        </p:nvSpPr>
        <p:spPr>
          <a:xfrm>
            <a:off x="323850" y="1125538"/>
            <a:ext cx="4140200" cy="755290"/>
          </a:xfrm>
        </p:spPr>
        <p:txBody>
          <a:bodyPr anchor="t"/>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dirty="0"/>
              <a:t>마스터 텍스트 스타일을 편집합니다</a:t>
            </a:r>
          </a:p>
        </p:txBody>
      </p:sp>
      <p:sp>
        <p:nvSpPr>
          <p:cNvPr id="4" name="내용 개체 틀 3"/>
          <p:cNvSpPr>
            <a:spLocks noGrp="1"/>
          </p:cNvSpPr>
          <p:nvPr>
            <p:ph sz="half" idx="2"/>
          </p:nvPr>
        </p:nvSpPr>
        <p:spPr>
          <a:xfrm>
            <a:off x="323850" y="1971796"/>
            <a:ext cx="4140200" cy="4319885"/>
          </a:xfrm>
        </p:spPr>
        <p:txBody>
          <a:bodyPr vert="horz" lIns="91440" tIns="45720" rIns="91440" bIns="45720" rtlCol="0">
            <a:normAutofit/>
          </a:bodyPr>
          <a:lstStyle>
            <a:lvl1pPr>
              <a:defRPr lang="ko-KR" altLang="en-US" sz="2000" dirty="0" smtClean="0"/>
            </a:lvl1pPr>
            <a:lvl2pPr>
              <a:defRPr lang="ko-KR" altLang="en-US" sz="1800" dirty="0" smtClean="0"/>
            </a:lvl2pPr>
            <a:lvl3pPr>
              <a:defRPr lang="ko-KR" altLang="en-US" sz="1600" dirty="0" smtClean="0"/>
            </a:lvl3pPr>
            <a:lvl4pPr>
              <a:defRPr lang="ko-KR" altLang="en-US" sz="1400" dirty="0" smtClean="0"/>
            </a:lvl4pPr>
            <a:lvl5pPr>
              <a:defRPr lang="ko-KR" altLang="en-US" sz="1400" dirty="0"/>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4687792" y="1125538"/>
            <a:ext cx="4132358" cy="755290"/>
          </a:xfrm>
        </p:spPr>
        <p:txBody>
          <a:bodyPr anchor="t"/>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4679950" y="1971795"/>
            <a:ext cx="4140200" cy="4336929"/>
          </a:xfrm>
        </p:spPr>
        <p:txBody>
          <a:bodyPr vert="horz" lIns="91440" tIns="45720" rIns="91440" bIns="45720" rtlCol="0">
            <a:normAutofit/>
          </a:bodyPr>
          <a:lstStyle>
            <a:lvl1pPr>
              <a:defRPr lang="ko-KR" altLang="en-US" sz="2000" smtClean="0"/>
            </a:lvl1pPr>
            <a:lvl2pPr>
              <a:defRPr lang="ko-KR" altLang="en-US" sz="1800" smtClean="0"/>
            </a:lvl2pPr>
            <a:lvl3pPr>
              <a:defRPr lang="ko-KR" altLang="en-US" sz="1600" smtClean="0"/>
            </a:lvl3pPr>
            <a:lvl4pPr>
              <a:defRPr lang="ko-KR" altLang="en-US" sz="1400" smtClean="0"/>
            </a:lvl4pPr>
            <a:lvl5pPr>
              <a:defRPr lang="ko-KR" altLang="en-US" sz="1400"/>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A92D1B38-6162-407F-A86F-9F8934290F7D}" type="datetimeFigureOut">
              <a:rPr lang="ko-KR" altLang="en-US" smtClean="0"/>
              <a:pPr/>
              <a:t>2020-06-25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D904BCA1-CC29-4734-AC98-7DDE21266633}" type="slidenum">
              <a:rPr lang="ko-KR" altLang="en-US" smtClean="0"/>
              <a:pPr/>
              <a:t>‹#›</a:t>
            </a:fld>
            <a:endParaRPr lang="ko-KR" altLang="en-US"/>
          </a:p>
        </p:txBody>
      </p:sp>
    </p:spTree>
    <p:extLst>
      <p:ext uri="{BB962C8B-B14F-4D97-AF65-F5344CB8AC3E}">
        <p14:creationId xmlns="" xmlns:p14="http://schemas.microsoft.com/office/powerpoint/2010/main" val="371933391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제목만">
    <p:spTree>
      <p:nvGrpSpPr>
        <p:cNvPr id="1" name=""/>
        <p:cNvGrpSpPr/>
        <p:nvPr/>
      </p:nvGrpSpPr>
      <p:grpSpPr>
        <a:xfrm>
          <a:off x="0" y="0"/>
          <a:ext cx="0" cy="0"/>
          <a:chOff x="0" y="0"/>
          <a:chExt cx="0" cy="0"/>
        </a:xfrm>
      </p:grpSpPr>
      <p:sp>
        <p:nvSpPr>
          <p:cNvPr id="3" name="날짜 개체 틀 2"/>
          <p:cNvSpPr>
            <a:spLocks noGrp="1"/>
          </p:cNvSpPr>
          <p:nvPr>
            <p:ph type="dt" sz="half" idx="10"/>
          </p:nvPr>
        </p:nvSpPr>
        <p:spPr/>
        <p:txBody>
          <a:bodyPr/>
          <a:lstStyle/>
          <a:p>
            <a:fld id="{A92D1B38-6162-407F-A86F-9F8934290F7D}" type="datetimeFigureOut">
              <a:rPr lang="ko-KR" altLang="en-US" smtClean="0"/>
              <a:pPr/>
              <a:t>2020-06-25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D904BCA1-CC29-4734-AC98-7DDE21266633}" type="slidenum">
              <a:rPr lang="ko-KR" altLang="en-US" smtClean="0"/>
              <a:pPr/>
              <a:t>‹#›</a:t>
            </a:fld>
            <a:endParaRPr lang="ko-KR" altLang="en-US"/>
          </a:p>
        </p:txBody>
      </p:sp>
    </p:spTree>
    <p:extLst>
      <p:ext uri="{BB962C8B-B14F-4D97-AF65-F5344CB8AC3E}">
        <p14:creationId xmlns="" xmlns:p14="http://schemas.microsoft.com/office/powerpoint/2010/main" val="197571869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A92D1B38-6162-407F-A86F-9F8934290F7D}" type="datetimeFigureOut">
              <a:rPr lang="ko-KR" altLang="en-US" smtClean="0"/>
              <a:pPr/>
              <a:t>2020-06-25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D904BCA1-CC29-4734-AC98-7DDE21266633}" type="slidenum">
              <a:rPr lang="ko-KR" altLang="en-US" smtClean="0"/>
              <a:pPr/>
              <a:t>‹#›</a:t>
            </a:fld>
            <a:endParaRPr lang="ko-KR" altLang="en-US"/>
          </a:p>
        </p:txBody>
      </p:sp>
    </p:spTree>
    <p:extLst>
      <p:ext uri="{BB962C8B-B14F-4D97-AF65-F5344CB8AC3E}">
        <p14:creationId xmlns="" xmlns:p14="http://schemas.microsoft.com/office/powerpoint/2010/main" val="409180486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캡션 있는 콘텐츠">
    <p:spTree>
      <p:nvGrpSpPr>
        <p:cNvPr id="1" name=""/>
        <p:cNvGrpSpPr/>
        <p:nvPr/>
      </p:nvGrpSpPr>
      <p:grpSpPr>
        <a:xfrm>
          <a:off x="0" y="0"/>
          <a:ext cx="0" cy="0"/>
          <a:chOff x="0" y="0"/>
          <a:chExt cx="0" cy="0"/>
        </a:xfrm>
      </p:grpSpPr>
      <p:sp>
        <p:nvSpPr>
          <p:cNvPr id="3" name="내용 개체 틀 2"/>
          <p:cNvSpPr>
            <a:spLocks noGrp="1"/>
          </p:cNvSpPr>
          <p:nvPr>
            <p:ph idx="1"/>
          </p:nvPr>
        </p:nvSpPr>
        <p:spPr>
          <a:xfrm>
            <a:off x="3703617" y="1125538"/>
            <a:ext cx="5111750" cy="5183187"/>
          </a:xfrm>
        </p:spPr>
        <p:txBody>
          <a:bodyPr vert="horz" lIns="91440" tIns="45720" rIns="91440" bIns="45720" rtlCol="0">
            <a:normAutofit/>
          </a:bodyPr>
          <a:lstStyle>
            <a:lvl1pPr>
              <a:defRPr lang="ko-KR" altLang="en-US" dirty="0" smtClean="0"/>
            </a:lvl1pPr>
            <a:lvl2pPr>
              <a:defRPr lang="ko-KR" altLang="en-US" dirty="0" smtClean="0"/>
            </a:lvl2pPr>
            <a:lvl3pPr>
              <a:defRPr lang="ko-KR" altLang="en-US" dirty="0" smtClean="0"/>
            </a:lvl3pPr>
            <a:lvl4pPr>
              <a:defRPr lang="ko-KR" altLang="en-US" dirty="0" smtClean="0"/>
            </a:lvl4pPr>
            <a:lvl5pPr>
              <a:defRPr lang="ko-KR" altLang="en-US" dirty="0"/>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323850" y="1125538"/>
            <a:ext cx="3111559" cy="51831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p>
            <a:fld id="{A92D1B38-6162-407F-A86F-9F8934290F7D}" type="datetimeFigureOut">
              <a:rPr lang="ko-KR" altLang="en-US" smtClean="0"/>
              <a:pPr/>
              <a:t>2020-06-25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904BCA1-CC29-4734-AC98-7DDE21266633}" type="slidenum">
              <a:rPr lang="ko-KR" altLang="en-US" smtClean="0"/>
              <a:pPr/>
              <a:t>‹#›</a:t>
            </a:fld>
            <a:endParaRPr lang="ko-KR" altLang="en-US"/>
          </a:p>
        </p:txBody>
      </p:sp>
    </p:spTree>
    <p:extLst>
      <p:ext uri="{BB962C8B-B14F-4D97-AF65-F5344CB8AC3E}">
        <p14:creationId xmlns="" xmlns:p14="http://schemas.microsoft.com/office/powerpoint/2010/main" val="38874763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캡션 있는 그림">
    <p:spTree>
      <p:nvGrpSpPr>
        <p:cNvPr id="1" name=""/>
        <p:cNvGrpSpPr/>
        <p:nvPr/>
      </p:nvGrpSpPr>
      <p:grpSpPr>
        <a:xfrm>
          <a:off x="0" y="0"/>
          <a:ext cx="0" cy="0"/>
          <a:chOff x="0" y="0"/>
          <a:chExt cx="0" cy="0"/>
        </a:xfrm>
      </p:grpSpPr>
      <p:sp>
        <p:nvSpPr>
          <p:cNvPr id="3" name="그림 개체 틀 2"/>
          <p:cNvSpPr>
            <a:spLocks noGrp="1"/>
          </p:cNvSpPr>
          <p:nvPr>
            <p:ph type="pic" idx="1"/>
          </p:nvPr>
        </p:nvSpPr>
        <p:spPr>
          <a:xfrm>
            <a:off x="323850" y="1125538"/>
            <a:ext cx="8496300" cy="4283681"/>
          </a:xfrm>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dirty="0"/>
          </a:p>
        </p:txBody>
      </p:sp>
      <p:sp>
        <p:nvSpPr>
          <p:cNvPr id="4" name="텍스트 개체 틀 3"/>
          <p:cNvSpPr>
            <a:spLocks noGrp="1"/>
          </p:cNvSpPr>
          <p:nvPr>
            <p:ph type="body" sz="half" idx="2"/>
          </p:nvPr>
        </p:nvSpPr>
        <p:spPr>
          <a:xfrm>
            <a:off x="323850" y="5579914"/>
            <a:ext cx="8496300" cy="7288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A92D1B38-6162-407F-A86F-9F8934290F7D}" type="datetimeFigureOut">
              <a:rPr lang="ko-KR" altLang="en-US" smtClean="0"/>
              <a:pPr/>
              <a:t>2020-06-25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904BCA1-CC29-4734-AC98-7DDE21266633}" type="slidenum">
              <a:rPr lang="ko-KR" altLang="en-US" smtClean="0"/>
              <a:pPr/>
              <a:t>‹#›</a:t>
            </a:fld>
            <a:endParaRPr lang="ko-KR" altLang="en-US"/>
          </a:p>
        </p:txBody>
      </p:sp>
    </p:spTree>
    <p:extLst>
      <p:ext uri="{BB962C8B-B14F-4D97-AF65-F5344CB8AC3E}">
        <p14:creationId xmlns="" xmlns:p14="http://schemas.microsoft.com/office/powerpoint/2010/main" val="357944847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엔딩">
    <p:spTree>
      <p:nvGrpSpPr>
        <p:cNvPr id="1" name=""/>
        <p:cNvGrpSpPr/>
        <p:nvPr/>
      </p:nvGrpSpPr>
      <p:grpSpPr>
        <a:xfrm>
          <a:off x="0" y="0"/>
          <a:ext cx="0" cy="0"/>
          <a:chOff x="0" y="0"/>
          <a:chExt cx="0" cy="0"/>
        </a:xfrm>
      </p:grpSpPr>
      <p:pic>
        <p:nvPicPr>
          <p:cNvPr id="7" name="그림 6"/>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 xmlns:p14="http://schemas.microsoft.com/office/powerpoint/2010/main" val="208168588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12" cstate="print">
            <a:extLst>
              <a:ext uri="{28A0092B-C50C-407E-A947-70E740481C1C}">
                <a14:useLocalDpi xmlns="" xmlns:a14="http://schemas.microsoft.com/office/drawing/2010/main" val="0"/>
              </a:ext>
            </a:extLst>
          </a:blip>
          <a:stretch>
            <a:fillRect/>
          </a:stretch>
        </p:blipFill>
        <p:spPr>
          <a:xfrm>
            <a:off x="0" y="0"/>
            <a:ext cx="9143998" cy="6857998"/>
          </a:xfrm>
          <a:prstGeom prst="rect">
            <a:avLst/>
          </a:prstGeom>
        </p:spPr>
      </p:pic>
      <p:sp>
        <p:nvSpPr>
          <p:cNvPr id="3" name="텍스트 개체 틀 2"/>
          <p:cNvSpPr>
            <a:spLocks noGrp="1"/>
          </p:cNvSpPr>
          <p:nvPr>
            <p:ph type="body" idx="1"/>
          </p:nvPr>
        </p:nvSpPr>
        <p:spPr>
          <a:xfrm>
            <a:off x="323850" y="1125538"/>
            <a:ext cx="8496300" cy="5183187"/>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323850" y="6466036"/>
            <a:ext cx="2133600" cy="288000"/>
          </a:xfrm>
          <a:prstGeom prst="rect">
            <a:avLst/>
          </a:prstGeom>
        </p:spPr>
        <p:txBody>
          <a:bodyPr vert="horz" lIns="91440" tIns="45720" rIns="91440" bIns="45720" rtlCol="0" anchor="ctr"/>
          <a:lstStyle>
            <a:lvl1pPr algn="l">
              <a:defRPr sz="900">
                <a:solidFill>
                  <a:schemeClr val="tx1">
                    <a:lumMod val="50000"/>
                    <a:lumOff val="50000"/>
                  </a:schemeClr>
                </a:solidFill>
              </a:defRPr>
            </a:lvl1pPr>
          </a:lstStyle>
          <a:p>
            <a:fld id="{A92D1B38-6162-407F-A86F-9F8934290F7D}" type="datetimeFigureOut">
              <a:rPr lang="ko-KR" altLang="en-US" smtClean="0"/>
              <a:pPr/>
              <a:t>2020-06-25</a:t>
            </a:fld>
            <a:endParaRPr lang="ko-KR" altLang="en-US"/>
          </a:p>
        </p:txBody>
      </p:sp>
      <p:sp>
        <p:nvSpPr>
          <p:cNvPr id="5" name="바닥글 개체 틀 4"/>
          <p:cNvSpPr>
            <a:spLocks noGrp="1"/>
          </p:cNvSpPr>
          <p:nvPr>
            <p:ph type="ftr" sz="quarter" idx="3"/>
          </p:nvPr>
        </p:nvSpPr>
        <p:spPr>
          <a:xfrm>
            <a:off x="3124200" y="6466036"/>
            <a:ext cx="2895600" cy="288000"/>
          </a:xfrm>
          <a:prstGeom prst="rect">
            <a:avLst/>
          </a:prstGeom>
        </p:spPr>
        <p:txBody>
          <a:bodyPr vert="horz" lIns="91440" tIns="45720" rIns="91440" bIns="45720" rtlCol="0" anchor="ctr"/>
          <a:lstStyle>
            <a:lvl1pPr algn="ctr">
              <a:defRPr sz="900">
                <a:solidFill>
                  <a:schemeClr val="tx1">
                    <a:lumMod val="50000"/>
                    <a:lumOff val="50000"/>
                  </a:schemeClr>
                </a:solidFill>
              </a:defRPr>
            </a:lvl1pPr>
          </a:lstStyle>
          <a:p>
            <a:endParaRPr lang="ko-KR" altLang="en-US"/>
          </a:p>
        </p:txBody>
      </p:sp>
      <p:sp>
        <p:nvSpPr>
          <p:cNvPr id="6" name="슬라이드 번호 개체 틀 5"/>
          <p:cNvSpPr>
            <a:spLocks noGrp="1"/>
          </p:cNvSpPr>
          <p:nvPr>
            <p:ph type="sldNum" sz="quarter" idx="4"/>
          </p:nvPr>
        </p:nvSpPr>
        <p:spPr>
          <a:xfrm>
            <a:off x="6686550" y="6466036"/>
            <a:ext cx="2133600" cy="288000"/>
          </a:xfrm>
          <a:prstGeom prst="rect">
            <a:avLst/>
          </a:prstGeom>
        </p:spPr>
        <p:txBody>
          <a:bodyPr vert="horz" lIns="91440" tIns="45720" rIns="91440" bIns="45720" rtlCol="0" anchor="ctr"/>
          <a:lstStyle>
            <a:lvl1pPr algn="r">
              <a:defRPr sz="900">
                <a:solidFill>
                  <a:schemeClr val="tx1">
                    <a:lumMod val="50000"/>
                    <a:lumOff val="50000"/>
                  </a:schemeClr>
                </a:solidFill>
              </a:defRPr>
            </a:lvl1pPr>
          </a:lstStyle>
          <a:p>
            <a:fld id="{D904BCA1-CC29-4734-AC98-7DDE21266633}" type="slidenum">
              <a:rPr lang="ko-KR" altLang="en-US" smtClean="0"/>
              <a:pPr/>
              <a:t>‹#›</a:t>
            </a:fld>
            <a:endParaRPr lang="ko-KR" altLang="en-US"/>
          </a:p>
        </p:txBody>
      </p:sp>
      <p:sp>
        <p:nvSpPr>
          <p:cNvPr id="7" name="제목 개체 틀 1"/>
          <p:cNvSpPr>
            <a:spLocks noGrp="1"/>
          </p:cNvSpPr>
          <p:nvPr>
            <p:ph type="title"/>
          </p:nvPr>
        </p:nvSpPr>
        <p:spPr>
          <a:xfrm>
            <a:off x="0" y="0"/>
            <a:ext cx="7704348" cy="836712"/>
          </a:xfrm>
          <a:prstGeom prst="rect">
            <a:avLst/>
          </a:prstGeom>
        </p:spPr>
        <p:txBody>
          <a:bodyPr lIns="432000" tIns="216000" rIns="0" bIns="0"/>
          <a:lstStyle/>
          <a:p>
            <a:pPr marL="0" lvl="0" eaLnBrk="0" fontAlgn="base" hangingPunct="0">
              <a:spcAft>
                <a:spcPct val="0"/>
              </a:spcAft>
            </a:pPr>
            <a:r>
              <a:rPr lang="ko-KR" altLang="en-US" dirty="0"/>
              <a:t>제목을 입력하십시오</a:t>
            </a:r>
          </a:p>
        </p:txBody>
      </p:sp>
    </p:spTree>
    <p:extLst>
      <p:ext uri="{BB962C8B-B14F-4D97-AF65-F5344CB8AC3E}">
        <p14:creationId xmlns="" xmlns:p14="http://schemas.microsoft.com/office/powerpoint/2010/main" val="1515582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9" r:id="rId9"/>
    <p:sldLayoutId id="2147483660" r:id="rId10"/>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xStyles>
    <p:titleStyle>
      <a:lvl1pPr algn="l" defTabSz="914400" rtl="0" eaLnBrk="1" latinLnBrk="1" hangingPunct="1">
        <a:spcBef>
          <a:spcPct val="0"/>
        </a:spcBef>
        <a:buNone/>
        <a:defRPr kumimoji="1" lang="ko-KR" altLang="en-US" sz="3500" b="0" kern="1200" dirty="0" smtClean="0">
          <a:solidFill>
            <a:schemeClr val="tx1">
              <a:lumMod val="85000"/>
              <a:lumOff val="15000"/>
            </a:schemeClr>
          </a:solidFill>
          <a:effectLst/>
          <a:latin typeface="한국외대체 M" panose="02020503020101020101" pitchFamily="18" charset="-127"/>
          <a:ea typeface="한국외대체 M" panose="02020503020101020101" pitchFamily="18" charset="-127"/>
          <a:cs typeface="한국외대체 M" pitchFamily="18" charset="-127"/>
        </a:defRPr>
      </a:lvl1pPr>
    </p:titleStyle>
    <p:bodyStyle>
      <a:lvl1pPr marL="252000" indent="-252000" algn="l" defTabSz="914400" rtl="0" eaLnBrk="1" latinLnBrk="1" hangingPunct="1">
        <a:spcBef>
          <a:spcPts val="400"/>
        </a:spcBef>
        <a:buFont typeface="Arial" pitchFamily="34" charset="0"/>
        <a:buChar char="•"/>
        <a:defRPr sz="2400" kern="1200">
          <a:solidFill>
            <a:schemeClr val="tx1">
              <a:lumMod val="85000"/>
              <a:lumOff val="15000"/>
            </a:schemeClr>
          </a:solidFill>
          <a:latin typeface="+mn-ea"/>
          <a:ea typeface="+mn-ea"/>
          <a:cs typeface="+mn-cs"/>
        </a:defRPr>
      </a:lvl1pPr>
      <a:lvl2pPr marL="538163" indent="-273050" algn="l" defTabSz="914400" rtl="0" eaLnBrk="1" latinLnBrk="1" hangingPunct="1">
        <a:spcBef>
          <a:spcPct val="20000"/>
        </a:spcBef>
        <a:buFont typeface="Arial" pitchFamily="34" charset="0"/>
        <a:buChar char="–"/>
        <a:defRPr sz="2000" kern="1200">
          <a:solidFill>
            <a:schemeClr val="tx1">
              <a:lumMod val="85000"/>
              <a:lumOff val="15000"/>
            </a:schemeClr>
          </a:solidFill>
          <a:latin typeface="+mn-ea"/>
          <a:ea typeface="+mn-ea"/>
          <a:cs typeface="+mn-cs"/>
        </a:defRPr>
      </a:lvl2pPr>
      <a:lvl3pPr marL="717550" indent="-179388" algn="l" defTabSz="914400" rtl="0" eaLnBrk="1" latinLnBrk="1" hangingPunct="1">
        <a:spcBef>
          <a:spcPct val="20000"/>
        </a:spcBef>
        <a:buFont typeface="Arial" pitchFamily="34" charset="0"/>
        <a:buChar char="•"/>
        <a:defRPr sz="1800" kern="1200">
          <a:solidFill>
            <a:schemeClr val="tx1">
              <a:lumMod val="85000"/>
              <a:lumOff val="15000"/>
            </a:schemeClr>
          </a:solidFill>
          <a:latin typeface="+mn-ea"/>
          <a:ea typeface="+mn-ea"/>
          <a:cs typeface="+mn-cs"/>
        </a:defRPr>
      </a:lvl3pPr>
      <a:lvl4pPr marL="896938" indent="-179388" algn="l" defTabSz="914400" rtl="0" eaLnBrk="1" latinLnBrk="1" hangingPunct="1">
        <a:spcBef>
          <a:spcPct val="20000"/>
        </a:spcBef>
        <a:buFont typeface="Arial" pitchFamily="34" charset="0"/>
        <a:buChar char="–"/>
        <a:tabLst/>
        <a:defRPr sz="1600" kern="1200">
          <a:solidFill>
            <a:schemeClr val="tx1">
              <a:lumMod val="85000"/>
              <a:lumOff val="15000"/>
            </a:schemeClr>
          </a:solidFill>
          <a:latin typeface="+mn-ea"/>
          <a:ea typeface="+mn-ea"/>
          <a:cs typeface="+mn-cs"/>
        </a:defRPr>
      </a:lvl4pPr>
      <a:lvl5pPr marL="1076325" indent="-179388" algn="l" defTabSz="914400" rtl="0" eaLnBrk="1" latinLnBrk="1" hangingPunct="1">
        <a:spcBef>
          <a:spcPct val="20000"/>
        </a:spcBef>
        <a:buFont typeface="Arial" pitchFamily="34" charset="0"/>
        <a:buChar char="»"/>
        <a:defRPr sz="1600" kern="1200">
          <a:solidFill>
            <a:schemeClr val="tx1">
              <a:lumMod val="85000"/>
              <a:lumOff val="15000"/>
            </a:schemeClr>
          </a:solidFill>
          <a:latin typeface="+mn-ea"/>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ctrTitle"/>
          </p:nvPr>
        </p:nvSpPr>
        <p:spPr/>
        <p:txBody>
          <a:bodyPr/>
          <a:lstStyle/>
          <a:p>
            <a:r>
              <a:rPr lang="ko-KR" altLang="en-US" sz="3600" dirty="0"/>
              <a:t>데이터구조</a:t>
            </a:r>
            <a:r>
              <a:rPr lang="en-US" altLang="ko-KR" sz="3600" dirty="0"/>
              <a:t> 4</a:t>
            </a:r>
            <a:r>
              <a:rPr lang="ko-KR" altLang="en-US" sz="3600" dirty="0"/>
              <a:t>강 </a:t>
            </a:r>
            <a:r>
              <a:rPr lang="en-US" altLang="ko-KR" sz="1800" dirty="0"/>
              <a:t>Linked List</a:t>
            </a:r>
            <a:endParaRPr lang="ko-KR" altLang="en-US" sz="3600" dirty="0"/>
          </a:p>
        </p:txBody>
      </p:sp>
    </p:spTree>
    <p:extLst>
      <p:ext uri="{BB962C8B-B14F-4D97-AF65-F5344CB8AC3E}">
        <p14:creationId xmlns="" xmlns:p14="http://schemas.microsoft.com/office/powerpoint/2010/main" val="74518948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dirty="0" err="1"/>
              <a:t>강비티는</a:t>
            </a:r>
            <a:r>
              <a:rPr lang="ko-KR" altLang="en-US" dirty="0"/>
              <a:t> </a:t>
            </a:r>
            <a:r>
              <a:rPr lang="en-US" altLang="ko-KR" dirty="0"/>
              <a:t>11</a:t>
            </a:r>
            <a:r>
              <a:rPr lang="ko-KR" altLang="en-US" dirty="0"/>
              <a:t>개의 </a:t>
            </a:r>
            <a:r>
              <a:rPr lang="en-US" altLang="ko-KR" dirty="0"/>
              <a:t>block</a:t>
            </a:r>
            <a:r>
              <a:rPr lang="ko-KR" altLang="en-US" dirty="0"/>
              <a:t>을 생성한 후 내심 뿌듯한 마음이 들어서 쉬고 있는데</a:t>
            </a:r>
            <a:r>
              <a:rPr lang="en-US" altLang="ko-KR" dirty="0"/>
              <a:t>, </a:t>
            </a:r>
            <a:r>
              <a:rPr lang="ko-KR" altLang="en-US" dirty="0"/>
              <a:t>거래 내역을 보고는 이상한 점을 발견하였음</a:t>
            </a:r>
            <a:r>
              <a:rPr lang="en-US" altLang="ko-KR" dirty="0"/>
              <a:t>. 5</a:t>
            </a:r>
            <a:r>
              <a:rPr lang="ko-KR" altLang="en-US" dirty="0"/>
              <a:t>번째의 거래량이 </a:t>
            </a:r>
            <a:r>
              <a:rPr lang="en-US" altLang="ko-KR" dirty="0"/>
              <a:t>0</a:t>
            </a:r>
            <a:r>
              <a:rPr lang="ko-KR" altLang="en-US" dirty="0"/>
              <a:t>인데 </a:t>
            </a:r>
            <a:r>
              <a:rPr lang="en-US" altLang="ko-KR" dirty="0"/>
              <a:t>block</a:t>
            </a:r>
            <a:r>
              <a:rPr lang="ko-KR" altLang="en-US" dirty="0"/>
              <a:t>에 포함된 것을 발견</a:t>
            </a:r>
            <a:endParaRPr lang="en-US" altLang="ko-KR" dirty="0"/>
          </a:p>
          <a:p>
            <a:endParaRPr lang="en-US" altLang="ko-KR" dirty="0"/>
          </a:p>
          <a:p>
            <a:r>
              <a:rPr lang="ko-KR" altLang="en-US" dirty="0"/>
              <a:t>임의로 이 블록을 </a:t>
            </a:r>
            <a:r>
              <a:rPr lang="ko-KR" altLang="en-US" dirty="0" smtClean="0"/>
              <a:t>지워야겠다고 </a:t>
            </a:r>
            <a:r>
              <a:rPr lang="ko-KR" altLang="en-US" dirty="0"/>
              <a:t>결심하였음</a:t>
            </a:r>
            <a:endParaRPr lang="en-US" altLang="ko-KR" dirty="0"/>
          </a:p>
          <a:p>
            <a:endParaRPr lang="en-US" altLang="ko-KR" dirty="0"/>
          </a:p>
          <a:p>
            <a:r>
              <a:rPr lang="ko-KR" altLang="en-US" dirty="0"/>
              <a:t>연습 문제</a:t>
            </a:r>
            <a:r>
              <a:rPr lang="en-US" altLang="ko-KR" dirty="0"/>
              <a:t>: 11</a:t>
            </a:r>
            <a:r>
              <a:rPr lang="ko-KR" altLang="en-US" dirty="0"/>
              <a:t>개의 배열에서 </a:t>
            </a:r>
            <a:r>
              <a:rPr lang="en-US" altLang="ko-KR" dirty="0"/>
              <a:t>5</a:t>
            </a:r>
            <a:r>
              <a:rPr lang="ko-KR" altLang="en-US" dirty="0"/>
              <a:t>번째를 지우고 </a:t>
            </a:r>
            <a:r>
              <a:rPr lang="en-US" altLang="ko-KR" dirty="0"/>
              <a:t>10</a:t>
            </a:r>
            <a:r>
              <a:rPr lang="ko-KR" altLang="en-US" dirty="0"/>
              <a:t>개의 배열로 다시 생성하는 코드를 작성해 보시오</a:t>
            </a:r>
            <a:r>
              <a:rPr lang="en-US" altLang="ko-KR" dirty="0"/>
              <a:t>.</a:t>
            </a:r>
            <a:endParaRPr lang="ko-KR" altLang="en-US" dirty="0"/>
          </a:p>
        </p:txBody>
      </p:sp>
      <p:sp>
        <p:nvSpPr>
          <p:cNvPr id="3" name="제목 2"/>
          <p:cNvSpPr>
            <a:spLocks noGrp="1"/>
          </p:cNvSpPr>
          <p:nvPr>
            <p:ph type="title"/>
          </p:nvPr>
        </p:nvSpPr>
        <p:spPr/>
        <p:txBody>
          <a:bodyPr/>
          <a:lstStyle/>
          <a:p>
            <a:r>
              <a:rPr lang="ko-KR" altLang="en-US" dirty="0"/>
              <a:t>블록을 저장할 형태는</a:t>
            </a:r>
            <a:r>
              <a:rPr lang="en-US" altLang="ko-KR" dirty="0"/>
              <a:t>?</a:t>
            </a:r>
            <a:endParaRPr lang="ko-KR" altLang="en-US" dirty="0"/>
          </a:p>
        </p:txBody>
      </p:sp>
    </p:spTree>
    <p:extLst>
      <p:ext uri="{BB962C8B-B14F-4D97-AF65-F5344CB8AC3E}">
        <p14:creationId xmlns:p14="http://schemas.microsoft.com/office/powerpoint/2010/main" xmlns="" val="15777573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dirty="0"/>
              <a:t>기존의 배열 구조는 데이터의 양이 얼마일지 확실하지 않을 경우 데이터를 늘리거나 </a:t>
            </a:r>
            <a:r>
              <a:rPr lang="ko-KR" altLang="en-US" dirty="0" smtClean="0"/>
              <a:t>줄일 때 </a:t>
            </a:r>
            <a:r>
              <a:rPr lang="ko-KR" altLang="en-US" dirty="0"/>
              <a:t>굉장히 복잡해짐</a:t>
            </a:r>
            <a:r>
              <a:rPr lang="en-US" altLang="ko-KR" dirty="0"/>
              <a:t>.</a:t>
            </a:r>
          </a:p>
          <a:p>
            <a:endParaRPr lang="en-US" altLang="ko-KR" dirty="0"/>
          </a:p>
          <a:p>
            <a:r>
              <a:rPr lang="en-US" altLang="ko-KR" dirty="0"/>
              <a:t>Linked List </a:t>
            </a:r>
            <a:r>
              <a:rPr lang="ko-KR" altLang="en-US" dirty="0"/>
              <a:t>구조는 데이터를 임의로 늘리고 줄이는데 최적화된 구조</a:t>
            </a:r>
            <a:endParaRPr lang="en-US" altLang="ko-KR" dirty="0"/>
          </a:p>
          <a:p>
            <a:pPr lvl="1"/>
            <a:r>
              <a:rPr lang="ko-KR" altLang="en-US" dirty="0"/>
              <a:t>각 데이터를 연결고리처럼 연결</a:t>
            </a:r>
            <a:endParaRPr lang="en-US" altLang="ko-KR" dirty="0"/>
          </a:p>
          <a:p>
            <a:pPr lvl="1"/>
            <a:r>
              <a:rPr lang="ko-KR" altLang="en-US" dirty="0"/>
              <a:t>새로운 데이터가 추가되면 해당 데이터를 가장 마지막 고리에 연결</a:t>
            </a:r>
            <a:endParaRPr lang="en-US" altLang="ko-KR" dirty="0"/>
          </a:p>
          <a:p>
            <a:pPr lvl="1"/>
            <a:endParaRPr lang="ko-KR" altLang="en-US" dirty="0"/>
          </a:p>
        </p:txBody>
      </p:sp>
      <p:sp>
        <p:nvSpPr>
          <p:cNvPr id="3" name="제목 2"/>
          <p:cNvSpPr>
            <a:spLocks noGrp="1"/>
          </p:cNvSpPr>
          <p:nvPr>
            <p:ph type="title"/>
          </p:nvPr>
        </p:nvSpPr>
        <p:spPr/>
        <p:txBody>
          <a:bodyPr/>
          <a:lstStyle/>
          <a:p>
            <a:r>
              <a:rPr lang="en-US" altLang="ko-KR" dirty="0"/>
              <a:t>Linked List</a:t>
            </a:r>
            <a:endParaRPr lang="ko-KR" altLang="en-US" dirty="0"/>
          </a:p>
        </p:txBody>
      </p:sp>
      <p:pic>
        <p:nvPicPr>
          <p:cNvPr id="4" name="그림 3"/>
          <p:cNvPicPr>
            <a:picLocks noChangeAspect="1"/>
          </p:cNvPicPr>
          <p:nvPr/>
        </p:nvPicPr>
        <p:blipFill>
          <a:blip r:embed="rId3"/>
          <a:stretch>
            <a:fillRect/>
          </a:stretch>
        </p:blipFill>
        <p:spPr>
          <a:xfrm>
            <a:off x="2267744" y="5013176"/>
            <a:ext cx="4248150" cy="561975"/>
          </a:xfrm>
          <a:prstGeom prst="rect">
            <a:avLst/>
          </a:prstGeom>
        </p:spPr>
      </p:pic>
    </p:spTree>
    <p:extLst>
      <p:ext uri="{BB962C8B-B14F-4D97-AF65-F5344CB8AC3E}">
        <p14:creationId xmlns:p14="http://schemas.microsoft.com/office/powerpoint/2010/main" xmlns="" val="26968643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dirty="0" smtClean="0"/>
              <a:t>선언한 각각의 새로운 </a:t>
            </a:r>
            <a:r>
              <a:rPr lang="en-US" altLang="ko-KR" dirty="0" smtClean="0"/>
              <a:t>Node </a:t>
            </a:r>
            <a:r>
              <a:rPr lang="ko-KR" altLang="en-US" dirty="0" smtClean="0"/>
              <a:t>클래스</a:t>
            </a:r>
            <a:endParaRPr lang="en-US" altLang="ko-KR" dirty="0" smtClean="0"/>
          </a:p>
          <a:p>
            <a:pPr>
              <a:buNone/>
            </a:pPr>
            <a:r>
              <a:rPr lang="en-US" altLang="ko-KR" dirty="0" smtClean="0"/>
              <a:t>                     : </a:t>
            </a:r>
            <a:r>
              <a:rPr lang="ko-KR" altLang="en-US" dirty="0"/>
              <a:t>실제 데이터와 </a:t>
            </a:r>
            <a:r>
              <a:rPr lang="en-US" altLang="ko-KR" dirty="0"/>
              <a:t>+</a:t>
            </a:r>
            <a:r>
              <a:rPr lang="ko-KR" altLang="en-US" dirty="0"/>
              <a:t> </a:t>
            </a:r>
            <a:r>
              <a:rPr lang="en-US" altLang="ko-KR" dirty="0"/>
              <a:t>node</a:t>
            </a:r>
            <a:r>
              <a:rPr lang="ko-KR" altLang="en-US" dirty="0"/>
              <a:t>를 연결할 연결 고리</a:t>
            </a:r>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r>
              <a:rPr lang="ko-KR" altLang="en-US" dirty="0"/>
              <a:t>어느 방향이든 삽입</a:t>
            </a:r>
            <a:r>
              <a:rPr lang="en-US" altLang="ko-KR" dirty="0"/>
              <a:t>/</a:t>
            </a:r>
            <a:r>
              <a:rPr lang="ko-KR" altLang="en-US" dirty="0"/>
              <a:t>삭제가 편리한 </a:t>
            </a:r>
            <a:r>
              <a:rPr lang="ko-KR" altLang="en-US" dirty="0" smtClean="0"/>
              <a:t>구조</a:t>
            </a:r>
            <a:endParaRPr lang="en-US" altLang="ko-KR" dirty="0" smtClean="0"/>
          </a:p>
          <a:p>
            <a:endParaRPr lang="en-US" altLang="ko-KR" dirty="0" smtClean="0"/>
          </a:p>
          <a:p>
            <a:r>
              <a:rPr lang="ko-KR" altLang="en-US" dirty="0" smtClean="0"/>
              <a:t>배열은 특정 데이터를 찾기 쉽지만</a:t>
            </a:r>
            <a:r>
              <a:rPr lang="en-US" altLang="ko-KR" dirty="0" smtClean="0"/>
              <a:t>,</a:t>
            </a:r>
          </a:p>
          <a:p>
            <a:pPr>
              <a:buNone/>
            </a:pPr>
            <a:r>
              <a:rPr lang="ko-KR" altLang="en-US" dirty="0" smtClean="0"/>
              <a:t>    </a:t>
            </a:r>
            <a:r>
              <a:rPr lang="en-US" altLang="ko-KR" dirty="0" smtClean="0"/>
              <a:t>Linked List</a:t>
            </a:r>
            <a:r>
              <a:rPr lang="ko-KR" altLang="en-US" dirty="0" smtClean="0"/>
              <a:t>는 조금 복잡 →단점</a:t>
            </a:r>
            <a:endParaRPr lang="en-US" altLang="ko-KR" dirty="0"/>
          </a:p>
          <a:p>
            <a:endParaRPr lang="en-US" altLang="ko-KR" dirty="0"/>
          </a:p>
          <a:p>
            <a:endParaRPr lang="ko-KR" altLang="en-US" dirty="0"/>
          </a:p>
        </p:txBody>
      </p:sp>
      <p:sp>
        <p:nvSpPr>
          <p:cNvPr id="3" name="제목 2"/>
          <p:cNvSpPr>
            <a:spLocks noGrp="1"/>
          </p:cNvSpPr>
          <p:nvPr>
            <p:ph type="title"/>
          </p:nvPr>
        </p:nvSpPr>
        <p:spPr/>
        <p:txBody>
          <a:bodyPr/>
          <a:lstStyle/>
          <a:p>
            <a:r>
              <a:rPr lang="en-US" altLang="ko-KR" dirty="0"/>
              <a:t>Linked List</a:t>
            </a:r>
            <a:endParaRPr lang="ko-KR" altLang="en-US" dirty="0"/>
          </a:p>
        </p:txBody>
      </p:sp>
      <p:pic>
        <p:nvPicPr>
          <p:cNvPr id="4" name="그림 3"/>
          <p:cNvPicPr>
            <a:picLocks noChangeAspect="1"/>
          </p:cNvPicPr>
          <p:nvPr/>
        </p:nvPicPr>
        <p:blipFill>
          <a:blip r:embed="rId3"/>
          <a:stretch>
            <a:fillRect/>
          </a:stretch>
        </p:blipFill>
        <p:spPr>
          <a:xfrm>
            <a:off x="791580" y="2107405"/>
            <a:ext cx="7229475" cy="1609725"/>
          </a:xfrm>
          <a:prstGeom prst="rect">
            <a:avLst/>
          </a:prstGeom>
        </p:spPr>
      </p:pic>
    </p:spTree>
    <p:extLst>
      <p:ext uri="{BB962C8B-B14F-4D97-AF65-F5344CB8AC3E}">
        <p14:creationId xmlns:p14="http://schemas.microsoft.com/office/powerpoint/2010/main" xmlns="" val="337687077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pPr>
              <a:buNone/>
            </a:pPr>
            <a:endParaRPr lang="en-US" altLang="ko-KR" sz="2000" dirty="0" smtClean="0"/>
          </a:p>
          <a:p>
            <a:r>
              <a:rPr lang="ko-KR" altLang="en-US" sz="2000" dirty="0" smtClean="0"/>
              <a:t>기존의 </a:t>
            </a:r>
            <a:r>
              <a:rPr lang="ko-KR" altLang="en-US" sz="2000" dirty="0"/>
              <a:t>배열 구조는 데이터의 양이 얼마일지 확실하지 않을 경우 데이터를 늘리거나 </a:t>
            </a:r>
            <a:r>
              <a:rPr lang="ko-KR" altLang="en-US" sz="2000" dirty="0" smtClean="0"/>
              <a:t>줄일 때 </a:t>
            </a:r>
            <a:r>
              <a:rPr lang="ko-KR" altLang="en-US" sz="2000" dirty="0"/>
              <a:t>굉장히 복잡해짐</a:t>
            </a:r>
            <a:r>
              <a:rPr lang="en-US" altLang="ko-KR" sz="2000" dirty="0"/>
              <a:t>.</a:t>
            </a:r>
          </a:p>
          <a:p>
            <a:endParaRPr lang="en-US" altLang="ko-KR" sz="2000" dirty="0"/>
          </a:p>
          <a:p>
            <a:r>
              <a:rPr lang="en-US" altLang="ko-KR" sz="2000" dirty="0"/>
              <a:t>Linked List </a:t>
            </a:r>
            <a:r>
              <a:rPr lang="ko-KR" altLang="en-US" sz="2000" dirty="0"/>
              <a:t>구조는 데이터를 임의로 늘리고 줄이는데 최적화된 구조</a:t>
            </a:r>
            <a:endParaRPr lang="en-US" altLang="ko-KR" sz="2000" dirty="0"/>
          </a:p>
          <a:p>
            <a:pPr lvl="1"/>
            <a:r>
              <a:rPr lang="ko-KR" altLang="en-US" dirty="0"/>
              <a:t>각 데이터를 연결고리처럼 연결</a:t>
            </a:r>
            <a:endParaRPr lang="en-US" altLang="ko-KR" dirty="0"/>
          </a:p>
          <a:p>
            <a:pPr lvl="1"/>
            <a:r>
              <a:rPr lang="ko-KR" altLang="en-US" dirty="0"/>
              <a:t>새로운 데이터가 추가되면 해당 데이터를 가장 마지막 고리에 연결</a:t>
            </a:r>
            <a:endParaRPr lang="en-US" altLang="ko-KR" dirty="0"/>
          </a:p>
          <a:p>
            <a:pPr lvl="1"/>
            <a:endParaRPr lang="ko-KR" altLang="en-US" dirty="0"/>
          </a:p>
        </p:txBody>
      </p:sp>
      <p:sp>
        <p:nvSpPr>
          <p:cNvPr id="3" name="제목 2"/>
          <p:cNvSpPr>
            <a:spLocks noGrp="1"/>
          </p:cNvSpPr>
          <p:nvPr>
            <p:ph type="title"/>
          </p:nvPr>
        </p:nvSpPr>
        <p:spPr/>
        <p:txBody>
          <a:bodyPr/>
          <a:lstStyle/>
          <a:p>
            <a:r>
              <a:rPr smtClean="0"/>
              <a:t>배열과 </a:t>
            </a:r>
            <a:r>
              <a:rPr lang="en-US" altLang="ko-KR" dirty="0" smtClean="0"/>
              <a:t>Linked </a:t>
            </a:r>
            <a:r>
              <a:rPr lang="en-US" altLang="ko-KR" dirty="0"/>
              <a:t>List</a:t>
            </a:r>
            <a:endParaRPr lang="ko-KR" altLang="en-US" dirty="0"/>
          </a:p>
        </p:txBody>
      </p:sp>
      <p:pic>
        <p:nvPicPr>
          <p:cNvPr id="4" name="그림 3"/>
          <p:cNvPicPr>
            <a:picLocks noChangeAspect="1"/>
          </p:cNvPicPr>
          <p:nvPr/>
        </p:nvPicPr>
        <p:blipFill>
          <a:blip r:embed="rId3"/>
          <a:stretch>
            <a:fillRect/>
          </a:stretch>
        </p:blipFill>
        <p:spPr>
          <a:xfrm>
            <a:off x="2267744" y="5013176"/>
            <a:ext cx="4248150" cy="561975"/>
          </a:xfrm>
          <a:prstGeom prst="rect">
            <a:avLst/>
          </a:prstGeom>
        </p:spPr>
      </p:pic>
    </p:spTree>
    <p:extLst>
      <p:ext uri="{BB962C8B-B14F-4D97-AF65-F5344CB8AC3E}">
        <p14:creationId xmlns="" xmlns:p14="http://schemas.microsoft.com/office/powerpoint/2010/main" val="269686431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Node: </a:t>
            </a:r>
            <a:r>
              <a:rPr lang="ko-KR" altLang="en-US" dirty="0"/>
              <a:t>실제 데이터와 </a:t>
            </a:r>
            <a:r>
              <a:rPr lang="en-US" altLang="ko-KR" dirty="0"/>
              <a:t>+</a:t>
            </a:r>
            <a:r>
              <a:rPr lang="ko-KR" altLang="en-US" dirty="0"/>
              <a:t> </a:t>
            </a:r>
            <a:r>
              <a:rPr lang="en-US" altLang="ko-KR" dirty="0"/>
              <a:t>node</a:t>
            </a:r>
            <a:r>
              <a:rPr lang="ko-KR" altLang="en-US" dirty="0"/>
              <a:t>를 연결할 연결 고리</a:t>
            </a:r>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r>
              <a:rPr lang="ko-KR" altLang="en-US" dirty="0"/>
              <a:t>어느 방향이든 삽입</a:t>
            </a:r>
            <a:r>
              <a:rPr lang="en-US" altLang="ko-KR" dirty="0"/>
              <a:t>/</a:t>
            </a:r>
            <a:r>
              <a:rPr lang="ko-KR" altLang="en-US" dirty="0"/>
              <a:t>삭제가 편리한 구조</a:t>
            </a:r>
            <a:endParaRPr lang="en-US" altLang="ko-KR" dirty="0"/>
          </a:p>
          <a:p>
            <a:endParaRPr lang="en-US" altLang="ko-KR" dirty="0"/>
          </a:p>
          <a:p>
            <a:endParaRPr lang="ko-KR" altLang="en-US" dirty="0"/>
          </a:p>
        </p:txBody>
      </p:sp>
      <p:sp>
        <p:nvSpPr>
          <p:cNvPr id="3" name="제목 2"/>
          <p:cNvSpPr>
            <a:spLocks noGrp="1"/>
          </p:cNvSpPr>
          <p:nvPr>
            <p:ph type="title"/>
          </p:nvPr>
        </p:nvSpPr>
        <p:spPr/>
        <p:txBody>
          <a:bodyPr/>
          <a:lstStyle/>
          <a:p>
            <a:r>
              <a:rPr lang="ko-KR" altLang="en-US" dirty="0"/>
              <a:t>지난시간</a:t>
            </a:r>
            <a:r>
              <a:rPr lang="en-US" altLang="ko-KR" dirty="0"/>
              <a:t>: Linked List</a:t>
            </a:r>
            <a:endParaRPr lang="ko-KR" altLang="en-US" dirty="0"/>
          </a:p>
        </p:txBody>
      </p:sp>
      <p:pic>
        <p:nvPicPr>
          <p:cNvPr id="4" name="그림 3"/>
          <p:cNvPicPr>
            <a:picLocks noChangeAspect="1"/>
          </p:cNvPicPr>
          <p:nvPr/>
        </p:nvPicPr>
        <p:blipFill>
          <a:blip r:embed="rId3"/>
          <a:stretch>
            <a:fillRect/>
          </a:stretch>
        </p:blipFill>
        <p:spPr>
          <a:xfrm>
            <a:off x="791580" y="2107405"/>
            <a:ext cx="7229475" cy="1609725"/>
          </a:xfrm>
          <a:prstGeom prst="rect">
            <a:avLst/>
          </a:prstGeom>
        </p:spPr>
      </p:pic>
      <p:sp>
        <p:nvSpPr>
          <p:cNvPr id="5" name="모서리가 둥근 직사각형 4"/>
          <p:cNvSpPr/>
          <p:nvPr/>
        </p:nvSpPr>
        <p:spPr>
          <a:xfrm>
            <a:off x="785786" y="3357562"/>
            <a:ext cx="7215238" cy="71438"/>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 name="직선 화살표 연결선 6"/>
          <p:cNvCxnSpPr/>
          <p:nvPr/>
        </p:nvCxnSpPr>
        <p:spPr>
          <a:xfrm rot="5400000">
            <a:off x="5822562" y="4464454"/>
            <a:ext cx="2214578"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000628" y="5572140"/>
            <a:ext cx="6715140" cy="276999"/>
          </a:xfrm>
          <a:prstGeom prst="rect">
            <a:avLst/>
          </a:prstGeom>
          <a:noFill/>
        </p:spPr>
        <p:txBody>
          <a:bodyPr wrap="square" rtlCol="0">
            <a:spAutoFit/>
          </a:bodyPr>
          <a:lstStyle/>
          <a:p>
            <a:r>
              <a:rPr lang="ko-KR" altLang="en-US" sz="1200" dirty="0" smtClean="0">
                <a:latin typeface="맑은 고딕" pitchFamily="50" charset="-127"/>
                <a:ea typeface="맑은 고딕" pitchFamily="50" charset="-127"/>
              </a:rPr>
              <a:t>얘네들을 전부 관리하는 역할을 </a:t>
            </a:r>
            <a:r>
              <a:rPr lang="en-US" altLang="ko-KR" sz="1200" dirty="0" err="1" smtClean="0">
                <a:latin typeface="맑은 고딕" pitchFamily="50" charset="-127"/>
                <a:ea typeface="맑은 고딕" pitchFamily="50" charset="-127"/>
              </a:rPr>
              <a:t>LikedList</a:t>
            </a:r>
            <a:r>
              <a:rPr lang="ko-KR" altLang="en-US" sz="1200" dirty="0" smtClean="0">
                <a:latin typeface="맑은 고딕" pitchFamily="50" charset="-127"/>
                <a:ea typeface="맑은 고딕" pitchFamily="50" charset="-127"/>
              </a:rPr>
              <a:t>클래스에서 함</a:t>
            </a:r>
            <a:endParaRPr lang="ko-KR" altLang="en-US" sz="1200" dirty="0">
              <a:latin typeface="맑은 고딕" pitchFamily="50" charset="-127"/>
              <a:ea typeface="맑은 고딕" pitchFamily="50" charset="-127"/>
            </a:endParaRPr>
          </a:p>
        </p:txBody>
      </p:sp>
    </p:spTree>
    <p:extLst>
      <p:ext uri="{BB962C8B-B14F-4D97-AF65-F5344CB8AC3E}">
        <p14:creationId xmlns="" xmlns:p14="http://schemas.microsoft.com/office/powerpoint/2010/main" val="337687077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Node </a:t>
            </a:r>
            <a:r>
              <a:rPr lang="ko-KR" altLang="en-US" dirty="0"/>
              <a:t>클래스 생성</a:t>
            </a:r>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r>
              <a:rPr lang="en-US" altLang="ko-KR" dirty="0"/>
              <a:t>Node</a:t>
            </a:r>
            <a:r>
              <a:rPr lang="ko-KR" altLang="en-US" dirty="0"/>
              <a:t>를 관리할 </a:t>
            </a:r>
            <a:r>
              <a:rPr lang="en-US" altLang="ko-KR" dirty="0"/>
              <a:t>Linked List </a:t>
            </a:r>
            <a:r>
              <a:rPr lang="ko-KR" altLang="en-US" dirty="0"/>
              <a:t>클래스 생성</a:t>
            </a:r>
            <a:r>
              <a:rPr lang="en-US" altLang="ko-KR" dirty="0"/>
              <a:t>!</a:t>
            </a:r>
            <a:endParaRPr lang="ko-KR" altLang="en-US" dirty="0"/>
          </a:p>
        </p:txBody>
      </p:sp>
      <p:sp>
        <p:nvSpPr>
          <p:cNvPr id="3" name="제목 2"/>
          <p:cNvSpPr>
            <a:spLocks noGrp="1"/>
          </p:cNvSpPr>
          <p:nvPr>
            <p:ph type="title"/>
          </p:nvPr>
        </p:nvSpPr>
        <p:spPr/>
        <p:txBody>
          <a:bodyPr/>
          <a:lstStyle/>
          <a:p>
            <a:r>
              <a:rPr lang="ko-KR" altLang="en-US" dirty="0"/>
              <a:t>간단한 </a:t>
            </a:r>
            <a:r>
              <a:rPr lang="en-US" altLang="ko-KR" dirty="0"/>
              <a:t>Linked List </a:t>
            </a:r>
            <a:r>
              <a:rPr lang="ko-KR" altLang="en-US" dirty="0"/>
              <a:t>소스</a:t>
            </a:r>
          </a:p>
        </p:txBody>
      </p:sp>
      <p:sp>
        <p:nvSpPr>
          <p:cNvPr id="4" name="직사각형 3"/>
          <p:cNvSpPr/>
          <p:nvPr/>
        </p:nvSpPr>
        <p:spPr>
          <a:xfrm>
            <a:off x="611560" y="1808820"/>
            <a:ext cx="4572000" cy="3323987"/>
          </a:xfrm>
          <a:prstGeom prst="rect">
            <a:avLst/>
          </a:prstGeom>
        </p:spPr>
        <p:txBody>
          <a:bodyPr>
            <a:spAutoFit/>
          </a:bodyPr>
          <a:lstStyle/>
          <a:p>
            <a:r>
              <a:rPr lang="en-US" altLang="ko-KR" sz="1400" b="1" dirty="0">
                <a:solidFill>
                  <a:srgbClr val="7F0055"/>
                </a:solidFill>
                <a:latin typeface="Consolas" panose="020B0609020204030204" pitchFamily="49" charset="0"/>
              </a:rPr>
              <a:t>public</a:t>
            </a:r>
            <a:r>
              <a:rPr lang="en-US" altLang="ko-KR" sz="1400" b="1" dirty="0">
                <a:solidFill>
                  <a:srgbClr val="000000"/>
                </a:solidFill>
                <a:latin typeface="Consolas" panose="020B0609020204030204" pitchFamily="49" charset="0"/>
              </a:rPr>
              <a:t> </a:t>
            </a:r>
            <a:r>
              <a:rPr lang="en-US" altLang="ko-KR" sz="1400" b="1" dirty="0">
                <a:solidFill>
                  <a:srgbClr val="7F0055"/>
                </a:solidFill>
                <a:latin typeface="Consolas" panose="020B0609020204030204" pitchFamily="49" charset="0"/>
              </a:rPr>
              <a:t>class</a:t>
            </a:r>
            <a:r>
              <a:rPr lang="en-US" altLang="ko-KR" sz="1400" b="1" dirty="0">
                <a:solidFill>
                  <a:srgbClr val="000000"/>
                </a:solidFill>
                <a:latin typeface="Consolas" panose="020B0609020204030204" pitchFamily="49" charset="0"/>
              </a:rPr>
              <a:t> Nodes</a:t>
            </a:r>
          </a:p>
          <a:p>
            <a:r>
              <a:rPr lang="en-US" altLang="ko-KR" sz="1400" dirty="0">
                <a:solidFill>
                  <a:srgbClr val="000000"/>
                </a:solidFill>
                <a:latin typeface="Consolas" panose="020B0609020204030204" pitchFamily="49" charset="0"/>
              </a:rPr>
              <a:t>{</a:t>
            </a:r>
          </a:p>
          <a:p>
            <a:pPr lvl="1"/>
            <a:r>
              <a:rPr lang="en-US" altLang="ko-KR" sz="1400" b="1" dirty="0">
                <a:solidFill>
                  <a:srgbClr val="7F0055"/>
                </a:solidFill>
                <a:latin typeface="Consolas" panose="020B0609020204030204" pitchFamily="49" charset="0"/>
              </a:rPr>
              <a:t>private</a:t>
            </a:r>
            <a:r>
              <a:rPr lang="en-US" altLang="ko-KR" sz="1400" b="1" dirty="0">
                <a:solidFill>
                  <a:srgbClr val="000000"/>
                </a:solidFill>
                <a:latin typeface="Consolas" panose="020B0609020204030204" pitchFamily="49" charset="0"/>
              </a:rPr>
              <a:t> Nodes </a:t>
            </a:r>
            <a:r>
              <a:rPr lang="en-US" altLang="ko-KR" sz="1400" b="1" dirty="0">
                <a:solidFill>
                  <a:srgbClr val="0000C0"/>
                </a:solidFill>
                <a:latin typeface="Consolas" panose="020B0609020204030204" pitchFamily="49" charset="0"/>
              </a:rPr>
              <a:t>next</a:t>
            </a:r>
            <a:r>
              <a:rPr lang="en-US" altLang="ko-KR" sz="1400" b="1" dirty="0">
                <a:solidFill>
                  <a:srgbClr val="000000"/>
                </a:solidFill>
                <a:latin typeface="Consolas" panose="020B0609020204030204" pitchFamily="49" charset="0"/>
              </a:rPr>
              <a:t>;</a:t>
            </a:r>
          </a:p>
          <a:p>
            <a:pPr lvl="1"/>
            <a:r>
              <a:rPr lang="en-US" altLang="ko-KR" sz="1400" b="1" dirty="0">
                <a:solidFill>
                  <a:srgbClr val="7F0055"/>
                </a:solidFill>
                <a:latin typeface="Consolas" panose="020B0609020204030204" pitchFamily="49" charset="0"/>
              </a:rPr>
              <a:t>private</a:t>
            </a:r>
            <a:r>
              <a:rPr lang="en-US" altLang="ko-KR" sz="1400" b="1" dirty="0">
                <a:solidFill>
                  <a:srgbClr val="000000"/>
                </a:solidFill>
                <a:latin typeface="Consolas" panose="020B0609020204030204" pitchFamily="49" charset="0"/>
              </a:rPr>
              <a:t> </a:t>
            </a:r>
            <a:r>
              <a:rPr lang="en-US" altLang="ko-KR" sz="1400" b="1" dirty="0">
                <a:solidFill>
                  <a:srgbClr val="7F0055"/>
                </a:solidFill>
                <a:latin typeface="Consolas" panose="020B0609020204030204" pitchFamily="49" charset="0"/>
              </a:rPr>
              <a:t>String</a:t>
            </a:r>
            <a:r>
              <a:rPr lang="en-US" altLang="ko-KR" sz="1400" b="1" dirty="0">
                <a:solidFill>
                  <a:srgbClr val="000000"/>
                </a:solidFill>
                <a:latin typeface="Consolas" panose="020B0609020204030204" pitchFamily="49" charset="0"/>
              </a:rPr>
              <a:t> </a:t>
            </a:r>
            <a:r>
              <a:rPr lang="en-US" altLang="ko-KR" sz="1400" b="1" dirty="0">
                <a:solidFill>
                  <a:srgbClr val="0000C0"/>
                </a:solidFill>
                <a:latin typeface="Consolas" panose="020B0609020204030204" pitchFamily="49" charset="0"/>
              </a:rPr>
              <a:t>data</a:t>
            </a:r>
            <a:r>
              <a:rPr lang="en-US" altLang="ko-KR" sz="1400" b="1" dirty="0">
                <a:solidFill>
                  <a:srgbClr val="000000"/>
                </a:solidFill>
                <a:latin typeface="Consolas" panose="020B0609020204030204" pitchFamily="49" charset="0"/>
              </a:rPr>
              <a:t>;</a:t>
            </a:r>
          </a:p>
          <a:p>
            <a:pPr lvl="1"/>
            <a:r>
              <a:rPr lang="en-US" altLang="ko-KR" sz="1400" dirty="0">
                <a:solidFill>
                  <a:srgbClr val="000000"/>
                </a:solidFill>
                <a:latin typeface="Consolas" panose="020B0609020204030204" pitchFamily="49" charset="0"/>
              </a:rPr>
              <a:t>Nodes(</a:t>
            </a:r>
            <a:r>
              <a:rPr lang="en-US" altLang="ko-KR" sz="1400" b="1" dirty="0">
                <a:solidFill>
                  <a:srgbClr val="7F0055"/>
                </a:solidFill>
                <a:latin typeface="Consolas" panose="020B0609020204030204" pitchFamily="49" charset="0"/>
              </a:rPr>
              <a:t>String</a:t>
            </a:r>
            <a:r>
              <a:rPr lang="en-US" altLang="ko-KR" sz="1400" b="1" dirty="0">
                <a:solidFill>
                  <a:srgbClr val="000000"/>
                </a:solidFill>
                <a:latin typeface="Consolas" panose="020B0609020204030204" pitchFamily="49" charset="0"/>
              </a:rPr>
              <a:t> </a:t>
            </a:r>
            <a:r>
              <a:rPr lang="en-US" altLang="ko-KR" sz="1400" b="1" dirty="0">
                <a:solidFill>
                  <a:srgbClr val="6A3E3E"/>
                </a:solidFill>
                <a:latin typeface="Consolas" panose="020B0609020204030204" pitchFamily="49" charset="0"/>
              </a:rPr>
              <a:t>d</a:t>
            </a:r>
            <a:r>
              <a:rPr lang="en-US" altLang="ko-KR" sz="1400" b="1" dirty="0">
                <a:solidFill>
                  <a:srgbClr val="000000"/>
                </a:solidFill>
                <a:latin typeface="Consolas" panose="020B0609020204030204" pitchFamily="49" charset="0"/>
              </a:rPr>
              <a:t>)</a:t>
            </a:r>
          </a:p>
          <a:p>
            <a:pPr lvl="1"/>
            <a:r>
              <a:rPr lang="en-US" altLang="ko-KR" sz="1400" dirty="0">
                <a:solidFill>
                  <a:srgbClr val="000000"/>
                </a:solidFill>
                <a:latin typeface="Consolas" panose="020B0609020204030204" pitchFamily="49" charset="0"/>
              </a:rPr>
              <a:t>{</a:t>
            </a:r>
          </a:p>
          <a:p>
            <a:pPr lvl="2"/>
            <a:r>
              <a:rPr lang="en-US" altLang="ko-KR" sz="1400" dirty="0">
                <a:solidFill>
                  <a:srgbClr val="0000C0"/>
                </a:solidFill>
                <a:latin typeface="Consolas" panose="020B0609020204030204" pitchFamily="49" charset="0"/>
              </a:rPr>
              <a:t>next</a:t>
            </a:r>
            <a:r>
              <a:rPr lang="en-US" altLang="ko-KR" sz="1400" dirty="0">
                <a:solidFill>
                  <a:srgbClr val="000000"/>
                </a:solidFill>
                <a:latin typeface="Consolas" panose="020B0609020204030204" pitchFamily="49" charset="0"/>
              </a:rPr>
              <a:t> = </a:t>
            </a:r>
            <a:r>
              <a:rPr lang="en-US" altLang="ko-KR" sz="1400" b="1" dirty="0">
                <a:solidFill>
                  <a:srgbClr val="7F0055"/>
                </a:solidFill>
                <a:latin typeface="Consolas" panose="020B0609020204030204" pitchFamily="49" charset="0"/>
              </a:rPr>
              <a:t>null</a:t>
            </a:r>
            <a:r>
              <a:rPr lang="en-US" altLang="ko-KR" sz="1400" b="1" dirty="0">
                <a:solidFill>
                  <a:srgbClr val="000000"/>
                </a:solidFill>
                <a:latin typeface="Consolas" panose="020B0609020204030204" pitchFamily="49" charset="0"/>
              </a:rPr>
              <a:t>;</a:t>
            </a:r>
          </a:p>
          <a:p>
            <a:pPr lvl="2"/>
            <a:r>
              <a:rPr lang="en-US" altLang="ko-KR" sz="1400" dirty="0">
                <a:solidFill>
                  <a:srgbClr val="0000C0"/>
                </a:solidFill>
                <a:latin typeface="Consolas" panose="020B0609020204030204" pitchFamily="49" charset="0"/>
              </a:rPr>
              <a:t>data</a:t>
            </a:r>
            <a:r>
              <a:rPr lang="en-US" altLang="ko-KR" sz="1400" dirty="0">
                <a:solidFill>
                  <a:srgbClr val="000000"/>
                </a:solidFill>
                <a:latin typeface="Consolas" panose="020B0609020204030204" pitchFamily="49" charset="0"/>
              </a:rPr>
              <a:t> = </a:t>
            </a:r>
            <a:r>
              <a:rPr lang="en-US" altLang="ko-KR" sz="1400" dirty="0">
                <a:solidFill>
                  <a:srgbClr val="6A3E3E"/>
                </a:solidFill>
                <a:latin typeface="Consolas" panose="020B0609020204030204" pitchFamily="49" charset="0"/>
              </a:rPr>
              <a:t>d</a:t>
            </a:r>
            <a:r>
              <a:rPr lang="en-US" altLang="ko-KR" sz="1400" dirty="0">
                <a:solidFill>
                  <a:srgbClr val="000000"/>
                </a:solidFill>
                <a:latin typeface="Consolas" panose="020B0609020204030204" pitchFamily="49" charset="0"/>
              </a:rPr>
              <a:t>;</a:t>
            </a:r>
          </a:p>
          <a:p>
            <a:pPr lvl="1"/>
            <a:r>
              <a:rPr lang="en-US" altLang="ko-KR" sz="1400" dirty="0">
                <a:solidFill>
                  <a:srgbClr val="000000"/>
                </a:solidFill>
                <a:latin typeface="Consolas" panose="020B0609020204030204" pitchFamily="49" charset="0"/>
              </a:rPr>
              <a:t>}</a:t>
            </a:r>
          </a:p>
          <a:p>
            <a:pPr lvl="1"/>
            <a:endParaRPr lang="ko-KR" altLang="en-US" sz="1400" dirty="0">
              <a:latin typeface="Consolas" panose="020B0609020204030204" pitchFamily="49" charset="0"/>
            </a:endParaRPr>
          </a:p>
          <a:p>
            <a:pPr lvl="1"/>
            <a:r>
              <a:rPr lang="en-US" altLang="ko-KR" sz="1400" b="1" dirty="0">
                <a:solidFill>
                  <a:srgbClr val="7F0055"/>
                </a:solidFill>
                <a:latin typeface="Consolas" panose="020B0609020204030204" pitchFamily="49" charset="0"/>
              </a:rPr>
              <a:t>public</a:t>
            </a:r>
            <a:r>
              <a:rPr lang="en-US" altLang="ko-KR" sz="1400" b="1" dirty="0">
                <a:solidFill>
                  <a:srgbClr val="000000"/>
                </a:solidFill>
                <a:latin typeface="Consolas" panose="020B0609020204030204" pitchFamily="49" charset="0"/>
              </a:rPr>
              <a:t> </a:t>
            </a:r>
            <a:r>
              <a:rPr lang="en-US" altLang="ko-KR" sz="1400" b="1" dirty="0">
                <a:solidFill>
                  <a:srgbClr val="7F0055"/>
                </a:solidFill>
                <a:latin typeface="Consolas" panose="020B0609020204030204" pitchFamily="49" charset="0"/>
              </a:rPr>
              <a:t>String</a:t>
            </a:r>
            <a:r>
              <a:rPr lang="en-US" altLang="ko-KR" sz="1400" b="1" dirty="0">
                <a:solidFill>
                  <a:srgbClr val="000000"/>
                </a:solidFill>
                <a:latin typeface="Consolas" panose="020B0609020204030204" pitchFamily="49" charset="0"/>
              </a:rPr>
              <a:t> </a:t>
            </a:r>
            <a:r>
              <a:rPr lang="en-US" altLang="ko-KR" sz="1400" b="1" dirty="0" err="1">
                <a:solidFill>
                  <a:srgbClr val="000000"/>
                </a:solidFill>
                <a:latin typeface="Consolas" panose="020B0609020204030204" pitchFamily="49" charset="0"/>
              </a:rPr>
              <a:t>getData</a:t>
            </a:r>
            <a:r>
              <a:rPr lang="en-US" altLang="ko-KR" sz="1400" b="1" dirty="0">
                <a:solidFill>
                  <a:srgbClr val="000000"/>
                </a:solidFill>
                <a:latin typeface="Consolas" panose="020B0609020204030204" pitchFamily="49" charset="0"/>
              </a:rPr>
              <a:t>()</a:t>
            </a:r>
          </a:p>
          <a:p>
            <a:pPr lvl="1"/>
            <a:r>
              <a:rPr lang="en-US" altLang="ko-KR" sz="1400" dirty="0">
                <a:solidFill>
                  <a:srgbClr val="000000"/>
                </a:solidFill>
                <a:latin typeface="Consolas" panose="020B0609020204030204" pitchFamily="49" charset="0"/>
              </a:rPr>
              <a:t>{</a:t>
            </a:r>
          </a:p>
          <a:p>
            <a:pPr lvl="1"/>
            <a:r>
              <a:rPr lang="en-US" altLang="ko-KR" sz="1400" b="1" dirty="0">
                <a:solidFill>
                  <a:srgbClr val="7F0055"/>
                </a:solidFill>
                <a:latin typeface="Consolas" panose="020B0609020204030204" pitchFamily="49" charset="0"/>
              </a:rPr>
              <a:t>	return</a:t>
            </a:r>
            <a:r>
              <a:rPr lang="en-US" altLang="ko-KR" sz="1400" b="1" dirty="0">
                <a:solidFill>
                  <a:srgbClr val="000000"/>
                </a:solidFill>
                <a:latin typeface="Consolas" panose="020B0609020204030204" pitchFamily="49" charset="0"/>
              </a:rPr>
              <a:t> </a:t>
            </a:r>
            <a:r>
              <a:rPr lang="en-US" altLang="ko-KR" sz="1400" b="1" dirty="0">
                <a:solidFill>
                  <a:srgbClr val="0000C0"/>
                </a:solidFill>
                <a:latin typeface="Consolas" panose="020B0609020204030204" pitchFamily="49" charset="0"/>
              </a:rPr>
              <a:t>data</a:t>
            </a:r>
            <a:r>
              <a:rPr lang="en-US" altLang="ko-KR" sz="1400" b="1" dirty="0">
                <a:solidFill>
                  <a:srgbClr val="000000"/>
                </a:solidFill>
                <a:latin typeface="Consolas" panose="020B0609020204030204" pitchFamily="49" charset="0"/>
              </a:rPr>
              <a:t>;</a:t>
            </a:r>
          </a:p>
          <a:p>
            <a:pPr lvl="1"/>
            <a:r>
              <a:rPr lang="en-US" altLang="ko-KR" sz="1400" dirty="0">
                <a:solidFill>
                  <a:srgbClr val="000000"/>
                </a:solidFill>
                <a:latin typeface="Consolas" panose="020B0609020204030204" pitchFamily="49" charset="0"/>
              </a:rPr>
              <a:t>}</a:t>
            </a:r>
          </a:p>
          <a:p>
            <a:r>
              <a:rPr lang="en-US" altLang="ko-KR" sz="1400" dirty="0">
                <a:solidFill>
                  <a:srgbClr val="000000"/>
                </a:solidFill>
                <a:latin typeface="Consolas" panose="020B0609020204030204" pitchFamily="49" charset="0"/>
              </a:rPr>
              <a:t>}</a:t>
            </a:r>
            <a:endParaRPr lang="ko-KR" altLang="en-US" sz="3200" dirty="0"/>
          </a:p>
        </p:txBody>
      </p:sp>
    </p:spTree>
    <p:extLst>
      <p:ext uri="{BB962C8B-B14F-4D97-AF65-F5344CB8AC3E}">
        <p14:creationId xmlns="" xmlns:p14="http://schemas.microsoft.com/office/powerpoint/2010/main" val="153628101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Linked List </a:t>
            </a:r>
            <a:r>
              <a:rPr lang="ko-KR" altLang="en-US" dirty="0"/>
              <a:t>클래스</a:t>
            </a:r>
          </a:p>
        </p:txBody>
      </p:sp>
      <p:sp>
        <p:nvSpPr>
          <p:cNvPr id="4" name="직사각형 3"/>
          <p:cNvSpPr/>
          <p:nvPr/>
        </p:nvSpPr>
        <p:spPr>
          <a:xfrm>
            <a:off x="935596" y="1160748"/>
            <a:ext cx="4572000" cy="5262979"/>
          </a:xfrm>
          <a:prstGeom prst="rect">
            <a:avLst/>
          </a:prstGeom>
        </p:spPr>
        <p:txBody>
          <a:bodyPr>
            <a:spAutoFit/>
          </a:bodyPr>
          <a:lstStyle/>
          <a:p>
            <a:r>
              <a:rPr lang="en-US" altLang="ko-KR" sz="1400" b="1" dirty="0">
                <a:solidFill>
                  <a:srgbClr val="7F0055"/>
                </a:solidFill>
                <a:latin typeface="Consolas" panose="020B0609020204030204" pitchFamily="49" charset="0"/>
              </a:rPr>
              <a:t>public</a:t>
            </a:r>
            <a:r>
              <a:rPr lang="en-US" altLang="ko-KR" sz="1400" b="1" dirty="0">
                <a:solidFill>
                  <a:srgbClr val="000000"/>
                </a:solidFill>
                <a:latin typeface="Consolas" panose="020B0609020204030204" pitchFamily="49" charset="0"/>
              </a:rPr>
              <a:t> </a:t>
            </a:r>
            <a:r>
              <a:rPr lang="en-US" altLang="ko-KR" sz="1400" b="1" dirty="0">
                <a:solidFill>
                  <a:srgbClr val="7F0055"/>
                </a:solidFill>
                <a:latin typeface="Consolas" panose="020B0609020204030204" pitchFamily="49" charset="0"/>
              </a:rPr>
              <a:t>class</a:t>
            </a:r>
            <a:r>
              <a:rPr lang="en-US" altLang="ko-KR" sz="1400" b="1" dirty="0">
                <a:solidFill>
                  <a:srgbClr val="000000"/>
                </a:solidFill>
                <a:latin typeface="Consolas" panose="020B0609020204030204" pitchFamily="49" charset="0"/>
              </a:rPr>
              <a:t> </a:t>
            </a:r>
            <a:r>
              <a:rPr lang="en-US" altLang="ko-KR" sz="1400" b="1" dirty="0" err="1">
                <a:solidFill>
                  <a:srgbClr val="000000"/>
                </a:solidFill>
                <a:latin typeface="Consolas" panose="020B0609020204030204" pitchFamily="49" charset="0"/>
              </a:rPr>
              <a:t>LinkedList</a:t>
            </a:r>
            <a:r>
              <a:rPr lang="en-US" altLang="ko-KR" sz="1400" b="1" dirty="0">
                <a:solidFill>
                  <a:srgbClr val="000000"/>
                </a:solidFill>
                <a:latin typeface="Consolas" panose="020B0609020204030204" pitchFamily="49" charset="0"/>
              </a:rPr>
              <a:t> {</a:t>
            </a:r>
          </a:p>
          <a:p>
            <a:endParaRPr lang="ko-KR" altLang="en-US" sz="1400" dirty="0">
              <a:latin typeface="Consolas" panose="020B0609020204030204" pitchFamily="49" charset="0"/>
            </a:endParaRPr>
          </a:p>
          <a:p>
            <a:pPr lvl="1"/>
            <a:r>
              <a:rPr lang="en-US" altLang="ko-KR" sz="1400" dirty="0" err="1">
                <a:solidFill>
                  <a:srgbClr val="000000"/>
                </a:solidFill>
                <a:latin typeface="Consolas" panose="020B0609020204030204" pitchFamily="49" charset="0"/>
              </a:rPr>
              <a:t>LinkedList</a:t>
            </a:r>
            <a:r>
              <a:rPr lang="en-US" altLang="ko-KR" sz="1400" dirty="0">
                <a:solidFill>
                  <a:srgbClr val="000000"/>
                </a:solidFill>
                <a:latin typeface="Consolas" panose="020B0609020204030204" pitchFamily="49" charset="0"/>
              </a:rPr>
              <a:t>()</a:t>
            </a:r>
          </a:p>
          <a:p>
            <a:pPr lvl="1"/>
            <a:r>
              <a:rPr lang="en-US" altLang="ko-KR" sz="1400" dirty="0">
                <a:solidFill>
                  <a:srgbClr val="000000"/>
                </a:solidFill>
                <a:latin typeface="Consolas" panose="020B0609020204030204" pitchFamily="49" charset="0"/>
              </a:rPr>
              <a:t>{</a:t>
            </a:r>
          </a:p>
          <a:p>
            <a:pPr lvl="1"/>
            <a:r>
              <a:rPr lang="en-US" altLang="ko-KR" sz="1400" dirty="0">
                <a:solidFill>
                  <a:srgbClr val="0000C0"/>
                </a:solidFill>
                <a:latin typeface="Consolas" panose="020B0609020204030204" pitchFamily="49" charset="0"/>
              </a:rPr>
              <a:t>	Head</a:t>
            </a:r>
            <a:r>
              <a:rPr lang="en-US" altLang="ko-KR" sz="1400" dirty="0">
                <a:solidFill>
                  <a:srgbClr val="000000"/>
                </a:solidFill>
                <a:latin typeface="Consolas" panose="020B0609020204030204" pitchFamily="49" charset="0"/>
              </a:rPr>
              <a:t> = </a:t>
            </a:r>
            <a:r>
              <a:rPr lang="en-US" altLang="ko-KR" sz="1400" b="1" dirty="0">
                <a:solidFill>
                  <a:srgbClr val="7F0055"/>
                </a:solidFill>
                <a:latin typeface="Consolas" panose="020B0609020204030204" pitchFamily="49" charset="0"/>
              </a:rPr>
              <a:t>null</a:t>
            </a:r>
            <a:r>
              <a:rPr lang="en-US" altLang="ko-KR" sz="1400" b="1" dirty="0">
                <a:solidFill>
                  <a:srgbClr val="000000"/>
                </a:solidFill>
                <a:latin typeface="Consolas" panose="020B0609020204030204" pitchFamily="49" charset="0"/>
              </a:rPr>
              <a:t>;</a:t>
            </a:r>
          </a:p>
          <a:p>
            <a:pPr lvl="1"/>
            <a:r>
              <a:rPr lang="en-US" altLang="ko-KR" sz="1400" dirty="0">
                <a:solidFill>
                  <a:srgbClr val="000000"/>
                </a:solidFill>
                <a:latin typeface="Consolas" panose="020B0609020204030204" pitchFamily="49" charset="0"/>
              </a:rPr>
              <a:t>}</a:t>
            </a:r>
          </a:p>
          <a:p>
            <a:pPr lvl="1"/>
            <a:r>
              <a:rPr lang="en-US" altLang="ko-KR" sz="1400" b="1" dirty="0">
                <a:solidFill>
                  <a:srgbClr val="7F0055"/>
                </a:solidFill>
                <a:latin typeface="Consolas" panose="020B0609020204030204" pitchFamily="49" charset="0"/>
              </a:rPr>
              <a:t>private</a:t>
            </a:r>
            <a:r>
              <a:rPr lang="en-US" altLang="ko-KR" sz="1400" b="1" dirty="0">
                <a:solidFill>
                  <a:srgbClr val="000000"/>
                </a:solidFill>
                <a:latin typeface="Consolas" panose="020B0609020204030204" pitchFamily="49" charset="0"/>
              </a:rPr>
              <a:t> Nodes </a:t>
            </a:r>
            <a:r>
              <a:rPr lang="en-US" altLang="ko-KR" sz="1400" b="1" dirty="0">
                <a:solidFill>
                  <a:srgbClr val="0000C0"/>
                </a:solidFill>
                <a:latin typeface="Consolas" panose="020B0609020204030204" pitchFamily="49" charset="0"/>
              </a:rPr>
              <a:t>Head</a:t>
            </a:r>
            <a:r>
              <a:rPr lang="en-US" altLang="ko-KR" sz="1400" b="1" dirty="0">
                <a:solidFill>
                  <a:srgbClr val="000000"/>
                </a:solidFill>
                <a:latin typeface="Consolas" panose="020B0609020204030204" pitchFamily="49" charset="0"/>
              </a:rPr>
              <a:t>;</a:t>
            </a:r>
          </a:p>
          <a:p>
            <a:pPr lvl="1"/>
            <a:endParaRPr lang="ko-KR" altLang="en-US" sz="1400" dirty="0">
              <a:latin typeface="Consolas" panose="020B0609020204030204" pitchFamily="49" charset="0"/>
            </a:endParaRPr>
          </a:p>
          <a:p>
            <a:pPr lvl="1"/>
            <a:r>
              <a:rPr lang="en-US" altLang="ko-KR" sz="1400" b="1" dirty="0">
                <a:solidFill>
                  <a:srgbClr val="7F0055"/>
                </a:solidFill>
                <a:latin typeface="Consolas" panose="020B0609020204030204" pitchFamily="49" charset="0"/>
              </a:rPr>
              <a:t>public</a:t>
            </a:r>
            <a:r>
              <a:rPr lang="en-US" altLang="ko-KR" sz="1400" b="1" dirty="0">
                <a:solidFill>
                  <a:srgbClr val="000000"/>
                </a:solidFill>
                <a:latin typeface="Consolas" panose="020B0609020204030204" pitchFamily="49" charset="0"/>
              </a:rPr>
              <a:t> </a:t>
            </a:r>
            <a:r>
              <a:rPr lang="en-US" altLang="ko-KR" sz="1400" b="1" dirty="0">
                <a:solidFill>
                  <a:srgbClr val="7F0055"/>
                </a:solidFill>
                <a:latin typeface="Consolas" panose="020B0609020204030204" pitchFamily="49" charset="0"/>
              </a:rPr>
              <a:t>class</a:t>
            </a:r>
            <a:r>
              <a:rPr lang="en-US" altLang="ko-KR" sz="1400" b="1" dirty="0">
                <a:solidFill>
                  <a:srgbClr val="000000"/>
                </a:solidFill>
                <a:latin typeface="Consolas" panose="020B0609020204030204" pitchFamily="49" charset="0"/>
              </a:rPr>
              <a:t> Nodes</a:t>
            </a:r>
          </a:p>
          <a:p>
            <a:pPr lvl="1"/>
            <a:r>
              <a:rPr lang="en-US" altLang="ko-KR" sz="1400" dirty="0">
                <a:solidFill>
                  <a:srgbClr val="000000"/>
                </a:solidFill>
                <a:latin typeface="Consolas" panose="020B0609020204030204" pitchFamily="49" charset="0"/>
              </a:rPr>
              <a:t>{</a:t>
            </a:r>
          </a:p>
          <a:p>
            <a:pPr lvl="2"/>
            <a:r>
              <a:rPr lang="en-US" altLang="ko-KR" sz="1400" b="1" dirty="0">
                <a:solidFill>
                  <a:srgbClr val="7F0055"/>
                </a:solidFill>
                <a:latin typeface="Consolas" panose="020B0609020204030204" pitchFamily="49" charset="0"/>
              </a:rPr>
              <a:t>private</a:t>
            </a:r>
            <a:r>
              <a:rPr lang="en-US" altLang="ko-KR" sz="1400" b="1" dirty="0">
                <a:solidFill>
                  <a:srgbClr val="000000"/>
                </a:solidFill>
                <a:latin typeface="Consolas" panose="020B0609020204030204" pitchFamily="49" charset="0"/>
              </a:rPr>
              <a:t> Nodes </a:t>
            </a:r>
            <a:r>
              <a:rPr lang="en-US" altLang="ko-KR" sz="1400" b="1" dirty="0">
                <a:solidFill>
                  <a:srgbClr val="0000C0"/>
                </a:solidFill>
                <a:latin typeface="Consolas" panose="020B0609020204030204" pitchFamily="49" charset="0"/>
              </a:rPr>
              <a:t>next</a:t>
            </a:r>
            <a:r>
              <a:rPr lang="en-US" altLang="ko-KR" sz="1400" b="1" dirty="0">
                <a:solidFill>
                  <a:srgbClr val="000000"/>
                </a:solidFill>
                <a:latin typeface="Consolas" panose="020B0609020204030204" pitchFamily="49" charset="0"/>
              </a:rPr>
              <a:t>;</a:t>
            </a:r>
          </a:p>
          <a:p>
            <a:pPr lvl="2"/>
            <a:r>
              <a:rPr lang="en-US" altLang="ko-KR" sz="1400" b="1" dirty="0">
                <a:solidFill>
                  <a:srgbClr val="7F0055"/>
                </a:solidFill>
                <a:latin typeface="Consolas" panose="020B0609020204030204" pitchFamily="49" charset="0"/>
              </a:rPr>
              <a:t>private</a:t>
            </a:r>
            <a:r>
              <a:rPr lang="en-US" altLang="ko-KR" sz="1400" b="1" dirty="0">
                <a:solidFill>
                  <a:srgbClr val="000000"/>
                </a:solidFill>
                <a:latin typeface="Consolas" panose="020B0609020204030204" pitchFamily="49" charset="0"/>
              </a:rPr>
              <a:t> </a:t>
            </a:r>
            <a:r>
              <a:rPr lang="en-US" altLang="ko-KR" sz="1400" b="1" dirty="0">
                <a:solidFill>
                  <a:srgbClr val="7F0055"/>
                </a:solidFill>
                <a:latin typeface="Consolas" panose="020B0609020204030204" pitchFamily="49" charset="0"/>
              </a:rPr>
              <a:t>String</a:t>
            </a:r>
            <a:r>
              <a:rPr lang="en-US" altLang="ko-KR" sz="1400" b="1" dirty="0">
                <a:solidFill>
                  <a:srgbClr val="000000"/>
                </a:solidFill>
                <a:latin typeface="Consolas" panose="020B0609020204030204" pitchFamily="49" charset="0"/>
              </a:rPr>
              <a:t> </a:t>
            </a:r>
            <a:r>
              <a:rPr lang="en-US" altLang="ko-KR" sz="1400" b="1" dirty="0">
                <a:solidFill>
                  <a:srgbClr val="0000C0"/>
                </a:solidFill>
                <a:latin typeface="Consolas" panose="020B0609020204030204" pitchFamily="49" charset="0"/>
              </a:rPr>
              <a:t>data</a:t>
            </a:r>
            <a:r>
              <a:rPr lang="en-US" altLang="ko-KR" sz="1400" b="1" dirty="0">
                <a:solidFill>
                  <a:srgbClr val="000000"/>
                </a:solidFill>
                <a:latin typeface="Consolas" panose="020B0609020204030204" pitchFamily="49" charset="0"/>
              </a:rPr>
              <a:t>;</a:t>
            </a:r>
          </a:p>
          <a:p>
            <a:pPr lvl="2"/>
            <a:r>
              <a:rPr lang="en-US" altLang="ko-KR" sz="1400" dirty="0">
                <a:solidFill>
                  <a:srgbClr val="000000"/>
                </a:solidFill>
                <a:latin typeface="Consolas" panose="020B0609020204030204" pitchFamily="49" charset="0"/>
              </a:rPr>
              <a:t>Nodes(</a:t>
            </a:r>
            <a:r>
              <a:rPr lang="en-US" altLang="ko-KR" sz="1400" b="1" dirty="0">
                <a:solidFill>
                  <a:srgbClr val="7F0055"/>
                </a:solidFill>
                <a:latin typeface="Consolas" panose="020B0609020204030204" pitchFamily="49" charset="0"/>
              </a:rPr>
              <a:t>String</a:t>
            </a:r>
            <a:r>
              <a:rPr lang="en-US" altLang="ko-KR" sz="1400" b="1" dirty="0">
                <a:solidFill>
                  <a:srgbClr val="000000"/>
                </a:solidFill>
                <a:latin typeface="Consolas" panose="020B0609020204030204" pitchFamily="49" charset="0"/>
              </a:rPr>
              <a:t> </a:t>
            </a:r>
            <a:r>
              <a:rPr lang="en-US" altLang="ko-KR" sz="1400" b="1" dirty="0">
                <a:solidFill>
                  <a:srgbClr val="6A3E3E"/>
                </a:solidFill>
                <a:latin typeface="Consolas" panose="020B0609020204030204" pitchFamily="49" charset="0"/>
              </a:rPr>
              <a:t>d</a:t>
            </a:r>
            <a:r>
              <a:rPr lang="en-US" altLang="ko-KR" sz="1400" b="1" dirty="0">
                <a:solidFill>
                  <a:srgbClr val="000000"/>
                </a:solidFill>
                <a:latin typeface="Consolas" panose="020B0609020204030204" pitchFamily="49" charset="0"/>
              </a:rPr>
              <a:t>)</a:t>
            </a:r>
          </a:p>
          <a:p>
            <a:pPr lvl="2"/>
            <a:r>
              <a:rPr lang="en-US" altLang="ko-KR" sz="1400" dirty="0">
                <a:solidFill>
                  <a:srgbClr val="000000"/>
                </a:solidFill>
                <a:latin typeface="Consolas" panose="020B0609020204030204" pitchFamily="49" charset="0"/>
              </a:rPr>
              <a:t>{</a:t>
            </a:r>
          </a:p>
          <a:p>
            <a:pPr lvl="3"/>
            <a:r>
              <a:rPr lang="en-US" altLang="ko-KR" sz="1400" dirty="0">
                <a:solidFill>
                  <a:srgbClr val="0000C0"/>
                </a:solidFill>
                <a:latin typeface="Consolas" panose="020B0609020204030204" pitchFamily="49" charset="0"/>
              </a:rPr>
              <a:t>next</a:t>
            </a:r>
            <a:r>
              <a:rPr lang="en-US" altLang="ko-KR" sz="1400" dirty="0">
                <a:solidFill>
                  <a:srgbClr val="000000"/>
                </a:solidFill>
                <a:latin typeface="Consolas" panose="020B0609020204030204" pitchFamily="49" charset="0"/>
              </a:rPr>
              <a:t> = </a:t>
            </a:r>
            <a:r>
              <a:rPr lang="en-US" altLang="ko-KR" sz="1400" b="1" dirty="0">
                <a:solidFill>
                  <a:srgbClr val="7F0055"/>
                </a:solidFill>
                <a:latin typeface="Consolas" panose="020B0609020204030204" pitchFamily="49" charset="0"/>
              </a:rPr>
              <a:t>null</a:t>
            </a:r>
            <a:r>
              <a:rPr lang="en-US" altLang="ko-KR" sz="1400" b="1" dirty="0">
                <a:solidFill>
                  <a:srgbClr val="000000"/>
                </a:solidFill>
                <a:latin typeface="Consolas" panose="020B0609020204030204" pitchFamily="49" charset="0"/>
              </a:rPr>
              <a:t>;</a:t>
            </a:r>
          </a:p>
          <a:p>
            <a:pPr lvl="3"/>
            <a:r>
              <a:rPr lang="en-US" altLang="ko-KR" sz="1400" dirty="0">
                <a:solidFill>
                  <a:srgbClr val="0000C0"/>
                </a:solidFill>
                <a:latin typeface="Consolas" panose="020B0609020204030204" pitchFamily="49" charset="0"/>
              </a:rPr>
              <a:t>data</a:t>
            </a:r>
            <a:r>
              <a:rPr lang="en-US" altLang="ko-KR" sz="1400" dirty="0">
                <a:solidFill>
                  <a:srgbClr val="000000"/>
                </a:solidFill>
                <a:latin typeface="Consolas" panose="020B0609020204030204" pitchFamily="49" charset="0"/>
              </a:rPr>
              <a:t> = </a:t>
            </a:r>
            <a:r>
              <a:rPr lang="en-US" altLang="ko-KR" sz="1400" dirty="0">
                <a:solidFill>
                  <a:srgbClr val="6A3E3E"/>
                </a:solidFill>
                <a:latin typeface="Consolas" panose="020B0609020204030204" pitchFamily="49" charset="0"/>
              </a:rPr>
              <a:t>d</a:t>
            </a:r>
            <a:r>
              <a:rPr lang="en-US" altLang="ko-KR" sz="1400" dirty="0">
                <a:solidFill>
                  <a:srgbClr val="000000"/>
                </a:solidFill>
                <a:latin typeface="Consolas" panose="020B0609020204030204" pitchFamily="49" charset="0"/>
              </a:rPr>
              <a:t>;</a:t>
            </a:r>
          </a:p>
          <a:p>
            <a:pPr lvl="2"/>
            <a:r>
              <a:rPr lang="en-US" altLang="ko-KR" sz="1400" dirty="0">
                <a:solidFill>
                  <a:srgbClr val="000000"/>
                </a:solidFill>
                <a:latin typeface="Consolas" panose="020B0609020204030204" pitchFamily="49" charset="0"/>
              </a:rPr>
              <a:t>}</a:t>
            </a:r>
          </a:p>
          <a:p>
            <a:pPr lvl="2"/>
            <a:endParaRPr lang="ko-KR" altLang="en-US" sz="1400" dirty="0">
              <a:latin typeface="Consolas" panose="020B0609020204030204" pitchFamily="49" charset="0"/>
            </a:endParaRPr>
          </a:p>
          <a:p>
            <a:pPr lvl="2"/>
            <a:r>
              <a:rPr lang="en-US" altLang="ko-KR" sz="1400" b="1" dirty="0">
                <a:solidFill>
                  <a:srgbClr val="7F0055"/>
                </a:solidFill>
                <a:latin typeface="Consolas" panose="020B0609020204030204" pitchFamily="49" charset="0"/>
              </a:rPr>
              <a:t>public</a:t>
            </a:r>
            <a:r>
              <a:rPr lang="en-US" altLang="ko-KR" sz="1400" b="1" dirty="0">
                <a:solidFill>
                  <a:srgbClr val="000000"/>
                </a:solidFill>
                <a:latin typeface="Consolas" panose="020B0609020204030204" pitchFamily="49" charset="0"/>
              </a:rPr>
              <a:t> </a:t>
            </a:r>
            <a:r>
              <a:rPr lang="en-US" altLang="ko-KR" sz="1400" b="1" dirty="0">
                <a:solidFill>
                  <a:srgbClr val="7F0055"/>
                </a:solidFill>
                <a:latin typeface="Consolas" panose="020B0609020204030204" pitchFamily="49" charset="0"/>
              </a:rPr>
              <a:t>String</a:t>
            </a:r>
            <a:r>
              <a:rPr lang="en-US" altLang="ko-KR" sz="1400" b="1" dirty="0">
                <a:solidFill>
                  <a:srgbClr val="000000"/>
                </a:solidFill>
                <a:latin typeface="Consolas" panose="020B0609020204030204" pitchFamily="49" charset="0"/>
              </a:rPr>
              <a:t> </a:t>
            </a:r>
            <a:r>
              <a:rPr lang="en-US" altLang="ko-KR" sz="1400" b="1" dirty="0" err="1">
                <a:solidFill>
                  <a:srgbClr val="000000"/>
                </a:solidFill>
                <a:latin typeface="Consolas" panose="020B0609020204030204" pitchFamily="49" charset="0"/>
              </a:rPr>
              <a:t>getData</a:t>
            </a:r>
            <a:r>
              <a:rPr lang="en-US" altLang="ko-KR" sz="1400" b="1" dirty="0">
                <a:solidFill>
                  <a:srgbClr val="000000"/>
                </a:solidFill>
                <a:latin typeface="Consolas" panose="020B0609020204030204" pitchFamily="49" charset="0"/>
              </a:rPr>
              <a:t>()</a:t>
            </a:r>
          </a:p>
          <a:p>
            <a:pPr lvl="2"/>
            <a:r>
              <a:rPr lang="en-US" altLang="ko-KR" sz="1400" dirty="0">
                <a:solidFill>
                  <a:srgbClr val="000000"/>
                </a:solidFill>
                <a:latin typeface="Consolas" panose="020B0609020204030204" pitchFamily="49" charset="0"/>
              </a:rPr>
              <a:t>{</a:t>
            </a:r>
          </a:p>
          <a:p>
            <a:pPr lvl="2"/>
            <a:r>
              <a:rPr lang="en-US" altLang="ko-KR" sz="1400" b="1" dirty="0">
                <a:solidFill>
                  <a:srgbClr val="7F0055"/>
                </a:solidFill>
                <a:latin typeface="Consolas" panose="020B0609020204030204" pitchFamily="49" charset="0"/>
              </a:rPr>
              <a:t>     return</a:t>
            </a:r>
            <a:r>
              <a:rPr lang="en-US" altLang="ko-KR" sz="1400" b="1" dirty="0">
                <a:solidFill>
                  <a:srgbClr val="000000"/>
                </a:solidFill>
                <a:latin typeface="Consolas" panose="020B0609020204030204" pitchFamily="49" charset="0"/>
              </a:rPr>
              <a:t> </a:t>
            </a:r>
            <a:r>
              <a:rPr lang="en-US" altLang="ko-KR" sz="1400" b="1" dirty="0">
                <a:solidFill>
                  <a:srgbClr val="0000C0"/>
                </a:solidFill>
                <a:latin typeface="Consolas" panose="020B0609020204030204" pitchFamily="49" charset="0"/>
              </a:rPr>
              <a:t>data</a:t>
            </a:r>
            <a:r>
              <a:rPr lang="en-US" altLang="ko-KR" sz="1400" b="1" dirty="0">
                <a:solidFill>
                  <a:srgbClr val="000000"/>
                </a:solidFill>
                <a:latin typeface="Consolas" panose="020B0609020204030204" pitchFamily="49" charset="0"/>
              </a:rPr>
              <a:t>;</a:t>
            </a:r>
          </a:p>
          <a:p>
            <a:pPr lvl="2"/>
            <a:r>
              <a:rPr lang="en-US" altLang="ko-KR" sz="1400" dirty="0">
                <a:solidFill>
                  <a:srgbClr val="000000"/>
                </a:solidFill>
                <a:latin typeface="Consolas" panose="020B0609020204030204" pitchFamily="49" charset="0"/>
              </a:rPr>
              <a:t>}</a:t>
            </a:r>
          </a:p>
          <a:p>
            <a:r>
              <a:rPr lang="en-US" altLang="ko-KR" sz="1400" dirty="0">
                <a:solidFill>
                  <a:srgbClr val="000000"/>
                </a:solidFill>
                <a:latin typeface="Consolas" panose="020B0609020204030204" pitchFamily="49" charset="0"/>
              </a:rPr>
              <a:t>     }</a:t>
            </a:r>
          </a:p>
          <a:p>
            <a:r>
              <a:rPr lang="en-US" altLang="ko-KR" sz="1400" dirty="0">
                <a:solidFill>
                  <a:srgbClr val="000000"/>
                </a:solidFill>
                <a:latin typeface="Consolas" panose="020B0609020204030204" pitchFamily="49" charset="0"/>
              </a:rPr>
              <a:t>}</a:t>
            </a:r>
            <a:endParaRPr lang="ko-KR" altLang="en-US" sz="1400" dirty="0"/>
          </a:p>
        </p:txBody>
      </p:sp>
    </p:spTree>
    <p:extLst>
      <p:ext uri="{BB962C8B-B14F-4D97-AF65-F5344CB8AC3E}">
        <p14:creationId xmlns="" xmlns:p14="http://schemas.microsoft.com/office/powerpoint/2010/main" val="66135219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dirty="0"/>
              <a:t>연습 문제</a:t>
            </a:r>
            <a:r>
              <a:rPr lang="en-US" altLang="ko-KR" dirty="0"/>
              <a:t>: </a:t>
            </a:r>
            <a:r>
              <a:rPr lang="en-US" altLang="ko-KR" dirty="0" err="1"/>
              <a:t>LinkedList</a:t>
            </a:r>
            <a:r>
              <a:rPr lang="en-US" altLang="ko-KR" dirty="0"/>
              <a:t> </a:t>
            </a:r>
            <a:r>
              <a:rPr lang="ko-KR" altLang="en-US" dirty="0"/>
              <a:t>클래스에 새로운 데이터를 추가하는 함수 </a:t>
            </a:r>
            <a:r>
              <a:rPr lang="en-US" altLang="ko-KR" dirty="0"/>
              <a:t>void insert(String data) </a:t>
            </a:r>
            <a:r>
              <a:rPr lang="ko-KR" altLang="en-US" dirty="0"/>
              <a:t>를 작성해 보세요</a:t>
            </a:r>
            <a:r>
              <a:rPr lang="en-US" altLang="ko-KR" dirty="0"/>
              <a:t>.</a:t>
            </a:r>
          </a:p>
          <a:p>
            <a:endParaRPr lang="en-US" altLang="ko-KR" dirty="0"/>
          </a:p>
          <a:p>
            <a:endParaRPr lang="en-US" altLang="ko-KR" dirty="0"/>
          </a:p>
          <a:p>
            <a:endParaRPr lang="en-US" altLang="ko-KR" dirty="0"/>
          </a:p>
          <a:p>
            <a:endParaRPr lang="en-US" altLang="ko-KR" dirty="0"/>
          </a:p>
          <a:p>
            <a:r>
              <a:rPr lang="ko-KR" altLang="en-US" dirty="0"/>
              <a:t>연습 문제</a:t>
            </a:r>
            <a:r>
              <a:rPr lang="en-US" altLang="ko-KR" dirty="0"/>
              <a:t>: </a:t>
            </a:r>
            <a:r>
              <a:rPr lang="en-US" altLang="ko-KR" dirty="0" err="1"/>
              <a:t>LinkedList</a:t>
            </a:r>
            <a:r>
              <a:rPr lang="en-US" altLang="ko-KR" dirty="0"/>
              <a:t> </a:t>
            </a:r>
            <a:r>
              <a:rPr lang="ko-KR" altLang="en-US" dirty="0"/>
              <a:t>클래스에 기존 데이터를 삭제하는 함수 </a:t>
            </a:r>
            <a:endParaRPr lang="en-US" altLang="ko-KR" dirty="0"/>
          </a:p>
          <a:p>
            <a:pPr lvl="1"/>
            <a:r>
              <a:rPr lang="en-US" altLang="ko-KR" dirty="0"/>
              <a:t>void </a:t>
            </a:r>
            <a:r>
              <a:rPr lang="en-US" altLang="ko-KR" dirty="0" err="1"/>
              <a:t>deletebyIndex</a:t>
            </a:r>
            <a:r>
              <a:rPr lang="en-US" altLang="ko-KR" dirty="0"/>
              <a:t>(</a:t>
            </a:r>
            <a:r>
              <a:rPr lang="en-US" altLang="ko-KR" dirty="0" err="1"/>
              <a:t>int</a:t>
            </a:r>
            <a:r>
              <a:rPr lang="en-US" altLang="ko-KR" dirty="0"/>
              <a:t> </a:t>
            </a:r>
            <a:r>
              <a:rPr lang="en-US" altLang="ko-KR" dirty="0" err="1"/>
              <a:t>idx</a:t>
            </a:r>
            <a:r>
              <a:rPr lang="en-US" altLang="ko-KR" dirty="0"/>
              <a:t>)</a:t>
            </a:r>
          </a:p>
          <a:p>
            <a:pPr lvl="1"/>
            <a:r>
              <a:rPr lang="en-US" altLang="ko-KR" dirty="0"/>
              <a:t>void </a:t>
            </a:r>
            <a:r>
              <a:rPr lang="en-US" altLang="ko-KR" dirty="0" err="1"/>
              <a:t>deletebyValue</a:t>
            </a:r>
            <a:r>
              <a:rPr lang="en-US" altLang="ko-KR" dirty="0"/>
              <a:t>(String </a:t>
            </a:r>
            <a:r>
              <a:rPr lang="en-US" altLang="ko-KR" dirty="0" err="1"/>
              <a:t>val</a:t>
            </a:r>
            <a:r>
              <a:rPr lang="en-US" altLang="ko-KR" dirty="0"/>
              <a:t>)</a:t>
            </a:r>
          </a:p>
          <a:p>
            <a:pPr marL="265113" lvl="1" indent="0">
              <a:buNone/>
            </a:pPr>
            <a:r>
              <a:rPr lang="ko-KR" altLang="en-US" dirty="0"/>
              <a:t>을</a:t>
            </a:r>
            <a:r>
              <a:rPr lang="en-US" altLang="ko-KR" dirty="0"/>
              <a:t> </a:t>
            </a:r>
            <a:r>
              <a:rPr lang="ko-KR" altLang="en-US" dirty="0"/>
              <a:t>작성해 보세요</a:t>
            </a:r>
            <a:r>
              <a:rPr lang="en-US" altLang="ko-KR" dirty="0"/>
              <a:t>.</a:t>
            </a:r>
          </a:p>
          <a:p>
            <a:endParaRPr lang="en-US" altLang="ko-KR" dirty="0"/>
          </a:p>
          <a:p>
            <a:pPr marL="265113" lvl="1" indent="0">
              <a:buNone/>
            </a:pPr>
            <a:endParaRPr lang="ko-KR" altLang="en-US" dirty="0"/>
          </a:p>
        </p:txBody>
      </p:sp>
      <p:sp>
        <p:nvSpPr>
          <p:cNvPr id="3" name="제목 2"/>
          <p:cNvSpPr>
            <a:spLocks noGrp="1"/>
          </p:cNvSpPr>
          <p:nvPr>
            <p:ph type="title"/>
          </p:nvPr>
        </p:nvSpPr>
        <p:spPr/>
        <p:txBody>
          <a:bodyPr/>
          <a:lstStyle/>
          <a:p>
            <a:r>
              <a:rPr lang="en-US" altLang="ko-KR" dirty="0"/>
              <a:t>Linked List </a:t>
            </a:r>
            <a:r>
              <a:rPr lang="ko-KR" altLang="en-US" dirty="0"/>
              <a:t>데이터 추가</a:t>
            </a:r>
            <a:r>
              <a:rPr lang="en-US" altLang="ko-KR" dirty="0"/>
              <a:t>?</a:t>
            </a:r>
            <a:endParaRPr lang="ko-KR" altLang="en-US" dirty="0"/>
          </a:p>
        </p:txBody>
      </p:sp>
      <p:pic>
        <p:nvPicPr>
          <p:cNvPr id="4" name="그림 3"/>
          <p:cNvPicPr>
            <a:picLocks noChangeAspect="1"/>
          </p:cNvPicPr>
          <p:nvPr/>
        </p:nvPicPr>
        <p:blipFill>
          <a:blip r:embed="rId2"/>
          <a:stretch>
            <a:fillRect/>
          </a:stretch>
        </p:blipFill>
        <p:spPr>
          <a:xfrm>
            <a:off x="2800350" y="2096852"/>
            <a:ext cx="3543300" cy="1295400"/>
          </a:xfrm>
          <a:prstGeom prst="rect">
            <a:avLst/>
          </a:prstGeom>
        </p:spPr>
      </p:pic>
      <p:pic>
        <p:nvPicPr>
          <p:cNvPr id="1026" name="Picture 2" descr="Remove middle node of a linked list"/>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800350" y="5672811"/>
            <a:ext cx="4267200" cy="9334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03316461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insert </a:t>
            </a:r>
            <a:r>
              <a:rPr lang="ko-KR" altLang="en-US" dirty="0"/>
              <a:t>함수</a:t>
            </a:r>
          </a:p>
        </p:txBody>
      </p:sp>
      <p:sp>
        <p:nvSpPr>
          <p:cNvPr id="4" name="직사각형 3"/>
          <p:cNvSpPr/>
          <p:nvPr/>
        </p:nvSpPr>
        <p:spPr>
          <a:xfrm>
            <a:off x="503548" y="1052736"/>
            <a:ext cx="6300700" cy="4524315"/>
          </a:xfrm>
          <a:prstGeom prst="rect">
            <a:avLst/>
          </a:prstGeom>
        </p:spPr>
        <p:txBody>
          <a:bodyPr wrap="square">
            <a:spAutoFit/>
          </a:bodyPr>
          <a:lstStyle/>
          <a:p>
            <a:r>
              <a:rPr lang="en-US" altLang="ko-KR" b="1" dirty="0">
                <a:solidFill>
                  <a:srgbClr val="7F0055"/>
                </a:solidFill>
                <a:latin typeface="Consolas" panose="020B0609020204030204" pitchFamily="49" charset="0"/>
              </a:rPr>
              <a:t>public</a:t>
            </a:r>
            <a:r>
              <a:rPr lang="en-US" altLang="ko-KR" b="1" dirty="0">
                <a:solidFill>
                  <a:srgbClr val="000000"/>
                </a:solidFill>
                <a:latin typeface="Consolas" panose="020B0609020204030204" pitchFamily="49" charset="0"/>
              </a:rPr>
              <a:t> </a:t>
            </a:r>
            <a:r>
              <a:rPr lang="en-US" altLang="ko-KR" b="1" dirty="0">
                <a:solidFill>
                  <a:srgbClr val="7F0055"/>
                </a:solidFill>
                <a:latin typeface="Consolas" panose="020B0609020204030204" pitchFamily="49" charset="0"/>
              </a:rPr>
              <a:t>void</a:t>
            </a:r>
            <a:r>
              <a:rPr lang="en-US" altLang="ko-KR" b="1" dirty="0">
                <a:solidFill>
                  <a:srgbClr val="000000"/>
                </a:solidFill>
                <a:latin typeface="Consolas" panose="020B0609020204030204" pitchFamily="49" charset="0"/>
              </a:rPr>
              <a:t> </a:t>
            </a:r>
            <a:r>
              <a:rPr lang="en-US" altLang="ko-KR" b="1" dirty="0" err="1">
                <a:solidFill>
                  <a:srgbClr val="000000"/>
                </a:solidFill>
                <a:latin typeface="Consolas" panose="020B0609020204030204" pitchFamily="49" charset="0"/>
              </a:rPr>
              <a:t>insertData</a:t>
            </a:r>
            <a:r>
              <a:rPr lang="en-US" altLang="ko-KR" b="1" dirty="0">
                <a:solidFill>
                  <a:srgbClr val="000000"/>
                </a:solidFill>
                <a:latin typeface="Consolas" panose="020B0609020204030204" pitchFamily="49" charset="0"/>
              </a:rPr>
              <a:t>(String </a:t>
            </a:r>
            <a:r>
              <a:rPr lang="en-US" altLang="ko-KR" b="1" dirty="0">
                <a:solidFill>
                  <a:srgbClr val="6A3E3E"/>
                </a:solidFill>
                <a:latin typeface="Consolas" panose="020B0609020204030204" pitchFamily="49" charset="0"/>
              </a:rPr>
              <a:t>trans</a:t>
            </a:r>
            <a:r>
              <a:rPr lang="en-US" altLang="ko-KR" b="1" dirty="0">
                <a:solidFill>
                  <a:srgbClr val="000000"/>
                </a:solidFill>
                <a:latin typeface="Consolas" panose="020B0609020204030204" pitchFamily="49" charset="0"/>
              </a:rPr>
              <a:t>)</a:t>
            </a:r>
          </a:p>
          <a:p>
            <a:r>
              <a:rPr lang="en-US" altLang="ko-KR" dirty="0">
                <a:solidFill>
                  <a:srgbClr val="000000"/>
                </a:solidFill>
                <a:latin typeface="Consolas" panose="020B0609020204030204" pitchFamily="49" charset="0"/>
              </a:rPr>
              <a:t>{</a:t>
            </a:r>
          </a:p>
          <a:p>
            <a:pPr lvl="1"/>
            <a:r>
              <a:rPr lang="en-US" altLang="ko-KR" dirty="0">
                <a:solidFill>
                  <a:srgbClr val="000000"/>
                </a:solidFill>
                <a:latin typeface="Consolas" panose="020B0609020204030204" pitchFamily="49" charset="0"/>
              </a:rPr>
              <a:t>Nodes </a:t>
            </a:r>
            <a:r>
              <a:rPr lang="en-US" altLang="ko-KR" dirty="0" err="1">
                <a:solidFill>
                  <a:srgbClr val="6A3E3E"/>
                </a:solidFill>
                <a:latin typeface="Consolas" panose="020B0609020204030204" pitchFamily="49" charset="0"/>
              </a:rPr>
              <a:t>newNode</a:t>
            </a:r>
            <a:r>
              <a:rPr lang="en-US" altLang="ko-KR" dirty="0">
                <a:solidFill>
                  <a:srgbClr val="000000"/>
                </a:solidFill>
                <a:latin typeface="Consolas" panose="020B0609020204030204" pitchFamily="49" charset="0"/>
              </a:rPr>
              <a:t> = </a:t>
            </a:r>
            <a:r>
              <a:rPr lang="en-US" altLang="ko-KR" b="1" dirty="0">
                <a:solidFill>
                  <a:srgbClr val="7F0055"/>
                </a:solidFill>
                <a:latin typeface="Consolas" panose="020B0609020204030204" pitchFamily="49" charset="0"/>
              </a:rPr>
              <a:t>new</a:t>
            </a:r>
            <a:r>
              <a:rPr lang="en-US" altLang="ko-KR" b="1" dirty="0">
                <a:solidFill>
                  <a:srgbClr val="000000"/>
                </a:solidFill>
                <a:latin typeface="Consolas" panose="020B0609020204030204" pitchFamily="49" charset="0"/>
              </a:rPr>
              <a:t> Nodes(</a:t>
            </a:r>
            <a:r>
              <a:rPr lang="en-US" altLang="ko-KR" b="1" dirty="0">
                <a:solidFill>
                  <a:srgbClr val="6A3E3E"/>
                </a:solidFill>
                <a:latin typeface="Consolas" panose="020B0609020204030204" pitchFamily="49" charset="0"/>
              </a:rPr>
              <a:t>trans</a:t>
            </a:r>
            <a:r>
              <a:rPr lang="en-US" altLang="ko-KR" b="1" dirty="0">
                <a:solidFill>
                  <a:srgbClr val="000000"/>
                </a:solidFill>
                <a:latin typeface="Consolas" panose="020B0609020204030204" pitchFamily="49" charset="0"/>
              </a:rPr>
              <a:t>);</a:t>
            </a:r>
          </a:p>
          <a:p>
            <a:pPr lvl="1"/>
            <a:r>
              <a:rPr lang="en-US" altLang="ko-KR" b="1" dirty="0">
                <a:solidFill>
                  <a:srgbClr val="7F0055"/>
                </a:solidFill>
                <a:latin typeface="Consolas" panose="020B0609020204030204" pitchFamily="49" charset="0"/>
              </a:rPr>
              <a:t>if</a:t>
            </a:r>
            <a:r>
              <a:rPr lang="en-US" altLang="ko-KR" b="1" dirty="0">
                <a:solidFill>
                  <a:srgbClr val="000000"/>
                </a:solidFill>
                <a:latin typeface="Consolas" panose="020B0609020204030204" pitchFamily="49" charset="0"/>
              </a:rPr>
              <a:t>(</a:t>
            </a:r>
            <a:r>
              <a:rPr lang="en-US" altLang="ko-KR" b="1" dirty="0">
                <a:solidFill>
                  <a:srgbClr val="0000C0"/>
                </a:solidFill>
                <a:latin typeface="Consolas" panose="020B0609020204030204" pitchFamily="49" charset="0"/>
              </a:rPr>
              <a:t>Head</a:t>
            </a:r>
            <a:r>
              <a:rPr lang="en-US" altLang="ko-KR" b="1" dirty="0">
                <a:solidFill>
                  <a:srgbClr val="000000"/>
                </a:solidFill>
                <a:latin typeface="Consolas" panose="020B0609020204030204" pitchFamily="49" charset="0"/>
              </a:rPr>
              <a:t> == </a:t>
            </a:r>
            <a:r>
              <a:rPr lang="en-US" altLang="ko-KR" b="1" dirty="0">
                <a:solidFill>
                  <a:srgbClr val="7F0055"/>
                </a:solidFill>
                <a:latin typeface="Consolas" panose="020B0609020204030204" pitchFamily="49" charset="0"/>
              </a:rPr>
              <a:t>null</a:t>
            </a:r>
            <a:r>
              <a:rPr lang="en-US" altLang="ko-KR" b="1" dirty="0">
                <a:solidFill>
                  <a:srgbClr val="000000"/>
                </a:solidFill>
                <a:latin typeface="Consolas" panose="020B0609020204030204" pitchFamily="49" charset="0"/>
              </a:rPr>
              <a:t>)</a:t>
            </a:r>
          </a:p>
          <a:p>
            <a:pPr lvl="1"/>
            <a:r>
              <a:rPr lang="en-US" altLang="ko-KR" dirty="0">
                <a:solidFill>
                  <a:srgbClr val="000000"/>
                </a:solidFill>
                <a:latin typeface="Consolas" panose="020B0609020204030204" pitchFamily="49" charset="0"/>
              </a:rPr>
              <a:t>{</a:t>
            </a:r>
          </a:p>
          <a:p>
            <a:pPr lvl="2"/>
            <a:r>
              <a:rPr lang="en-US" altLang="ko-KR" dirty="0">
                <a:solidFill>
                  <a:srgbClr val="0000C0"/>
                </a:solidFill>
                <a:latin typeface="Consolas" panose="020B0609020204030204" pitchFamily="49" charset="0"/>
              </a:rPr>
              <a:t>Head</a:t>
            </a:r>
            <a:r>
              <a:rPr lang="en-US" altLang="ko-KR" dirty="0">
                <a:solidFill>
                  <a:srgbClr val="000000"/>
                </a:solidFill>
                <a:latin typeface="Consolas" panose="020B0609020204030204" pitchFamily="49" charset="0"/>
              </a:rPr>
              <a:t> = </a:t>
            </a:r>
            <a:r>
              <a:rPr lang="en-US" altLang="ko-KR" dirty="0" err="1">
                <a:solidFill>
                  <a:srgbClr val="6A3E3E"/>
                </a:solidFill>
                <a:latin typeface="Consolas" panose="020B0609020204030204" pitchFamily="49" charset="0"/>
              </a:rPr>
              <a:t>newNode</a:t>
            </a:r>
            <a:r>
              <a:rPr lang="en-US" altLang="ko-KR" dirty="0">
                <a:solidFill>
                  <a:srgbClr val="000000"/>
                </a:solidFill>
                <a:latin typeface="Consolas" panose="020B0609020204030204" pitchFamily="49" charset="0"/>
              </a:rPr>
              <a:t>;</a:t>
            </a:r>
          </a:p>
          <a:p>
            <a:pPr lvl="1"/>
            <a:r>
              <a:rPr lang="en-US" altLang="ko-KR" dirty="0">
                <a:solidFill>
                  <a:srgbClr val="000000"/>
                </a:solidFill>
                <a:latin typeface="Consolas" panose="020B0609020204030204" pitchFamily="49" charset="0"/>
              </a:rPr>
              <a:t>}</a:t>
            </a:r>
          </a:p>
          <a:p>
            <a:pPr lvl="1"/>
            <a:r>
              <a:rPr lang="en-US" altLang="ko-KR" b="1" dirty="0">
                <a:solidFill>
                  <a:srgbClr val="7F0055"/>
                </a:solidFill>
                <a:latin typeface="Consolas" panose="020B0609020204030204" pitchFamily="49" charset="0"/>
              </a:rPr>
              <a:t>else</a:t>
            </a:r>
          </a:p>
          <a:p>
            <a:pPr lvl="1"/>
            <a:r>
              <a:rPr lang="en-US" altLang="ko-KR" dirty="0">
                <a:solidFill>
                  <a:srgbClr val="000000"/>
                </a:solidFill>
                <a:latin typeface="Consolas" panose="020B0609020204030204" pitchFamily="49" charset="0"/>
              </a:rPr>
              <a:t>{</a:t>
            </a:r>
          </a:p>
          <a:p>
            <a:pPr lvl="2"/>
            <a:r>
              <a:rPr lang="en-US" altLang="ko-KR" dirty="0">
                <a:solidFill>
                  <a:srgbClr val="000000"/>
                </a:solidFill>
                <a:latin typeface="Consolas" panose="020B0609020204030204" pitchFamily="49" charset="0"/>
              </a:rPr>
              <a:t>Nodes </a:t>
            </a:r>
            <a:r>
              <a:rPr lang="en-US" altLang="ko-KR" dirty="0">
                <a:solidFill>
                  <a:srgbClr val="6A3E3E"/>
                </a:solidFill>
                <a:latin typeface="Consolas" panose="020B0609020204030204" pitchFamily="49" charset="0"/>
              </a:rPr>
              <a:t>last</a:t>
            </a:r>
            <a:r>
              <a:rPr lang="en-US" altLang="ko-KR" dirty="0">
                <a:solidFill>
                  <a:srgbClr val="000000"/>
                </a:solidFill>
                <a:latin typeface="Consolas" panose="020B0609020204030204" pitchFamily="49" charset="0"/>
              </a:rPr>
              <a:t> = </a:t>
            </a:r>
            <a:r>
              <a:rPr lang="en-US" altLang="ko-KR" dirty="0">
                <a:solidFill>
                  <a:srgbClr val="0000C0"/>
                </a:solidFill>
                <a:latin typeface="Consolas" panose="020B0609020204030204" pitchFamily="49" charset="0"/>
              </a:rPr>
              <a:t>Head</a:t>
            </a:r>
            <a:r>
              <a:rPr lang="en-US" altLang="ko-KR" dirty="0">
                <a:solidFill>
                  <a:srgbClr val="000000"/>
                </a:solidFill>
                <a:latin typeface="Consolas" panose="020B0609020204030204" pitchFamily="49" charset="0"/>
              </a:rPr>
              <a:t>;</a:t>
            </a:r>
          </a:p>
          <a:p>
            <a:pPr lvl="2"/>
            <a:r>
              <a:rPr lang="en-US" altLang="ko-KR" b="1" dirty="0">
                <a:solidFill>
                  <a:srgbClr val="7F0055"/>
                </a:solidFill>
                <a:latin typeface="Consolas" panose="020B0609020204030204" pitchFamily="49" charset="0"/>
              </a:rPr>
              <a:t>while</a:t>
            </a:r>
            <a:r>
              <a:rPr lang="en-US" altLang="ko-KR" b="1" dirty="0">
                <a:solidFill>
                  <a:srgbClr val="000000"/>
                </a:solidFill>
                <a:latin typeface="Consolas" panose="020B0609020204030204" pitchFamily="49" charset="0"/>
              </a:rPr>
              <a:t>(</a:t>
            </a:r>
            <a:r>
              <a:rPr lang="en-US" altLang="ko-KR" b="1" dirty="0" err="1">
                <a:solidFill>
                  <a:srgbClr val="6A3E3E"/>
                </a:solidFill>
                <a:latin typeface="Consolas" panose="020B0609020204030204" pitchFamily="49" charset="0"/>
              </a:rPr>
              <a:t>last</a:t>
            </a:r>
            <a:r>
              <a:rPr lang="en-US" altLang="ko-KR" b="1" dirty="0" err="1">
                <a:solidFill>
                  <a:srgbClr val="000000"/>
                </a:solidFill>
                <a:latin typeface="Consolas" panose="020B0609020204030204" pitchFamily="49" charset="0"/>
              </a:rPr>
              <a:t>.</a:t>
            </a:r>
            <a:r>
              <a:rPr lang="en-US" altLang="ko-KR" b="1" dirty="0" err="1">
                <a:solidFill>
                  <a:srgbClr val="0000C0"/>
                </a:solidFill>
                <a:latin typeface="Consolas" panose="020B0609020204030204" pitchFamily="49" charset="0"/>
              </a:rPr>
              <a:t>next</a:t>
            </a:r>
            <a:r>
              <a:rPr lang="en-US" altLang="ko-KR" b="1" dirty="0">
                <a:solidFill>
                  <a:srgbClr val="000000"/>
                </a:solidFill>
                <a:latin typeface="Consolas" panose="020B0609020204030204" pitchFamily="49" charset="0"/>
              </a:rPr>
              <a:t> != </a:t>
            </a:r>
            <a:r>
              <a:rPr lang="en-US" altLang="ko-KR" b="1" dirty="0">
                <a:solidFill>
                  <a:srgbClr val="7F0055"/>
                </a:solidFill>
                <a:latin typeface="Consolas" panose="020B0609020204030204" pitchFamily="49" charset="0"/>
              </a:rPr>
              <a:t>null</a:t>
            </a:r>
            <a:r>
              <a:rPr lang="en-US" altLang="ko-KR" b="1" dirty="0">
                <a:solidFill>
                  <a:srgbClr val="000000"/>
                </a:solidFill>
                <a:latin typeface="Consolas" panose="020B0609020204030204" pitchFamily="49" charset="0"/>
              </a:rPr>
              <a:t>)</a:t>
            </a:r>
          </a:p>
          <a:p>
            <a:pPr lvl="2"/>
            <a:r>
              <a:rPr lang="en-US" altLang="ko-KR" dirty="0">
                <a:solidFill>
                  <a:srgbClr val="6A3E3E"/>
                </a:solidFill>
                <a:latin typeface="Consolas" panose="020B0609020204030204" pitchFamily="49" charset="0"/>
              </a:rPr>
              <a:t>	last</a:t>
            </a:r>
            <a:r>
              <a:rPr lang="en-US" altLang="ko-KR" dirty="0">
                <a:solidFill>
                  <a:srgbClr val="000000"/>
                </a:solidFill>
                <a:latin typeface="Consolas" panose="020B0609020204030204" pitchFamily="49" charset="0"/>
              </a:rPr>
              <a:t> = </a:t>
            </a:r>
            <a:r>
              <a:rPr lang="en-US" altLang="ko-KR" dirty="0" err="1">
                <a:solidFill>
                  <a:srgbClr val="6A3E3E"/>
                </a:solidFill>
                <a:latin typeface="Consolas" panose="020B0609020204030204" pitchFamily="49" charset="0"/>
              </a:rPr>
              <a:t>last</a:t>
            </a:r>
            <a:r>
              <a:rPr lang="en-US" altLang="ko-KR" dirty="0" err="1">
                <a:solidFill>
                  <a:srgbClr val="000000"/>
                </a:solidFill>
                <a:latin typeface="Consolas" panose="020B0609020204030204" pitchFamily="49" charset="0"/>
              </a:rPr>
              <a:t>.</a:t>
            </a:r>
            <a:r>
              <a:rPr lang="en-US" altLang="ko-KR" dirty="0" err="1">
                <a:solidFill>
                  <a:srgbClr val="0000C0"/>
                </a:solidFill>
                <a:latin typeface="Consolas" panose="020B0609020204030204" pitchFamily="49" charset="0"/>
              </a:rPr>
              <a:t>next</a:t>
            </a:r>
            <a:r>
              <a:rPr lang="en-US" altLang="ko-KR" dirty="0">
                <a:solidFill>
                  <a:srgbClr val="000000"/>
                </a:solidFill>
                <a:latin typeface="Consolas" panose="020B0609020204030204" pitchFamily="49" charset="0"/>
              </a:rPr>
              <a:t>;</a:t>
            </a:r>
          </a:p>
          <a:p>
            <a:pPr lvl="2"/>
            <a:r>
              <a:rPr lang="en-US" altLang="ko-KR" dirty="0" err="1">
                <a:solidFill>
                  <a:srgbClr val="6A3E3E"/>
                </a:solidFill>
                <a:latin typeface="Consolas" panose="020B0609020204030204" pitchFamily="49" charset="0"/>
              </a:rPr>
              <a:t>last</a:t>
            </a:r>
            <a:r>
              <a:rPr lang="en-US" altLang="ko-KR" dirty="0" err="1">
                <a:solidFill>
                  <a:srgbClr val="000000"/>
                </a:solidFill>
                <a:latin typeface="Consolas" panose="020B0609020204030204" pitchFamily="49" charset="0"/>
              </a:rPr>
              <a:t>.</a:t>
            </a:r>
            <a:r>
              <a:rPr lang="en-US" altLang="ko-KR" dirty="0" err="1">
                <a:solidFill>
                  <a:srgbClr val="0000C0"/>
                </a:solidFill>
                <a:latin typeface="Consolas" panose="020B0609020204030204" pitchFamily="49" charset="0"/>
              </a:rPr>
              <a:t>next</a:t>
            </a:r>
            <a:r>
              <a:rPr lang="en-US" altLang="ko-KR" dirty="0">
                <a:solidFill>
                  <a:srgbClr val="000000"/>
                </a:solidFill>
                <a:latin typeface="Consolas" panose="020B0609020204030204" pitchFamily="49" charset="0"/>
              </a:rPr>
              <a:t> = </a:t>
            </a:r>
            <a:r>
              <a:rPr lang="en-US" altLang="ko-KR" dirty="0" err="1">
                <a:solidFill>
                  <a:srgbClr val="6A3E3E"/>
                </a:solidFill>
                <a:latin typeface="Consolas" panose="020B0609020204030204" pitchFamily="49" charset="0"/>
              </a:rPr>
              <a:t>newNode</a:t>
            </a:r>
            <a:r>
              <a:rPr lang="en-US" altLang="ko-KR" dirty="0">
                <a:solidFill>
                  <a:srgbClr val="000000"/>
                </a:solidFill>
                <a:latin typeface="Consolas" panose="020B0609020204030204" pitchFamily="49" charset="0"/>
              </a:rPr>
              <a:t>;</a:t>
            </a:r>
          </a:p>
          <a:p>
            <a:pPr lvl="1"/>
            <a:r>
              <a:rPr lang="en-US" altLang="ko-KR" dirty="0">
                <a:solidFill>
                  <a:srgbClr val="000000"/>
                </a:solidFill>
                <a:latin typeface="Consolas" panose="020B0609020204030204" pitchFamily="49" charset="0"/>
              </a:rPr>
              <a:t>}</a:t>
            </a:r>
          </a:p>
          <a:p>
            <a:endParaRPr lang="ko-KR" altLang="en-US" dirty="0">
              <a:latin typeface="Consolas" panose="020B0609020204030204" pitchFamily="49" charset="0"/>
            </a:endParaRPr>
          </a:p>
          <a:p>
            <a:r>
              <a:rPr lang="en-US" altLang="ko-KR" dirty="0">
                <a:solidFill>
                  <a:srgbClr val="000000"/>
                </a:solidFill>
                <a:latin typeface="Consolas" panose="020B0609020204030204" pitchFamily="49" charset="0"/>
              </a:rPr>
              <a:t>}</a:t>
            </a:r>
          </a:p>
        </p:txBody>
      </p:sp>
      <p:pic>
        <p:nvPicPr>
          <p:cNvPr id="5" name="그림 4"/>
          <p:cNvPicPr>
            <a:picLocks noChangeAspect="1"/>
          </p:cNvPicPr>
          <p:nvPr/>
        </p:nvPicPr>
        <p:blipFill>
          <a:blip r:embed="rId3"/>
          <a:stretch>
            <a:fillRect/>
          </a:stretch>
        </p:blipFill>
        <p:spPr>
          <a:xfrm>
            <a:off x="4171186" y="5471604"/>
            <a:ext cx="3543300" cy="1295400"/>
          </a:xfrm>
          <a:prstGeom prst="rect">
            <a:avLst/>
          </a:prstGeom>
        </p:spPr>
      </p:pic>
      <p:grpSp>
        <p:nvGrpSpPr>
          <p:cNvPr id="10" name="그룹 9"/>
          <p:cNvGrpSpPr/>
          <p:nvPr/>
        </p:nvGrpSpPr>
        <p:grpSpPr>
          <a:xfrm>
            <a:off x="1295636" y="3861048"/>
            <a:ext cx="4392488" cy="1620180"/>
            <a:chOff x="1295636" y="3861048"/>
            <a:chExt cx="4392488" cy="1620180"/>
          </a:xfrm>
        </p:grpSpPr>
        <p:sp>
          <p:nvSpPr>
            <p:cNvPr id="6" name="직사각형 5"/>
            <p:cNvSpPr/>
            <p:nvPr/>
          </p:nvSpPr>
          <p:spPr>
            <a:xfrm>
              <a:off x="1295636" y="3861048"/>
              <a:ext cx="3456384" cy="57606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 name="꺾인 연결선 7"/>
            <p:cNvCxnSpPr>
              <a:stCxn id="6" idx="3"/>
            </p:cNvCxnSpPr>
            <p:nvPr/>
          </p:nvCxnSpPr>
          <p:spPr>
            <a:xfrm>
              <a:off x="4752020" y="4149080"/>
              <a:ext cx="936104" cy="1332148"/>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474056" y="4788642"/>
              <a:ext cx="2214068" cy="646331"/>
            </a:xfrm>
            <a:prstGeom prst="rect">
              <a:avLst/>
            </a:prstGeom>
            <a:noFill/>
          </p:spPr>
          <p:txBody>
            <a:bodyPr wrap="none" rtlCol="0">
              <a:spAutoFit/>
            </a:bodyPr>
            <a:lstStyle/>
            <a:p>
              <a:r>
                <a:rPr lang="en-US" altLang="ko-KR" dirty="0">
                  <a:solidFill>
                    <a:srgbClr val="FF0000"/>
                  </a:solidFill>
                </a:rPr>
                <a:t>Head</a:t>
              </a:r>
              <a:r>
                <a:rPr lang="ko-KR" altLang="en-US" dirty="0">
                  <a:solidFill>
                    <a:srgbClr val="FF0000"/>
                  </a:solidFill>
                </a:rPr>
                <a:t>에서 꼬리까지</a:t>
              </a:r>
              <a:endParaRPr lang="en-US" altLang="ko-KR" dirty="0">
                <a:solidFill>
                  <a:srgbClr val="FF0000"/>
                </a:solidFill>
              </a:endParaRPr>
            </a:p>
            <a:p>
              <a:r>
                <a:rPr lang="ko-KR" altLang="en-US" dirty="0">
                  <a:solidFill>
                    <a:srgbClr val="FF0000"/>
                  </a:solidFill>
                </a:rPr>
                <a:t>찾아가는 과정</a:t>
              </a:r>
            </a:p>
          </p:txBody>
        </p:sp>
      </p:grpSp>
      <p:grpSp>
        <p:nvGrpSpPr>
          <p:cNvPr id="16" name="그룹 15"/>
          <p:cNvGrpSpPr/>
          <p:nvPr/>
        </p:nvGrpSpPr>
        <p:grpSpPr>
          <a:xfrm>
            <a:off x="1439652" y="4329100"/>
            <a:ext cx="6010780" cy="1790204"/>
            <a:chOff x="1439652" y="4329100"/>
            <a:chExt cx="6010780" cy="1790204"/>
          </a:xfrm>
        </p:grpSpPr>
        <p:sp>
          <p:nvSpPr>
            <p:cNvPr id="11" name="직사각형 10"/>
            <p:cNvSpPr/>
            <p:nvPr/>
          </p:nvSpPr>
          <p:spPr>
            <a:xfrm>
              <a:off x="1439652" y="4329100"/>
              <a:ext cx="2731534" cy="43204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3" name="꺾인 연결선 12"/>
            <p:cNvCxnSpPr>
              <a:stCxn id="11" idx="3"/>
            </p:cNvCxnSpPr>
            <p:nvPr/>
          </p:nvCxnSpPr>
          <p:spPr>
            <a:xfrm>
              <a:off x="4171186" y="4545124"/>
              <a:ext cx="3173122" cy="1574180"/>
            </a:xfrm>
            <a:prstGeom prst="bentConnector3">
              <a:avLst>
                <a:gd name="adj1" fmla="val 99739"/>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034660" y="4712905"/>
              <a:ext cx="1415772" cy="369332"/>
            </a:xfrm>
            <a:prstGeom prst="rect">
              <a:avLst/>
            </a:prstGeom>
            <a:noFill/>
          </p:spPr>
          <p:txBody>
            <a:bodyPr wrap="none" rtlCol="0">
              <a:spAutoFit/>
            </a:bodyPr>
            <a:lstStyle/>
            <a:p>
              <a:r>
                <a:rPr lang="ko-KR" altLang="en-US" dirty="0">
                  <a:solidFill>
                    <a:srgbClr val="FF0000"/>
                  </a:solidFill>
                </a:rPr>
                <a:t>꼬리에 추가</a:t>
              </a:r>
            </a:p>
          </p:txBody>
        </p:sp>
      </p:grpSp>
    </p:spTree>
    <p:extLst>
      <p:ext uri="{BB962C8B-B14F-4D97-AF65-F5344CB8AC3E}">
        <p14:creationId xmlns="" xmlns:p14="http://schemas.microsoft.com/office/powerpoint/2010/main" val="84143010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endParaRPr lang="ko-KR" altLang="en-US"/>
          </a:p>
        </p:txBody>
      </p:sp>
      <p:sp>
        <p:nvSpPr>
          <p:cNvPr id="3" name="제목 2"/>
          <p:cNvSpPr>
            <a:spLocks noGrp="1"/>
          </p:cNvSpPr>
          <p:nvPr>
            <p:ph type="title"/>
          </p:nvPr>
        </p:nvSpPr>
        <p:spPr/>
        <p:txBody>
          <a:bodyPr/>
          <a:lstStyle/>
          <a:p>
            <a:endParaRPr lang="ko-KR" alt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 xmlns:a16="http://schemas.microsoft.com/office/drawing/2014/main" id="{BDDB50ED-97C1-4FD8-9C55-B514B910A229}"/>
              </a:ext>
            </a:extLst>
          </p:cNvPr>
          <p:cNvSpPr>
            <a:spLocks noGrp="1"/>
          </p:cNvSpPr>
          <p:nvPr>
            <p:ph idx="1"/>
          </p:nvPr>
        </p:nvSpPr>
        <p:spPr>
          <a:xfrm>
            <a:off x="323850" y="1125537"/>
            <a:ext cx="8496300" cy="5183187"/>
          </a:xfrm>
        </p:spPr>
        <p:txBody>
          <a:bodyPr/>
          <a:lstStyle/>
          <a:p>
            <a:r>
              <a:rPr lang="ko-KR" altLang="en-US" dirty="0"/>
              <a:t>무기한 온라인 수업 결정에 따른 평가 방식 변경 필요</a:t>
            </a:r>
            <a:endParaRPr lang="en-US" altLang="ko-KR" dirty="0"/>
          </a:p>
          <a:p>
            <a:r>
              <a:rPr lang="ko-KR" altLang="en-US" dirty="0"/>
              <a:t>변경사항</a:t>
            </a:r>
            <a:endParaRPr lang="en-US" altLang="ko-KR" dirty="0"/>
          </a:p>
          <a:p>
            <a:pPr lvl="1"/>
            <a:r>
              <a:rPr lang="ko-KR" altLang="en-US" dirty="0"/>
              <a:t>성적 처리 기준</a:t>
            </a:r>
            <a:endParaRPr lang="en-US" altLang="ko-KR" dirty="0"/>
          </a:p>
          <a:p>
            <a:pPr lvl="2"/>
            <a:r>
              <a:rPr lang="ko-KR" altLang="en-US" dirty="0"/>
              <a:t>기존 </a:t>
            </a:r>
            <a:r>
              <a:rPr lang="en-US" altLang="ko-KR" dirty="0"/>
              <a:t>: A(30%</a:t>
            </a:r>
            <a:r>
              <a:rPr lang="ko-KR" altLang="en-US" dirty="0"/>
              <a:t>이내 </a:t>
            </a:r>
            <a:r>
              <a:rPr lang="en-US" altLang="ko-KR" dirty="0"/>
              <a:t>), B(65% </a:t>
            </a:r>
            <a:r>
              <a:rPr lang="ko-KR" altLang="en-US" dirty="0"/>
              <a:t>이내</a:t>
            </a:r>
            <a:r>
              <a:rPr lang="en-US" altLang="ko-KR" dirty="0"/>
              <a:t>), C </a:t>
            </a:r>
            <a:r>
              <a:rPr lang="ko-KR" altLang="en-US" dirty="0"/>
              <a:t>이하 </a:t>
            </a:r>
            <a:r>
              <a:rPr lang="en-US" altLang="ko-KR" dirty="0"/>
              <a:t>(100% </a:t>
            </a:r>
            <a:r>
              <a:rPr lang="ko-KR" altLang="en-US" dirty="0"/>
              <a:t>이내</a:t>
            </a:r>
            <a:r>
              <a:rPr lang="en-US" altLang="ko-KR" dirty="0"/>
              <a:t>) </a:t>
            </a:r>
            <a:r>
              <a:rPr lang="ko-KR" altLang="en-US" dirty="0"/>
              <a:t>상대평가</a:t>
            </a:r>
            <a:endParaRPr lang="en-US" altLang="ko-KR" dirty="0"/>
          </a:p>
          <a:p>
            <a:pPr lvl="2"/>
            <a:r>
              <a:rPr lang="ko-KR" altLang="en-US" dirty="0"/>
              <a:t>변경 </a:t>
            </a:r>
            <a:r>
              <a:rPr lang="en-US" altLang="ko-KR" dirty="0"/>
              <a:t>: A(40%</a:t>
            </a:r>
            <a:r>
              <a:rPr lang="ko-KR" altLang="en-US" dirty="0"/>
              <a:t>이내</a:t>
            </a:r>
            <a:r>
              <a:rPr lang="en-US" altLang="ko-KR" dirty="0"/>
              <a:t> ), </a:t>
            </a:r>
            <a:r>
              <a:rPr lang="en-US" altLang="ko-KR" dirty="0" smtClean="0"/>
              <a:t>B, C, D, F(100</a:t>
            </a:r>
            <a:r>
              <a:rPr lang="en-US" altLang="ko-KR" dirty="0"/>
              <a:t>% </a:t>
            </a:r>
            <a:r>
              <a:rPr lang="ko-KR" altLang="en-US" dirty="0"/>
              <a:t>이내</a:t>
            </a:r>
            <a:r>
              <a:rPr lang="en-US" altLang="ko-KR" dirty="0"/>
              <a:t>), </a:t>
            </a:r>
            <a:r>
              <a:rPr lang="ko-KR" altLang="en-US" dirty="0"/>
              <a:t>상대평가</a:t>
            </a:r>
            <a:endParaRPr lang="en-US" altLang="ko-KR" dirty="0"/>
          </a:p>
          <a:p>
            <a:pPr lvl="2"/>
            <a:endParaRPr lang="en-US" altLang="ko-KR" dirty="0"/>
          </a:p>
          <a:p>
            <a:pPr lvl="1"/>
            <a:r>
              <a:rPr lang="ko-KR" altLang="en-US" dirty="0"/>
              <a:t>평가방식 변경</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en-US" altLang="ko-KR" dirty="0"/>
              <a:t>Office Hour </a:t>
            </a:r>
            <a:r>
              <a:rPr lang="ko-KR" altLang="en-US" dirty="0"/>
              <a:t>변경사항 </a:t>
            </a:r>
            <a:endParaRPr lang="en-US" altLang="ko-KR" dirty="0"/>
          </a:p>
          <a:p>
            <a:pPr lvl="2"/>
            <a:r>
              <a:rPr lang="ko-KR" altLang="en-US" dirty="0"/>
              <a:t>기존</a:t>
            </a:r>
            <a:r>
              <a:rPr lang="en-US" altLang="ko-KR" dirty="0"/>
              <a:t>: </a:t>
            </a:r>
            <a:r>
              <a:rPr lang="ko-KR" altLang="en-US" dirty="0"/>
              <a:t>월</a:t>
            </a:r>
            <a:r>
              <a:rPr lang="en-US" altLang="ko-KR" dirty="0"/>
              <a:t>, </a:t>
            </a:r>
            <a:r>
              <a:rPr lang="ko-KR" altLang="en-US" dirty="0"/>
              <a:t>금 </a:t>
            </a:r>
            <a:r>
              <a:rPr lang="en-US" altLang="ko-KR" dirty="0"/>
              <a:t>15:00~17:00</a:t>
            </a:r>
          </a:p>
          <a:p>
            <a:pPr lvl="2"/>
            <a:r>
              <a:rPr lang="ko-KR" altLang="en-US" dirty="0"/>
              <a:t>변경</a:t>
            </a:r>
            <a:r>
              <a:rPr lang="en-US" altLang="ko-KR" dirty="0"/>
              <a:t>: </a:t>
            </a:r>
            <a:r>
              <a:rPr lang="ko-KR" altLang="en-US" dirty="0"/>
              <a:t>화</a:t>
            </a:r>
            <a:r>
              <a:rPr lang="en-US" altLang="ko-KR" dirty="0"/>
              <a:t>, </a:t>
            </a:r>
            <a:r>
              <a:rPr lang="ko-KR" altLang="en-US" dirty="0"/>
              <a:t>금 </a:t>
            </a:r>
            <a:r>
              <a:rPr lang="en-US" altLang="ko-KR" dirty="0"/>
              <a:t>15:00~17:00</a:t>
            </a:r>
            <a:endParaRPr lang="ko-KR" altLang="en-US" dirty="0"/>
          </a:p>
        </p:txBody>
      </p:sp>
      <p:sp>
        <p:nvSpPr>
          <p:cNvPr id="3" name="제목 2">
            <a:extLst>
              <a:ext uri="{FF2B5EF4-FFF2-40B4-BE49-F238E27FC236}">
                <a16:creationId xmlns="" xmlns:a16="http://schemas.microsoft.com/office/drawing/2014/main" id="{E8070FD6-C224-493A-ACA0-C22662D79A93}"/>
              </a:ext>
            </a:extLst>
          </p:cNvPr>
          <p:cNvSpPr>
            <a:spLocks noGrp="1"/>
          </p:cNvSpPr>
          <p:nvPr>
            <p:ph type="title"/>
          </p:nvPr>
        </p:nvSpPr>
        <p:spPr/>
        <p:txBody>
          <a:bodyPr/>
          <a:lstStyle/>
          <a:p>
            <a:r>
              <a:rPr lang="ko-KR" altLang="en-US" dirty="0"/>
              <a:t>수업 관련 공지사항</a:t>
            </a:r>
          </a:p>
        </p:txBody>
      </p:sp>
      <p:graphicFrame>
        <p:nvGraphicFramePr>
          <p:cNvPr id="6" name="표 6">
            <a:extLst>
              <a:ext uri="{FF2B5EF4-FFF2-40B4-BE49-F238E27FC236}">
                <a16:creationId xmlns="" xmlns:a16="http://schemas.microsoft.com/office/drawing/2014/main" id="{8E9E2AE4-E98C-4A70-8003-47F5E1B862B2}"/>
              </a:ext>
            </a:extLst>
          </p:cNvPr>
          <p:cNvGraphicFramePr>
            <a:graphicFrameLocks noGrp="1"/>
          </p:cNvGraphicFramePr>
          <p:nvPr/>
        </p:nvGraphicFramePr>
        <p:xfrm>
          <a:off x="971600" y="4041068"/>
          <a:ext cx="6096000" cy="741680"/>
        </p:xfrm>
        <a:graphic>
          <a:graphicData uri="http://schemas.openxmlformats.org/drawingml/2006/table">
            <a:tbl>
              <a:tblPr firstRow="1" bandRow="1">
                <a:tableStyleId>{073A0DAA-6AF3-43AB-8588-CEC1D06C72B9}</a:tableStyleId>
              </a:tblPr>
              <a:tblGrid>
                <a:gridCol w="1524000">
                  <a:extLst>
                    <a:ext uri="{9D8B030D-6E8A-4147-A177-3AD203B41FA5}">
                      <a16:colId xmlns="" xmlns:a16="http://schemas.microsoft.com/office/drawing/2014/main" val="1994956826"/>
                    </a:ext>
                  </a:extLst>
                </a:gridCol>
                <a:gridCol w="1524000">
                  <a:extLst>
                    <a:ext uri="{9D8B030D-6E8A-4147-A177-3AD203B41FA5}">
                      <a16:colId xmlns="" xmlns:a16="http://schemas.microsoft.com/office/drawing/2014/main" val="2794545051"/>
                    </a:ext>
                  </a:extLst>
                </a:gridCol>
                <a:gridCol w="1524000">
                  <a:extLst>
                    <a:ext uri="{9D8B030D-6E8A-4147-A177-3AD203B41FA5}">
                      <a16:colId xmlns="" xmlns:a16="http://schemas.microsoft.com/office/drawing/2014/main" val="4048771362"/>
                    </a:ext>
                  </a:extLst>
                </a:gridCol>
                <a:gridCol w="1524000">
                  <a:extLst>
                    <a:ext uri="{9D8B030D-6E8A-4147-A177-3AD203B41FA5}">
                      <a16:colId xmlns="" xmlns:a16="http://schemas.microsoft.com/office/drawing/2014/main" val="3819912147"/>
                    </a:ext>
                  </a:extLst>
                </a:gridCol>
              </a:tblGrid>
              <a:tr h="370840">
                <a:tc>
                  <a:txBody>
                    <a:bodyPr/>
                    <a:lstStyle/>
                    <a:p>
                      <a:pPr latinLnBrk="1"/>
                      <a:r>
                        <a:rPr lang="ko-KR" altLang="en-US" dirty="0"/>
                        <a:t>출석</a:t>
                      </a:r>
                    </a:p>
                  </a:txBody>
                  <a:tcPr/>
                </a:tc>
                <a:tc>
                  <a:txBody>
                    <a:bodyPr/>
                    <a:lstStyle/>
                    <a:p>
                      <a:pPr latinLnBrk="1"/>
                      <a:r>
                        <a:rPr lang="ko-KR" altLang="en-US" dirty="0"/>
                        <a:t>과제</a:t>
                      </a:r>
                    </a:p>
                  </a:txBody>
                  <a:tcPr/>
                </a:tc>
                <a:tc>
                  <a:txBody>
                    <a:bodyPr/>
                    <a:lstStyle/>
                    <a:p>
                      <a:pPr latinLnBrk="1"/>
                      <a:r>
                        <a:rPr lang="ko-KR" altLang="en-US" dirty="0"/>
                        <a:t>퀴즈</a:t>
                      </a:r>
                    </a:p>
                  </a:txBody>
                  <a:tcPr/>
                </a:tc>
                <a:tc>
                  <a:txBody>
                    <a:bodyPr/>
                    <a:lstStyle/>
                    <a:p>
                      <a:pPr latinLnBrk="1"/>
                      <a:r>
                        <a:rPr lang="ko-KR" altLang="en-US" dirty="0"/>
                        <a:t>기말고사</a:t>
                      </a:r>
                    </a:p>
                  </a:txBody>
                  <a:tcPr/>
                </a:tc>
                <a:extLst>
                  <a:ext uri="{0D108BD9-81ED-4DB2-BD59-A6C34878D82A}">
                    <a16:rowId xmlns="" xmlns:a16="http://schemas.microsoft.com/office/drawing/2014/main" val="3871371608"/>
                  </a:ext>
                </a:extLst>
              </a:tr>
              <a:tr h="370840">
                <a:tc>
                  <a:txBody>
                    <a:bodyPr/>
                    <a:lstStyle/>
                    <a:p>
                      <a:pPr latinLnBrk="1"/>
                      <a:r>
                        <a:rPr lang="en-US" altLang="ko-KR" dirty="0"/>
                        <a:t>10%</a:t>
                      </a:r>
                      <a:endParaRPr lang="ko-KR" altLang="en-US" dirty="0"/>
                    </a:p>
                  </a:txBody>
                  <a:tcPr/>
                </a:tc>
                <a:tc>
                  <a:txBody>
                    <a:bodyPr/>
                    <a:lstStyle/>
                    <a:p>
                      <a:pPr latinLnBrk="1"/>
                      <a:r>
                        <a:rPr lang="en-US" altLang="ko-KR" dirty="0"/>
                        <a:t>30%</a:t>
                      </a:r>
                      <a:endParaRPr lang="ko-KR" altLang="en-US" dirty="0"/>
                    </a:p>
                  </a:txBody>
                  <a:tcPr/>
                </a:tc>
                <a:tc>
                  <a:txBody>
                    <a:bodyPr/>
                    <a:lstStyle/>
                    <a:p>
                      <a:pPr latinLnBrk="1"/>
                      <a:r>
                        <a:rPr lang="en-US" altLang="ko-KR" dirty="0"/>
                        <a:t>20%</a:t>
                      </a:r>
                      <a:endParaRPr lang="ko-KR" altLang="en-US" dirty="0"/>
                    </a:p>
                  </a:txBody>
                  <a:tcPr/>
                </a:tc>
                <a:tc>
                  <a:txBody>
                    <a:bodyPr/>
                    <a:lstStyle/>
                    <a:p>
                      <a:pPr latinLnBrk="1"/>
                      <a:r>
                        <a:rPr lang="en-US" altLang="ko-KR" dirty="0"/>
                        <a:t>40%</a:t>
                      </a:r>
                      <a:endParaRPr lang="ko-KR" altLang="en-US" dirty="0"/>
                    </a:p>
                  </a:txBody>
                  <a:tcPr/>
                </a:tc>
                <a:extLst>
                  <a:ext uri="{0D108BD9-81ED-4DB2-BD59-A6C34878D82A}">
                    <a16:rowId xmlns="" xmlns:a16="http://schemas.microsoft.com/office/drawing/2014/main" val="3606688257"/>
                  </a:ext>
                </a:extLst>
              </a:tr>
            </a:tbl>
          </a:graphicData>
        </a:graphic>
      </p:graphicFrame>
    </p:spTree>
    <p:extLst>
      <p:ext uri="{BB962C8B-B14F-4D97-AF65-F5344CB8AC3E}">
        <p14:creationId xmlns="" xmlns:p14="http://schemas.microsoft.com/office/powerpoint/2010/main" val="216056628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lnSpcReduction="10000"/>
          </a:bodyPr>
          <a:lstStyle/>
          <a:p>
            <a:r>
              <a:rPr lang="ko-KR" altLang="en-US" sz="2000" dirty="0"/>
              <a:t>객체</a:t>
            </a:r>
            <a:endParaRPr lang="en-US" altLang="ko-KR" sz="2000" dirty="0"/>
          </a:p>
          <a:p>
            <a:pPr lvl="1"/>
            <a:r>
              <a:rPr lang="ko-KR" altLang="en-US" sz="1600" dirty="0" smtClean="0"/>
              <a:t>우리가 소프트웨어 </a:t>
            </a:r>
            <a:r>
              <a:rPr lang="ko-KR" altLang="en-US" sz="1600" dirty="0"/>
              <a:t>세계에 구현할 대상</a:t>
            </a:r>
            <a:endParaRPr lang="en-US" altLang="ko-KR" sz="1600" dirty="0"/>
          </a:p>
          <a:p>
            <a:pPr lvl="1"/>
            <a:r>
              <a:rPr lang="ko-KR" altLang="en-US" sz="1600" dirty="0" smtClean="0"/>
              <a:t>우리가 구현한 대상인 객체는 각 객체마다 </a:t>
            </a:r>
            <a:r>
              <a:rPr lang="ko-KR" altLang="en-US" sz="1600" dirty="0"/>
              <a:t>고유의 특성과 행동을 가짐</a:t>
            </a:r>
            <a:endParaRPr lang="en-US" altLang="ko-KR" sz="1600" dirty="0"/>
          </a:p>
          <a:p>
            <a:pPr lvl="1"/>
            <a:r>
              <a:rPr lang="ko-KR" altLang="en-US" sz="1600" dirty="0"/>
              <a:t>다른 객체들과 정보를 주고 받는 중 상호작용하며 살아감</a:t>
            </a:r>
            <a:endParaRPr lang="en-US" altLang="ko-KR" sz="2000" dirty="0"/>
          </a:p>
          <a:p>
            <a:endParaRPr lang="en-US" altLang="ko-KR" sz="2000" dirty="0"/>
          </a:p>
          <a:p>
            <a:endParaRPr lang="en-US" altLang="ko-KR" sz="2000" dirty="0"/>
          </a:p>
          <a:p>
            <a:endParaRPr lang="en-US" altLang="ko-KR" sz="2000" dirty="0"/>
          </a:p>
          <a:p>
            <a:endParaRPr lang="en-US" altLang="ko-KR" sz="2000" dirty="0"/>
          </a:p>
          <a:p>
            <a:endParaRPr lang="en-US" altLang="ko-KR" sz="2000" dirty="0"/>
          </a:p>
          <a:p>
            <a:endParaRPr lang="en-US" altLang="ko-KR" sz="2000" dirty="0"/>
          </a:p>
          <a:p>
            <a:endParaRPr lang="en-US" altLang="ko-KR" sz="2000" dirty="0"/>
          </a:p>
          <a:p>
            <a:r>
              <a:rPr lang="en-US" altLang="ko-KR" sz="2000" dirty="0"/>
              <a:t>Class</a:t>
            </a:r>
          </a:p>
          <a:p>
            <a:pPr lvl="1"/>
            <a:r>
              <a:rPr lang="ko-KR" altLang="en-US" sz="1800" dirty="0"/>
              <a:t>객체를 정의하는 틀</a:t>
            </a:r>
            <a:endParaRPr lang="en-US" altLang="ko-KR" sz="1800" dirty="0"/>
          </a:p>
          <a:p>
            <a:pPr lvl="1"/>
            <a:r>
              <a:rPr lang="en-US" altLang="ko-KR" sz="1800" dirty="0"/>
              <a:t>Data</a:t>
            </a:r>
            <a:r>
              <a:rPr lang="ko-KR" altLang="en-US" sz="1800" dirty="0"/>
              <a:t>를 관련된 코드</a:t>
            </a:r>
            <a:r>
              <a:rPr lang="en-US" altLang="ko-KR" sz="1800" dirty="0" smtClean="0"/>
              <a:t>(</a:t>
            </a:r>
            <a:r>
              <a:rPr lang="ko-KR" altLang="en-US" sz="1800" dirty="0" smtClean="0"/>
              <a:t>혹은 관련된 동작을</a:t>
            </a:r>
            <a:r>
              <a:rPr lang="en-US" altLang="ko-KR" sz="1800" dirty="0" smtClean="0"/>
              <a:t>)</a:t>
            </a:r>
            <a:r>
              <a:rPr lang="ko-KR" altLang="en-US" sz="1800" dirty="0" smtClean="0"/>
              <a:t>와 </a:t>
            </a:r>
            <a:r>
              <a:rPr lang="ko-KR" altLang="en-US" sz="1800" dirty="0"/>
              <a:t>함께 묶음</a:t>
            </a:r>
            <a:endParaRPr lang="en-US" altLang="ko-KR" sz="1800" dirty="0"/>
          </a:p>
          <a:p>
            <a:pPr lvl="1"/>
            <a:r>
              <a:rPr lang="ko-KR" altLang="en-US" sz="1800" dirty="0"/>
              <a:t>객체를 구성하는 유사한 </a:t>
            </a:r>
            <a:r>
              <a:rPr lang="ko-KR" altLang="en-US" sz="1800" dirty="0" smtClean="0"/>
              <a:t>동작</a:t>
            </a:r>
            <a:r>
              <a:rPr lang="en-US" altLang="ko-KR" sz="1800" dirty="0" smtClean="0"/>
              <a:t>(</a:t>
            </a:r>
            <a:r>
              <a:rPr lang="ko-KR" altLang="en-US" sz="1800" dirty="0" smtClean="0"/>
              <a:t>동작들은 함수에서 구현</a:t>
            </a:r>
            <a:r>
              <a:rPr lang="en-US" altLang="ko-KR" sz="1800" dirty="0" smtClean="0"/>
              <a:t>)</a:t>
            </a:r>
            <a:r>
              <a:rPr lang="ko-KR" altLang="en-US" sz="1800" dirty="0" smtClean="0"/>
              <a:t>들을 </a:t>
            </a:r>
            <a:r>
              <a:rPr lang="ko-KR" altLang="en-US" sz="1800" dirty="0"/>
              <a:t>하나로 </a:t>
            </a:r>
            <a:r>
              <a:rPr lang="ko-KR" altLang="en-US" sz="1800" dirty="0" smtClean="0"/>
              <a:t>묶음</a:t>
            </a:r>
            <a:endParaRPr lang="en-US" altLang="ko-KR" sz="1800" dirty="0" smtClean="0"/>
          </a:p>
          <a:p>
            <a:pPr lvl="1"/>
            <a:r>
              <a:rPr lang="ko-KR" altLang="en-US" sz="1800" dirty="0" smtClean="0"/>
              <a:t>그리고 그 틀을 가지고 있는 객체는 </a:t>
            </a:r>
            <a:r>
              <a:rPr lang="ko-KR" altLang="en-US" sz="1800" dirty="0" err="1" smtClean="0"/>
              <a:t>인스턴스라고</a:t>
            </a:r>
            <a:r>
              <a:rPr lang="ko-KR" altLang="en-US" sz="1800" dirty="0" smtClean="0"/>
              <a:t> 부름</a:t>
            </a:r>
            <a:endParaRPr lang="en-US" altLang="ko-KR" sz="1800" dirty="0"/>
          </a:p>
          <a:p>
            <a:endParaRPr lang="ko-KR" altLang="en-US" dirty="0"/>
          </a:p>
        </p:txBody>
      </p:sp>
      <p:sp>
        <p:nvSpPr>
          <p:cNvPr id="3" name="제목 2"/>
          <p:cNvSpPr>
            <a:spLocks noGrp="1"/>
          </p:cNvSpPr>
          <p:nvPr>
            <p:ph type="title"/>
          </p:nvPr>
        </p:nvSpPr>
        <p:spPr/>
        <p:txBody>
          <a:bodyPr/>
          <a:lstStyle/>
          <a:p>
            <a:r>
              <a:rPr lang="ko-KR" altLang="en-US" dirty="0"/>
              <a:t>지난시간</a:t>
            </a:r>
            <a:r>
              <a:rPr lang="en-US" altLang="ko-KR" dirty="0"/>
              <a:t>: </a:t>
            </a:r>
            <a:r>
              <a:rPr lang="ko-KR" altLang="en-US" dirty="0"/>
              <a:t>객체와 </a:t>
            </a:r>
            <a:r>
              <a:rPr lang="en-US" altLang="ko-KR" dirty="0"/>
              <a:t>Class</a:t>
            </a:r>
            <a:endParaRPr lang="ko-KR" altLang="en-US" dirty="0"/>
          </a:p>
        </p:txBody>
      </p:sp>
      <p:pic>
        <p:nvPicPr>
          <p:cNvPr id="4" name="Picture 2" descr="Image result for ê°ì²´ ì§í¥">
            <a:extLst>
              <a:ext uri="{FF2B5EF4-FFF2-40B4-BE49-F238E27FC236}">
                <a16:creationId xmlns="" xmlns:a16="http://schemas.microsoft.com/office/drawing/2014/main" id="{BBFD7BF6-9D06-4E45-AA39-B5BD02CD5A48}"/>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753798" y="2739503"/>
            <a:ext cx="3636404" cy="195525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16352754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 xmlns:a16="http://schemas.microsoft.com/office/drawing/2014/main" id="{D9229E44-43E6-4E79-997C-A6608F75F431}"/>
              </a:ext>
            </a:extLst>
          </p:cNvPr>
          <p:cNvSpPr>
            <a:spLocks noGrp="1"/>
          </p:cNvSpPr>
          <p:nvPr>
            <p:ph idx="1"/>
          </p:nvPr>
        </p:nvSpPr>
        <p:spPr/>
        <p:txBody>
          <a:bodyPr/>
          <a:lstStyle/>
          <a:p>
            <a:r>
              <a:rPr lang="ko-KR" altLang="en-US" dirty="0"/>
              <a:t>인스턴스</a:t>
            </a:r>
            <a:r>
              <a:rPr lang="en-US" altLang="ko-KR" dirty="0"/>
              <a:t>: </a:t>
            </a:r>
            <a:r>
              <a:rPr lang="ko-KR" altLang="en-US" dirty="0"/>
              <a:t>클래스에 정의된 틀에 따라 실제 메모리에 생성되는 객체</a:t>
            </a:r>
          </a:p>
        </p:txBody>
      </p:sp>
      <p:sp>
        <p:nvSpPr>
          <p:cNvPr id="3" name="제목 2">
            <a:extLst>
              <a:ext uri="{FF2B5EF4-FFF2-40B4-BE49-F238E27FC236}">
                <a16:creationId xmlns="" xmlns:a16="http://schemas.microsoft.com/office/drawing/2014/main" id="{A04DA480-6A58-4A36-AE51-D8DBA65EFF9E}"/>
              </a:ext>
            </a:extLst>
          </p:cNvPr>
          <p:cNvSpPr>
            <a:spLocks noGrp="1"/>
          </p:cNvSpPr>
          <p:nvPr>
            <p:ph type="title"/>
          </p:nvPr>
        </p:nvSpPr>
        <p:spPr/>
        <p:txBody>
          <a:bodyPr/>
          <a:lstStyle/>
          <a:p>
            <a:r>
              <a:rPr lang="ko-KR" altLang="en-US" dirty="0"/>
              <a:t>지난시간</a:t>
            </a:r>
            <a:r>
              <a:rPr lang="en-US" altLang="ko-KR" dirty="0"/>
              <a:t>: Class</a:t>
            </a:r>
            <a:r>
              <a:rPr lang="ko-KR" altLang="en-US" dirty="0"/>
              <a:t>와 인스턴스 </a:t>
            </a:r>
            <a:r>
              <a:rPr lang="en-US" altLang="ko-KR" dirty="0"/>
              <a:t>(Instance)</a:t>
            </a:r>
            <a:endParaRPr lang="ko-KR" altLang="en-US" dirty="0"/>
          </a:p>
        </p:txBody>
      </p:sp>
      <p:pic>
        <p:nvPicPr>
          <p:cNvPr id="7170" name="Picture 2" descr="http://4.bp.blogspot.com/-jQlFY1SgWuM/UqZUAgb1s4I/AAAAAAAAAAQ/p35LGduRa0Q/s320/1.png">
            <a:extLst>
              <a:ext uri="{FF2B5EF4-FFF2-40B4-BE49-F238E27FC236}">
                <a16:creationId xmlns="" xmlns:a16="http://schemas.microsoft.com/office/drawing/2014/main" id="{967B58E0-F658-412D-95F8-A90DDC364816}"/>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735796" y="1988840"/>
            <a:ext cx="3384376" cy="2696925"/>
          </a:xfrm>
          <a:prstGeom prst="rect">
            <a:avLst/>
          </a:prstGeom>
          <a:noFill/>
          <a:extLst>
            <a:ext uri="{909E8E84-426E-40DD-AFC4-6F175D3DCCD1}">
              <a14:hiddenFill xmlns="" xmlns:a14="http://schemas.microsoft.com/office/drawing/2010/main">
                <a:solidFill>
                  <a:srgbClr val="FFFFFF"/>
                </a:solidFill>
              </a14:hiddenFill>
            </a:ext>
          </a:extLst>
        </p:spPr>
      </p:pic>
      <p:sp>
        <p:nvSpPr>
          <p:cNvPr id="4" name="직사각형 3">
            <a:extLst>
              <a:ext uri="{FF2B5EF4-FFF2-40B4-BE49-F238E27FC236}">
                <a16:creationId xmlns="" xmlns:a16="http://schemas.microsoft.com/office/drawing/2014/main" id="{5AC71120-C75F-4D79-8948-3769DAF81FF3}"/>
              </a:ext>
            </a:extLst>
          </p:cNvPr>
          <p:cNvSpPr/>
          <p:nvPr/>
        </p:nvSpPr>
        <p:spPr>
          <a:xfrm>
            <a:off x="1151620" y="4855042"/>
            <a:ext cx="7452828" cy="1200329"/>
          </a:xfrm>
          <a:prstGeom prst="rect">
            <a:avLst/>
          </a:prstGeom>
        </p:spPr>
        <p:txBody>
          <a:bodyPr wrap="square">
            <a:spAutoFit/>
          </a:bodyPr>
          <a:lstStyle/>
          <a:p>
            <a:r>
              <a:rPr lang="en-US" altLang="ko-KR" b="1" dirty="0">
                <a:solidFill>
                  <a:srgbClr val="7F0055"/>
                </a:solidFill>
                <a:latin typeface="Consolas" panose="020B0609020204030204" pitchFamily="49" charset="0"/>
              </a:rPr>
              <a:t>public</a:t>
            </a:r>
            <a:r>
              <a:rPr lang="en-US" altLang="ko-KR" b="1" dirty="0">
                <a:solidFill>
                  <a:srgbClr val="000000"/>
                </a:solidFill>
                <a:latin typeface="Consolas" panose="020B0609020204030204" pitchFamily="49" charset="0"/>
              </a:rPr>
              <a:t> </a:t>
            </a:r>
            <a:r>
              <a:rPr lang="en-US" altLang="ko-KR" b="1" dirty="0">
                <a:solidFill>
                  <a:srgbClr val="7F0055"/>
                </a:solidFill>
                <a:latin typeface="Consolas" panose="020B0609020204030204" pitchFamily="49" charset="0"/>
              </a:rPr>
              <a:t>static</a:t>
            </a:r>
            <a:r>
              <a:rPr lang="en-US" altLang="ko-KR" b="1" dirty="0">
                <a:solidFill>
                  <a:srgbClr val="000000"/>
                </a:solidFill>
                <a:latin typeface="Consolas" panose="020B0609020204030204" pitchFamily="49" charset="0"/>
              </a:rPr>
              <a:t> </a:t>
            </a:r>
            <a:r>
              <a:rPr lang="en-US" altLang="ko-KR" b="1" dirty="0">
                <a:solidFill>
                  <a:srgbClr val="7F0055"/>
                </a:solidFill>
                <a:latin typeface="Consolas" panose="020B0609020204030204" pitchFamily="49" charset="0"/>
              </a:rPr>
              <a:t>void</a:t>
            </a:r>
            <a:r>
              <a:rPr lang="en-US" altLang="ko-KR" b="1" dirty="0">
                <a:solidFill>
                  <a:srgbClr val="000000"/>
                </a:solidFill>
                <a:latin typeface="Consolas" panose="020B0609020204030204" pitchFamily="49" charset="0"/>
              </a:rPr>
              <a:t> main(String[] </a:t>
            </a:r>
            <a:r>
              <a:rPr lang="en-US" altLang="ko-KR" b="1" dirty="0" err="1">
                <a:solidFill>
                  <a:srgbClr val="6A3E3E"/>
                </a:solidFill>
                <a:latin typeface="Consolas" panose="020B0609020204030204" pitchFamily="49" charset="0"/>
              </a:rPr>
              <a:t>args</a:t>
            </a:r>
            <a:r>
              <a:rPr lang="en-US" altLang="ko-KR" b="1" dirty="0">
                <a:solidFill>
                  <a:srgbClr val="000000"/>
                </a:solidFill>
                <a:latin typeface="Consolas" panose="020B0609020204030204" pitchFamily="49" charset="0"/>
              </a:rPr>
              <a:t>) {</a:t>
            </a:r>
          </a:p>
          <a:p>
            <a:endParaRPr lang="ko-KR" altLang="en-US" dirty="0">
              <a:latin typeface="Consolas" panose="020B0609020204030204" pitchFamily="49" charset="0"/>
            </a:endParaRPr>
          </a:p>
          <a:p>
            <a:r>
              <a:rPr lang="en-US" altLang="ko-KR" dirty="0">
                <a:solidFill>
                  <a:srgbClr val="000000"/>
                </a:solidFill>
                <a:latin typeface="Consolas" panose="020B0609020204030204" pitchFamily="49" charset="0"/>
              </a:rPr>
              <a:t>	person </a:t>
            </a:r>
            <a:r>
              <a:rPr lang="en-US" altLang="ko-KR" dirty="0" err="1">
                <a:solidFill>
                  <a:srgbClr val="6A3E3E"/>
                </a:solidFill>
                <a:latin typeface="Consolas" panose="020B0609020204030204" pitchFamily="49" charset="0"/>
              </a:rPr>
              <a:t>geunseop</a:t>
            </a:r>
            <a:r>
              <a:rPr lang="en-US" altLang="ko-KR" dirty="0">
                <a:solidFill>
                  <a:srgbClr val="000000"/>
                </a:solidFill>
                <a:latin typeface="Consolas" panose="020B0609020204030204" pitchFamily="49" charset="0"/>
              </a:rPr>
              <a:t> = </a:t>
            </a:r>
            <a:r>
              <a:rPr lang="en-US" altLang="ko-KR" b="1" dirty="0">
                <a:solidFill>
                  <a:srgbClr val="7F0055"/>
                </a:solidFill>
                <a:latin typeface="Consolas" panose="020B0609020204030204" pitchFamily="49" charset="0"/>
              </a:rPr>
              <a:t>new</a:t>
            </a:r>
            <a:r>
              <a:rPr lang="en-US" altLang="ko-KR" b="1" dirty="0">
                <a:solidFill>
                  <a:srgbClr val="000000"/>
                </a:solidFill>
                <a:latin typeface="Consolas" panose="020B0609020204030204" pitchFamily="49" charset="0"/>
              </a:rPr>
              <a:t> person();</a:t>
            </a:r>
          </a:p>
          <a:p>
            <a:r>
              <a:rPr lang="en-US" altLang="ko-KR" dirty="0">
                <a:solidFill>
                  <a:srgbClr val="000000"/>
                </a:solidFill>
                <a:latin typeface="Consolas" panose="020B0609020204030204" pitchFamily="49" charset="0"/>
              </a:rPr>
              <a:t>}</a:t>
            </a:r>
            <a:endParaRPr lang="ko-KR" altLang="en-US" dirty="0"/>
          </a:p>
        </p:txBody>
      </p:sp>
      <p:grpSp>
        <p:nvGrpSpPr>
          <p:cNvPr id="13" name="그룹 12">
            <a:extLst>
              <a:ext uri="{FF2B5EF4-FFF2-40B4-BE49-F238E27FC236}">
                <a16:creationId xmlns="" xmlns:a16="http://schemas.microsoft.com/office/drawing/2014/main" id="{D1264D41-37F8-4A4D-8F3E-8ACBF8F2068F}"/>
              </a:ext>
            </a:extLst>
          </p:cNvPr>
          <p:cNvGrpSpPr/>
          <p:nvPr/>
        </p:nvGrpSpPr>
        <p:grpSpPr>
          <a:xfrm>
            <a:off x="1829375" y="5455206"/>
            <a:ext cx="2396810" cy="1138211"/>
            <a:chOff x="1829375" y="5285929"/>
            <a:chExt cx="2396810" cy="1138211"/>
          </a:xfrm>
        </p:grpSpPr>
        <p:sp>
          <p:nvSpPr>
            <p:cNvPr id="5" name="직사각형 4">
              <a:extLst>
                <a:ext uri="{FF2B5EF4-FFF2-40B4-BE49-F238E27FC236}">
                  <a16:creationId xmlns="" xmlns:a16="http://schemas.microsoft.com/office/drawing/2014/main" id="{91E0A016-EBFC-4443-889C-9621DB38907C}"/>
                </a:ext>
              </a:extLst>
            </p:cNvPr>
            <p:cNvSpPr/>
            <p:nvPr/>
          </p:nvSpPr>
          <p:spPr>
            <a:xfrm>
              <a:off x="2015716" y="5285929"/>
              <a:ext cx="864096" cy="278452"/>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 xmlns:a16="http://schemas.microsoft.com/office/drawing/2014/main" id="{FE6C9136-82C5-4215-AEEB-CB03AA4E1AF5}"/>
                </a:ext>
              </a:extLst>
            </p:cNvPr>
            <p:cNvSpPr/>
            <p:nvPr/>
          </p:nvSpPr>
          <p:spPr>
            <a:xfrm>
              <a:off x="3027780" y="5294335"/>
              <a:ext cx="1044116" cy="278452"/>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a:extLst>
                <a:ext uri="{FF2B5EF4-FFF2-40B4-BE49-F238E27FC236}">
                  <a16:creationId xmlns="" xmlns:a16="http://schemas.microsoft.com/office/drawing/2014/main" id="{0E869BD8-D608-477B-AB1E-485EAC5C33B3}"/>
                </a:ext>
              </a:extLst>
            </p:cNvPr>
            <p:cNvSpPr txBox="1"/>
            <p:nvPr/>
          </p:nvSpPr>
          <p:spPr>
            <a:xfrm>
              <a:off x="1829375" y="6054808"/>
              <a:ext cx="2396810" cy="369332"/>
            </a:xfrm>
            <a:prstGeom prst="rect">
              <a:avLst/>
            </a:prstGeom>
            <a:noFill/>
          </p:spPr>
          <p:txBody>
            <a:bodyPr wrap="none" rtlCol="0">
              <a:spAutoFit/>
            </a:bodyPr>
            <a:lstStyle/>
            <a:p>
              <a:r>
                <a:rPr lang="en-US" altLang="ko-KR" dirty="0"/>
                <a:t>Class type     </a:t>
              </a:r>
              <a:r>
                <a:rPr lang="ko-KR" altLang="en-US" dirty="0"/>
                <a:t>인스턴스</a:t>
              </a:r>
              <a:r>
                <a:rPr lang="en-US" altLang="ko-KR" dirty="0"/>
                <a:t> </a:t>
              </a:r>
              <a:endParaRPr lang="ko-KR" altLang="en-US" dirty="0"/>
            </a:p>
          </p:txBody>
        </p:sp>
        <p:cxnSp>
          <p:nvCxnSpPr>
            <p:cNvPr id="9" name="직선 화살표 연결선 8">
              <a:extLst>
                <a:ext uri="{FF2B5EF4-FFF2-40B4-BE49-F238E27FC236}">
                  <a16:creationId xmlns="" xmlns:a16="http://schemas.microsoft.com/office/drawing/2014/main" id="{ECD90BB3-983A-4B8B-8CD0-ECCDCA19F082}"/>
                </a:ext>
              </a:extLst>
            </p:cNvPr>
            <p:cNvCxnSpPr>
              <a:cxnSpLocks/>
            </p:cNvCxnSpPr>
            <p:nvPr/>
          </p:nvCxnSpPr>
          <p:spPr>
            <a:xfrm flipV="1">
              <a:off x="2447764" y="5572787"/>
              <a:ext cx="0" cy="482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 xmlns:a16="http://schemas.microsoft.com/office/drawing/2014/main" id="{BCD42B10-E248-42E0-A5BF-9F6485324FDC}"/>
                </a:ext>
              </a:extLst>
            </p:cNvPr>
            <p:cNvCxnSpPr/>
            <p:nvPr/>
          </p:nvCxnSpPr>
          <p:spPr>
            <a:xfrm flipV="1">
              <a:off x="3549838" y="5572787"/>
              <a:ext cx="0" cy="482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9" name="그룹 18">
            <a:extLst>
              <a:ext uri="{FF2B5EF4-FFF2-40B4-BE49-F238E27FC236}">
                <a16:creationId xmlns="" xmlns:a16="http://schemas.microsoft.com/office/drawing/2014/main" id="{4396E3CC-6500-423A-8B81-1AB453CD5065}"/>
              </a:ext>
            </a:extLst>
          </p:cNvPr>
          <p:cNvGrpSpPr/>
          <p:nvPr/>
        </p:nvGrpSpPr>
        <p:grpSpPr>
          <a:xfrm>
            <a:off x="4360913" y="5463612"/>
            <a:ext cx="3635162" cy="1339086"/>
            <a:chOff x="4360913" y="5463612"/>
            <a:chExt cx="3635162" cy="1339086"/>
          </a:xfrm>
        </p:grpSpPr>
        <p:sp>
          <p:nvSpPr>
            <p:cNvPr id="15" name="직사각형 14">
              <a:extLst>
                <a:ext uri="{FF2B5EF4-FFF2-40B4-BE49-F238E27FC236}">
                  <a16:creationId xmlns="" xmlns:a16="http://schemas.microsoft.com/office/drawing/2014/main" id="{571EDEED-77B2-44E1-9D05-C02A4E3A4859}"/>
                </a:ext>
              </a:extLst>
            </p:cNvPr>
            <p:cNvSpPr/>
            <p:nvPr/>
          </p:nvSpPr>
          <p:spPr>
            <a:xfrm>
              <a:off x="4377608" y="5463612"/>
              <a:ext cx="1742564" cy="268851"/>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8" name="그룹 17">
              <a:extLst>
                <a:ext uri="{FF2B5EF4-FFF2-40B4-BE49-F238E27FC236}">
                  <a16:creationId xmlns="" xmlns:a16="http://schemas.microsoft.com/office/drawing/2014/main" id="{068702E9-5E83-48C1-A30E-E643738D3E03}"/>
                </a:ext>
              </a:extLst>
            </p:cNvPr>
            <p:cNvGrpSpPr/>
            <p:nvPr/>
          </p:nvGrpSpPr>
          <p:grpSpPr>
            <a:xfrm>
              <a:off x="4360913" y="5816563"/>
              <a:ext cx="3635162" cy="986135"/>
              <a:chOff x="4360913" y="5816563"/>
              <a:chExt cx="3635162" cy="986135"/>
            </a:xfrm>
          </p:grpSpPr>
          <p:sp>
            <p:nvSpPr>
              <p:cNvPr id="16" name="TextBox 15">
                <a:extLst>
                  <a:ext uri="{FF2B5EF4-FFF2-40B4-BE49-F238E27FC236}">
                    <a16:creationId xmlns="" xmlns:a16="http://schemas.microsoft.com/office/drawing/2014/main" id="{A3B89CDE-2F01-4A29-BACA-1FB2A16B3F98}"/>
                  </a:ext>
                </a:extLst>
              </p:cNvPr>
              <p:cNvSpPr txBox="1"/>
              <p:nvPr/>
            </p:nvSpPr>
            <p:spPr>
              <a:xfrm>
                <a:off x="4360913" y="6156367"/>
                <a:ext cx="3635162" cy="646331"/>
              </a:xfrm>
              <a:prstGeom prst="rect">
                <a:avLst/>
              </a:prstGeom>
              <a:noFill/>
            </p:spPr>
            <p:txBody>
              <a:bodyPr wrap="none" rtlCol="0">
                <a:spAutoFit/>
              </a:bodyPr>
              <a:lstStyle/>
              <a:p>
                <a:r>
                  <a:rPr lang="en-US" altLang="ko-KR" dirty="0"/>
                  <a:t>person</a:t>
                </a:r>
                <a:r>
                  <a:rPr lang="ko-KR" altLang="en-US" dirty="0"/>
                  <a:t> 클래스 크기만큼 메모리에 </a:t>
                </a:r>
                <a:endParaRPr lang="en-US" altLang="ko-KR" dirty="0"/>
              </a:p>
              <a:p>
                <a:r>
                  <a:rPr lang="ko-KR" altLang="en-US" dirty="0"/>
                  <a:t>공간을 확보해라</a:t>
                </a:r>
              </a:p>
            </p:txBody>
          </p:sp>
          <p:cxnSp>
            <p:nvCxnSpPr>
              <p:cNvPr id="17" name="직선 화살표 연결선 16">
                <a:extLst>
                  <a:ext uri="{FF2B5EF4-FFF2-40B4-BE49-F238E27FC236}">
                    <a16:creationId xmlns="" xmlns:a16="http://schemas.microsoft.com/office/drawing/2014/main" id="{92FFA8D9-BC20-49A7-9D22-90D4856A846A}"/>
                  </a:ext>
                </a:extLst>
              </p:cNvPr>
              <p:cNvCxnSpPr/>
              <p:nvPr/>
            </p:nvCxnSpPr>
            <p:spPr>
              <a:xfrm flipV="1">
                <a:off x="5328258" y="5816563"/>
                <a:ext cx="0" cy="311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 xmlns:p14="http://schemas.microsoft.com/office/powerpoint/2010/main" val="248634391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endParaRPr lang="ko-KR" altLang="en-US" dirty="0"/>
          </a:p>
        </p:txBody>
      </p:sp>
      <p:sp>
        <p:nvSpPr>
          <p:cNvPr id="3" name="제목 2"/>
          <p:cNvSpPr>
            <a:spLocks noGrp="1"/>
          </p:cNvSpPr>
          <p:nvPr>
            <p:ph type="title"/>
          </p:nvPr>
        </p:nvSpPr>
        <p:spPr/>
        <p:txBody>
          <a:bodyPr/>
          <a:lstStyle/>
          <a:p>
            <a:r>
              <a:rPr lang="en-US" altLang="ko-KR" dirty="0"/>
              <a:t>Linked </a:t>
            </a:r>
            <a:r>
              <a:rPr lang="en-US" altLang="ko-KR" dirty="0" smtClean="0"/>
              <a:t>List (</a:t>
            </a:r>
            <a:r>
              <a:rPr smtClean="0"/>
              <a:t>연결고리</a:t>
            </a:r>
            <a:r>
              <a:rPr lang="en-US" altLang="ko-KR" dirty="0" smtClean="0"/>
              <a:t>)</a:t>
            </a:r>
            <a:endParaRPr lang="ko-KR" altLang="en-US" dirty="0"/>
          </a:p>
        </p:txBody>
      </p:sp>
      <p:pic>
        <p:nvPicPr>
          <p:cNvPr id="5" name="그림 4"/>
          <p:cNvPicPr>
            <a:picLocks noChangeAspect="1"/>
          </p:cNvPicPr>
          <p:nvPr/>
        </p:nvPicPr>
        <p:blipFill rotWithShape="1">
          <a:blip r:embed="rId2"/>
          <a:srcRect b="12176"/>
          <a:stretch/>
        </p:blipFill>
        <p:spPr>
          <a:xfrm>
            <a:off x="3428992" y="2643182"/>
            <a:ext cx="2143125" cy="1882188"/>
          </a:xfrm>
          <a:prstGeom prst="rect">
            <a:avLst/>
          </a:prstGeom>
        </p:spPr>
      </p:pic>
    </p:spTree>
    <p:extLst>
      <p:ext uri="{BB962C8B-B14F-4D97-AF65-F5344CB8AC3E}">
        <p14:creationId xmlns:p14="http://schemas.microsoft.com/office/powerpoint/2010/main" xmlns="" val="184496229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GBT 2</a:t>
            </a:r>
            <a:r>
              <a:rPr lang="ko-KR" altLang="en-US" dirty="0"/>
              <a:t>학년 </a:t>
            </a:r>
            <a:r>
              <a:rPr lang="ko-KR" altLang="en-US" dirty="0" err="1"/>
              <a:t>강비티는</a:t>
            </a:r>
            <a:r>
              <a:rPr lang="ko-KR" altLang="en-US" dirty="0"/>
              <a:t> </a:t>
            </a:r>
            <a:r>
              <a:rPr lang="en-US" altLang="ko-KR" dirty="0"/>
              <a:t>fin tech</a:t>
            </a:r>
            <a:r>
              <a:rPr lang="ko-KR" altLang="en-US" dirty="0"/>
              <a:t>에 관심이 있어서 새로운 가상 화폐를 만들어 보기로 결심함</a:t>
            </a:r>
            <a:r>
              <a:rPr lang="en-US" altLang="ko-KR" dirty="0"/>
              <a:t>.</a:t>
            </a:r>
          </a:p>
          <a:p>
            <a:endParaRPr lang="en-US" altLang="ko-KR" dirty="0"/>
          </a:p>
          <a:p>
            <a:r>
              <a:rPr lang="ko-KR" altLang="en-US" dirty="0"/>
              <a:t>사람들의 거래 내역을 블록으로 만들어 컴퓨터에 저장하기로 함</a:t>
            </a:r>
            <a:r>
              <a:rPr lang="en-US" altLang="ko-KR" dirty="0"/>
              <a:t>.</a:t>
            </a:r>
            <a:endParaRPr lang="ko-KR" altLang="en-US" dirty="0"/>
          </a:p>
        </p:txBody>
      </p:sp>
      <p:sp>
        <p:nvSpPr>
          <p:cNvPr id="3" name="제목 2"/>
          <p:cNvSpPr>
            <a:spLocks noGrp="1"/>
          </p:cNvSpPr>
          <p:nvPr>
            <p:ph type="title"/>
          </p:nvPr>
        </p:nvSpPr>
        <p:spPr/>
        <p:txBody>
          <a:bodyPr/>
          <a:lstStyle/>
          <a:p>
            <a:r>
              <a:rPr lang="ko-KR" altLang="en-US" dirty="0" err="1"/>
              <a:t>어느날</a:t>
            </a:r>
            <a:r>
              <a:rPr lang="en-US" altLang="ko-KR" dirty="0"/>
              <a:t>…</a:t>
            </a:r>
            <a:endParaRPr lang="ko-KR" altLang="en-US" dirty="0"/>
          </a:p>
        </p:txBody>
      </p:sp>
      <p:pic>
        <p:nvPicPr>
          <p:cNvPr id="2050" name="Picture 2" descr="Image result for ê°ìíí ë¸ë¡ì²´ì¸"/>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55676" y="3054470"/>
            <a:ext cx="4598975" cy="355179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 name="그룹 7"/>
          <p:cNvGrpSpPr/>
          <p:nvPr/>
        </p:nvGrpSpPr>
        <p:grpSpPr>
          <a:xfrm>
            <a:off x="3383948" y="4830365"/>
            <a:ext cx="5700278" cy="1478359"/>
            <a:chOff x="3383948" y="4830365"/>
            <a:chExt cx="5700278" cy="1478359"/>
          </a:xfrm>
        </p:grpSpPr>
        <p:sp>
          <p:nvSpPr>
            <p:cNvPr id="4" name="직사각형 3"/>
            <p:cNvSpPr/>
            <p:nvPr/>
          </p:nvSpPr>
          <p:spPr>
            <a:xfrm>
              <a:off x="3383948" y="4905164"/>
              <a:ext cx="1116044" cy="140356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5922783" y="4830365"/>
              <a:ext cx="3161443" cy="338554"/>
            </a:xfrm>
            <a:prstGeom prst="rect">
              <a:avLst/>
            </a:prstGeom>
            <a:noFill/>
          </p:spPr>
          <p:txBody>
            <a:bodyPr wrap="none" rtlCol="0">
              <a:spAutoFit/>
            </a:bodyPr>
            <a:lstStyle/>
            <a:p>
              <a:r>
                <a:rPr lang="ko-KR" altLang="en-US" sz="1600" dirty="0" err="1">
                  <a:solidFill>
                    <a:srgbClr val="FF0000"/>
                  </a:solidFill>
                </a:rPr>
                <a:t>이부분을</a:t>
              </a:r>
              <a:r>
                <a:rPr lang="ko-KR" altLang="en-US" sz="1600" dirty="0">
                  <a:solidFill>
                    <a:srgbClr val="FF0000"/>
                  </a:solidFill>
                </a:rPr>
                <a:t> 어떻게 만들면 좋을까</a:t>
              </a:r>
              <a:r>
                <a:rPr lang="en-US" altLang="ko-KR" sz="1600" dirty="0">
                  <a:solidFill>
                    <a:srgbClr val="FF0000"/>
                  </a:solidFill>
                </a:rPr>
                <a:t>?</a:t>
              </a:r>
              <a:endParaRPr lang="ko-KR" altLang="en-US" sz="1600" dirty="0">
                <a:solidFill>
                  <a:srgbClr val="FF0000"/>
                </a:solidFill>
              </a:endParaRPr>
            </a:p>
          </p:txBody>
        </p:sp>
        <p:cxnSp>
          <p:nvCxnSpPr>
            <p:cNvPr id="7" name="직선 화살표 연결선 6"/>
            <p:cNvCxnSpPr/>
            <p:nvPr/>
          </p:nvCxnSpPr>
          <p:spPr>
            <a:xfrm flipH="1">
              <a:off x="4499992" y="5013176"/>
              <a:ext cx="140415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8969419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dirty="0"/>
              <a:t>임의의 숫자로 이루어진 블록을 저장할 공간은</a:t>
            </a:r>
            <a:r>
              <a:rPr lang="en-US" altLang="ko-KR" dirty="0"/>
              <a:t>?</a:t>
            </a:r>
            <a:endParaRPr lang="ko-KR" altLang="en-US" dirty="0"/>
          </a:p>
        </p:txBody>
      </p:sp>
      <p:sp>
        <p:nvSpPr>
          <p:cNvPr id="3" name="제목 2"/>
          <p:cNvSpPr>
            <a:spLocks noGrp="1"/>
          </p:cNvSpPr>
          <p:nvPr>
            <p:ph type="title"/>
          </p:nvPr>
        </p:nvSpPr>
        <p:spPr/>
        <p:txBody>
          <a:bodyPr/>
          <a:lstStyle/>
          <a:p>
            <a:r>
              <a:rPr lang="ko-KR" altLang="en-US" dirty="0"/>
              <a:t>블록을 저장할 형태는</a:t>
            </a:r>
            <a:r>
              <a:rPr lang="en-US" altLang="ko-KR" dirty="0"/>
              <a:t>?</a:t>
            </a:r>
            <a:endParaRPr lang="ko-KR" altLang="en-US" dirty="0"/>
          </a:p>
        </p:txBody>
      </p:sp>
      <p:sp>
        <p:nvSpPr>
          <p:cNvPr id="4" name="TextBox 3"/>
          <p:cNvSpPr txBox="1"/>
          <p:nvPr/>
        </p:nvSpPr>
        <p:spPr>
          <a:xfrm>
            <a:off x="1187624" y="1916832"/>
            <a:ext cx="5917004" cy="369332"/>
          </a:xfrm>
          <a:prstGeom prst="rect">
            <a:avLst/>
          </a:prstGeom>
          <a:noFill/>
          <a:ln>
            <a:solidFill>
              <a:srgbClr val="FF0000"/>
            </a:solidFill>
          </a:ln>
        </p:spPr>
        <p:txBody>
          <a:bodyPr wrap="none" rtlCol="0">
            <a:spAutoFit/>
          </a:bodyPr>
          <a:lstStyle/>
          <a:p>
            <a:r>
              <a:rPr lang="ko-KR" altLang="en-US" dirty="0"/>
              <a:t>같은 타입의 데이터를 왕창 생성하기 위해 </a:t>
            </a:r>
            <a:r>
              <a:rPr lang="ko-KR" altLang="en-US" dirty="0">
                <a:solidFill>
                  <a:srgbClr val="FF0000"/>
                </a:solidFill>
              </a:rPr>
              <a:t>배열</a:t>
            </a:r>
            <a:r>
              <a:rPr lang="ko-KR" altLang="en-US" dirty="0"/>
              <a:t>을 사용</a:t>
            </a:r>
            <a:r>
              <a:rPr lang="en-US" altLang="ko-KR" dirty="0"/>
              <a:t>?</a:t>
            </a:r>
            <a:endParaRPr lang="ko-KR" altLang="en-US" dirty="0"/>
          </a:p>
        </p:txBody>
      </p:sp>
      <p:sp>
        <p:nvSpPr>
          <p:cNvPr id="5" name="TextBox 4"/>
          <p:cNvSpPr txBox="1"/>
          <p:nvPr/>
        </p:nvSpPr>
        <p:spPr>
          <a:xfrm>
            <a:off x="1187624" y="2723744"/>
            <a:ext cx="5913798" cy="369332"/>
          </a:xfrm>
          <a:prstGeom prst="rect">
            <a:avLst/>
          </a:prstGeom>
          <a:noFill/>
          <a:ln>
            <a:solidFill>
              <a:srgbClr val="FF0000"/>
            </a:solidFill>
          </a:ln>
        </p:spPr>
        <p:txBody>
          <a:bodyPr wrap="none" rtlCol="0">
            <a:spAutoFit/>
          </a:bodyPr>
          <a:lstStyle/>
          <a:p>
            <a:r>
              <a:rPr lang="ko-KR" altLang="en-US" dirty="0"/>
              <a:t>얼마나 큰 배열을 선언할까</a:t>
            </a:r>
            <a:r>
              <a:rPr lang="en-US" altLang="ko-KR" dirty="0"/>
              <a:t>? </a:t>
            </a:r>
            <a:r>
              <a:rPr lang="ko-KR" altLang="en-US" dirty="0"/>
              <a:t>한 </a:t>
            </a:r>
            <a:r>
              <a:rPr lang="en-US" altLang="ko-KR" dirty="0"/>
              <a:t>10</a:t>
            </a:r>
            <a:r>
              <a:rPr lang="ko-KR" altLang="en-US" dirty="0"/>
              <a:t>개정도</a:t>
            </a:r>
            <a:r>
              <a:rPr lang="en-US" altLang="ko-KR" dirty="0"/>
              <a:t>?                  </a:t>
            </a:r>
            <a:endParaRPr lang="ko-KR" altLang="en-US" dirty="0"/>
          </a:p>
        </p:txBody>
      </p:sp>
      <p:sp>
        <p:nvSpPr>
          <p:cNvPr id="6" name="TextBox 5"/>
          <p:cNvSpPr txBox="1"/>
          <p:nvPr/>
        </p:nvSpPr>
        <p:spPr>
          <a:xfrm>
            <a:off x="1201968" y="3524656"/>
            <a:ext cx="5963492" cy="369332"/>
          </a:xfrm>
          <a:prstGeom prst="rect">
            <a:avLst/>
          </a:prstGeom>
          <a:noFill/>
          <a:ln>
            <a:solidFill>
              <a:srgbClr val="FF0000"/>
            </a:solidFill>
          </a:ln>
        </p:spPr>
        <p:txBody>
          <a:bodyPr wrap="none" rtlCol="0">
            <a:spAutoFit/>
          </a:bodyPr>
          <a:lstStyle/>
          <a:p>
            <a:r>
              <a:rPr lang="en-US" altLang="ko-KR" dirty="0" err="1"/>
              <a:t>int</a:t>
            </a:r>
            <a:r>
              <a:rPr lang="en-US" altLang="ko-KR" dirty="0"/>
              <a:t> [] </a:t>
            </a:r>
            <a:r>
              <a:rPr lang="en-US" altLang="ko-KR" dirty="0" err="1"/>
              <a:t>blockList</a:t>
            </a:r>
            <a:r>
              <a:rPr lang="en-US" altLang="ko-KR" dirty="0"/>
              <a:t> = new </a:t>
            </a:r>
            <a:r>
              <a:rPr lang="en-US" altLang="ko-KR" dirty="0" err="1"/>
              <a:t>blockList</a:t>
            </a:r>
            <a:r>
              <a:rPr lang="en-US" altLang="ko-KR" dirty="0"/>
              <a:t>[10];                      </a:t>
            </a:r>
            <a:endParaRPr lang="ko-KR" altLang="en-US" dirty="0"/>
          </a:p>
        </p:txBody>
      </p:sp>
      <p:sp>
        <p:nvSpPr>
          <p:cNvPr id="7" name="직사각형 6"/>
          <p:cNvSpPr/>
          <p:nvPr/>
        </p:nvSpPr>
        <p:spPr>
          <a:xfrm>
            <a:off x="1206142" y="4325568"/>
            <a:ext cx="5959317" cy="1815882"/>
          </a:xfrm>
          <a:prstGeom prst="rect">
            <a:avLst/>
          </a:prstGeom>
          <a:ln>
            <a:solidFill>
              <a:srgbClr val="FF0000"/>
            </a:solidFill>
          </a:ln>
        </p:spPr>
        <p:txBody>
          <a:bodyPr wrap="square">
            <a:spAutoFit/>
          </a:bodyPr>
          <a:lstStyle/>
          <a:p>
            <a:r>
              <a:rPr lang="en-US" altLang="ko-KR" sz="1400" b="1" dirty="0" err="1">
                <a:solidFill>
                  <a:srgbClr val="7F0055"/>
                </a:solidFill>
                <a:latin typeface="Consolas" panose="020B0609020204030204" pitchFamily="49" charset="0"/>
              </a:rPr>
              <a:t>int</a:t>
            </a:r>
            <a:r>
              <a:rPr lang="en-US" altLang="ko-KR" sz="1400" b="1" dirty="0">
                <a:solidFill>
                  <a:srgbClr val="000000"/>
                </a:solidFill>
                <a:latin typeface="Consolas" panose="020B0609020204030204" pitchFamily="49" charset="0"/>
              </a:rPr>
              <a:t> [] </a:t>
            </a:r>
            <a:r>
              <a:rPr lang="en-US" altLang="ko-KR" sz="1400" b="1" dirty="0" err="1">
                <a:solidFill>
                  <a:srgbClr val="6A3E3E"/>
                </a:solidFill>
                <a:latin typeface="Consolas" panose="020B0609020204030204" pitchFamily="49" charset="0"/>
              </a:rPr>
              <a:t>blockList</a:t>
            </a:r>
            <a:r>
              <a:rPr lang="en-US" altLang="ko-KR" sz="1400" b="1" dirty="0">
                <a:solidFill>
                  <a:srgbClr val="000000"/>
                </a:solidFill>
                <a:latin typeface="Consolas" panose="020B0609020204030204" pitchFamily="49" charset="0"/>
              </a:rPr>
              <a:t> = </a:t>
            </a:r>
            <a:r>
              <a:rPr lang="en-US" altLang="ko-KR" sz="1400" b="1" dirty="0">
                <a:solidFill>
                  <a:srgbClr val="7F0055"/>
                </a:solidFill>
                <a:latin typeface="Consolas" panose="020B0609020204030204" pitchFamily="49" charset="0"/>
              </a:rPr>
              <a:t>new</a:t>
            </a:r>
            <a:r>
              <a:rPr lang="en-US" altLang="ko-KR" sz="1400" b="1" dirty="0">
                <a:solidFill>
                  <a:srgbClr val="000000"/>
                </a:solidFill>
                <a:latin typeface="Consolas" panose="020B0609020204030204" pitchFamily="49" charset="0"/>
              </a:rPr>
              <a:t> </a:t>
            </a:r>
            <a:r>
              <a:rPr lang="en-US" altLang="ko-KR" sz="1400" b="1" dirty="0" err="1">
                <a:solidFill>
                  <a:srgbClr val="7F0055"/>
                </a:solidFill>
                <a:latin typeface="Consolas" panose="020B0609020204030204" pitchFamily="49" charset="0"/>
              </a:rPr>
              <a:t>int</a:t>
            </a:r>
            <a:r>
              <a:rPr lang="en-US" altLang="ko-KR" sz="1400" b="1" dirty="0">
                <a:solidFill>
                  <a:srgbClr val="000000"/>
                </a:solidFill>
                <a:latin typeface="Consolas" panose="020B0609020204030204" pitchFamily="49" charset="0"/>
              </a:rPr>
              <a:t>[10];</a:t>
            </a:r>
          </a:p>
          <a:p>
            <a:endParaRPr lang="ko-KR" altLang="en-US" sz="1400" dirty="0">
              <a:latin typeface="Consolas" panose="020B0609020204030204" pitchFamily="49" charset="0"/>
            </a:endParaRPr>
          </a:p>
          <a:p>
            <a:r>
              <a:rPr lang="en-US" altLang="ko-KR" sz="1400" dirty="0">
                <a:solidFill>
                  <a:srgbClr val="000000"/>
                </a:solidFill>
                <a:latin typeface="Consolas" panose="020B0609020204030204" pitchFamily="49" charset="0"/>
              </a:rPr>
              <a:t>Random </a:t>
            </a:r>
            <a:r>
              <a:rPr lang="en-US" altLang="ko-KR" sz="1400" dirty="0">
                <a:solidFill>
                  <a:srgbClr val="6A3E3E"/>
                </a:solidFill>
                <a:latin typeface="Consolas" panose="020B0609020204030204" pitchFamily="49" charset="0"/>
              </a:rPr>
              <a:t>rand</a:t>
            </a:r>
            <a:r>
              <a:rPr lang="en-US" altLang="ko-KR" sz="1400" dirty="0">
                <a:solidFill>
                  <a:srgbClr val="000000"/>
                </a:solidFill>
                <a:latin typeface="Consolas" panose="020B0609020204030204" pitchFamily="49" charset="0"/>
              </a:rPr>
              <a:t> = </a:t>
            </a:r>
            <a:r>
              <a:rPr lang="en-US" altLang="ko-KR" sz="1400" b="1" dirty="0">
                <a:solidFill>
                  <a:srgbClr val="7F0055"/>
                </a:solidFill>
                <a:latin typeface="Consolas" panose="020B0609020204030204" pitchFamily="49" charset="0"/>
              </a:rPr>
              <a:t>new</a:t>
            </a:r>
            <a:r>
              <a:rPr lang="en-US" altLang="ko-KR" sz="1400" b="1" dirty="0">
                <a:solidFill>
                  <a:srgbClr val="000000"/>
                </a:solidFill>
                <a:latin typeface="Consolas" panose="020B0609020204030204" pitchFamily="49" charset="0"/>
              </a:rPr>
              <a:t> Random();</a:t>
            </a:r>
          </a:p>
          <a:p>
            <a:r>
              <a:rPr lang="en-US" altLang="ko-KR" sz="1400" b="1" dirty="0">
                <a:solidFill>
                  <a:srgbClr val="7F0055"/>
                </a:solidFill>
                <a:latin typeface="Consolas" panose="020B0609020204030204" pitchFamily="49" charset="0"/>
              </a:rPr>
              <a:t>for</a:t>
            </a:r>
            <a:r>
              <a:rPr lang="en-US" altLang="ko-KR" sz="1400" b="1" dirty="0">
                <a:solidFill>
                  <a:srgbClr val="000000"/>
                </a:solidFill>
                <a:latin typeface="Consolas" panose="020B0609020204030204" pitchFamily="49" charset="0"/>
              </a:rPr>
              <a:t>(</a:t>
            </a:r>
            <a:r>
              <a:rPr lang="en-US" altLang="ko-KR" sz="1400" b="1" dirty="0" err="1">
                <a:solidFill>
                  <a:srgbClr val="7F0055"/>
                </a:solidFill>
                <a:latin typeface="Consolas" panose="020B0609020204030204" pitchFamily="49" charset="0"/>
              </a:rPr>
              <a:t>int</a:t>
            </a:r>
            <a:r>
              <a:rPr lang="en-US" altLang="ko-KR" sz="1400" b="1" dirty="0">
                <a:solidFill>
                  <a:srgbClr val="000000"/>
                </a:solidFill>
                <a:latin typeface="Consolas" panose="020B0609020204030204" pitchFamily="49" charset="0"/>
              </a:rPr>
              <a:t> </a:t>
            </a:r>
            <a:r>
              <a:rPr lang="en-US" altLang="ko-KR" sz="1400" b="1" dirty="0" err="1">
                <a:solidFill>
                  <a:srgbClr val="6A3E3E"/>
                </a:solidFill>
                <a:latin typeface="Consolas" panose="020B0609020204030204" pitchFamily="49" charset="0"/>
              </a:rPr>
              <a:t>i</a:t>
            </a:r>
            <a:r>
              <a:rPr lang="en-US" altLang="ko-KR" sz="1400" b="1" dirty="0">
                <a:solidFill>
                  <a:srgbClr val="000000"/>
                </a:solidFill>
                <a:latin typeface="Consolas" panose="020B0609020204030204" pitchFamily="49" charset="0"/>
              </a:rPr>
              <a:t> = 0;</a:t>
            </a:r>
            <a:r>
              <a:rPr lang="en-US" altLang="ko-KR" sz="1400" b="1" dirty="0">
                <a:solidFill>
                  <a:srgbClr val="6A3E3E"/>
                </a:solidFill>
                <a:latin typeface="Consolas" panose="020B0609020204030204" pitchFamily="49" charset="0"/>
              </a:rPr>
              <a:t>i</a:t>
            </a:r>
            <a:r>
              <a:rPr lang="en-US" altLang="ko-KR" sz="1400" b="1" dirty="0">
                <a:solidFill>
                  <a:srgbClr val="000000"/>
                </a:solidFill>
                <a:latin typeface="Consolas" panose="020B0609020204030204" pitchFamily="49" charset="0"/>
              </a:rPr>
              <a:t>&lt;10;</a:t>
            </a:r>
            <a:r>
              <a:rPr lang="en-US" altLang="ko-KR" sz="1400" b="1" dirty="0">
                <a:solidFill>
                  <a:srgbClr val="6A3E3E"/>
                </a:solidFill>
                <a:latin typeface="Consolas" panose="020B0609020204030204" pitchFamily="49" charset="0"/>
              </a:rPr>
              <a:t>i</a:t>
            </a:r>
            <a:r>
              <a:rPr lang="en-US" altLang="ko-KR" sz="1400" b="1" dirty="0">
                <a:solidFill>
                  <a:srgbClr val="000000"/>
                </a:solidFill>
                <a:latin typeface="Consolas" panose="020B0609020204030204" pitchFamily="49" charset="0"/>
              </a:rPr>
              <a:t>++)</a:t>
            </a:r>
          </a:p>
          <a:p>
            <a:r>
              <a:rPr lang="en-US" altLang="ko-KR" sz="1400" dirty="0">
                <a:solidFill>
                  <a:srgbClr val="6A3E3E"/>
                </a:solidFill>
                <a:latin typeface="Consolas" panose="020B0609020204030204" pitchFamily="49" charset="0"/>
              </a:rPr>
              <a:t>     </a:t>
            </a:r>
            <a:r>
              <a:rPr lang="en-US" altLang="ko-KR" sz="1400" dirty="0" err="1">
                <a:solidFill>
                  <a:srgbClr val="6A3E3E"/>
                </a:solidFill>
                <a:latin typeface="Consolas" panose="020B0609020204030204" pitchFamily="49" charset="0"/>
              </a:rPr>
              <a:t>blockList</a:t>
            </a:r>
            <a:r>
              <a:rPr lang="en-US" altLang="ko-KR" sz="1400" dirty="0">
                <a:solidFill>
                  <a:srgbClr val="000000"/>
                </a:solidFill>
                <a:latin typeface="Consolas" panose="020B0609020204030204" pitchFamily="49" charset="0"/>
              </a:rPr>
              <a:t>[</a:t>
            </a:r>
            <a:r>
              <a:rPr lang="en-US" altLang="ko-KR" sz="1400" dirty="0" err="1">
                <a:solidFill>
                  <a:srgbClr val="6A3E3E"/>
                </a:solidFill>
                <a:latin typeface="Consolas" panose="020B0609020204030204" pitchFamily="49" charset="0"/>
              </a:rPr>
              <a:t>i</a:t>
            </a:r>
            <a:r>
              <a:rPr lang="en-US" altLang="ko-KR" sz="1400" dirty="0">
                <a:solidFill>
                  <a:srgbClr val="000000"/>
                </a:solidFill>
                <a:latin typeface="Consolas" panose="020B0609020204030204" pitchFamily="49" charset="0"/>
              </a:rPr>
              <a:t>] = </a:t>
            </a:r>
            <a:r>
              <a:rPr lang="en-US" altLang="ko-KR" sz="1400" dirty="0" err="1">
                <a:solidFill>
                  <a:srgbClr val="6A3E3E"/>
                </a:solidFill>
                <a:latin typeface="Consolas" panose="020B0609020204030204" pitchFamily="49" charset="0"/>
              </a:rPr>
              <a:t>rand</a:t>
            </a:r>
            <a:r>
              <a:rPr lang="en-US" altLang="ko-KR" sz="1400" dirty="0" err="1">
                <a:solidFill>
                  <a:srgbClr val="000000"/>
                </a:solidFill>
                <a:latin typeface="Consolas" panose="020B0609020204030204" pitchFamily="49" charset="0"/>
              </a:rPr>
              <a:t>.nextInt</a:t>
            </a:r>
            <a:r>
              <a:rPr lang="en-US" altLang="ko-KR" sz="1400" dirty="0">
                <a:solidFill>
                  <a:srgbClr val="000000"/>
                </a:solidFill>
                <a:latin typeface="Consolas" panose="020B0609020204030204" pitchFamily="49" charset="0"/>
              </a:rPr>
              <a:t>(50);</a:t>
            </a:r>
          </a:p>
          <a:p>
            <a:endParaRPr lang="ko-KR" altLang="en-US" sz="1400" dirty="0">
              <a:latin typeface="Consolas" panose="020B0609020204030204" pitchFamily="49" charset="0"/>
            </a:endParaRPr>
          </a:p>
          <a:p>
            <a:r>
              <a:rPr lang="en-US" altLang="ko-KR" sz="1400" b="1" dirty="0">
                <a:solidFill>
                  <a:srgbClr val="7F0055"/>
                </a:solidFill>
                <a:latin typeface="Consolas" panose="020B0609020204030204" pitchFamily="49" charset="0"/>
              </a:rPr>
              <a:t>for</a:t>
            </a:r>
            <a:r>
              <a:rPr lang="en-US" altLang="ko-KR" sz="1400" b="1" dirty="0">
                <a:solidFill>
                  <a:srgbClr val="000000"/>
                </a:solidFill>
                <a:latin typeface="Consolas" panose="020B0609020204030204" pitchFamily="49" charset="0"/>
              </a:rPr>
              <a:t>(</a:t>
            </a:r>
            <a:r>
              <a:rPr lang="en-US" altLang="ko-KR" sz="1400" b="1" dirty="0" err="1">
                <a:solidFill>
                  <a:srgbClr val="7F0055"/>
                </a:solidFill>
                <a:latin typeface="Consolas" panose="020B0609020204030204" pitchFamily="49" charset="0"/>
              </a:rPr>
              <a:t>int</a:t>
            </a:r>
            <a:r>
              <a:rPr lang="en-US" altLang="ko-KR" sz="1400" b="1" dirty="0">
                <a:solidFill>
                  <a:srgbClr val="000000"/>
                </a:solidFill>
                <a:latin typeface="Consolas" panose="020B0609020204030204" pitchFamily="49" charset="0"/>
              </a:rPr>
              <a:t> </a:t>
            </a:r>
            <a:r>
              <a:rPr lang="en-US" altLang="ko-KR" sz="1400" b="1" dirty="0" err="1">
                <a:solidFill>
                  <a:srgbClr val="6A3E3E"/>
                </a:solidFill>
                <a:latin typeface="Consolas" panose="020B0609020204030204" pitchFamily="49" charset="0"/>
              </a:rPr>
              <a:t>i</a:t>
            </a:r>
            <a:r>
              <a:rPr lang="en-US" altLang="ko-KR" sz="1400" b="1" dirty="0">
                <a:solidFill>
                  <a:srgbClr val="000000"/>
                </a:solidFill>
                <a:latin typeface="Consolas" panose="020B0609020204030204" pitchFamily="49" charset="0"/>
              </a:rPr>
              <a:t> = 0;</a:t>
            </a:r>
            <a:r>
              <a:rPr lang="en-US" altLang="ko-KR" sz="1400" b="1" dirty="0">
                <a:solidFill>
                  <a:srgbClr val="6A3E3E"/>
                </a:solidFill>
                <a:latin typeface="Consolas" panose="020B0609020204030204" pitchFamily="49" charset="0"/>
              </a:rPr>
              <a:t>i</a:t>
            </a:r>
            <a:r>
              <a:rPr lang="en-US" altLang="ko-KR" sz="1400" b="1" dirty="0">
                <a:solidFill>
                  <a:srgbClr val="000000"/>
                </a:solidFill>
                <a:latin typeface="Consolas" panose="020B0609020204030204" pitchFamily="49" charset="0"/>
              </a:rPr>
              <a:t>&lt;10;</a:t>
            </a:r>
            <a:r>
              <a:rPr lang="en-US" altLang="ko-KR" sz="1400" b="1" dirty="0">
                <a:solidFill>
                  <a:srgbClr val="6A3E3E"/>
                </a:solidFill>
                <a:latin typeface="Consolas" panose="020B0609020204030204" pitchFamily="49" charset="0"/>
              </a:rPr>
              <a:t>i</a:t>
            </a:r>
            <a:r>
              <a:rPr lang="en-US" altLang="ko-KR" sz="1400" b="1" dirty="0">
                <a:solidFill>
                  <a:srgbClr val="000000"/>
                </a:solidFill>
                <a:latin typeface="Consolas" panose="020B0609020204030204" pitchFamily="49" charset="0"/>
              </a:rPr>
              <a:t>++)</a:t>
            </a:r>
          </a:p>
          <a:p>
            <a:r>
              <a:rPr lang="en-US" altLang="ko-KR" sz="1400" u="sng" dirty="0">
                <a:solidFill>
                  <a:srgbClr val="000000"/>
                </a:solidFill>
                <a:latin typeface="Consolas" panose="020B0609020204030204" pitchFamily="49" charset="0"/>
              </a:rPr>
              <a:t>     </a:t>
            </a:r>
            <a:r>
              <a:rPr lang="en-US" altLang="ko-KR" sz="1400" u="sng" dirty="0" err="1">
                <a:solidFill>
                  <a:srgbClr val="000000"/>
                </a:solidFill>
                <a:latin typeface="Consolas" panose="020B0609020204030204" pitchFamily="49" charset="0"/>
              </a:rPr>
              <a:t>System.</a:t>
            </a:r>
            <a:r>
              <a:rPr lang="en-US" altLang="ko-KR" sz="1400" b="1" i="1" u="sng" dirty="0" err="1">
                <a:solidFill>
                  <a:srgbClr val="0000C0"/>
                </a:solidFill>
                <a:latin typeface="Consolas" panose="020B0609020204030204" pitchFamily="49" charset="0"/>
              </a:rPr>
              <a:t>out</a:t>
            </a:r>
            <a:r>
              <a:rPr lang="en-US" altLang="ko-KR" sz="1400" b="1" i="1" u="sng" dirty="0" err="1">
                <a:solidFill>
                  <a:srgbClr val="000000"/>
                </a:solidFill>
                <a:latin typeface="Consolas" panose="020B0609020204030204" pitchFamily="49" charset="0"/>
              </a:rPr>
              <a:t>.println</a:t>
            </a:r>
            <a:r>
              <a:rPr lang="en-US" altLang="ko-KR" sz="1400" b="1" i="1" u="sng" dirty="0">
                <a:solidFill>
                  <a:srgbClr val="000000"/>
                </a:solidFill>
                <a:latin typeface="Consolas" panose="020B0609020204030204" pitchFamily="49" charset="0"/>
              </a:rPr>
              <a:t>(</a:t>
            </a:r>
            <a:r>
              <a:rPr lang="en-US" altLang="ko-KR" sz="1400" b="1" i="1" u="sng" dirty="0" err="1">
                <a:solidFill>
                  <a:srgbClr val="6A3E3E"/>
                </a:solidFill>
                <a:latin typeface="Consolas" panose="020B0609020204030204" pitchFamily="49" charset="0"/>
              </a:rPr>
              <a:t>blockList</a:t>
            </a:r>
            <a:r>
              <a:rPr lang="en-US" altLang="ko-KR" sz="1400" b="1" i="1" u="sng" dirty="0">
                <a:solidFill>
                  <a:srgbClr val="000000"/>
                </a:solidFill>
                <a:latin typeface="Consolas" panose="020B0609020204030204" pitchFamily="49" charset="0"/>
              </a:rPr>
              <a:t>[</a:t>
            </a:r>
            <a:r>
              <a:rPr lang="en-US" altLang="ko-KR" sz="1400" b="1" i="1" u="sng" dirty="0" err="1">
                <a:solidFill>
                  <a:srgbClr val="6A3E3E"/>
                </a:solidFill>
                <a:latin typeface="Consolas" panose="020B0609020204030204" pitchFamily="49" charset="0"/>
              </a:rPr>
              <a:t>i</a:t>
            </a:r>
            <a:r>
              <a:rPr lang="en-US" altLang="ko-KR" sz="1400" b="1" i="1" u="sng" dirty="0">
                <a:solidFill>
                  <a:srgbClr val="000000"/>
                </a:solidFill>
                <a:latin typeface="Consolas" panose="020B0609020204030204" pitchFamily="49" charset="0"/>
              </a:rPr>
              <a:t>]);</a:t>
            </a:r>
          </a:p>
        </p:txBody>
      </p:sp>
    </p:spTree>
    <p:extLst>
      <p:ext uri="{BB962C8B-B14F-4D97-AF65-F5344CB8AC3E}">
        <p14:creationId xmlns:p14="http://schemas.microsoft.com/office/powerpoint/2010/main" xmlns="" val="41609918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dirty="0" err="1"/>
              <a:t>강비티가</a:t>
            </a:r>
            <a:r>
              <a:rPr lang="ko-KR" altLang="en-US" dirty="0"/>
              <a:t> 만든 </a:t>
            </a:r>
            <a:r>
              <a:rPr lang="ko-KR" altLang="en-US" dirty="0" err="1"/>
              <a:t>가상화폐가</a:t>
            </a:r>
            <a:r>
              <a:rPr lang="ko-KR" altLang="en-US" dirty="0"/>
              <a:t> 생각보다 </a:t>
            </a:r>
            <a:r>
              <a:rPr lang="ko-KR" altLang="en-US" dirty="0" err="1"/>
              <a:t>잘팔려</a:t>
            </a:r>
            <a:r>
              <a:rPr lang="ko-KR" altLang="en-US" dirty="0"/>
              <a:t> </a:t>
            </a:r>
            <a:r>
              <a:rPr lang="en-US" altLang="ko-KR" dirty="0"/>
              <a:t>10</a:t>
            </a:r>
            <a:r>
              <a:rPr lang="ko-KR" altLang="en-US" dirty="0"/>
              <a:t>개의 배열이 금방 찼음</a:t>
            </a:r>
            <a:r>
              <a:rPr lang="en-US" altLang="ko-KR" dirty="0"/>
              <a:t>.</a:t>
            </a:r>
          </a:p>
          <a:p>
            <a:endParaRPr lang="en-US" altLang="ko-KR" dirty="0"/>
          </a:p>
          <a:p>
            <a:r>
              <a:rPr lang="ko-KR" altLang="en-US" dirty="0"/>
              <a:t>그런데 하필 한번의 거래가 더 발생하여 그 거래 내역까지 저장해야 함</a:t>
            </a:r>
            <a:r>
              <a:rPr lang="en-US" altLang="ko-KR" dirty="0"/>
              <a:t>. </a:t>
            </a:r>
            <a:r>
              <a:rPr lang="ko-KR" altLang="en-US" dirty="0"/>
              <a:t>방법은</a:t>
            </a:r>
            <a:r>
              <a:rPr lang="en-US" altLang="ko-KR" dirty="0"/>
              <a:t>?</a:t>
            </a:r>
            <a:endParaRPr lang="ko-KR" altLang="en-US" dirty="0"/>
          </a:p>
        </p:txBody>
      </p:sp>
      <p:sp>
        <p:nvSpPr>
          <p:cNvPr id="3" name="제목 2"/>
          <p:cNvSpPr>
            <a:spLocks noGrp="1"/>
          </p:cNvSpPr>
          <p:nvPr>
            <p:ph type="title"/>
          </p:nvPr>
        </p:nvSpPr>
        <p:spPr/>
        <p:txBody>
          <a:bodyPr/>
          <a:lstStyle/>
          <a:p>
            <a:r>
              <a:rPr lang="ko-KR" altLang="en-US" dirty="0"/>
              <a:t>블록을 저장할 형태는</a:t>
            </a:r>
            <a:r>
              <a:rPr lang="en-US" altLang="ko-KR" dirty="0"/>
              <a:t>?</a:t>
            </a:r>
            <a:endParaRPr lang="ko-KR" altLang="en-US" dirty="0"/>
          </a:p>
        </p:txBody>
      </p:sp>
    </p:spTree>
    <p:extLst>
      <p:ext uri="{BB962C8B-B14F-4D97-AF65-F5344CB8AC3E}">
        <p14:creationId xmlns:p14="http://schemas.microsoft.com/office/powerpoint/2010/main" xmlns="" val="19118614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10</a:t>
            </a:r>
            <a:r>
              <a:rPr lang="ko-KR" altLang="en-US" dirty="0"/>
              <a:t>개의 배열 공간을 </a:t>
            </a:r>
            <a:r>
              <a:rPr lang="en-US" altLang="ko-KR" dirty="0"/>
              <a:t>11</a:t>
            </a:r>
            <a:r>
              <a:rPr lang="ko-KR" altLang="en-US" dirty="0"/>
              <a:t>개로 늘린 후 랜덤으로 생성된 숫자를 추가해 보세요</a:t>
            </a:r>
            <a:r>
              <a:rPr lang="en-US" altLang="ko-KR" dirty="0"/>
              <a:t>.</a:t>
            </a:r>
            <a:endParaRPr lang="ko-KR" altLang="en-US" dirty="0"/>
          </a:p>
        </p:txBody>
      </p:sp>
      <p:sp>
        <p:nvSpPr>
          <p:cNvPr id="3" name="제목 2"/>
          <p:cNvSpPr>
            <a:spLocks noGrp="1"/>
          </p:cNvSpPr>
          <p:nvPr>
            <p:ph type="title"/>
          </p:nvPr>
        </p:nvSpPr>
        <p:spPr/>
        <p:txBody>
          <a:bodyPr/>
          <a:lstStyle/>
          <a:p>
            <a:r>
              <a:rPr lang="ko-KR" altLang="en-US" dirty="0"/>
              <a:t>연습 문제</a:t>
            </a:r>
          </a:p>
        </p:txBody>
      </p:sp>
    </p:spTree>
    <p:extLst>
      <p:ext uri="{BB962C8B-B14F-4D97-AF65-F5344CB8AC3E}">
        <p14:creationId xmlns:p14="http://schemas.microsoft.com/office/powerpoint/2010/main" xmlns="" val="26394729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한국외대체">
      <a:majorFont>
        <a:latin typeface="한국외대체 B"/>
        <a:ea typeface="한국외대체 B"/>
        <a:cs typeface=""/>
      </a:majorFont>
      <a:minorFont>
        <a:latin typeface="한국외대체 M"/>
        <a:ea typeface="한국외대체 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2313</TotalTime>
  <Words>3228</Words>
  <Application>Microsoft Office PowerPoint</Application>
  <PresentationFormat>화면 슬라이드 쇼(4:3)</PresentationFormat>
  <Paragraphs>1023</Paragraphs>
  <Slides>19</Slides>
  <Notes>12</Notes>
  <HiddenSlides>0</HiddenSlides>
  <MMClips>0</MMClips>
  <ScaleCrop>false</ScaleCrop>
  <HeadingPairs>
    <vt:vector size="4" baseType="variant">
      <vt:variant>
        <vt:lpstr>테마</vt:lpstr>
      </vt:variant>
      <vt:variant>
        <vt:i4>1</vt:i4>
      </vt:variant>
      <vt:variant>
        <vt:lpstr>슬라이드 제목</vt:lpstr>
      </vt:variant>
      <vt:variant>
        <vt:i4>19</vt:i4>
      </vt:variant>
    </vt:vector>
  </HeadingPairs>
  <TitlesOfParts>
    <vt:vector size="20" baseType="lpstr">
      <vt:lpstr>Office 테마</vt:lpstr>
      <vt:lpstr>데이터구조 4강 Linked List</vt:lpstr>
      <vt:lpstr>수업 관련 공지사항</vt:lpstr>
      <vt:lpstr>지난시간: 객체와 Class</vt:lpstr>
      <vt:lpstr>지난시간: Class와 인스턴스 (Instance)</vt:lpstr>
      <vt:lpstr>Linked List (연결고리)</vt:lpstr>
      <vt:lpstr>어느날…</vt:lpstr>
      <vt:lpstr>블록을 저장할 형태는?</vt:lpstr>
      <vt:lpstr>블록을 저장할 형태는?</vt:lpstr>
      <vt:lpstr>연습 문제</vt:lpstr>
      <vt:lpstr>블록을 저장할 형태는?</vt:lpstr>
      <vt:lpstr>Linked List</vt:lpstr>
      <vt:lpstr>Linked List</vt:lpstr>
      <vt:lpstr>배열과 Linked List</vt:lpstr>
      <vt:lpstr>지난시간: Linked List</vt:lpstr>
      <vt:lpstr>간단한 Linked List 소스</vt:lpstr>
      <vt:lpstr>Linked List 클래스</vt:lpstr>
      <vt:lpstr>Linked List 데이터 추가?</vt:lpstr>
      <vt:lpstr>insert 함수</vt:lpstr>
      <vt:lpstr>슬라이드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ptlineH</dc:creator>
  <cp:lastModifiedBy>?? ?</cp:lastModifiedBy>
  <cp:revision>241</cp:revision>
  <dcterms:created xsi:type="dcterms:W3CDTF">2016-03-04T01:50:51Z</dcterms:created>
  <dcterms:modified xsi:type="dcterms:W3CDTF">2020-06-24T16:09:55Z</dcterms:modified>
</cp:coreProperties>
</file>