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7ea452210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7ea452210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7ea452210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7ea452210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7ea452210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7ea452210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7ea452210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7ea452210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Alexandrescu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Text-based RPG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coolest thing about my program definitely has to be the text based game specific modules I used, to get my RPG to have that classic old school text look.</a:t>
            </a:r>
            <a:endParaRPr/>
          </a:p>
        </p:txBody>
      </p:sp>
      <p:sp>
        <p:nvSpPr>
          <p:cNvPr id="141" name="Google Shape;141;p14"/>
          <p:cNvSpPr txBox="1"/>
          <p:nvPr/>
        </p:nvSpPr>
        <p:spPr>
          <a:xfrm>
            <a:off x="1752075" y="577775"/>
            <a:ext cx="46080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Coolest thing</a:t>
            </a:r>
            <a:endParaRPr sz="2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052550" y="552950"/>
            <a:ext cx="7038900" cy="39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playerOne = player()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start_variable = initialize_game()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(start_variable ==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print(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'very good then'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time.sleep(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os.system(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'cls'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playerOne = character_creation()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sys.exit(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'Have a good one!'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encounterFirst = first_encounter(playerOne)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encounterSecond = second_encounter(encounterFirst, playerOne)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third_encounter(playerOne)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last_encounter(playerOne)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I could do it all over again, I would...</a:t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Definitely not make a text based game, as writing the </a:t>
            </a:r>
            <a:r>
              <a:rPr lang="en"/>
              <a:t>dialogue</a:t>
            </a:r>
            <a:r>
              <a:rPr lang="en"/>
              <a:t>/ options takes a looooong time.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Besides that If I did it again I would tell myself to emphasis simplicity over complexity, as sometimes  during my coding sessions I looked for the most sophisticated answer as opposed to the most straightforward one, this lead to a lot of extra confusion and work on my part.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learned</a:t>
            </a:r>
            <a:endParaRPr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 learned the most from this assignment is…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need for planned out pseudocode, often times I got lost in what I wanted/what I was trying to do and I feel like if I had planned things out more with flow diagrams, I would have greatly benefited from that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importance of understanding the level of interaction between different parts of your program and intuitively being able to understand what “level” (global or local) that a variable or function exists at.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