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0"/>
  </p:notesMasterIdLst>
  <p:sldIdLst>
    <p:sldId id="256" r:id="rId2"/>
    <p:sldId id="257" r:id="rId3"/>
    <p:sldId id="269" r:id="rId4"/>
    <p:sldId id="277" r:id="rId5"/>
    <p:sldId id="282" r:id="rId6"/>
    <p:sldId id="283" r:id="rId7"/>
    <p:sldId id="281" r:id="rId8"/>
    <p:sldId id="261" r:id="rId9"/>
  </p:sldIdLst>
  <p:sldSz cx="12192000" cy="6858000"/>
  <p:notesSz cx="7102475" cy="9388475"/>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7C6B4F-1367-47DA-A08D-24F975334CA9}" v="37" dt="2025-03-04T18:21:51.751"/>
    <p1510:client id="{5637404A-A6A9-4409-B262-65E8DC960680}" v="24" dt="2025-03-05T16:02:54.7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78" d="100"/>
          <a:sy n="78" d="100"/>
        </p:scale>
        <p:origin x="902"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IN"/>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6BBA12BF-2380-4890-A9DE-3097C2C62528}" type="datetimeFigureOut">
              <a:rPr lang="en-IN" smtClean="0"/>
              <a:t>29-04-2025</a:t>
            </a:fld>
            <a:endParaRPr lang="en-IN"/>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IN"/>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endParaRPr lang="en-IN"/>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14F91DE1-B03A-46EB-9479-29D63226EDFC}" type="slidenum">
              <a:rPr lang="en-IN" smtClean="0"/>
              <a:t>‹#›</a:t>
            </a:fld>
            <a:endParaRPr lang="en-IN"/>
          </a:p>
        </p:txBody>
      </p:sp>
    </p:spTree>
    <p:extLst>
      <p:ext uri="{BB962C8B-B14F-4D97-AF65-F5344CB8AC3E}">
        <p14:creationId xmlns:p14="http://schemas.microsoft.com/office/powerpoint/2010/main" val="379327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DE70458B-F185-48DB-AD85-3796F7DB4F8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1pPr>
            <a:lvl2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2pPr>
            <a:lvl3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3pPr>
            <a:lvl4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4pPr>
            <a:lvl5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5pPr>
            <a:lvl6pPr marL="2591295"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6pPr>
            <a:lvl7pPr marL="3062440"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7pPr>
            <a:lvl8pPr marL="3533585"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8pPr>
            <a:lvl9pPr marL="4004729"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9pPr>
          </a:lstStyle>
          <a:p>
            <a:fld id="{943FFAAB-55BD-4260-A4E4-7D8FCB28E61B}" type="slidenum">
              <a:rPr lang="en-US" altLang="en-US">
                <a:solidFill>
                  <a:srgbClr val="000000"/>
                </a:solidFill>
                <a:latin typeface="Times New Roman" panose="02020603050405020304" pitchFamily="18" charset="0"/>
                <a:cs typeface="DejaVu Sans" charset="0"/>
              </a:rPr>
              <a:pPr/>
              <a:t>1</a:t>
            </a:fld>
            <a:endParaRPr lang="en-US" altLang="en-US">
              <a:solidFill>
                <a:srgbClr val="000000"/>
              </a:solidFill>
              <a:latin typeface="Times New Roman" panose="02020603050405020304" pitchFamily="18" charset="0"/>
              <a:cs typeface="DejaVu Sans" charset="0"/>
            </a:endParaRPr>
          </a:p>
        </p:txBody>
      </p:sp>
      <p:sp>
        <p:nvSpPr>
          <p:cNvPr id="6147" name="Rectangle 1">
            <a:extLst>
              <a:ext uri="{FF2B5EF4-FFF2-40B4-BE49-F238E27FC236}">
                <a16:creationId xmlns:a16="http://schemas.microsoft.com/office/drawing/2014/main" id="{468E4D85-E32A-485E-A661-F2143B7E6251}"/>
              </a:ext>
            </a:extLst>
          </p:cNvPr>
          <p:cNvSpPr>
            <a:spLocks noGrp="1" noRot="1" noChangeAspect="1" noChangeArrowheads="1" noTextEdit="1"/>
          </p:cNvSpPr>
          <p:nvPr>
            <p:ph type="sldImg"/>
          </p:nvPr>
        </p:nvSpPr>
        <p:spPr>
          <a:xfrm>
            <a:off x="582613" y="784225"/>
            <a:ext cx="6883400" cy="3871913"/>
          </a:xfrm>
          <a:solidFill>
            <a:srgbClr val="FFFFFF"/>
          </a:solidFill>
          <a:ln>
            <a:solidFill>
              <a:srgbClr val="000000"/>
            </a:solidFill>
            <a:miter lim="800000"/>
            <a:headEnd/>
            <a:tailEnd/>
          </a:ln>
        </p:spPr>
      </p:sp>
      <p:sp>
        <p:nvSpPr>
          <p:cNvPr id="6148" name="Rectangle 2">
            <a:extLst>
              <a:ext uri="{FF2B5EF4-FFF2-40B4-BE49-F238E27FC236}">
                <a16:creationId xmlns:a16="http://schemas.microsoft.com/office/drawing/2014/main" id="{DF6CCD87-E991-4187-8B98-51E783BF2FA2}"/>
              </a:ext>
            </a:extLst>
          </p:cNvPr>
          <p:cNvSpPr>
            <a:spLocks noGrp="1" noChangeArrowheads="1"/>
          </p:cNvSpPr>
          <p:nvPr>
            <p:ph type="body" idx="1"/>
          </p:nvPr>
        </p:nvSpPr>
        <p:spPr>
          <a:xfrm>
            <a:off x="805605" y="4904501"/>
            <a:ext cx="6439907" cy="46469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323DF40D-1800-48F2-89B0-8451D73D04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1pPr>
            <a:lvl2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2pPr>
            <a:lvl3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3pPr>
            <a:lvl4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4pPr>
            <a:lvl5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5pPr>
            <a:lvl6pPr marL="2591295"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6pPr>
            <a:lvl7pPr marL="3062440"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7pPr>
            <a:lvl8pPr marL="3533585"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8pPr>
            <a:lvl9pPr marL="4004729"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9pPr>
          </a:lstStyle>
          <a:p>
            <a:fld id="{90E773DE-2121-4534-891E-4D269B6198E4}" type="slidenum">
              <a:rPr lang="en-US" altLang="en-US">
                <a:solidFill>
                  <a:srgbClr val="000000"/>
                </a:solidFill>
                <a:latin typeface="Times New Roman" panose="02020603050405020304" pitchFamily="18" charset="0"/>
                <a:cs typeface="DejaVu Sans" charset="0"/>
              </a:rPr>
              <a:pPr/>
              <a:t>2</a:t>
            </a:fld>
            <a:endParaRPr lang="en-US" altLang="en-US">
              <a:solidFill>
                <a:srgbClr val="000000"/>
              </a:solidFill>
              <a:latin typeface="Times New Roman" panose="02020603050405020304" pitchFamily="18" charset="0"/>
              <a:cs typeface="DejaVu Sans" charset="0"/>
            </a:endParaRPr>
          </a:p>
        </p:txBody>
      </p:sp>
      <p:sp>
        <p:nvSpPr>
          <p:cNvPr id="8195" name="Rectangle 1">
            <a:extLst>
              <a:ext uri="{FF2B5EF4-FFF2-40B4-BE49-F238E27FC236}">
                <a16:creationId xmlns:a16="http://schemas.microsoft.com/office/drawing/2014/main" id="{8CB8B7FE-98D4-4BC1-AF30-2F4B2E5766CC}"/>
              </a:ext>
            </a:extLst>
          </p:cNvPr>
          <p:cNvSpPr>
            <a:spLocks noGrp="1" noRot="1" noChangeAspect="1" noChangeArrowheads="1" noTextEdit="1"/>
          </p:cNvSpPr>
          <p:nvPr>
            <p:ph type="sldImg"/>
          </p:nvPr>
        </p:nvSpPr>
        <p:spPr>
          <a:xfrm>
            <a:off x="582613" y="784225"/>
            <a:ext cx="6883400" cy="3871913"/>
          </a:xfrm>
          <a:solidFill>
            <a:srgbClr val="FFFFFF"/>
          </a:solidFill>
          <a:ln>
            <a:solidFill>
              <a:srgbClr val="000000"/>
            </a:solidFill>
            <a:miter lim="800000"/>
            <a:headEnd/>
            <a:tailEnd/>
          </a:ln>
        </p:spPr>
      </p:sp>
      <p:sp>
        <p:nvSpPr>
          <p:cNvPr id="8196" name="Rectangle 2">
            <a:extLst>
              <a:ext uri="{FF2B5EF4-FFF2-40B4-BE49-F238E27FC236}">
                <a16:creationId xmlns:a16="http://schemas.microsoft.com/office/drawing/2014/main" id="{B0E2CBEC-FF7E-446A-8770-6539CBEDA36D}"/>
              </a:ext>
            </a:extLst>
          </p:cNvPr>
          <p:cNvSpPr>
            <a:spLocks noGrp="1" noChangeArrowheads="1"/>
          </p:cNvSpPr>
          <p:nvPr>
            <p:ph type="body" idx="1"/>
          </p:nvPr>
        </p:nvSpPr>
        <p:spPr>
          <a:xfrm>
            <a:off x="805605" y="4904501"/>
            <a:ext cx="6439907" cy="46469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3DA2BD8A-69E4-4109-9376-BB9CAFF25AC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1pPr>
            <a:lvl2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2pPr>
            <a:lvl3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3pPr>
            <a:lvl4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4pPr>
            <a:lvl5pPr>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5pPr>
            <a:lvl6pPr marL="2591295"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6pPr>
            <a:lvl7pPr marL="3062440"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7pPr>
            <a:lvl8pPr marL="3533585"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8pPr>
            <a:lvl9pPr marL="4004729" indent="-235572" defTabSz="471145" eaLnBrk="0" fontAlgn="base" hangingPunct="0">
              <a:spcBef>
                <a:spcPct val="0"/>
              </a:spcBef>
              <a:spcAft>
                <a:spcPct val="0"/>
              </a:spcAft>
              <a:tabLst>
                <a:tab pos="471145" algn="l"/>
                <a:tab pos="942289" algn="l"/>
                <a:tab pos="1413434" algn="l"/>
                <a:tab pos="1884578" algn="l"/>
                <a:tab pos="2355723" algn="l"/>
                <a:tab pos="2826868" algn="l"/>
                <a:tab pos="3298012" algn="l"/>
              </a:tabLst>
              <a:defRPr>
                <a:solidFill>
                  <a:schemeClr val="tx1"/>
                </a:solidFill>
                <a:latin typeface="Arial" panose="020B0604020202020204" pitchFamily="34" charset="0"/>
                <a:cs typeface="WenQuanYi Micro Hei" charset="0"/>
              </a:defRPr>
            </a:lvl9pPr>
          </a:lstStyle>
          <a:p>
            <a:fld id="{5F561648-146D-47FD-B529-EC509853122C}" type="slidenum">
              <a:rPr lang="en-US" altLang="en-US">
                <a:solidFill>
                  <a:srgbClr val="000000"/>
                </a:solidFill>
                <a:latin typeface="Times New Roman" panose="02020603050405020304" pitchFamily="18" charset="0"/>
                <a:cs typeface="DejaVu Sans" charset="0"/>
              </a:rPr>
              <a:pPr/>
              <a:t>8</a:t>
            </a:fld>
            <a:endParaRPr lang="en-US" altLang="en-US">
              <a:solidFill>
                <a:srgbClr val="000000"/>
              </a:solidFill>
              <a:latin typeface="Times New Roman" panose="02020603050405020304" pitchFamily="18" charset="0"/>
              <a:cs typeface="DejaVu Sans" charset="0"/>
            </a:endParaRPr>
          </a:p>
        </p:txBody>
      </p:sp>
      <p:sp>
        <p:nvSpPr>
          <p:cNvPr id="36867" name="Rectangle 1">
            <a:extLst>
              <a:ext uri="{FF2B5EF4-FFF2-40B4-BE49-F238E27FC236}">
                <a16:creationId xmlns:a16="http://schemas.microsoft.com/office/drawing/2014/main" id="{D5F9E9D7-7723-4503-AB02-FE828231E08F}"/>
              </a:ext>
            </a:extLst>
          </p:cNvPr>
          <p:cNvSpPr>
            <a:spLocks noGrp="1" noRot="1" noChangeAspect="1" noChangeArrowheads="1" noTextEdit="1"/>
          </p:cNvSpPr>
          <p:nvPr>
            <p:ph type="sldImg"/>
          </p:nvPr>
        </p:nvSpPr>
        <p:spPr>
          <a:xfrm>
            <a:off x="582613" y="784225"/>
            <a:ext cx="6884987" cy="3871913"/>
          </a:xfrm>
          <a:solidFill>
            <a:srgbClr val="FFFFFF"/>
          </a:solidFill>
          <a:ln>
            <a:solidFill>
              <a:srgbClr val="000000"/>
            </a:solidFill>
            <a:miter lim="800000"/>
            <a:headEnd/>
            <a:tailEnd/>
          </a:ln>
        </p:spPr>
      </p:sp>
      <p:sp>
        <p:nvSpPr>
          <p:cNvPr id="36868" name="Rectangle 2">
            <a:extLst>
              <a:ext uri="{FF2B5EF4-FFF2-40B4-BE49-F238E27FC236}">
                <a16:creationId xmlns:a16="http://schemas.microsoft.com/office/drawing/2014/main" id="{6DA026BC-D0FD-4BA6-A806-A13BF79123DE}"/>
              </a:ext>
            </a:extLst>
          </p:cNvPr>
          <p:cNvSpPr>
            <a:spLocks noGrp="1" noChangeArrowheads="1"/>
          </p:cNvSpPr>
          <p:nvPr>
            <p:ph type="body" idx="1"/>
          </p:nvPr>
        </p:nvSpPr>
        <p:spPr>
          <a:xfrm>
            <a:off x="805605" y="4904501"/>
            <a:ext cx="6439907" cy="464696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F89E-E277-AF8E-49F6-72A76B180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4D04B1-AE16-B6BA-1931-FC4853B2B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F05AC-2B29-B091-F2D7-ED96F7D89526}"/>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5" name="Footer Placeholder 4">
            <a:extLst>
              <a:ext uri="{FF2B5EF4-FFF2-40B4-BE49-F238E27FC236}">
                <a16:creationId xmlns:a16="http://schemas.microsoft.com/office/drawing/2014/main" id="{E7D6A8F6-8FD4-DA77-E0AD-189CD890D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53765-EFFD-C5B8-D943-5D93BC34F20A}"/>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6485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884B-B8F1-675F-654B-8770D0C36F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8B45BE-EC73-9A7B-A9A6-E1A3E0B98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E643E-EE56-B785-F106-2C0ED6BF49C7}"/>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5" name="Footer Placeholder 4">
            <a:extLst>
              <a:ext uri="{FF2B5EF4-FFF2-40B4-BE49-F238E27FC236}">
                <a16:creationId xmlns:a16="http://schemas.microsoft.com/office/drawing/2014/main" id="{6072B2CC-DF2E-AE86-92BD-246255573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8BA80-780F-AB29-8AAC-62F8CD3B894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23589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B0D7E-C14F-5DFE-B774-40F41313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BB635-47B1-BE7A-42AF-7099B604E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98DCA-F058-FD44-4D76-01BE21ED167A}"/>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5" name="Footer Placeholder 4">
            <a:extLst>
              <a:ext uri="{FF2B5EF4-FFF2-40B4-BE49-F238E27FC236}">
                <a16:creationId xmlns:a16="http://schemas.microsoft.com/office/drawing/2014/main" id="{ADF25EAC-EB78-95CB-CAE8-110216F35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210C4-F616-EE28-479C-3DA4F915032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62603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5EFD2757-5863-4F7E-A9A8-D6E218C07F09}"/>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1577BD60-6440-49BB-95F9-FA915E90D2C1}"/>
              </a:ext>
            </a:extLst>
          </p:cNvPr>
          <p:cNvSpPr>
            <a:spLocks noGrp="1" noChangeArrowheads="1"/>
          </p:cNvSpPr>
          <p:nvPr>
            <p:ph type="sldNum" idx="11"/>
          </p:nvPr>
        </p:nvSpPr>
        <p:spPr>
          <a:ln/>
        </p:spPr>
        <p:txBody>
          <a:bodyPr/>
          <a:lstStyle>
            <a:lvl1pPr>
              <a:defRPr/>
            </a:lvl1pPr>
          </a:lstStyle>
          <a:p>
            <a:pPr>
              <a:defRPr/>
            </a:pPr>
            <a:fld id="{B0B1F0C1-FE4D-47C4-BFD4-577E77A4BE46}" type="slidenum">
              <a:rPr lang="en-US" altLang="en-US"/>
              <a:pPr>
                <a:defRPr/>
              </a:pPr>
              <a:t>‹#›</a:t>
            </a:fld>
            <a:endParaRPr lang="en-US" altLang="en-US"/>
          </a:p>
        </p:txBody>
      </p:sp>
    </p:spTree>
    <p:extLst>
      <p:ext uri="{BB962C8B-B14F-4D97-AF65-F5344CB8AC3E}">
        <p14:creationId xmlns:p14="http://schemas.microsoft.com/office/powerpoint/2010/main" val="62624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A9F8-12EB-EFF7-0744-D287E5B9F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83AD1-300B-3C68-20B9-39142238C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81028-1B69-451E-3144-37F520687BA6}"/>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5" name="Footer Placeholder 4">
            <a:extLst>
              <a:ext uri="{FF2B5EF4-FFF2-40B4-BE49-F238E27FC236}">
                <a16:creationId xmlns:a16="http://schemas.microsoft.com/office/drawing/2014/main" id="{8140EE3D-4F86-87ED-8F44-BFF2F45E8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D9467-4453-E14C-3ED2-5ABB2A46A9C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06625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D00F-E918-055A-4616-4EEA16A4B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D093-0330-DA39-1E58-89632D952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5A767-90E2-6AF5-1864-93B40D28D7C8}"/>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5" name="Footer Placeholder 4">
            <a:extLst>
              <a:ext uri="{FF2B5EF4-FFF2-40B4-BE49-F238E27FC236}">
                <a16:creationId xmlns:a16="http://schemas.microsoft.com/office/drawing/2014/main" id="{4504F8BF-63FA-5BB3-B9FA-3A06958E0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E1A44-8F8B-0587-D08F-B89AB9810678}"/>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419995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D54B-F397-8955-3FEA-6C969D0D1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02DC3-E323-16AC-8A29-88D1F9F7E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691C72-1CC5-2AD7-A8C3-55DC48CC4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694270-71B6-D9F6-72B5-EAE1C8A50275}"/>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6" name="Footer Placeholder 5">
            <a:extLst>
              <a:ext uri="{FF2B5EF4-FFF2-40B4-BE49-F238E27FC236}">
                <a16:creationId xmlns:a16="http://schemas.microsoft.com/office/drawing/2014/main" id="{D741EA33-F213-7A3A-DC63-730394EA6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CD17D4-61FE-7C16-4C64-14CCBE5FAED3}"/>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13940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FD53-581C-677C-682F-D41E43814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8C7BF-EDDE-2A1B-4E62-ACB320B3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3186-9648-6B4F-9B18-5DC0C3C1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3806C6-8ECC-170E-F981-6CD97F75D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DA98D-030B-292A-C8A7-F4FEA51EB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2B296-432F-F025-F850-EFEF2148D00C}"/>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8" name="Footer Placeholder 7">
            <a:extLst>
              <a:ext uri="{FF2B5EF4-FFF2-40B4-BE49-F238E27FC236}">
                <a16:creationId xmlns:a16="http://schemas.microsoft.com/office/drawing/2014/main" id="{0C8EC2FE-9C4F-9D39-DAD1-DCE0CBD96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BC4145-3441-5834-D7AE-C0CC6812586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8554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E4E3-7E7C-EEC8-5EB8-4AFA3E0AF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D86027-1488-8291-70CA-C24E07106EF0}"/>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4" name="Footer Placeholder 3">
            <a:extLst>
              <a:ext uri="{FF2B5EF4-FFF2-40B4-BE49-F238E27FC236}">
                <a16:creationId xmlns:a16="http://schemas.microsoft.com/office/drawing/2014/main" id="{AA50DF85-ECB1-F665-71C0-EFBE74E9B1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EDDAFE-02EA-3655-A05E-1C31B4CD4ED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821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1A35D-7C71-0752-B2BB-E5C4D0C3C7E1}"/>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3" name="Footer Placeholder 2">
            <a:extLst>
              <a:ext uri="{FF2B5EF4-FFF2-40B4-BE49-F238E27FC236}">
                <a16:creationId xmlns:a16="http://schemas.microsoft.com/office/drawing/2014/main" id="{D1318D7F-94A9-239C-B8D1-D408C647EA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D6175B-F480-AC31-B0CA-044FD4B4F12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47177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EF21-319B-0907-0D80-8DEDC07D5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2D8AEC-2C9D-6214-0052-EF4733CEF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18E77F-9176-76EE-76B3-19240F10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75E2C-07E5-B688-BF50-D327E30536FC}"/>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6" name="Footer Placeholder 5">
            <a:extLst>
              <a:ext uri="{FF2B5EF4-FFF2-40B4-BE49-F238E27FC236}">
                <a16:creationId xmlns:a16="http://schemas.microsoft.com/office/drawing/2014/main" id="{A6B6B84F-0FD7-F6CB-50DA-AAB1A73FD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F7CBB-C41F-989F-08C2-E4442E3FF84F}"/>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9174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6345-EA37-8C6A-C178-39B329656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4251E9-0BAA-127A-E65B-5AC7D45C2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BB98CF-DF76-141B-762A-A65D35637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0CD96-760E-5300-1C4F-003F42C0EB58}"/>
              </a:ext>
            </a:extLst>
          </p:cNvPr>
          <p:cNvSpPr>
            <a:spLocks noGrp="1"/>
          </p:cNvSpPr>
          <p:nvPr>
            <p:ph type="dt" sz="half" idx="10"/>
          </p:nvPr>
        </p:nvSpPr>
        <p:spPr/>
        <p:txBody>
          <a:bodyPr/>
          <a:lstStyle/>
          <a:p>
            <a:fld id="{615924AB-9F36-4178-90AC-C49D492A1C56}" type="datetimeFigureOut">
              <a:rPr lang="en-IN" smtClean="0"/>
              <a:t>29-04-2025</a:t>
            </a:fld>
            <a:endParaRPr lang="en-IN"/>
          </a:p>
        </p:txBody>
      </p:sp>
      <p:sp>
        <p:nvSpPr>
          <p:cNvPr id="6" name="Footer Placeholder 5">
            <a:extLst>
              <a:ext uri="{FF2B5EF4-FFF2-40B4-BE49-F238E27FC236}">
                <a16:creationId xmlns:a16="http://schemas.microsoft.com/office/drawing/2014/main" id="{8F5EFD3F-AD02-03B3-84FE-20F9F631E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A0320-2A44-851A-082D-5B40482B257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2285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755F3-BEF6-DEF9-4CB1-1B5D2AA36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12260-9AEE-0F6C-393D-081813D4F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C6917-09DF-778A-8957-A72F2F6F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924AB-9F36-4178-90AC-C49D492A1C56}" type="datetimeFigureOut">
              <a:rPr lang="en-IN" smtClean="0"/>
              <a:t>29-04-2025</a:t>
            </a:fld>
            <a:endParaRPr lang="en-IN"/>
          </a:p>
        </p:txBody>
      </p:sp>
      <p:sp>
        <p:nvSpPr>
          <p:cNvPr id="5" name="Footer Placeholder 4">
            <a:extLst>
              <a:ext uri="{FF2B5EF4-FFF2-40B4-BE49-F238E27FC236}">
                <a16:creationId xmlns:a16="http://schemas.microsoft.com/office/drawing/2014/main" id="{18A3656D-2DBA-CEE6-4E60-9E615014C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65E9C8-F63C-F72D-C515-B8CD271F2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A3748-EDEB-4F86-8B3C-520549F7612D}" type="slidenum">
              <a:rPr lang="en-IN" smtClean="0"/>
              <a:t>‹#›</a:t>
            </a:fld>
            <a:endParaRPr lang="en-IN"/>
          </a:p>
        </p:txBody>
      </p:sp>
    </p:spTree>
    <p:extLst>
      <p:ext uri="{BB962C8B-B14F-4D97-AF65-F5344CB8AC3E}">
        <p14:creationId xmlns:p14="http://schemas.microsoft.com/office/powerpoint/2010/main" val="265670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870"/>
        <p:cNvGrpSpPr/>
        <p:nvPr/>
      </p:nvGrpSpPr>
      <p:grpSpPr>
        <a:xfrm>
          <a:off x="0" y="0"/>
          <a:ext cx="0" cy="0"/>
          <a:chOff x="0" y="0"/>
          <a:chExt cx="0" cy="0"/>
        </a:xfrm>
      </p:grpSpPr>
      <p:sp>
        <p:nvSpPr>
          <p:cNvPr id="36871" name="Google Shape;36871;p1"/>
          <p:cNvSpPr txBox="1">
            <a:spLocks noGrp="1"/>
          </p:cNvSpPr>
          <p:nvPr>
            <p:ph type="subTitle" idx="4294967295"/>
          </p:nvPr>
        </p:nvSpPr>
        <p:spPr>
          <a:xfrm>
            <a:off x="3414566" y="3006951"/>
            <a:ext cx="5293200" cy="2705479"/>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C00000"/>
              </a:buClr>
              <a:buSzPts val="2000"/>
              <a:buFont typeface="Arial"/>
              <a:buNone/>
            </a:pPr>
            <a:r>
              <a:rPr lang="en-US" sz="2000" b="1" i="0" u="none" strike="noStrike" cap="none" dirty="0">
                <a:solidFill>
                  <a:srgbClr val="C00000"/>
                </a:solidFill>
                <a:latin typeface="Arial"/>
                <a:ea typeface="Arial"/>
                <a:cs typeface="Arial"/>
                <a:sym typeface="Arial"/>
              </a:rPr>
              <a:t>Presented by,</a:t>
            </a:r>
            <a:endParaRPr dirty="0"/>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Arial"/>
                <a:ea typeface="Arial"/>
                <a:cs typeface="Arial"/>
                <a:sym typeface="Arial"/>
              </a:rPr>
              <a:t>Name                 : </a:t>
            </a:r>
            <a:r>
              <a:rPr lang="en-US" sz="2400" b="1" dirty="0">
                <a:solidFill>
                  <a:srgbClr val="0000FF"/>
                </a:solidFill>
                <a:latin typeface="Arial"/>
                <a:ea typeface="Arial"/>
                <a:cs typeface="Arial"/>
                <a:sym typeface="Arial"/>
              </a:rPr>
              <a:t>Agalya A</a:t>
            </a:r>
            <a:endParaRPr dirty="0"/>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Arial"/>
                <a:ea typeface="Arial"/>
                <a:cs typeface="Arial"/>
                <a:sym typeface="Arial"/>
              </a:rPr>
              <a:t>Register No.     : </a:t>
            </a:r>
            <a:r>
              <a:rPr lang="en-US" sz="2400" b="1" dirty="0">
                <a:solidFill>
                  <a:srgbClr val="0000FF"/>
                </a:solidFill>
                <a:latin typeface="Arial"/>
                <a:ea typeface="Arial"/>
                <a:cs typeface="Arial"/>
                <a:sym typeface="Arial"/>
              </a:rPr>
              <a:t>8115U23AD006</a:t>
            </a:r>
            <a:endParaRPr dirty="0"/>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Arial"/>
                <a:ea typeface="Arial"/>
                <a:cs typeface="Arial"/>
                <a:sym typeface="Arial"/>
              </a:rPr>
              <a:t>Roll. No.            : </a:t>
            </a:r>
            <a:r>
              <a:rPr lang="en-US" sz="2400" b="1" dirty="0">
                <a:solidFill>
                  <a:srgbClr val="0000FF"/>
                </a:solidFill>
                <a:latin typeface="Arial"/>
                <a:ea typeface="Arial"/>
                <a:cs typeface="Arial"/>
                <a:sym typeface="Arial"/>
              </a:rPr>
              <a:t>AD2306</a:t>
            </a:r>
            <a:endParaRPr dirty="0"/>
          </a:p>
          <a:p>
            <a:pPr marL="0" marR="0" lvl="0" indent="0" algn="l" rtl="0">
              <a:lnSpc>
                <a:spcPct val="150000"/>
              </a:lnSpc>
              <a:spcBef>
                <a:spcPts val="0"/>
              </a:spcBef>
              <a:spcAft>
                <a:spcPts val="0"/>
              </a:spcAft>
              <a:buClr>
                <a:srgbClr val="0000FF"/>
              </a:buClr>
              <a:buSzPts val="2400"/>
              <a:buFont typeface="Arial"/>
              <a:buNone/>
            </a:pPr>
            <a:r>
              <a:rPr lang="en-US" sz="2400" b="1" i="0" u="none" strike="noStrike" cap="none" dirty="0">
                <a:solidFill>
                  <a:srgbClr val="0000FF"/>
                </a:solidFill>
                <a:latin typeface="Arial"/>
                <a:ea typeface="Arial"/>
                <a:cs typeface="Arial"/>
                <a:sym typeface="Arial"/>
              </a:rPr>
              <a:t>Year </a:t>
            </a:r>
            <a:r>
              <a:rPr lang="en-US" sz="2400" b="1" dirty="0">
                <a:solidFill>
                  <a:srgbClr val="0000FF"/>
                </a:solidFill>
                <a:latin typeface="Arial"/>
                <a:ea typeface="Arial"/>
                <a:cs typeface="Arial"/>
                <a:sym typeface="Arial"/>
              </a:rPr>
              <a:t>                 </a:t>
            </a:r>
            <a:r>
              <a:rPr lang="en-US" sz="2400" b="1" i="0" u="none" strike="noStrike" cap="none" dirty="0">
                <a:solidFill>
                  <a:srgbClr val="0000FF"/>
                </a:solidFill>
                <a:latin typeface="Arial"/>
                <a:ea typeface="Arial"/>
                <a:cs typeface="Arial"/>
                <a:sym typeface="Arial"/>
              </a:rPr>
              <a:t> :  II</a:t>
            </a:r>
            <a:endParaRPr sz="1800" b="1" i="0" u="none" strike="noStrike" cap="none" dirty="0">
              <a:solidFill>
                <a:srgbClr val="002060"/>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1800"/>
              <a:buFont typeface="Arial"/>
              <a:buNone/>
            </a:pPr>
            <a:endParaRPr sz="1800" b="1" i="0" u="none" strike="noStrike" cap="none" dirty="0">
              <a:solidFill>
                <a:srgbClr val="002060"/>
              </a:solidFill>
              <a:latin typeface="Arial"/>
              <a:ea typeface="Arial"/>
              <a:cs typeface="Arial"/>
              <a:sym typeface="Arial"/>
            </a:endParaRPr>
          </a:p>
          <a:p>
            <a:pPr marL="0" marR="0" lvl="0" indent="0" algn="ctr" rtl="0">
              <a:lnSpc>
                <a:spcPct val="150000"/>
              </a:lnSpc>
              <a:spcBef>
                <a:spcPts val="0"/>
              </a:spcBef>
              <a:spcAft>
                <a:spcPts val="0"/>
              </a:spcAft>
              <a:buClr>
                <a:schemeClr val="dk1"/>
              </a:buClr>
              <a:buSzPts val="1800"/>
              <a:buFont typeface="Arial"/>
              <a:buNone/>
            </a:pPr>
            <a:endParaRPr sz="1800" b="1" i="0" u="none" strike="noStrike" cap="none" dirty="0">
              <a:solidFill>
                <a:srgbClr val="FF0000"/>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1" i="0" u="none" strike="noStrike" cap="none" dirty="0">
              <a:solidFill>
                <a:srgbClr val="FF0000"/>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0" i="0" u="none" strike="noStrike" cap="none" dirty="0">
              <a:solidFill>
                <a:srgbClr val="8B8B8B"/>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0" i="0" u="none" strike="noStrike" cap="none" dirty="0">
              <a:solidFill>
                <a:srgbClr val="8B8B8B"/>
              </a:solidFill>
              <a:latin typeface="Arial"/>
              <a:ea typeface="Arial"/>
              <a:cs typeface="Arial"/>
              <a:sym typeface="Arial"/>
            </a:endParaRPr>
          </a:p>
          <a:p>
            <a:pPr marL="0" marR="0" lvl="0" indent="0" algn="r" rtl="0">
              <a:lnSpc>
                <a:spcPct val="150000"/>
              </a:lnSpc>
              <a:spcBef>
                <a:spcPts val="0"/>
              </a:spcBef>
              <a:spcAft>
                <a:spcPts val="0"/>
              </a:spcAft>
              <a:buClr>
                <a:schemeClr val="dk1"/>
              </a:buClr>
              <a:buSzPts val="1800"/>
              <a:buFont typeface="Arial"/>
              <a:buNone/>
            </a:pPr>
            <a:endParaRPr sz="1800" b="0" i="0" u="none" strike="noStrike" cap="none" dirty="0">
              <a:solidFill>
                <a:srgbClr val="8B8B8B"/>
              </a:solidFill>
              <a:latin typeface="Arial"/>
              <a:ea typeface="Arial"/>
              <a:cs typeface="Arial"/>
              <a:sym typeface="Arial"/>
            </a:endParaRPr>
          </a:p>
        </p:txBody>
      </p:sp>
      <p:sp>
        <p:nvSpPr>
          <p:cNvPr id="36872" name="Google Shape;36872;p1"/>
          <p:cNvSpPr/>
          <p:nvPr/>
        </p:nvSpPr>
        <p:spPr>
          <a:xfrm>
            <a:off x="1679575" y="-1684338"/>
            <a:ext cx="3543300" cy="3514800"/>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dk1"/>
              </a:solidFill>
              <a:latin typeface="Calibri"/>
              <a:ea typeface="Calibri"/>
              <a:cs typeface="Calibri"/>
              <a:sym typeface="Calibri"/>
            </a:endParaRPr>
          </a:p>
        </p:txBody>
      </p:sp>
      <p:pic>
        <p:nvPicPr>
          <p:cNvPr id="36873" name="Google Shape;36873;p1"/>
          <p:cNvPicPr preferRelativeResize="0"/>
          <p:nvPr/>
        </p:nvPicPr>
        <p:blipFill rotWithShape="1">
          <a:blip r:embed="rId3">
            <a:alphaModFix/>
          </a:blip>
          <a:srcRect/>
          <a:stretch/>
        </p:blipFill>
        <p:spPr>
          <a:xfrm>
            <a:off x="367251" y="356884"/>
            <a:ext cx="1312323" cy="1300606"/>
          </a:xfrm>
          <a:prstGeom prst="rect">
            <a:avLst/>
          </a:prstGeom>
          <a:noFill/>
          <a:ln>
            <a:noFill/>
          </a:ln>
        </p:spPr>
      </p:pic>
      <p:sp>
        <p:nvSpPr>
          <p:cNvPr id="36874" name="Google Shape;36874;p1"/>
          <p:cNvSpPr/>
          <p:nvPr/>
        </p:nvSpPr>
        <p:spPr>
          <a:xfrm>
            <a:off x="1515893" y="752984"/>
            <a:ext cx="8863500" cy="2276100"/>
          </a:xfrm>
          <a:prstGeom prst="rect">
            <a:avLst/>
          </a:prstGeom>
          <a:noFill/>
          <a:ln>
            <a:noFill/>
          </a:ln>
        </p:spPr>
        <p:txBody>
          <a:bodyPr spcFirstLastPara="1" wrap="square" lIns="90000" tIns="45000" rIns="90000" bIns="45000" anchor="t" anchorCtr="0">
            <a:noAutofit/>
          </a:bodyPr>
          <a:lstStyle/>
          <a:p>
            <a:pPr marL="0" marR="0" lvl="0" indent="0" algn="ctr" rtl="0">
              <a:spcBef>
                <a:spcPts val="0"/>
              </a:spcBef>
              <a:spcAft>
                <a:spcPts val="0"/>
              </a:spcAft>
              <a:buClr>
                <a:srgbClr val="000000"/>
              </a:buClr>
              <a:buSzPts val="2800"/>
              <a:buFont typeface="Times New Roman"/>
              <a:buNone/>
            </a:pPr>
            <a:r>
              <a:rPr lang="en-US" sz="2800" b="1" i="0" u="none" strike="noStrike" cap="none" dirty="0">
                <a:solidFill>
                  <a:srgbClr val="002060"/>
                </a:solidFill>
                <a:latin typeface="Arial"/>
                <a:ea typeface="Arial"/>
                <a:cs typeface="Arial"/>
                <a:sym typeface="Arial"/>
              </a:rPr>
              <a:t>K.RAMAKRISHNAN COLLEGE OF ENGINEERING</a:t>
            </a:r>
            <a:endParaRPr dirty="0"/>
          </a:p>
          <a:p>
            <a:pPr marL="0" marR="0" lvl="0" indent="0" algn="ctr" rtl="0">
              <a:spcBef>
                <a:spcPts val="0"/>
              </a:spcBef>
              <a:spcAft>
                <a:spcPts val="0"/>
              </a:spcAft>
              <a:buClr>
                <a:srgbClr val="000000"/>
              </a:buClr>
              <a:buSzPts val="1800"/>
              <a:buFont typeface="Times New Roman"/>
              <a:buNone/>
            </a:pPr>
            <a:r>
              <a:rPr lang="en-US" sz="1800" b="1" i="0" u="none" strike="noStrike" cap="none" dirty="0">
                <a:solidFill>
                  <a:srgbClr val="FF0066"/>
                </a:solidFill>
                <a:latin typeface="Arial"/>
                <a:ea typeface="Arial"/>
                <a:cs typeface="Arial"/>
                <a:sym typeface="Arial"/>
              </a:rPr>
              <a:t>(AUTONOMOUS)</a:t>
            </a:r>
            <a:endParaRPr dirty="0"/>
          </a:p>
          <a:p>
            <a:pPr marL="0" marR="0" lvl="0" indent="0" algn="ctr" rtl="0">
              <a:spcBef>
                <a:spcPts val="0"/>
              </a:spcBef>
              <a:spcAft>
                <a:spcPts val="0"/>
              </a:spcAft>
              <a:buClr>
                <a:srgbClr val="000000"/>
              </a:buClr>
              <a:buSzPts val="1800"/>
              <a:buFont typeface="Times New Roman"/>
              <a:buNone/>
            </a:pPr>
            <a:br>
              <a:rPr lang="en-US" sz="1800" b="1" i="0" u="none" strike="noStrike" cap="none" dirty="0">
                <a:solidFill>
                  <a:srgbClr val="FF0066"/>
                </a:solidFill>
                <a:latin typeface="Arial"/>
                <a:ea typeface="Arial"/>
                <a:cs typeface="Arial"/>
                <a:sym typeface="Arial"/>
              </a:rPr>
            </a:br>
            <a:endParaRPr sz="1800" b="1" i="0" u="none" strike="noStrike" cap="none" dirty="0">
              <a:solidFill>
                <a:srgbClr val="FF0066"/>
              </a:solidFill>
              <a:latin typeface="Arial"/>
              <a:ea typeface="Arial"/>
              <a:cs typeface="Arial"/>
              <a:sym typeface="Arial"/>
            </a:endParaRPr>
          </a:p>
          <a:p>
            <a:pPr marL="0" marR="0" lvl="0" indent="0" algn="ctr" rtl="0">
              <a:spcBef>
                <a:spcPts val="0"/>
              </a:spcBef>
              <a:spcAft>
                <a:spcPts val="0"/>
              </a:spcAft>
              <a:buClr>
                <a:srgbClr val="000000"/>
              </a:buClr>
              <a:buSzPts val="2800"/>
              <a:buFont typeface="Times New Roman"/>
              <a:buNone/>
            </a:pPr>
            <a:r>
              <a:rPr lang="en-US" sz="2800" b="1" dirty="0">
                <a:solidFill>
                  <a:srgbClr val="FF0066"/>
                </a:solidFill>
                <a:latin typeface="Arial"/>
                <a:cs typeface="Arial"/>
                <a:sym typeface="Arial"/>
              </a:rPr>
              <a:t>BOOK STORE MANAGEMENT SYSTEM</a:t>
            </a:r>
            <a:endParaRPr dirty="0"/>
          </a:p>
          <a:p>
            <a:pPr marL="0" marR="0" lvl="0" indent="0" algn="ctr" rtl="0">
              <a:spcBef>
                <a:spcPts val="0"/>
              </a:spcBef>
              <a:spcAft>
                <a:spcPts val="0"/>
              </a:spcAft>
              <a:buClr>
                <a:srgbClr val="000000"/>
              </a:buClr>
              <a:buSzPts val="1400"/>
              <a:buFont typeface="Times New Roman"/>
              <a:buNone/>
            </a:pPr>
            <a:endParaRPr sz="1400" b="1" i="0" u="none" strike="noStrike" cap="none" dirty="0">
              <a:solidFill>
                <a:srgbClr val="FF0066"/>
              </a:solidFill>
              <a:latin typeface="Arial"/>
              <a:ea typeface="Arial"/>
              <a:cs typeface="Arial"/>
              <a:sym typeface="Arial"/>
            </a:endParaRPr>
          </a:p>
          <a:p>
            <a:pPr marL="0" marR="0" lvl="0" indent="0" algn="ctr" rtl="0">
              <a:spcBef>
                <a:spcPts val="0"/>
              </a:spcBef>
              <a:spcAft>
                <a:spcPts val="0"/>
              </a:spcAft>
              <a:buClr>
                <a:srgbClr val="000000"/>
              </a:buClr>
              <a:buSzPts val="1800"/>
              <a:buFont typeface="Times New Roman"/>
              <a:buNone/>
            </a:pPr>
            <a:r>
              <a:rPr lang="en-US" sz="1800" b="1" i="0" u="none" strike="noStrike" cap="none" dirty="0">
                <a:solidFill>
                  <a:srgbClr val="0000FF"/>
                </a:solidFill>
                <a:latin typeface="Arial"/>
                <a:ea typeface="Arial"/>
                <a:cs typeface="Arial"/>
                <a:sym typeface="Arial"/>
              </a:rPr>
              <a:t> </a:t>
            </a:r>
            <a:endParaRPr dirty="0"/>
          </a:p>
        </p:txBody>
      </p:sp>
      <p:pic>
        <p:nvPicPr>
          <p:cNvPr id="36875" name="Google Shape;36875;p1" descr="A blue and white logo&#10;&#10;Description automatically generated"/>
          <p:cNvPicPr preferRelativeResize="0"/>
          <p:nvPr/>
        </p:nvPicPr>
        <p:blipFill rotWithShape="1">
          <a:blip r:embed="rId4">
            <a:alphaModFix/>
          </a:blip>
          <a:srcRect/>
          <a:stretch/>
        </p:blipFill>
        <p:spPr>
          <a:xfrm>
            <a:off x="10078718" y="230748"/>
            <a:ext cx="1811291" cy="13095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877"/>
        <p:cNvGrpSpPr/>
        <p:nvPr/>
      </p:nvGrpSpPr>
      <p:grpSpPr>
        <a:xfrm>
          <a:off x="0" y="0"/>
          <a:ext cx="0" cy="0"/>
          <a:chOff x="0" y="0"/>
          <a:chExt cx="0" cy="0"/>
        </a:xfrm>
      </p:grpSpPr>
      <p:sp>
        <p:nvSpPr>
          <p:cNvPr id="36878" name="Google Shape;36878;p2"/>
          <p:cNvSpPr txBox="1">
            <a:spLocks noGrp="1"/>
          </p:cNvSpPr>
          <p:nvPr>
            <p:ph type="title" idx="4294967295"/>
          </p:nvPr>
        </p:nvSpPr>
        <p:spPr>
          <a:xfrm>
            <a:off x="1981200" y="159026"/>
            <a:ext cx="8229600" cy="910742"/>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rgbClr val="FF0066"/>
              </a:buClr>
              <a:buSzPts val="2400"/>
              <a:buFont typeface="Arial"/>
              <a:buNone/>
            </a:pPr>
            <a:r>
              <a:rPr lang="en-US" sz="2400" b="1" dirty="0">
                <a:solidFill>
                  <a:srgbClr val="FF0066"/>
                </a:solidFill>
                <a:latin typeface="Times New Roman" panose="02020603050405020304" pitchFamily="18" charset="0"/>
                <a:ea typeface="Arial"/>
                <a:cs typeface="Times New Roman" panose="02020603050405020304" pitchFamily="18" charset="0"/>
                <a:sym typeface="Arial"/>
              </a:rPr>
              <a:t>PRESENTATION OVERVIEW</a:t>
            </a:r>
            <a:endParaRPr dirty="0">
              <a:latin typeface="Times New Roman" panose="02020603050405020304" pitchFamily="18" charset="0"/>
              <a:cs typeface="Times New Roman" panose="02020603050405020304" pitchFamily="18" charset="0"/>
            </a:endParaRPr>
          </a:p>
        </p:txBody>
      </p:sp>
      <p:sp>
        <p:nvSpPr>
          <p:cNvPr id="36879" name="Google Shape;36879;p2"/>
          <p:cNvSpPr txBox="1"/>
          <p:nvPr/>
        </p:nvSpPr>
        <p:spPr>
          <a:xfrm>
            <a:off x="4465657" y="1069768"/>
            <a:ext cx="8550442" cy="6320589"/>
          </a:xfrm>
          <a:prstGeom prst="rect">
            <a:avLst/>
          </a:prstGeom>
          <a:noFill/>
          <a:ln>
            <a:noFill/>
          </a:ln>
        </p:spPr>
        <p:txBody>
          <a:bodyPr spcFirstLastPara="1" wrap="square" lIns="91425" tIns="45700" rIns="91425" bIns="45700" anchor="t" anchorCtr="0">
            <a:noAutofit/>
          </a:bodyPr>
          <a:lstStyle/>
          <a:p>
            <a:pPr marL="1588" marR="0" lvl="0" algn="l" rtl="0">
              <a:lnSpc>
                <a:spcPct val="150000"/>
              </a:lnSpc>
              <a:spcBef>
                <a:spcPts val="0"/>
              </a:spcBef>
              <a:spcAft>
                <a:spcPts val="0"/>
              </a:spcAft>
              <a:buClr>
                <a:srgbClr val="000000"/>
              </a:buClr>
              <a:buSzPts val="2400"/>
            </a:pPr>
            <a:endParaRPr lang="en-US" sz="2200" b="1" dirty="0">
              <a:solidFill>
                <a:srgbClr val="000000"/>
              </a:solidFill>
              <a:latin typeface="Times New Roman" panose="02020603050405020304" pitchFamily="18" charset="0"/>
              <a:cs typeface="Times New Roman" panose="02020603050405020304" pitchFamily="18" charset="0"/>
              <a:sym typeface="Times New Roman"/>
            </a:endParaRPr>
          </a:p>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IN" sz="2200" b="1" dirty="0">
                <a:latin typeface="Times New Roman" panose="02020603050405020304" pitchFamily="18" charset="0"/>
                <a:cs typeface="Times New Roman" panose="02020603050405020304" pitchFamily="18" charset="0"/>
              </a:rPr>
              <a:t>Objectives</a:t>
            </a:r>
          </a:p>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IN" sz="2200" b="1" dirty="0">
                <a:latin typeface="Times New Roman" panose="02020603050405020304" pitchFamily="18" charset="0"/>
                <a:cs typeface="Times New Roman" panose="02020603050405020304" pitchFamily="18" charset="0"/>
              </a:rPr>
              <a:t>Abstract</a:t>
            </a:r>
          </a:p>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IN" sz="2200" b="1" dirty="0">
                <a:latin typeface="Times New Roman" panose="02020603050405020304" pitchFamily="18" charset="0"/>
                <a:cs typeface="Times New Roman" panose="02020603050405020304" pitchFamily="18" charset="0"/>
              </a:rPr>
              <a:t>Architecture diagram</a:t>
            </a:r>
          </a:p>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IN" sz="2200" b="1" dirty="0">
                <a:latin typeface="Times New Roman" panose="02020603050405020304" pitchFamily="18" charset="0"/>
                <a:cs typeface="Times New Roman" panose="02020603050405020304" pitchFamily="18" charset="0"/>
              </a:rPr>
              <a:t>Module description</a:t>
            </a:r>
          </a:p>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IN" sz="2200" b="1" dirty="0">
                <a:latin typeface="Times New Roman" panose="02020603050405020304" pitchFamily="18" charset="0"/>
                <a:cs typeface="Times New Roman" panose="02020603050405020304" pitchFamily="18" charset="0"/>
              </a:rPr>
              <a:t>Implementation</a:t>
            </a:r>
          </a:p>
          <a:p>
            <a:pPr marL="287338" marR="0" lvl="0" indent="-285750" algn="l" rtl="0">
              <a:lnSpc>
                <a:spcPct val="150000"/>
              </a:lnSpc>
              <a:spcBef>
                <a:spcPts val="0"/>
              </a:spcBef>
              <a:spcAft>
                <a:spcPts val="0"/>
              </a:spcAft>
              <a:buClr>
                <a:srgbClr val="000000"/>
              </a:buClr>
              <a:buSzPts val="2400"/>
              <a:buFont typeface="Wingdings" panose="05000000000000000000" pitchFamily="2" charset="2"/>
              <a:buChar char="v"/>
            </a:pPr>
            <a:r>
              <a:rPr lang="en-IN" sz="2200" b="1" dirty="0">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title"/>
          </p:nvPr>
        </p:nvSpPr>
        <p:spPr/>
        <p:txBody>
          <a:bodyPr>
            <a:norm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4EF92D9E-67BB-D65F-B331-D389D9839E44}"/>
              </a:ext>
            </a:extLst>
          </p:cNvPr>
          <p:cNvSpPr>
            <a:spLocks noGrp="1"/>
          </p:cNvSpPr>
          <p:nvPr>
            <p:ph idx="1"/>
          </p:nvPr>
        </p:nvSpPr>
        <p:spPr>
          <a:xfrm>
            <a:off x="1074174" y="1619148"/>
            <a:ext cx="10515600" cy="4351338"/>
          </a:xfrm>
        </p:spPr>
        <p:txBody>
          <a:bodyPr>
            <a:normAutofit/>
          </a:bodyPr>
          <a:lstStyle/>
          <a:p>
            <a:pPr marL="0" indent="0" algn="just">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Rectangle 1">
            <a:extLst>
              <a:ext uri="{FF2B5EF4-FFF2-40B4-BE49-F238E27FC236}">
                <a16:creationId xmlns:a16="http://schemas.microsoft.com/office/drawing/2014/main" id="{E4B8F465-375C-8D1F-2A25-F5271D38C46D}"/>
              </a:ext>
            </a:extLst>
          </p:cNvPr>
          <p:cNvSpPr>
            <a:spLocks noChangeArrowheads="1"/>
          </p:cNvSpPr>
          <p:nvPr/>
        </p:nvSpPr>
        <p:spPr bwMode="auto">
          <a:xfrm>
            <a:off x="1674860" y="1907546"/>
            <a:ext cx="884227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800" dirty="0">
                <a:latin typeface="Times New Roman" panose="02020603050405020304" pitchFamily="18" charset="0"/>
                <a:cs typeface="Times New Roman" panose="02020603050405020304" pitchFamily="18" charset="0"/>
              </a:rPr>
              <a:t>The objective of the Bookstore Management System is to design and implement a user-friendly, database-driven application that enables efficient management of books within a bookstore. </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4499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2DE9A-A53B-05E9-144A-1C4AC59ED8D2}"/>
              </a:ext>
            </a:extLst>
          </p:cNvPr>
          <p:cNvSpPr>
            <a:spLocks noGrp="1"/>
          </p:cNvSpPr>
          <p:nvPr>
            <p:ph type="ctrTitle"/>
          </p:nvPr>
        </p:nvSpPr>
        <p:spPr>
          <a:xfrm>
            <a:off x="1809135" y="183123"/>
            <a:ext cx="9144000" cy="477837"/>
          </a:xfrm>
        </p:spPr>
        <p:txBody>
          <a:bodyPr>
            <a:norm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ARCHITECTURE DIAGRAM</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1030" name="Picture 6" descr="Online Bookstore - Activity Diagram - Customer    ">
            <a:extLst>
              <a:ext uri="{FF2B5EF4-FFF2-40B4-BE49-F238E27FC236}">
                <a16:creationId xmlns:a16="http://schemas.microsoft.com/office/drawing/2014/main" id="{289399DE-7B66-EF93-CBD3-776AF82037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128" y="747252"/>
            <a:ext cx="3546014" cy="6041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7502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D0814-867A-9B3A-F126-6C450D07F2EF}"/>
              </a:ext>
            </a:extLst>
          </p:cNvPr>
          <p:cNvSpPr>
            <a:spLocks noGrp="1"/>
          </p:cNvSpPr>
          <p:nvPr>
            <p:ph type="title"/>
          </p:nvPr>
        </p:nvSpPr>
        <p:spPr>
          <a:xfrm>
            <a:off x="3687098" y="119319"/>
            <a:ext cx="7637206" cy="1325563"/>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MODULES DESCRIPTION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2E01383-39C4-7BBA-B1DC-40F53F58F58B}"/>
              </a:ext>
            </a:extLst>
          </p:cNvPr>
          <p:cNvSpPr>
            <a:spLocks noGrp="1" noChangeArrowheads="1"/>
          </p:cNvSpPr>
          <p:nvPr>
            <p:ph idx="1"/>
          </p:nvPr>
        </p:nvSpPr>
        <p:spPr bwMode="auto">
          <a:xfrm>
            <a:off x="983225" y="1359635"/>
            <a:ext cx="10260461"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0070C0"/>
                </a:solidFill>
                <a:effectLst/>
                <a:latin typeface="Arial" panose="020B0604020202020204" pitchFamily="34" charset="0"/>
              </a:rPr>
              <a:t>Registration Module: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This module allows new users to sign up by entering personal details like name, email, and password. It stores the data securely in the database and ensures users are registered before login.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0070C0"/>
                </a:solidFill>
                <a:effectLst/>
                <a:latin typeface="Arial" panose="020B0604020202020204" pitchFamily="34" charset="0"/>
              </a:rPr>
              <a:t>Login Module: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Enables registered users to log into the system. It validates the entered username and password against stored records. If invalid, users are prompted to retry or register.</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0070C0"/>
                </a:solidFill>
                <a:effectLst/>
                <a:latin typeface="Arial" panose="020B0604020202020204" pitchFamily="34" charset="0"/>
              </a:rPr>
              <a:t>Search Module: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Allows users to search for books using keywords like title, author, or genre. It improves usability by helping customers find specific books quickly.</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rgbClr val="0070C0"/>
                </a:solidFill>
                <a:effectLst/>
                <a:latin typeface="Arial" panose="020B0604020202020204" pitchFamily="34" charset="0"/>
              </a:rPr>
              <a:t>View Book Module: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After searching, users can view detailed information about each book such as description, author, price, and availability.</a:t>
            </a:r>
          </a:p>
        </p:txBody>
      </p:sp>
    </p:spTree>
    <p:extLst>
      <p:ext uri="{BB962C8B-B14F-4D97-AF65-F5344CB8AC3E}">
        <p14:creationId xmlns:p14="http://schemas.microsoft.com/office/powerpoint/2010/main" val="304311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52F68-149E-45D4-3953-17F4DE5207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6BEECA-72E8-E4FD-706E-738EF7FFFFCF}"/>
              </a:ext>
            </a:extLst>
          </p:cNvPr>
          <p:cNvSpPr>
            <a:spLocks noGrp="1"/>
          </p:cNvSpPr>
          <p:nvPr>
            <p:ph type="title"/>
          </p:nvPr>
        </p:nvSpPr>
        <p:spPr>
          <a:xfrm>
            <a:off x="3687098" y="119319"/>
            <a:ext cx="7637206" cy="1325563"/>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MODULES DESCRIPTION</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1398005A-4BB7-2949-1B72-42D9B558B0CF}"/>
              </a:ext>
            </a:extLst>
          </p:cNvPr>
          <p:cNvSpPr>
            <a:spLocks noGrp="1" noChangeArrowheads="1"/>
          </p:cNvSpPr>
          <p:nvPr>
            <p:ph idx="1"/>
          </p:nvPr>
        </p:nvSpPr>
        <p:spPr bwMode="auto">
          <a:xfrm>
            <a:off x="982663" y="1355230"/>
            <a:ext cx="10090621"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70C0"/>
                </a:solidFill>
                <a:effectLst/>
                <a:latin typeface="Arial" panose="020B0604020202020204" pitchFamily="34" charset="0"/>
              </a:rPr>
              <a:t>Book Selection Module:</a:t>
            </a:r>
            <a:br>
              <a:rPr kumimoji="0" lang="en-US" altLang="en-US" sz="1800" b="0" i="0" u="none" strike="noStrike" cap="none" normalizeH="0" baseline="0" dirty="0">
                <a:ln>
                  <a:noFill/>
                </a:ln>
                <a:solidFill>
                  <a:srgbClr val="0070C0"/>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Enables users to select one or more books they wish to buy. This interaction typically adds books to a temporary selection or </a:t>
            </a:r>
            <a:r>
              <a:rPr kumimoji="0" lang="en-US" altLang="en-US" sz="1800" b="0" i="0" u="none" strike="noStrike" cap="none" normalizeH="0" baseline="0" dirty="0" err="1">
                <a:ln>
                  <a:noFill/>
                </a:ln>
                <a:solidFill>
                  <a:schemeClr val="tx1"/>
                </a:solidFill>
                <a:effectLst/>
                <a:latin typeface="Arial" panose="020B0604020202020204" pitchFamily="34" charset="0"/>
              </a:rPr>
              <a:t>wishlist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70C0"/>
                </a:solidFill>
                <a:effectLst/>
                <a:latin typeface="Arial" panose="020B0604020202020204" pitchFamily="34" charset="0"/>
              </a:rPr>
              <a:t>Cart Module: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module manages the cart functionality where selected books are added for purchase. Users can update quantity or remove items before placing the order.</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70C0"/>
                </a:solidFill>
                <a:effectLst/>
                <a:latin typeface="Arial" panose="020B0604020202020204" pitchFamily="34" charset="0"/>
              </a:rPr>
              <a:t>Order Details Module:</a:t>
            </a:r>
            <a:br>
              <a:rPr kumimoji="0" lang="en-US" altLang="en-US" sz="1800" b="0" i="0" u="none" strike="noStrike" cap="none" normalizeH="0" baseline="0" dirty="0">
                <a:ln>
                  <a:noFill/>
                </a:ln>
                <a:solidFill>
                  <a:srgbClr val="0070C0"/>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Displays a final summary of the order including book names, quantity, prices, and total cost. Users confirm the order from this screen before checkout.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rgbClr val="0070C0"/>
                </a:solidFill>
                <a:effectLst/>
                <a:latin typeface="Arial" panose="020B0604020202020204" pitchFamily="34" charset="0"/>
              </a:rPr>
              <a:t>Logout Module: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Ends the current session securely. It ensures customer data is protected and prevents unauthorized access after the user leaves.</a:t>
            </a:r>
          </a:p>
        </p:txBody>
      </p:sp>
    </p:spTree>
    <p:extLst>
      <p:ext uri="{BB962C8B-B14F-4D97-AF65-F5344CB8AC3E}">
        <p14:creationId xmlns:p14="http://schemas.microsoft.com/office/powerpoint/2010/main" val="111763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5031-F50C-0E5A-5659-C4067A9109A9}"/>
              </a:ext>
            </a:extLst>
          </p:cNvPr>
          <p:cNvSpPr>
            <a:spLocks noGrp="1"/>
          </p:cNvSpPr>
          <p:nvPr>
            <p:ph type="ctrTitle"/>
          </p:nvPr>
        </p:nvSpPr>
        <p:spPr>
          <a:xfrm>
            <a:off x="1858297" y="729140"/>
            <a:ext cx="7892716" cy="862261"/>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CONCLUSION</a:t>
            </a:r>
            <a:endParaRPr lang="en-IN" sz="2800" dirty="0"/>
          </a:p>
        </p:txBody>
      </p:sp>
      <p:sp>
        <p:nvSpPr>
          <p:cNvPr id="4" name="Rectangle 1">
            <a:extLst>
              <a:ext uri="{FF2B5EF4-FFF2-40B4-BE49-F238E27FC236}">
                <a16:creationId xmlns:a16="http://schemas.microsoft.com/office/drawing/2014/main" id="{EA95B25F-5781-55DE-0B73-52BEC075AC8C}"/>
              </a:ext>
            </a:extLst>
          </p:cNvPr>
          <p:cNvSpPr>
            <a:spLocks noGrp="1" noChangeArrowheads="1"/>
          </p:cNvSpPr>
          <p:nvPr>
            <p:ph type="subTitle" idx="1"/>
          </p:nvPr>
        </p:nvSpPr>
        <p:spPr bwMode="auto">
          <a:xfrm>
            <a:off x="1349632" y="2144536"/>
            <a:ext cx="996351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Bookstore Management System enhances efficiency by streamlining inventory, customer orders, and sales transactions. It ensures organized data storage, fast order processing, and effective stock management. By using a relational database, bookstores can improve customer service, reduce manual errors, and boost overall productivity.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02376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a:extLst>
              <a:ext uri="{FF2B5EF4-FFF2-40B4-BE49-F238E27FC236}">
                <a16:creationId xmlns:a16="http://schemas.microsoft.com/office/drawing/2014/main" id="{66E65BDA-D8B8-20A6-E06D-EAC7811804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0"/>
            <a:ext cx="9906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1840</TotalTime>
  <Words>389</Words>
  <Application>Microsoft Office PowerPoint</Application>
  <PresentationFormat>Widescreen</PresentationFormat>
  <Paragraphs>44</Paragraphs>
  <Slides>8</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PRESENTATION OVERVIEW</vt:lpstr>
      <vt:lpstr>OBJECTIVES</vt:lpstr>
      <vt:lpstr>ARCHITECTURE DIAGRAM</vt:lpstr>
      <vt:lpstr>MODULES DESCRIPTION</vt:lpstr>
      <vt:lpstr>MODULES DESCRIPTION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pjqeio</dc:creator>
  <cp:lastModifiedBy>Agalya Arumainathan</cp:lastModifiedBy>
  <cp:revision>16</cp:revision>
  <cp:lastPrinted>2024-09-04T18:45:49Z</cp:lastPrinted>
  <dcterms:modified xsi:type="dcterms:W3CDTF">2025-04-29T17:17:27Z</dcterms:modified>
</cp:coreProperties>
</file>