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708" r:id="rId1"/>
  </p:sldMasterIdLst>
  <p:notesMasterIdLst>
    <p:notesMasterId r:id="rId2"/>
  </p:notesMasterIdLst>
  <p:sldIdLst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Relationship Id="rId21" Type="http://schemas.openxmlformats.org/officeDocument/2006/relationships/font" Target="fonts/font9.fntdata"/><Relationship Id="rId22" Type="http://schemas.openxmlformats.org/officeDocument/2006/relationships/font" Target="fonts/font10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5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Google Shape;5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10;g56c36a632d1d5dcf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7" name="Google Shape;111;g56c36a632d1d5dcf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62;g56c36a632d1d5dcf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5" name="Google Shape;63;g56c36a632d1d5dcf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68;g56c36a632d1d5dcf_2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9" name="Google Shape;69;g56c36a632d1d5dcf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74;g56c36a632d1d5dcf_2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75;g56c36a632d1d5dcf_2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80;g56c36a632d1d5dcf_2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81;g56c36a632d1d5dcf_2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86;g56c36a632d1d5dcf_2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1" name="Google Shape;87;g56c36a632d1d5dcf_2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92;g56c36a632d1d5dcf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5" name="Google Shape;93;g56c36a632d1d5dcf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8;g56c36a632d1d5dcf_2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9;g56c36a632d1d5dcf_2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04;g56c36a632d1d5dcf_2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3" name="Google Shape;105;g56c36a632d1d5dcf_2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</p:bgPr>
    </p:bg>
    <p:spTree>
      <p:nvGrpSpPr>
        <p:cNvPr id="2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>
            <a:off x="4286250" y="0"/>
            <a:ext cx="723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11;p2"/>
          <p:cNvSpPr/>
          <p:nvPr/>
        </p:nvSpPr>
        <p:spPr>
          <a:xfrm>
            <a:off x="4358475" y="0"/>
            <a:ext cx="38532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/>
          <a:solidFill>
            <a:srgbClr val="FFFFFF"/>
          </a:solidFill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582" name="Google Shape;13;p2"/>
          <p:cNvSpPr txBox="1"/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/>
          <a:solidFill>
            <a:schemeClr val="dk2"/>
          </a:solidFill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83" name="Google Shape;14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49;p11"/>
          <p:cNvSpPr txBox="1"/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048638" name="Google Shape;50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048639" name="Google Shape;51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57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53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</p:bgPr>
    </p:bg>
    <p:spTree>
      <p:nvGrpSpPr>
        <p:cNvPr id="58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3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/>
          <a:solidFill>
            <a:srgbClr val="FFFFFF"/>
          </a:solidFill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634" name="Google Shape;18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8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590" name="Google Shape;21;p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591" name="Google Shape;22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641" name="Google Shape;25;p5"/>
          <p:cNvSpPr txBox="1"/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42" name="Google Shape;26;p5"/>
          <p:cNvSpPr txBox="1"/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43" name="Google Shape;27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2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645" name="Google Shape;30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6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29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30" name="Google Shape;34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</p:bgPr>
    </p:bg>
    <p:spTree>
      <p:nvGrpSpPr>
        <p:cNvPr id="63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647" name="Google Shape;3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4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39;p9"/>
          <p:cNvSpPr/>
          <p:nvPr/>
        </p:nvSpPr>
        <p:spPr>
          <a:xfrm>
            <a:off x="4572000" y="-75"/>
            <a:ext cx="45720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28" name="Google Shape;40;p9"/>
          <p:cNvCxnSpPr>
            <a:cxnSpLocks/>
          </p:cNvCxnSpPr>
          <p:nvPr/>
        </p:nvCxnSpPr>
        <p:spPr>
          <a:xfrm>
            <a:off x="5029675" y="4495500"/>
            <a:ext cx="468300" cy="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49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50" name="Google Shape;42;p9"/>
          <p:cNvSpPr txBox="1"/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51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048652" name="Google Shape;4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9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1048636" name="Google Shape;47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r" lvl="1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r" lvl="2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r" lvl="3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r" lvl="4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r" lvl="5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r" lvl="6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r" lvl="7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r" lvl="8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</a:t>
            </a:r>
            <a:r>
              <a:rPr lang="en-GB"/>
              <a:t>DATA ANALYSIS BY USING EXCEL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5" name="Google Shape;59;p13"/>
          <p:cNvSpPr txBox="1"/>
          <p:nvPr>
            <p:ph type="subTitle" idx="1"/>
          </p:nvPr>
        </p:nvSpPr>
        <p:spPr>
          <a:xfrm>
            <a:off x="344250" y="3348650"/>
            <a:ext cx="4910100" cy="779700"/>
          </a:xfrm>
          <a:prstGeom prst="rect"/>
          <a:solidFill>
            <a:schemeClr val="lt1"/>
          </a:solidFill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b="1" lang="en-US">
                <a:solidFill>
                  <a:schemeClr val="dk2"/>
                </a:solidFill>
              </a:rPr>
              <a:t>N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m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: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g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l</a:t>
            </a:r>
            <a:r>
              <a:rPr altLang="en-IN" b="1" lang="en-US">
                <a:solidFill>
                  <a:schemeClr val="dk2"/>
                </a:solidFill>
              </a:rPr>
              <a:t>ya.k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b="1" lang="en-US">
                <a:solidFill>
                  <a:schemeClr val="dk2"/>
                </a:solidFill>
              </a:rPr>
              <a:t>R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g</a:t>
            </a:r>
            <a:r>
              <a:rPr altLang="en-IN" b="1" lang="en-US">
                <a:solidFill>
                  <a:schemeClr val="dk2"/>
                </a:solidFill>
              </a:rPr>
              <a:t>i</a:t>
            </a:r>
            <a:r>
              <a:rPr altLang="en-IN" b="1" lang="en-US">
                <a:solidFill>
                  <a:schemeClr val="dk2"/>
                </a:solidFill>
              </a:rPr>
              <a:t>st</a:t>
            </a:r>
            <a:r>
              <a:rPr altLang="en-IN" b="1" lang="en-US">
                <a:solidFill>
                  <a:schemeClr val="dk2"/>
                </a:solidFill>
              </a:rPr>
              <a:t>o</a:t>
            </a:r>
            <a:r>
              <a:rPr altLang="en-IN" b="1" lang="en-US">
                <a:solidFill>
                  <a:schemeClr val="dk2"/>
                </a:solidFill>
              </a:rPr>
              <a:t>r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n</a:t>
            </a:r>
            <a:r>
              <a:rPr altLang="en-IN" b="1" lang="en-US">
                <a:solidFill>
                  <a:schemeClr val="dk2"/>
                </a:solidFill>
              </a:rPr>
              <a:t>o</a:t>
            </a:r>
            <a:r>
              <a:rPr altLang="en-IN" b="1" lang="en-US">
                <a:solidFill>
                  <a:schemeClr val="dk2"/>
                </a:solidFill>
              </a:rPr>
              <a:t>: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s</a:t>
            </a:r>
            <a:r>
              <a:rPr altLang="en-IN" b="1" lang="en-US">
                <a:solidFill>
                  <a:schemeClr val="dk2"/>
                </a:solidFill>
              </a:rPr>
              <a:t>u</a:t>
            </a:r>
            <a:r>
              <a:rPr altLang="en-IN" b="1" lang="en-US">
                <a:solidFill>
                  <a:schemeClr val="dk2"/>
                </a:solidFill>
              </a:rPr>
              <a:t>n</a:t>
            </a:r>
            <a:r>
              <a:rPr altLang="en-IN" b="1" lang="en-US">
                <a:solidFill>
                  <a:schemeClr val="dk2"/>
                </a:solidFill>
              </a:rPr>
              <a:t>m</a:t>
            </a:r>
            <a:r>
              <a:rPr altLang="en-IN" b="1" lang="en-US">
                <a:solidFill>
                  <a:schemeClr val="dk2"/>
                </a:solidFill>
              </a:rPr>
              <a:t>1</a:t>
            </a:r>
            <a:r>
              <a:rPr altLang="en-IN" b="1" lang="en-US">
                <a:solidFill>
                  <a:schemeClr val="dk2"/>
                </a:solidFill>
              </a:rPr>
              <a:t>6</a:t>
            </a:r>
            <a:r>
              <a:rPr altLang="en-IN" b="1" lang="en-US">
                <a:solidFill>
                  <a:schemeClr val="dk2"/>
                </a:solidFill>
              </a:rPr>
              <a:t>8</a:t>
            </a:r>
            <a:r>
              <a:rPr altLang="en-IN" b="1" lang="en-US">
                <a:solidFill>
                  <a:schemeClr val="dk2"/>
                </a:solidFill>
              </a:rPr>
              <a:t>3</a:t>
            </a:r>
            <a:r>
              <a:rPr altLang="en-IN" b="1" lang="en-US">
                <a:solidFill>
                  <a:schemeClr val="dk2"/>
                </a:solidFill>
              </a:rPr>
              <a:t>3</a:t>
            </a:r>
            <a:r>
              <a:rPr altLang="en-IN" b="1" lang="en-US">
                <a:solidFill>
                  <a:schemeClr val="dk2"/>
                </a:solidFill>
              </a:rPr>
              <a:t>1</a:t>
            </a:r>
            <a:r>
              <a:rPr altLang="en-IN" b="1" lang="en-US">
                <a:solidFill>
                  <a:schemeClr val="dk2"/>
                </a:solidFill>
              </a:rPr>
              <a:t>2</a:t>
            </a:r>
            <a:r>
              <a:rPr altLang="en-IN" b="1" lang="en-US">
                <a:solidFill>
                  <a:schemeClr val="dk2"/>
                </a:solidFill>
              </a:rPr>
              <a:t>2</a:t>
            </a:r>
            <a:r>
              <a:rPr altLang="en-IN" b="1" lang="en-US">
                <a:solidFill>
                  <a:schemeClr val="dk2"/>
                </a:solidFill>
              </a:rPr>
              <a:t>1</a:t>
            </a:r>
            <a:r>
              <a:rPr altLang="en-IN" b="1" lang="en-US">
                <a:solidFill>
                  <a:schemeClr val="dk2"/>
                </a:solidFill>
              </a:rPr>
              <a:t>8</a:t>
            </a:r>
            <a:r>
              <a:rPr altLang="en-IN" b="1" lang="en-US">
                <a:solidFill>
                  <a:schemeClr val="dk2"/>
                </a:solidFill>
              </a:rPr>
              <a:t>2</a:t>
            </a:r>
            <a:r>
              <a:rPr altLang="en-IN" b="1" lang="en-US">
                <a:solidFill>
                  <a:schemeClr val="dk2"/>
                </a:solidFill>
              </a:rPr>
              <a:t>5</a:t>
            </a:r>
            <a:r>
              <a:rPr altLang="en-IN" b="1" lang="en-US">
                <a:solidFill>
                  <a:schemeClr val="dk2"/>
                </a:solidFill>
              </a:rPr>
              <a:t>8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b="1" lang="en-US">
                <a:solidFill>
                  <a:schemeClr val="dk2"/>
                </a:solidFill>
              </a:rPr>
              <a:t>D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p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r</a:t>
            </a:r>
            <a:r>
              <a:rPr altLang="en-IN" b="1" lang="en-US">
                <a:solidFill>
                  <a:schemeClr val="dk2"/>
                </a:solidFill>
              </a:rPr>
              <a:t>t</a:t>
            </a:r>
            <a:r>
              <a:rPr altLang="en-IN" b="1" lang="en-US">
                <a:solidFill>
                  <a:schemeClr val="dk2"/>
                </a:solidFill>
              </a:rPr>
              <a:t>ment</a:t>
            </a:r>
            <a:r>
              <a:rPr altLang="en-IN" b="1" lang="en-US">
                <a:solidFill>
                  <a:schemeClr val="dk2"/>
                </a:solidFill>
              </a:rPr>
              <a:t>:</a:t>
            </a:r>
            <a:r>
              <a:rPr altLang="en-IN" b="1" lang="en-US">
                <a:solidFill>
                  <a:schemeClr val="dk2"/>
                </a:solidFill>
              </a:rPr>
              <a:t>B</a:t>
            </a:r>
            <a:r>
              <a:rPr altLang="en-IN" b="1" lang="en-US">
                <a:solidFill>
                  <a:schemeClr val="dk2"/>
                </a:solidFill>
              </a:rPr>
              <a:t>.</a:t>
            </a:r>
            <a:r>
              <a:rPr altLang="en-IN" b="1" lang="en-US">
                <a:solidFill>
                  <a:schemeClr val="dk2"/>
                </a:solidFill>
              </a:rPr>
              <a:t>c</a:t>
            </a:r>
            <a:r>
              <a:rPr altLang="en-IN" b="1" lang="en-US">
                <a:solidFill>
                  <a:schemeClr val="dk2"/>
                </a:solidFill>
              </a:rPr>
              <a:t>o</a:t>
            </a:r>
            <a:r>
              <a:rPr altLang="en-IN" b="1" lang="en-US">
                <a:solidFill>
                  <a:schemeClr val="dk2"/>
                </a:solidFill>
              </a:rPr>
              <a:t>m</a:t>
            </a:r>
            <a:r>
              <a:rPr altLang="en-IN" b="1" lang="en-US">
                <a:solidFill>
                  <a:schemeClr val="dk2"/>
                </a:solidFill>
              </a:rPr>
              <a:t>(</a:t>
            </a:r>
            <a:r>
              <a:rPr altLang="en-IN" b="1" lang="en-US">
                <a:solidFill>
                  <a:schemeClr val="dk2"/>
                </a:solidFill>
              </a:rPr>
              <a:t>G</a:t>
            </a:r>
            <a:r>
              <a:rPr altLang="en-IN" b="1" lang="en-US">
                <a:solidFill>
                  <a:schemeClr val="dk2"/>
                </a:solidFill>
              </a:rPr>
              <a:t>)</a:t>
            </a:r>
            <a:r>
              <a:rPr altLang="en-IN" b="1" lang="en-US">
                <a:solidFill>
                  <a:schemeClr val="dk2"/>
                </a:solidFill>
              </a:rPr>
              <a:t>c</a:t>
            </a:r>
            <a:r>
              <a:rPr altLang="en-IN" b="1" lang="en-US">
                <a:solidFill>
                  <a:schemeClr val="dk2"/>
                </a:solidFill>
              </a:rPr>
              <a:t>o</a:t>
            </a:r>
            <a:r>
              <a:rPr altLang="en-IN" b="1" lang="en-US">
                <a:solidFill>
                  <a:schemeClr val="dk2"/>
                </a:solidFill>
              </a:rPr>
              <a:t>m</a:t>
            </a:r>
            <a:r>
              <a:rPr altLang="en-IN" b="1" lang="en-US">
                <a:solidFill>
                  <a:schemeClr val="dk2"/>
                </a:solidFill>
              </a:rPr>
              <a:t>m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r</a:t>
            </a:r>
            <a:r>
              <a:rPr altLang="en-IN" b="1" lang="en-US">
                <a:solidFill>
                  <a:schemeClr val="dk2"/>
                </a:solidFill>
              </a:rPr>
              <a:t>ce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b="1" lang="en-US">
                <a:solidFill>
                  <a:schemeClr val="dk2"/>
                </a:solidFill>
              </a:rPr>
              <a:t>C</a:t>
            </a:r>
            <a:r>
              <a:rPr altLang="en-IN" b="1" lang="en-US">
                <a:solidFill>
                  <a:schemeClr val="dk2"/>
                </a:solidFill>
              </a:rPr>
              <a:t>o</a:t>
            </a:r>
            <a:r>
              <a:rPr altLang="en-IN" b="1" lang="en-US">
                <a:solidFill>
                  <a:schemeClr val="dk2"/>
                </a:solidFill>
              </a:rPr>
              <a:t>l</a:t>
            </a:r>
            <a:r>
              <a:rPr altLang="en-IN" b="1" lang="en-US">
                <a:solidFill>
                  <a:schemeClr val="dk2"/>
                </a:solidFill>
              </a:rPr>
              <a:t>l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ge</a:t>
            </a:r>
            <a:r>
              <a:rPr altLang="en-IN" b="1" lang="en-US">
                <a:solidFill>
                  <a:schemeClr val="dk2"/>
                </a:solidFill>
              </a:rPr>
              <a:t>:</a:t>
            </a:r>
            <a:r>
              <a:rPr altLang="en-IN" b="1" lang="en-US">
                <a:solidFill>
                  <a:schemeClr val="dk2"/>
                </a:solidFill>
              </a:rPr>
              <a:t>GOVERNMENT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r</a:t>
            </a:r>
            <a:r>
              <a:rPr altLang="en-IN" b="1" lang="en-US">
                <a:solidFill>
                  <a:schemeClr val="dk2"/>
                </a:solidFill>
              </a:rPr>
              <a:t>t</a:t>
            </a:r>
            <a:r>
              <a:rPr altLang="en-IN" b="1" lang="en-US">
                <a:solidFill>
                  <a:schemeClr val="dk2"/>
                </a:solidFill>
              </a:rPr>
              <a:t>s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n</a:t>
            </a:r>
            <a:r>
              <a:rPr altLang="en-IN" b="1" lang="en-US">
                <a:solidFill>
                  <a:schemeClr val="dk2"/>
                </a:solidFill>
              </a:rPr>
              <a:t>d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s</a:t>
            </a:r>
            <a:r>
              <a:rPr altLang="en-IN" b="1" lang="en-US">
                <a:solidFill>
                  <a:schemeClr val="dk2"/>
                </a:solidFill>
              </a:rPr>
              <a:t>c</a:t>
            </a:r>
            <a:r>
              <a:rPr altLang="en-IN" b="1" lang="en-US">
                <a:solidFill>
                  <a:schemeClr val="dk2"/>
                </a:solidFill>
              </a:rPr>
              <a:t>i</a:t>
            </a:r>
            <a:r>
              <a:rPr altLang="en-IN" b="1" lang="en-US">
                <a:solidFill>
                  <a:schemeClr val="dk2"/>
                </a:solidFill>
              </a:rPr>
              <a:t>ence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c</a:t>
            </a:r>
            <a:r>
              <a:rPr altLang="en-IN" b="1" lang="en-US">
                <a:solidFill>
                  <a:schemeClr val="dk2"/>
                </a:solidFill>
              </a:rPr>
              <a:t>o</a:t>
            </a:r>
            <a:r>
              <a:rPr altLang="en-IN" b="1" lang="en-US">
                <a:solidFill>
                  <a:schemeClr val="dk2"/>
                </a:solidFill>
              </a:rPr>
              <a:t>l</a:t>
            </a:r>
            <a:r>
              <a:rPr altLang="en-IN" b="1" lang="en-US">
                <a:solidFill>
                  <a:schemeClr val="dk2"/>
                </a:solidFill>
              </a:rPr>
              <a:t>l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g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R</a:t>
            </a:r>
            <a:r>
              <a:rPr altLang="en-IN" b="1" lang="en-US">
                <a:solidFill>
                  <a:schemeClr val="dk2"/>
                </a:solidFill>
              </a:rPr>
              <a:t>.</a:t>
            </a:r>
            <a:r>
              <a:rPr altLang="en-IN" b="1" lang="en-US">
                <a:solidFill>
                  <a:schemeClr val="dk2"/>
                </a:solidFill>
              </a:rPr>
              <a:t>K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N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g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r</a:t>
            </a:r>
            <a:r>
              <a:rPr altLang="en-IN" b="1" lang="en-US">
                <a:solidFill>
                  <a:schemeClr val="dk2"/>
                </a:solidFill>
              </a:rPr>
              <a:t> </a:t>
            </a:r>
            <a:r>
              <a:rPr altLang="en-IN" b="1" lang="en-US">
                <a:solidFill>
                  <a:schemeClr val="dk2"/>
                </a:solidFill>
              </a:rPr>
              <a:t>c</a:t>
            </a:r>
            <a:r>
              <a:rPr altLang="en-IN" b="1" lang="en-US">
                <a:solidFill>
                  <a:schemeClr val="dk2"/>
                </a:solidFill>
              </a:rPr>
              <a:t>h</a:t>
            </a:r>
            <a:r>
              <a:rPr altLang="en-IN" b="1" lang="en-US">
                <a:solidFill>
                  <a:schemeClr val="dk2"/>
                </a:solidFill>
              </a:rPr>
              <a:t>e</a:t>
            </a:r>
            <a:r>
              <a:rPr altLang="en-IN" b="1" lang="en-US">
                <a:solidFill>
                  <a:schemeClr val="dk2"/>
                </a:solidFill>
              </a:rPr>
              <a:t>n</a:t>
            </a:r>
            <a:r>
              <a:rPr altLang="en-IN" b="1" lang="en-US">
                <a:solidFill>
                  <a:schemeClr val="dk2"/>
                </a:solidFill>
              </a:rPr>
              <a:t>n</a:t>
            </a:r>
            <a:r>
              <a:rPr altLang="en-IN" b="1" lang="en-US">
                <a:solidFill>
                  <a:schemeClr val="dk2"/>
                </a:solidFill>
              </a:rPr>
              <a:t>a</a:t>
            </a:r>
            <a:r>
              <a:rPr altLang="en-IN" b="1" lang="en-US">
                <a:solidFill>
                  <a:schemeClr val="dk2"/>
                </a:solidFill>
              </a:rPr>
              <a:t>i</a:t>
            </a:r>
            <a:r>
              <a:rPr altLang="en-IN" b="1" lang="en-US">
                <a:solidFill>
                  <a:schemeClr val="dk2"/>
                </a:solidFill>
              </a:rPr>
              <a:t>_</a:t>
            </a:r>
            <a:r>
              <a:rPr altLang="en-IN" b="1" lang="en-US">
                <a:solidFill>
                  <a:schemeClr val="dk2"/>
                </a:solidFill>
              </a:rPr>
              <a:t>8</a:t>
            </a:r>
            <a:r>
              <a:rPr altLang="en-IN" b="1" lang="en-US">
                <a:solidFill>
                  <a:schemeClr val="dk2"/>
                </a:solidFill>
              </a:rPr>
              <a:t>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48586" name="Google Shape;60;p13"/>
          <p:cNvSpPr txBox="1"/>
          <p:nvPr/>
        </p:nvSpPr>
        <p:spPr>
          <a:xfrm>
            <a:off x="4577" y="2043212"/>
            <a:ext cx="9144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</a:p>
        </p:txBody>
      </p:sp>
      <p:sp>
        <p:nvSpPr>
          <p:cNvPr id="1048625" name="Google Shape;114;p22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 RECAP OF THE IMPORTANCE  OF DATA ANALIYSIS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THOUGHTS 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*   ENCOURAGE CONTINUING TO EXPLORE EXCEL’S POWERFUL 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65;p14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</a:p>
        </p:txBody>
      </p:sp>
      <p:sp>
        <p:nvSpPr>
          <p:cNvPr id="1048593" name="Google Shape;66;p1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1048597" name="Google Shape;72;p15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IMPORTANCE OF DATA ANALIYES IN DECISION MAKING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r>
              <a:rPr lang="en-GB"/>
              <a:t>’S ROLE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*WIDELY  USED TOOL FOR DATA MANIPULATION AND ANALIYES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EXCEL FOR DATA ANALIYES</a:t>
            </a:r>
          </a:p>
        </p:txBody>
      </p:sp>
      <p:sp>
        <p:nvSpPr>
          <p:cNvPr id="1048601" name="Google Shape;78;p16"/>
          <p:cNvSpPr txBox="1"/>
          <p:nvPr>
            <p:ph type="body" idx="1"/>
          </p:nvPr>
        </p:nvSpPr>
        <p:spPr>
          <a:xfrm>
            <a:off x="623402" y="1253867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SUM, AVERAGE, COUNT,IF,VLOOKUP, ETC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CHARTS,GRAPHS AND POVIT TABLES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TOOLS :</a:t>
            </a: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SORTING, FILTERING AND DATA VALITAION</a:t>
            </a:r>
          </a:p>
          <a:p>
            <a:pPr algn="l" indent="0" lvl="0" marL="45720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</a:p>
        </p:txBody>
      </p:sp>
      <p:sp>
        <p:nvSpPr>
          <p:cNvPr id="1048605" name="Google Shape;84;p17"/>
          <p:cNvSpPr txBox="1"/>
          <p:nvPr>
            <p:ph type="body" idx="1"/>
          </p:nvPr>
        </p:nvSpPr>
        <p:spPr>
          <a:xfrm>
            <a:off x="311700" y="1381250"/>
            <a:ext cx="88323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ENSURING DATA QUALITY BEFORE ANALIYES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TECHNIQUES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REMOVING DUPLICATES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HANDLING MISSING VALUES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TEXT FUNCTIONS  ( TRIM, UPPER, LOWER )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DATA WITH FORMULAS</a:t>
            </a:r>
          </a:p>
        </p:txBody>
      </p:sp>
      <p:sp>
        <p:nvSpPr>
          <p:cNvPr id="1048609" name="Google Shape;90;p18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ANALIYES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* DESCRIPTIVE STATISTICS  (MEAN, MODE, MEDIAN )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CONDITIONAL CALCULATION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FUNCTIONS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NESTED FORUMLAS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ARRAY  FUNTIONS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DATA</a:t>
            </a:r>
          </a:p>
        </p:txBody>
      </p:sp>
      <p:sp>
        <p:nvSpPr>
          <p:cNvPr id="1048613" name="Google Shape;96;p19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VISUALS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BAR CHART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* PIE CHART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LINE GRAPHS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PIVOT TABLES :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*  SUMMARIZE LARGE DATA SETS EFFECTIVELY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EXAMPLE </a:t>
            </a:r>
          </a:p>
        </p:txBody>
      </p:sp>
      <p:sp>
        <p:nvSpPr>
          <p:cNvPr id="1048617" name="Google Shape;102;p20"/>
          <p:cNvSpPr txBox="1"/>
          <p:nvPr>
            <p:ph type="body" idx="1"/>
          </p:nvPr>
        </p:nvSpPr>
        <p:spPr>
          <a:xfrm>
            <a:off x="311700" y="1321768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ANALYZING SALES DATA FOR TRENDS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DEMONSTRATION 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SHOW HOW TO APPLY  EXCEL TOOLS ON SAMPLE DATA SET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</a:t>
            </a:r>
            <a:r>
              <a:rPr lang="en-GB"/>
              <a:t>FOR DATA ANALYSIS </a:t>
            </a:r>
          </a:p>
        </p:txBody>
      </p:sp>
      <p:sp>
        <p:nvSpPr>
          <p:cNvPr id="1048621" name="Google Shape;108;p21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ORGANIZE DATA IN TABLES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KEEP RAW DATA INTACT AND CREATE SEPARATE ANALIYSIS SHEET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DOCUMENTS YOUR PROCESS FOR REPRODUCIBILITY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SM-E135F</dc:creator>
  <dcterms:created xsi:type="dcterms:W3CDTF">2024-09-10T07:25:54Z</dcterms:created>
  <dcterms:modified xsi:type="dcterms:W3CDTF">2024-09-10T07:25:54Z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9746b48cf04d452bbccea5f9650348c3</vt:lpwstr>
  </property>
</Properties>
</file>