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7"/>
  </p:notesMasterIdLst>
  <p:sldIdLst>
    <p:sldId id="256" r:id="rId2"/>
    <p:sldId id="258" r:id="rId3"/>
    <p:sldId id="263" r:id="rId4"/>
    <p:sldId id="314" r:id="rId5"/>
    <p:sldId id="260" r:id="rId6"/>
    <p:sldId id="315" r:id="rId7"/>
    <p:sldId id="317" r:id="rId8"/>
    <p:sldId id="312" r:id="rId9"/>
    <p:sldId id="318" r:id="rId10"/>
    <p:sldId id="262" r:id="rId11"/>
    <p:sldId id="320" r:id="rId12"/>
    <p:sldId id="321" r:id="rId13"/>
    <p:sldId id="319" r:id="rId14"/>
    <p:sldId id="259" r:id="rId15"/>
    <p:sldId id="322" r:id="rId16"/>
    <p:sldId id="323" r:id="rId17"/>
    <p:sldId id="324" r:id="rId18"/>
    <p:sldId id="325" r:id="rId19"/>
    <p:sldId id="326" r:id="rId20"/>
    <p:sldId id="327" r:id="rId21"/>
    <p:sldId id="274" r:id="rId22"/>
    <p:sldId id="270" r:id="rId23"/>
    <p:sldId id="268" r:id="rId24"/>
    <p:sldId id="311" r:id="rId25"/>
    <p:sldId id="313" r:id="rId26"/>
  </p:sldIdLst>
  <p:sldSz cx="9144000" cy="5143500" type="screen16x9"/>
  <p:notesSz cx="6858000" cy="9144000"/>
  <p:embeddedFontLst>
    <p:embeddedFont>
      <p:font typeface="Barlow" panose="00000500000000000000" pitchFamily="2" charset="0"/>
      <p:regular r:id="rId28"/>
      <p:bold r:id="rId29"/>
      <p:italic r:id="rId30"/>
      <p:boldItalic r:id="rId31"/>
    </p:embeddedFont>
    <p:embeddedFont>
      <p:font typeface="Barlow Light" panose="00000400000000000000" pitchFamily="2" charset="0"/>
      <p:regular r:id="rId32"/>
      <p:italic r:id="rId33"/>
    </p:embeddedFont>
    <p:embeddedFont>
      <p:font typeface="Calibri" panose="020F050202020403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Nunito Light"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C82D5B-3396-42E2-8EE8-348CA7CF219F}">
  <a:tblStyle styleId="{0FC82D5B-3396-42E2-8EE8-348CA7CF21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128"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5f816bb4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5f816bb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51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902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288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96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460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73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188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00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94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55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529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18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082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46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719450"/>
            <a:ext cx="4195500" cy="1299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093052"/>
            <a:ext cx="4195500" cy="4179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88009" y="3724975"/>
            <a:ext cx="10542941" cy="2696471"/>
            <a:chOff x="-788009" y="3724975"/>
            <a:chExt cx="10542941" cy="2696471"/>
          </a:xfrm>
        </p:grpSpPr>
        <p:sp>
          <p:nvSpPr>
            <p:cNvPr id="12" name="Google Shape;12;p2"/>
            <p:cNvSpPr/>
            <p:nvPr/>
          </p:nvSpPr>
          <p:spPr>
            <a:xfrm rot="2008628" flipH="1">
              <a:off x="7900707" y="3890082"/>
              <a:ext cx="1310290" cy="2366258"/>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124031" y="3833733"/>
              <a:ext cx="1310287" cy="2420752"/>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0000" y="3621063"/>
            <a:ext cx="4115400" cy="398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4"/>
          <p:cNvSpPr txBox="1">
            <a:spLocks noGrp="1"/>
          </p:cNvSpPr>
          <p:nvPr>
            <p:ph type="subTitle" idx="1"/>
          </p:nvPr>
        </p:nvSpPr>
        <p:spPr>
          <a:xfrm>
            <a:off x="720000" y="1087663"/>
            <a:ext cx="4115400" cy="246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97" name="Google Shape;97;p14"/>
          <p:cNvGrpSpPr/>
          <p:nvPr/>
        </p:nvGrpSpPr>
        <p:grpSpPr>
          <a:xfrm>
            <a:off x="4435809" y="-866251"/>
            <a:ext cx="5161204" cy="7066835"/>
            <a:chOff x="4435809" y="-866251"/>
            <a:chExt cx="5161204" cy="7066835"/>
          </a:xfrm>
        </p:grpSpPr>
        <p:sp>
          <p:nvSpPr>
            <p:cNvPr id="98" name="Google Shape;98;p14"/>
            <p:cNvSpPr/>
            <p:nvPr/>
          </p:nvSpPr>
          <p:spPr>
            <a:xfrm rot="-2993288">
              <a:off x="6991437" y="-492295"/>
              <a:ext cx="1496539" cy="1114992"/>
            </a:xfrm>
            <a:custGeom>
              <a:avLst/>
              <a:gdLst/>
              <a:ahLst/>
              <a:cxnLst/>
              <a:rect l="l" t="t" r="r" b="b"/>
              <a:pathLst>
                <a:path w="12367" h="9214" extrusionOk="0">
                  <a:moveTo>
                    <a:pt x="3337" y="1"/>
                  </a:moveTo>
                  <a:cubicBezTo>
                    <a:pt x="3242" y="1"/>
                    <a:pt x="3146" y="20"/>
                    <a:pt x="3048" y="63"/>
                  </a:cubicBezTo>
                  <a:cubicBezTo>
                    <a:pt x="2813" y="167"/>
                    <a:pt x="2703" y="408"/>
                    <a:pt x="2710" y="650"/>
                  </a:cubicBezTo>
                  <a:cubicBezTo>
                    <a:pt x="2717" y="831"/>
                    <a:pt x="2751" y="997"/>
                    <a:pt x="2806" y="1154"/>
                  </a:cubicBezTo>
                  <a:cubicBezTo>
                    <a:pt x="2994" y="1840"/>
                    <a:pt x="3677" y="2316"/>
                    <a:pt x="4238" y="2807"/>
                  </a:cubicBezTo>
                  <a:cubicBezTo>
                    <a:pt x="4459" y="3001"/>
                    <a:pt x="4736" y="3250"/>
                    <a:pt x="4887" y="3388"/>
                  </a:cubicBezTo>
                  <a:cubicBezTo>
                    <a:pt x="5282" y="4073"/>
                    <a:pt x="5863" y="4702"/>
                    <a:pt x="6450" y="5289"/>
                  </a:cubicBezTo>
                  <a:cubicBezTo>
                    <a:pt x="6581" y="5427"/>
                    <a:pt x="6795" y="5615"/>
                    <a:pt x="6913" y="5711"/>
                  </a:cubicBezTo>
                  <a:cubicBezTo>
                    <a:pt x="6415" y="5469"/>
                    <a:pt x="5939" y="5207"/>
                    <a:pt x="5517" y="4868"/>
                  </a:cubicBezTo>
                  <a:cubicBezTo>
                    <a:pt x="4839" y="4329"/>
                    <a:pt x="4583" y="3298"/>
                    <a:pt x="3885" y="3104"/>
                  </a:cubicBezTo>
                  <a:cubicBezTo>
                    <a:pt x="3819" y="3086"/>
                    <a:pt x="3759" y="3078"/>
                    <a:pt x="3703" y="3078"/>
                  </a:cubicBezTo>
                  <a:cubicBezTo>
                    <a:pt x="3246" y="3078"/>
                    <a:pt x="3111" y="3638"/>
                    <a:pt x="3284" y="4045"/>
                  </a:cubicBezTo>
                  <a:cubicBezTo>
                    <a:pt x="3754" y="5137"/>
                    <a:pt x="5046" y="5401"/>
                    <a:pt x="6131" y="5684"/>
                  </a:cubicBezTo>
                  <a:cubicBezTo>
                    <a:pt x="6354" y="5739"/>
                    <a:pt x="6679" y="5822"/>
                    <a:pt x="6679" y="5822"/>
                  </a:cubicBezTo>
                  <a:cubicBezTo>
                    <a:pt x="6871" y="5918"/>
                    <a:pt x="7072" y="6016"/>
                    <a:pt x="7273" y="6106"/>
                  </a:cubicBezTo>
                  <a:cubicBezTo>
                    <a:pt x="6686" y="5966"/>
                    <a:pt x="6098" y="5892"/>
                    <a:pt x="5544" y="5676"/>
                  </a:cubicBezTo>
                  <a:cubicBezTo>
                    <a:pt x="5330" y="5593"/>
                    <a:pt x="4928" y="5484"/>
                    <a:pt x="4928" y="5484"/>
                  </a:cubicBezTo>
                  <a:cubicBezTo>
                    <a:pt x="4024" y="5117"/>
                    <a:pt x="3228" y="4556"/>
                    <a:pt x="2378" y="4080"/>
                  </a:cubicBezTo>
                  <a:cubicBezTo>
                    <a:pt x="1911" y="3820"/>
                    <a:pt x="1425" y="3669"/>
                    <a:pt x="1027" y="3669"/>
                  </a:cubicBezTo>
                  <a:cubicBezTo>
                    <a:pt x="642" y="3669"/>
                    <a:pt x="340" y="3811"/>
                    <a:pt x="221" y="4135"/>
                  </a:cubicBezTo>
                  <a:cubicBezTo>
                    <a:pt x="0" y="4744"/>
                    <a:pt x="518" y="5359"/>
                    <a:pt x="1112" y="5615"/>
                  </a:cubicBezTo>
                  <a:cubicBezTo>
                    <a:pt x="1392" y="5735"/>
                    <a:pt x="1679" y="5778"/>
                    <a:pt x="1971" y="5778"/>
                  </a:cubicBezTo>
                  <a:cubicBezTo>
                    <a:pt x="2684" y="5778"/>
                    <a:pt x="3426" y="5522"/>
                    <a:pt x="4161" y="5522"/>
                  </a:cubicBezTo>
                  <a:cubicBezTo>
                    <a:pt x="4263" y="5522"/>
                    <a:pt x="4364" y="5527"/>
                    <a:pt x="4465" y="5538"/>
                  </a:cubicBezTo>
                  <a:cubicBezTo>
                    <a:pt x="5448" y="6016"/>
                    <a:pt x="6520" y="6078"/>
                    <a:pt x="7550" y="6307"/>
                  </a:cubicBezTo>
                  <a:lnTo>
                    <a:pt x="7598" y="6313"/>
                  </a:lnTo>
                  <a:cubicBezTo>
                    <a:pt x="7666" y="6361"/>
                    <a:pt x="7743" y="6410"/>
                    <a:pt x="7819" y="6464"/>
                  </a:cubicBezTo>
                  <a:cubicBezTo>
                    <a:pt x="7761" y="6459"/>
                    <a:pt x="7694" y="6457"/>
                    <a:pt x="7620" y="6457"/>
                  </a:cubicBezTo>
                  <a:cubicBezTo>
                    <a:pt x="7025" y="6457"/>
                    <a:pt x="6007" y="6610"/>
                    <a:pt x="6007" y="6610"/>
                  </a:cubicBezTo>
                  <a:cubicBezTo>
                    <a:pt x="5725" y="6652"/>
                    <a:pt x="5400" y="6658"/>
                    <a:pt x="5081" y="6680"/>
                  </a:cubicBezTo>
                  <a:cubicBezTo>
                    <a:pt x="4989" y="6671"/>
                    <a:pt x="4896" y="6667"/>
                    <a:pt x="4803" y="6667"/>
                  </a:cubicBezTo>
                  <a:cubicBezTo>
                    <a:pt x="4741" y="6667"/>
                    <a:pt x="4679" y="6669"/>
                    <a:pt x="4618" y="6672"/>
                  </a:cubicBezTo>
                  <a:cubicBezTo>
                    <a:pt x="4155" y="6693"/>
                    <a:pt x="3463" y="7060"/>
                    <a:pt x="3642" y="7599"/>
                  </a:cubicBezTo>
                  <a:cubicBezTo>
                    <a:pt x="3725" y="7820"/>
                    <a:pt x="3983" y="7925"/>
                    <a:pt x="4210" y="7944"/>
                  </a:cubicBezTo>
                  <a:cubicBezTo>
                    <a:pt x="4242" y="7947"/>
                    <a:pt x="4273" y="7948"/>
                    <a:pt x="4304" y="7948"/>
                  </a:cubicBezTo>
                  <a:cubicBezTo>
                    <a:pt x="4925" y="7948"/>
                    <a:pt x="5437" y="7504"/>
                    <a:pt x="5924" y="7128"/>
                  </a:cubicBezTo>
                  <a:cubicBezTo>
                    <a:pt x="6395" y="6771"/>
                    <a:pt x="6947" y="6617"/>
                    <a:pt x="7510" y="6617"/>
                  </a:cubicBezTo>
                  <a:cubicBezTo>
                    <a:pt x="7733" y="6617"/>
                    <a:pt x="7958" y="6641"/>
                    <a:pt x="8179" y="6687"/>
                  </a:cubicBezTo>
                  <a:cubicBezTo>
                    <a:pt x="8601" y="6936"/>
                    <a:pt x="9035" y="7156"/>
                    <a:pt x="9437" y="7418"/>
                  </a:cubicBezTo>
                  <a:cubicBezTo>
                    <a:pt x="9533" y="7481"/>
                    <a:pt x="9631" y="7551"/>
                    <a:pt x="9721" y="7626"/>
                  </a:cubicBezTo>
                  <a:cubicBezTo>
                    <a:pt x="9603" y="7571"/>
                    <a:pt x="9472" y="7530"/>
                    <a:pt x="9326" y="7501"/>
                  </a:cubicBezTo>
                  <a:cubicBezTo>
                    <a:pt x="8413" y="7364"/>
                    <a:pt x="7882" y="7274"/>
                    <a:pt x="7245" y="7150"/>
                  </a:cubicBezTo>
                  <a:cubicBezTo>
                    <a:pt x="7154" y="7133"/>
                    <a:pt x="7071" y="7125"/>
                    <a:pt x="6995" y="7125"/>
                  </a:cubicBezTo>
                  <a:cubicBezTo>
                    <a:pt x="6576" y="7125"/>
                    <a:pt x="6383" y="7367"/>
                    <a:pt x="6354" y="7654"/>
                  </a:cubicBezTo>
                  <a:cubicBezTo>
                    <a:pt x="6347" y="7696"/>
                    <a:pt x="6347" y="7744"/>
                    <a:pt x="6354" y="7785"/>
                  </a:cubicBezTo>
                  <a:cubicBezTo>
                    <a:pt x="6367" y="7993"/>
                    <a:pt x="6457" y="8193"/>
                    <a:pt x="6603" y="8331"/>
                  </a:cubicBezTo>
                  <a:cubicBezTo>
                    <a:pt x="6796" y="8514"/>
                    <a:pt x="7086" y="8581"/>
                    <a:pt x="7424" y="8581"/>
                  </a:cubicBezTo>
                  <a:cubicBezTo>
                    <a:pt x="8342" y="8581"/>
                    <a:pt x="9609" y="8080"/>
                    <a:pt x="10225" y="8014"/>
                  </a:cubicBezTo>
                  <a:cubicBezTo>
                    <a:pt x="11769" y="8836"/>
                    <a:pt x="12303" y="9213"/>
                    <a:pt x="12351" y="9213"/>
                  </a:cubicBezTo>
                  <a:cubicBezTo>
                    <a:pt x="12366" y="9213"/>
                    <a:pt x="12332" y="9175"/>
                    <a:pt x="12264" y="9099"/>
                  </a:cubicBezTo>
                  <a:cubicBezTo>
                    <a:pt x="10238" y="7785"/>
                    <a:pt x="10273" y="7833"/>
                    <a:pt x="10238" y="7785"/>
                  </a:cubicBezTo>
                  <a:cubicBezTo>
                    <a:pt x="9873" y="7252"/>
                    <a:pt x="9583" y="6375"/>
                    <a:pt x="9367" y="5794"/>
                  </a:cubicBezTo>
                  <a:cubicBezTo>
                    <a:pt x="9150" y="5202"/>
                    <a:pt x="8686" y="4714"/>
                    <a:pt x="8267" y="4714"/>
                  </a:cubicBezTo>
                  <a:cubicBezTo>
                    <a:pt x="8192" y="4714"/>
                    <a:pt x="8118" y="4730"/>
                    <a:pt x="8048" y="4763"/>
                  </a:cubicBezTo>
                  <a:cubicBezTo>
                    <a:pt x="7902" y="4833"/>
                    <a:pt x="7841" y="4979"/>
                    <a:pt x="7826" y="5124"/>
                  </a:cubicBezTo>
                  <a:cubicBezTo>
                    <a:pt x="7777" y="5767"/>
                    <a:pt x="8240" y="6202"/>
                    <a:pt x="8773" y="6617"/>
                  </a:cubicBezTo>
                  <a:cubicBezTo>
                    <a:pt x="8712" y="6575"/>
                    <a:pt x="8642" y="6541"/>
                    <a:pt x="8572" y="6506"/>
                  </a:cubicBezTo>
                  <a:cubicBezTo>
                    <a:pt x="8511" y="6473"/>
                    <a:pt x="8441" y="6438"/>
                    <a:pt x="8372" y="6403"/>
                  </a:cubicBezTo>
                  <a:cubicBezTo>
                    <a:pt x="8089" y="6257"/>
                    <a:pt x="7612" y="6036"/>
                    <a:pt x="7612" y="6036"/>
                  </a:cubicBezTo>
                  <a:cubicBezTo>
                    <a:pt x="7598" y="6030"/>
                    <a:pt x="7577" y="6023"/>
                    <a:pt x="7563" y="6008"/>
                  </a:cubicBezTo>
                  <a:cubicBezTo>
                    <a:pt x="7260" y="5774"/>
                    <a:pt x="6983" y="5510"/>
                    <a:pt x="6782" y="5187"/>
                  </a:cubicBezTo>
                  <a:cubicBezTo>
                    <a:pt x="6022" y="3990"/>
                    <a:pt x="7183" y="2829"/>
                    <a:pt x="6740" y="1860"/>
                  </a:cubicBezTo>
                  <a:cubicBezTo>
                    <a:pt x="6571" y="1485"/>
                    <a:pt x="6321" y="1346"/>
                    <a:pt x="6084" y="1346"/>
                  </a:cubicBezTo>
                  <a:cubicBezTo>
                    <a:pt x="5778" y="1346"/>
                    <a:pt x="5493" y="1576"/>
                    <a:pt x="5426" y="1833"/>
                  </a:cubicBezTo>
                  <a:cubicBezTo>
                    <a:pt x="5247" y="2523"/>
                    <a:pt x="5579" y="3187"/>
                    <a:pt x="5891" y="3818"/>
                  </a:cubicBezTo>
                  <a:cubicBezTo>
                    <a:pt x="6063" y="4169"/>
                    <a:pt x="6236" y="4418"/>
                    <a:pt x="6472" y="4979"/>
                  </a:cubicBezTo>
                  <a:cubicBezTo>
                    <a:pt x="6533" y="5124"/>
                    <a:pt x="6603" y="5255"/>
                    <a:pt x="6686" y="5379"/>
                  </a:cubicBezTo>
                  <a:cubicBezTo>
                    <a:pt x="6105" y="4778"/>
                    <a:pt x="5531" y="4163"/>
                    <a:pt x="5103" y="3458"/>
                  </a:cubicBezTo>
                  <a:cubicBezTo>
                    <a:pt x="4743" y="2870"/>
                    <a:pt x="4597" y="2226"/>
                    <a:pt x="4529" y="1584"/>
                  </a:cubicBezTo>
                  <a:cubicBezTo>
                    <a:pt x="4422" y="724"/>
                    <a:pt x="3913" y="1"/>
                    <a:pt x="3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8507763" y="-684075"/>
              <a:ext cx="1089250" cy="2322050"/>
            </a:xfrm>
            <a:custGeom>
              <a:avLst/>
              <a:gdLst/>
              <a:ahLst/>
              <a:cxnLst/>
              <a:rect l="l" t="t" r="r" b="b"/>
              <a:pathLst>
                <a:path w="43570" h="92882" extrusionOk="0">
                  <a:moveTo>
                    <a:pt x="39498" y="0"/>
                  </a:moveTo>
                  <a:lnTo>
                    <a:pt x="39498" y="0"/>
                  </a:lnTo>
                  <a:cubicBezTo>
                    <a:pt x="38617" y="1155"/>
                    <a:pt x="37219" y="1762"/>
                    <a:pt x="36095" y="2400"/>
                  </a:cubicBezTo>
                  <a:cubicBezTo>
                    <a:pt x="31902" y="4953"/>
                    <a:pt x="27740" y="7596"/>
                    <a:pt x="25826" y="12153"/>
                  </a:cubicBezTo>
                  <a:cubicBezTo>
                    <a:pt x="24580" y="14948"/>
                    <a:pt x="24458" y="17865"/>
                    <a:pt x="24307" y="20752"/>
                  </a:cubicBezTo>
                  <a:cubicBezTo>
                    <a:pt x="21785" y="27740"/>
                    <a:pt x="20782" y="35183"/>
                    <a:pt x="20782" y="42658"/>
                  </a:cubicBezTo>
                  <a:cubicBezTo>
                    <a:pt x="19749" y="38981"/>
                    <a:pt x="18108" y="35457"/>
                    <a:pt x="16103" y="32145"/>
                  </a:cubicBezTo>
                  <a:cubicBezTo>
                    <a:pt x="16103" y="31537"/>
                    <a:pt x="15951" y="31021"/>
                    <a:pt x="15951" y="30504"/>
                  </a:cubicBezTo>
                  <a:cubicBezTo>
                    <a:pt x="15830" y="27861"/>
                    <a:pt x="15830" y="25704"/>
                    <a:pt x="14068" y="23425"/>
                  </a:cubicBezTo>
                  <a:cubicBezTo>
                    <a:pt x="11667" y="20144"/>
                    <a:pt x="7748" y="18625"/>
                    <a:pt x="5196" y="15435"/>
                  </a:cubicBezTo>
                  <a:lnTo>
                    <a:pt x="5196" y="15435"/>
                  </a:lnTo>
                  <a:cubicBezTo>
                    <a:pt x="5317" y="16468"/>
                    <a:pt x="5591" y="17349"/>
                    <a:pt x="5591" y="18351"/>
                  </a:cubicBezTo>
                  <a:cubicBezTo>
                    <a:pt x="5712" y="19992"/>
                    <a:pt x="5591" y="21663"/>
                    <a:pt x="6229" y="23182"/>
                  </a:cubicBezTo>
                  <a:cubicBezTo>
                    <a:pt x="6836" y="24823"/>
                    <a:pt x="8113" y="25461"/>
                    <a:pt x="9389" y="26464"/>
                  </a:cubicBezTo>
                  <a:cubicBezTo>
                    <a:pt x="11272" y="27861"/>
                    <a:pt x="12791" y="29623"/>
                    <a:pt x="14584" y="31142"/>
                  </a:cubicBezTo>
                  <a:cubicBezTo>
                    <a:pt x="15070" y="32024"/>
                    <a:pt x="15587" y="32905"/>
                    <a:pt x="16103" y="33816"/>
                  </a:cubicBezTo>
                  <a:cubicBezTo>
                    <a:pt x="16711" y="34940"/>
                    <a:pt x="17349" y="36095"/>
                    <a:pt x="17865" y="37098"/>
                  </a:cubicBezTo>
                  <a:cubicBezTo>
                    <a:pt x="17106" y="36338"/>
                    <a:pt x="16103" y="35700"/>
                    <a:pt x="15344" y="35183"/>
                  </a:cubicBezTo>
                  <a:cubicBezTo>
                    <a:pt x="15070" y="35062"/>
                    <a:pt x="14827" y="34819"/>
                    <a:pt x="14584" y="34697"/>
                  </a:cubicBezTo>
                  <a:cubicBezTo>
                    <a:pt x="14311" y="34424"/>
                    <a:pt x="14068" y="34059"/>
                    <a:pt x="13946" y="33816"/>
                  </a:cubicBezTo>
                  <a:cubicBezTo>
                    <a:pt x="12913" y="31902"/>
                    <a:pt x="12548" y="30261"/>
                    <a:pt x="10270" y="29866"/>
                  </a:cubicBezTo>
                  <a:cubicBezTo>
                    <a:pt x="6988" y="29259"/>
                    <a:pt x="3191" y="30018"/>
                    <a:pt x="0" y="28742"/>
                  </a:cubicBezTo>
                  <a:lnTo>
                    <a:pt x="0" y="28742"/>
                  </a:lnTo>
                  <a:cubicBezTo>
                    <a:pt x="152" y="29745"/>
                    <a:pt x="1155" y="30778"/>
                    <a:pt x="1914" y="31537"/>
                  </a:cubicBezTo>
                  <a:cubicBezTo>
                    <a:pt x="4558" y="34059"/>
                    <a:pt x="7748" y="35457"/>
                    <a:pt x="11272" y="35457"/>
                  </a:cubicBezTo>
                  <a:cubicBezTo>
                    <a:pt x="11783" y="35457"/>
                    <a:pt x="12293" y="35437"/>
                    <a:pt x="12802" y="35437"/>
                  </a:cubicBezTo>
                  <a:cubicBezTo>
                    <a:pt x="13564" y="35437"/>
                    <a:pt x="14323" y="35481"/>
                    <a:pt x="15070" y="35700"/>
                  </a:cubicBezTo>
                  <a:cubicBezTo>
                    <a:pt x="16468" y="36854"/>
                    <a:pt x="17622" y="38100"/>
                    <a:pt x="18868" y="39498"/>
                  </a:cubicBezTo>
                  <a:cubicBezTo>
                    <a:pt x="19628" y="41412"/>
                    <a:pt x="20266" y="43174"/>
                    <a:pt x="20782" y="45058"/>
                  </a:cubicBezTo>
                  <a:cubicBezTo>
                    <a:pt x="20904" y="47488"/>
                    <a:pt x="21147" y="49889"/>
                    <a:pt x="21420" y="52289"/>
                  </a:cubicBezTo>
                  <a:cubicBezTo>
                    <a:pt x="22180" y="58365"/>
                    <a:pt x="23547" y="64442"/>
                    <a:pt x="25461" y="70276"/>
                  </a:cubicBezTo>
                  <a:cubicBezTo>
                    <a:pt x="25218" y="69881"/>
                    <a:pt x="24945" y="69516"/>
                    <a:pt x="24580" y="69121"/>
                  </a:cubicBezTo>
                  <a:cubicBezTo>
                    <a:pt x="23182" y="67480"/>
                    <a:pt x="21663" y="65840"/>
                    <a:pt x="20144" y="64199"/>
                  </a:cubicBezTo>
                  <a:cubicBezTo>
                    <a:pt x="20023" y="63682"/>
                    <a:pt x="20023" y="63044"/>
                    <a:pt x="20023" y="62406"/>
                  </a:cubicBezTo>
                  <a:cubicBezTo>
                    <a:pt x="19506" y="59490"/>
                    <a:pt x="17744" y="56968"/>
                    <a:pt x="15465" y="55206"/>
                  </a:cubicBezTo>
                  <a:cubicBezTo>
                    <a:pt x="11667" y="52410"/>
                    <a:pt x="6988" y="51013"/>
                    <a:pt x="2917" y="48734"/>
                  </a:cubicBezTo>
                  <a:lnTo>
                    <a:pt x="2917" y="48734"/>
                  </a:lnTo>
                  <a:cubicBezTo>
                    <a:pt x="3039" y="49494"/>
                    <a:pt x="3677" y="50527"/>
                    <a:pt x="4072" y="51286"/>
                  </a:cubicBezTo>
                  <a:cubicBezTo>
                    <a:pt x="5834" y="55084"/>
                    <a:pt x="7869" y="59642"/>
                    <a:pt x="11272" y="62285"/>
                  </a:cubicBezTo>
                  <a:cubicBezTo>
                    <a:pt x="13186" y="63804"/>
                    <a:pt x="15465" y="64320"/>
                    <a:pt x="17865" y="64685"/>
                  </a:cubicBezTo>
                  <a:cubicBezTo>
                    <a:pt x="18124" y="64746"/>
                    <a:pt x="18443" y="64746"/>
                    <a:pt x="18773" y="64746"/>
                  </a:cubicBezTo>
                  <a:cubicBezTo>
                    <a:pt x="19103" y="64746"/>
                    <a:pt x="19445" y="64746"/>
                    <a:pt x="19749" y="64807"/>
                  </a:cubicBezTo>
                  <a:cubicBezTo>
                    <a:pt x="20904" y="66083"/>
                    <a:pt x="22028" y="67359"/>
                    <a:pt x="23182" y="68604"/>
                  </a:cubicBezTo>
                  <a:cubicBezTo>
                    <a:pt x="24307" y="69881"/>
                    <a:pt x="25218" y="71400"/>
                    <a:pt x="26342" y="72797"/>
                  </a:cubicBezTo>
                  <a:cubicBezTo>
                    <a:pt x="26585" y="73435"/>
                    <a:pt x="26859" y="74073"/>
                    <a:pt x="26980" y="74559"/>
                  </a:cubicBezTo>
                  <a:cubicBezTo>
                    <a:pt x="29380" y="80909"/>
                    <a:pt x="32176" y="87594"/>
                    <a:pt x="36612" y="92789"/>
                  </a:cubicBezTo>
                  <a:cubicBezTo>
                    <a:pt x="36641" y="92855"/>
                    <a:pt x="36684" y="92882"/>
                    <a:pt x="36731" y="92882"/>
                  </a:cubicBezTo>
                  <a:cubicBezTo>
                    <a:pt x="36880" y="92882"/>
                    <a:pt x="37069" y="92609"/>
                    <a:pt x="36976" y="92425"/>
                  </a:cubicBezTo>
                  <a:cubicBezTo>
                    <a:pt x="34333" y="87351"/>
                    <a:pt x="31538" y="82550"/>
                    <a:pt x="29259" y="77355"/>
                  </a:cubicBezTo>
                  <a:cubicBezTo>
                    <a:pt x="28742" y="72038"/>
                    <a:pt x="30383" y="66204"/>
                    <a:pt x="32540" y="61009"/>
                  </a:cubicBezTo>
                  <a:cubicBezTo>
                    <a:pt x="32814" y="60766"/>
                    <a:pt x="33057" y="60644"/>
                    <a:pt x="33300" y="60523"/>
                  </a:cubicBezTo>
                  <a:cubicBezTo>
                    <a:pt x="34059" y="60006"/>
                    <a:pt x="34697" y="59368"/>
                    <a:pt x="35457" y="58730"/>
                  </a:cubicBezTo>
                  <a:cubicBezTo>
                    <a:pt x="36460" y="57727"/>
                    <a:pt x="37736" y="57089"/>
                    <a:pt x="38738" y="55844"/>
                  </a:cubicBezTo>
                  <a:cubicBezTo>
                    <a:pt x="40014" y="54446"/>
                    <a:pt x="40258" y="52653"/>
                    <a:pt x="40409" y="50770"/>
                  </a:cubicBezTo>
                  <a:cubicBezTo>
                    <a:pt x="40531" y="49129"/>
                    <a:pt x="41412" y="47610"/>
                    <a:pt x="41534" y="45817"/>
                  </a:cubicBezTo>
                  <a:lnTo>
                    <a:pt x="41534" y="45817"/>
                  </a:lnTo>
                  <a:cubicBezTo>
                    <a:pt x="40136" y="46729"/>
                    <a:pt x="38890" y="47853"/>
                    <a:pt x="37614" y="48856"/>
                  </a:cubicBezTo>
                  <a:cubicBezTo>
                    <a:pt x="35852" y="50132"/>
                    <a:pt x="34059" y="51529"/>
                    <a:pt x="32935" y="53413"/>
                  </a:cubicBezTo>
                  <a:cubicBezTo>
                    <a:pt x="31538" y="55692"/>
                    <a:pt x="31781" y="57970"/>
                    <a:pt x="31902" y="60401"/>
                  </a:cubicBezTo>
                  <a:cubicBezTo>
                    <a:pt x="31295" y="61920"/>
                    <a:pt x="30778" y="63439"/>
                    <a:pt x="30383" y="64959"/>
                  </a:cubicBezTo>
                  <a:cubicBezTo>
                    <a:pt x="30262" y="65202"/>
                    <a:pt x="30140" y="65566"/>
                    <a:pt x="30140" y="65961"/>
                  </a:cubicBezTo>
                  <a:cubicBezTo>
                    <a:pt x="30140" y="64959"/>
                    <a:pt x="30019" y="63926"/>
                    <a:pt x="29897" y="62923"/>
                  </a:cubicBezTo>
                  <a:cubicBezTo>
                    <a:pt x="30019" y="62285"/>
                    <a:pt x="30262" y="61768"/>
                    <a:pt x="30262" y="61161"/>
                  </a:cubicBezTo>
                  <a:cubicBezTo>
                    <a:pt x="30657" y="59247"/>
                    <a:pt x="30900" y="56725"/>
                    <a:pt x="30262" y="54811"/>
                  </a:cubicBezTo>
                  <a:cubicBezTo>
                    <a:pt x="29502" y="52167"/>
                    <a:pt x="28621" y="48856"/>
                    <a:pt x="26980" y="46729"/>
                  </a:cubicBezTo>
                  <a:cubicBezTo>
                    <a:pt x="26737" y="47853"/>
                    <a:pt x="26099" y="49008"/>
                    <a:pt x="25583" y="50132"/>
                  </a:cubicBezTo>
                  <a:cubicBezTo>
                    <a:pt x="23547" y="54932"/>
                    <a:pt x="26585" y="58244"/>
                    <a:pt x="29137" y="62042"/>
                  </a:cubicBezTo>
                  <a:cubicBezTo>
                    <a:pt x="29259" y="62406"/>
                    <a:pt x="29380" y="62801"/>
                    <a:pt x="29380" y="63166"/>
                  </a:cubicBezTo>
                  <a:cubicBezTo>
                    <a:pt x="29775" y="64807"/>
                    <a:pt x="29502" y="66326"/>
                    <a:pt x="29624" y="67997"/>
                  </a:cubicBezTo>
                  <a:cubicBezTo>
                    <a:pt x="29016" y="70519"/>
                    <a:pt x="28499" y="73314"/>
                    <a:pt x="28742" y="75957"/>
                  </a:cubicBezTo>
                  <a:cubicBezTo>
                    <a:pt x="28499" y="75441"/>
                    <a:pt x="28256" y="74954"/>
                    <a:pt x="27983" y="74316"/>
                  </a:cubicBezTo>
                  <a:cubicBezTo>
                    <a:pt x="25583" y="67997"/>
                    <a:pt x="23820" y="61404"/>
                    <a:pt x="22787" y="54568"/>
                  </a:cubicBezTo>
                  <a:cubicBezTo>
                    <a:pt x="23061" y="50527"/>
                    <a:pt x="25461" y="46334"/>
                    <a:pt x="27618" y="42779"/>
                  </a:cubicBezTo>
                  <a:cubicBezTo>
                    <a:pt x="27861" y="42658"/>
                    <a:pt x="28104" y="42414"/>
                    <a:pt x="28378" y="42293"/>
                  </a:cubicBezTo>
                  <a:cubicBezTo>
                    <a:pt x="31021" y="40500"/>
                    <a:pt x="33816" y="39255"/>
                    <a:pt x="36460" y="37341"/>
                  </a:cubicBezTo>
                  <a:cubicBezTo>
                    <a:pt x="40896" y="34302"/>
                    <a:pt x="41777" y="28742"/>
                    <a:pt x="43569" y="23942"/>
                  </a:cubicBezTo>
                  <a:lnTo>
                    <a:pt x="43569" y="23942"/>
                  </a:lnTo>
                  <a:cubicBezTo>
                    <a:pt x="42050" y="24823"/>
                    <a:pt x="40531" y="25825"/>
                    <a:pt x="38890" y="26707"/>
                  </a:cubicBezTo>
                  <a:cubicBezTo>
                    <a:pt x="36976" y="27740"/>
                    <a:pt x="34819" y="28347"/>
                    <a:pt x="33178" y="29745"/>
                  </a:cubicBezTo>
                  <a:cubicBezTo>
                    <a:pt x="31416" y="31264"/>
                    <a:pt x="30262" y="33300"/>
                    <a:pt x="29380" y="35335"/>
                  </a:cubicBezTo>
                  <a:cubicBezTo>
                    <a:pt x="28256" y="37736"/>
                    <a:pt x="27223" y="40500"/>
                    <a:pt x="26585" y="43296"/>
                  </a:cubicBezTo>
                  <a:cubicBezTo>
                    <a:pt x="24823" y="46091"/>
                    <a:pt x="23061" y="49494"/>
                    <a:pt x="22544" y="52927"/>
                  </a:cubicBezTo>
                  <a:cubicBezTo>
                    <a:pt x="21420" y="45210"/>
                    <a:pt x="21420" y="37341"/>
                    <a:pt x="22939" y="29745"/>
                  </a:cubicBezTo>
                  <a:cubicBezTo>
                    <a:pt x="23820" y="28742"/>
                    <a:pt x="24702" y="27861"/>
                    <a:pt x="25826" y="26980"/>
                  </a:cubicBezTo>
                  <a:cubicBezTo>
                    <a:pt x="26099" y="26828"/>
                    <a:pt x="26464" y="26828"/>
                    <a:pt x="26737" y="26707"/>
                  </a:cubicBezTo>
                  <a:cubicBezTo>
                    <a:pt x="27071" y="26666"/>
                    <a:pt x="27392" y="26653"/>
                    <a:pt x="27708" y="26653"/>
                  </a:cubicBezTo>
                  <a:cubicBezTo>
                    <a:pt x="28341" y="26653"/>
                    <a:pt x="28955" y="26707"/>
                    <a:pt x="29624" y="26707"/>
                  </a:cubicBezTo>
                  <a:cubicBezTo>
                    <a:pt x="31143" y="26585"/>
                    <a:pt x="32662" y="26464"/>
                    <a:pt x="34059" y="25825"/>
                  </a:cubicBezTo>
                  <a:cubicBezTo>
                    <a:pt x="35214" y="25309"/>
                    <a:pt x="36095" y="24428"/>
                    <a:pt x="36855" y="23547"/>
                  </a:cubicBezTo>
                  <a:cubicBezTo>
                    <a:pt x="37614" y="22544"/>
                    <a:pt x="38495" y="21663"/>
                    <a:pt x="39255" y="20752"/>
                  </a:cubicBezTo>
                  <a:cubicBezTo>
                    <a:pt x="39771" y="20144"/>
                    <a:pt x="40409" y="19627"/>
                    <a:pt x="40774" y="18989"/>
                  </a:cubicBezTo>
                  <a:lnTo>
                    <a:pt x="40774" y="18989"/>
                  </a:lnTo>
                  <a:cubicBezTo>
                    <a:pt x="40136" y="19111"/>
                    <a:pt x="39376" y="19111"/>
                    <a:pt x="38738" y="19232"/>
                  </a:cubicBezTo>
                  <a:cubicBezTo>
                    <a:pt x="37614" y="19384"/>
                    <a:pt x="36338" y="19627"/>
                    <a:pt x="35214" y="19749"/>
                  </a:cubicBezTo>
                  <a:cubicBezTo>
                    <a:pt x="33695" y="19992"/>
                    <a:pt x="32054" y="20144"/>
                    <a:pt x="30535" y="20630"/>
                  </a:cubicBezTo>
                  <a:cubicBezTo>
                    <a:pt x="29137" y="21025"/>
                    <a:pt x="27861" y="22028"/>
                    <a:pt x="27102" y="23304"/>
                  </a:cubicBezTo>
                  <a:cubicBezTo>
                    <a:pt x="26342" y="24306"/>
                    <a:pt x="25704" y="25582"/>
                    <a:pt x="25066" y="26585"/>
                  </a:cubicBezTo>
                  <a:cubicBezTo>
                    <a:pt x="24458" y="27223"/>
                    <a:pt x="23699" y="27983"/>
                    <a:pt x="23061" y="28621"/>
                  </a:cubicBezTo>
                  <a:cubicBezTo>
                    <a:pt x="23699" y="25947"/>
                    <a:pt x="24458" y="23182"/>
                    <a:pt x="25461" y="20630"/>
                  </a:cubicBezTo>
                  <a:cubicBezTo>
                    <a:pt x="25978" y="20144"/>
                    <a:pt x="26464" y="19749"/>
                    <a:pt x="26980" y="19506"/>
                  </a:cubicBezTo>
                  <a:cubicBezTo>
                    <a:pt x="29624" y="17470"/>
                    <a:pt x="32662" y="16073"/>
                    <a:pt x="34941" y="13672"/>
                  </a:cubicBezTo>
                  <a:cubicBezTo>
                    <a:pt x="36733" y="11637"/>
                    <a:pt x="37371" y="9358"/>
                    <a:pt x="37979" y="6836"/>
                  </a:cubicBezTo>
                  <a:cubicBezTo>
                    <a:pt x="38617" y="4679"/>
                    <a:pt x="39498" y="2279"/>
                    <a:pt x="39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3791798">
              <a:off x="5132060" y="3899327"/>
              <a:ext cx="1310213" cy="2366118"/>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53"/>
        <p:cNvGrpSpPr/>
        <p:nvPr/>
      </p:nvGrpSpPr>
      <p:grpSpPr>
        <a:xfrm>
          <a:off x="0" y="0"/>
          <a:ext cx="0" cy="0"/>
          <a:chOff x="0" y="0"/>
          <a:chExt cx="0" cy="0"/>
        </a:xfrm>
      </p:grpSpPr>
      <p:grpSp>
        <p:nvGrpSpPr>
          <p:cNvPr id="254" name="Google Shape;254;p31"/>
          <p:cNvGrpSpPr/>
          <p:nvPr/>
        </p:nvGrpSpPr>
        <p:grpSpPr>
          <a:xfrm rot="10800000">
            <a:off x="4975237" y="1159306"/>
            <a:ext cx="3052556" cy="2993824"/>
            <a:chOff x="5342466" y="1853534"/>
            <a:chExt cx="619016" cy="607119"/>
          </a:xfrm>
        </p:grpSpPr>
        <p:sp>
          <p:nvSpPr>
            <p:cNvPr id="255" name="Google Shape;255;p31"/>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1"/>
          <p:cNvGrpSpPr/>
          <p:nvPr/>
        </p:nvGrpSpPr>
        <p:grpSpPr>
          <a:xfrm>
            <a:off x="5189054" y="1428837"/>
            <a:ext cx="2624924" cy="2285819"/>
            <a:chOff x="4294204" y="644974"/>
            <a:chExt cx="2624924" cy="2285819"/>
          </a:xfrm>
        </p:grpSpPr>
        <p:grpSp>
          <p:nvGrpSpPr>
            <p:cNvPr id="258" name="Google Shape;258;p31"/>
            <p:cNvGrpSpPr/>
            <p:nvPr/>
          </p:nvGrpSpPr>
          <p:grpSpPr>
            <a:xfrm>
              <a:off x="4294204" y="644974"/>
              <a:ext cx="2624924" cy="1805620"/>
              <a:chOff x="4294204" y="644974"/>
              <a:chExt cx="2624924" cy="1805620"/>
            </a:xfrm>
          </p:grpSpPr>
          <p:sp>
            <p:nvSpPr>
              <p:cNvPr id="259" name="Google Shape;259;p31"/>
              <p:cNvSpPr/>
              <p:nvPr/>
            </p:nvSpPr>
            <p:spPr>
              <a:xfrm>
                <a:off x="5942525" y="986795"/>
                <a:ext cx="976603" cy="1181105"/>
              </a:xfrm>
              <a:custGeom>
                <a:avLst/>
                <a:gdLst/>
                <a:ahLst/>
                <a:cxnLst/>
                <a:rect l="l" t="t" r="r" b="b"/>
                <a:pathLst>
                  <a:path w="8277" h="10010" extrusionOk="0">
                    <a:moveTo>
                      <a:pt x="3011" y="141"/>
                    </a:moveTo>
                    <a:cubicBezTo>
                      <a:pt x="3011" y="168"/>
                      <a:pt x="2985" y="222"/>
                      <a:pt x="2951" y="282"/>
                    </a:cubicBezTo>
                    <a:cubicBezTo>
                      <a:pt x="2844" y="449"/>
                      <a:pt x="2617" y="643"/>
                      <a:pt x="2563" y="757"/>
                    </a:cubicBezTo>
                    <a:cubicBezTo>
                      <a:pt x="2282" y="1198"/>
                      <a:pt x="2035" y="1647"/>
                      <a:pt x="1780" y="2095"/>
                    </a:cubicBezTo>
                    <a:cubicBezTo>
                      <a:pt x="1647" y="2289"/>
                      <a:pt x="1533" y="2483"/>
                      <a:pt x="1419" y="2650"/>
                    </a:cubicBezTo>
                    <a:cubicBezTo>
                      <a:pt x="1312" y="2844"/>
                      <a:pt x="1198" y="3038"/>
                      <a:pt x="1085" y="3206"/>
                    </a:cubicBezTo>
                    <a:cubicBezTo>
                      <a:pt x="1031" y="3293"/>
                      <a:pt x="978" y="3373"/>
                      <a:pt x="917" y="3460"/>
                    </a:cubicBezTo>
                    <a:cubicBezTo>
                      <a:pt x="864" y="3540"/>
                      <a:pt x="810" y="3600"/>
                      <a:pt x="810" y="3627"/>
                    </a:cubicBezTo>
                    <a:lnTo>
                      <a:pt x="777" y="3654"/>
                    </a:lnTo>
                    <a:cubicBezTo>
                      <a:pt x="777" y="3707"/>
                      <a:pt x="810" y="3707"/>
                      <a:pt x="837" y="3707"/>
                    </a:cubicBezTo>
                    <a:cubicBezTo>
                      <a:pt x="864" y="3707"/>
                      <a:pt x="978" y="3681"/>
                      <a:pt x="1111" y="3627"/>
                    </a:cubicBezTo>
                    <a:cubicBezTo>
                      <a:pt x="1479" y="3487"/>
                      <a:pt x="2088" y="3206"/>
                      <a:pt x="2202" y="3179"/>
                    </a:cubicBezTo>
                    <a:lnTo>
                      <a:pt x="5460" y="2175"/>
                    </a:lnTo>
                    <a:cubicBezTo>
                      <a:pt x="5661" y="2122"/>
                      <a:pt x="5828" y="2061"/>
                      <a:pt x="5995" y="2008"/>
                    </a:cubicBezTo>
                    <a:cubicBezTo>
                      <a:pt x="6163" y="1954"/>
                      <a:pt x="6357" y="1894"/>
                      <a:pt x="6524" y="1867"/>
                    </a:cubicBezTo>
                    <a:cubicBezTo>
                      <a:pt x="6551" y="1841"/>
                      <a:pt x="6604" y="1841"/>
                      <a:pt x="6665" y="1814"/>
                    </a:cubicBezTo>
                    <a:cubicBezTo>
                      <a:pt x="6604" y="1867"/>
                      <a:pt x="6524" y="1894"/>
                      <a:pt x="6437" y="1954"/>
                    </a:cubicBezTo>
                    <a:cubicBezTo>
                      <a:pt x="6243" y="2095"/>
                      <a:pt x="5995" y="2262"/>
                      <a:pt x="5935" y="2289"/>
                    </a:cubicBezTo>
                    <a:cubicBezTo>
                      <a:pt x="5661" y="2483"/>
                      <a:pt x="5380" y="2704"/>
                      <a:pt x="5072" y="2931"/>
                    </a:cubicBezTo>
                    <a:cubicBezTo>
                      <a:pt x="4430" y="3400"/>
                      <a:pt x="3761" y="3901"/>
                      <a:pt x="3092" y="4403"/>
                    </a:cubicBezTo>
                    <a:lnTo>
                      <a:pt x="2282" y="5019"/>
                    </a:lnTo>
                    <a:lnTo>
                      <a:pt x="2008" y="5239"/>
                    </a:lnTo>
                    <a:cubicBezTo>
                      <a:pt x="1981" y="5273"/>
                      <a:pt x="1867" y="5300"/>
                      <a:pt x="1841" y="5326"/>
                    </a:cubicBezTo>
                    <a:cubicBezTo>
                      <a:pt x="1814" y="5353"/>
                      <a:pt x="1814" y="5380"/>
                      <a:pt x="1814" y="5407"/>
                    </a:cubicBezTo>
                    <a:cubicBezTo>
                      <a:pt x="1814" y="5407"/>
                      <a:pt x="1814" y="5440"/>
                      <a:pt x="1841" y="5440"/>
                    </a:cubicBezTo>
                    <a:cubicBezTo>
                      <a:pt x="1894" y="5467"/>
                      <a:pt x="3788" y="5300"/>
                      <a:pt x="5293" y="5239"/>
                    </a:cubicBezTo>
                    <a:cubicBezTo>
                      <a:pt x="5882" y="5213"/>
                      <a:pt x="6410" y="5186"/>
                      <a:pt x="6745" y="5213"/>
                    </a:cubicBezTo>
                    <a:cubicBezTo>
                      <a:pt x="6939" y="5213"/>
                      <a:pt x="7133" y="5239"/>
                      <a:pt x="7334" y="5239"/>
                    </a:cubicBezTo>
                    <a:lnTo>
                      <a:pt x="7722" y="5239"/>
                    </a:lnTo>
                    <a:lnTo>
                      <a:pt x="8029" y="5239"/>
                    </a:lnTo>
                    <a:cubicBezTo>
                      <a:pt x="7722" y="5326"/>
                      <a:pt x="7247" y="5440"/>
                      <a:pt x="7193" y="5440"/>
                    </a:cubicBezTo>
                    <a:cubicBezTo>
                      <a:pt x="6859" y="5520"/>
                      <a:pt x="6551" y="5607"/>
                      <a:pt x="6216" y="5715"/>
                    </a:cubicBezTo>
                    <a:cubicBezTo>
                      <a:pt x="5494" y="5942"/>
                      <a:pt x="4791" y="6243"/>
                      <a:pt x="4042" y="6471"/>
                    </a:cubicBezTo>
                    <a:cubicBezTo>
                      <a:pt x="3848" y="6524"/>
                      <a:pt x="3620" y="6611"/>
                      <a:pt x="3426" y="6665"/>
                    </a:cubicBezTo>
                    <a:cubicBezTo>
                      <a:pt x="3286" y="6718"/>
                      <a:pt x="3152" y="6745"/>
                      <a:pt x="3011" y="6805"/>
                    </a:cubicBezTo>
                    <a:lnTo>
                      <a:pt x="2510" y="6946"/>
                    </a:lnTo>
                    <a:cubicBezTo>
                      <a:pt x="2483" y="6946"/>
                      <a:pt x="2449" y="6972"/>
                      <a:pt x="2423" y="6972"/>
                    </a:cubicBezTo>
                    <a:cubicBezTo>
                      <a:pt x="2396" y="6972"/>
                      <a:pt x="2396" y="6999"/>
                      <a:pt x="2369" y="6999"/>
                    </a:cubicBezTo>
                    <a:lnTo>
                      <a:pt x="2369" y="7053"/>
                    </a:lnTo>
                    <a:cubicBezTo>
                      <a:pt x="2369" y="7053"/>
                      <a:pt x="2369" y="7079"/>
                      <a:pt x="2396" y="7079"/>
                    </a:cubicBezTo>
                    <a:cubicBezTo>
                      <a:pt x="2563" y="7140"/>
                      <a:pt x="3373" y="7501"/>
                      <a:pt x="4182" y="7862"/>
                    </a:cubicBezTo>
                    <a:cubicBezTo>
                      <a:pt x="4932" y="8197"/>
                      <a:pt x="5714" y="8558"/>
                      <a:pt x="5935" y="8672"/>
                    </a:cubicBezTo>
                    <a:lnTo>
                      <a:pt x="7193" y="9341"/>
                    </a:lnTo>
                    <a:cubicBezTo>
                      <a:pt x="7273" y="9368"/>
                      <a:pt x="7387" y="9421"/>
                      <a:pt x="7467" y="9508"/>
                    </a:cubicBezTo>
                    <a:cubicBezTo>
                      <a:pt x="7360" y="9455"/>
                      <a:pt x="7247" y="9421"/>
                      <a:pt x="7133" y="9394"/>
                    </a:cubicBezTo>
                    <a:cubicBezTo>
                      <a:pt x="6859" y="9314"/>
                      <a:pt x="6604" y="9254"/>
                      <a:pt x="6330" y="9174"/>
                    </a:cubicBezTo>
                    <a:cubicBezTo>
                      <a:pt x="5882" y="9060"/>
                      <a:pt x="5407" y="8953"/>
                      <a:pt x="4958" y="8866"/>
                    </a:cubicBezTo>
                    <a:cubicBezTo>
                      <a:pt x="4263" y="8725"/>
                      <a:pt x="3567" y="8618"/>
                      <a:pt x="2871" y="8531"/>
                    </a:cubicBezTo>
                    <a:cubicBezTo>
                      <a:pt x="2617" y="8478"/>
                      <a:pt x="2369" y="8391"/>
                      <a:pt x="2115" y="8310"/>
                    </a:cubicBezTo>
                    <a:cubicBezTo>
                      <a:pt x="1981" y="8284"/>
                      <a:pt x="1867" y="8250"/>
                      <a:pt x="1754" y="8250"/>
                    </a:cubicBezTo>
                    <a:cubicBezTo>
                      <a:pt x="1754" y="8250"/>
                      <a:pt x="1700" y="8310"/>
                      <a:pt x="1727" y="8337"/>
                    </a:cubicBezTo>
                    <a:cubicBezTo>
                      <a:pt x="1727" y="8337"/>
                      <a:pt x="1727" y="8364"/>
                      <a:pt x="1754" y="8364"/>
                    </a:cubicBezTo>
                    <a:cubicBezTo>
                      <a:pt x="1780" y="8418"/>
                      <a:pt x="1894" y="8531"/>
                      <a:pt x="1921" y="8531"/>
                    </a:cubicBezTo>
                    <a:cubicBezTo>
                      <a:pt x="1981" y="8585"/>
                      <a:pt x="2035" y="8672"/>
                      <a:pt x="2115" y="8725"/>
                    </a:cubicBezTo>
                    <a:cubicBezTo>
                      <a:pt x="2175" y="8785"/>
                      <a:pt x="2255" y="8839"/>
                      <a:pt x="2316" y="8919"/>
                    </a:cubicBezTo>
                    <a:cubicBezTo>
                      <a:pt x="2563" y="9174"/>
                      <a:pt x="2871" y="9394"/>
                      <a:pt x="3119" y="9649"/>
                    </a:cubicBezTo>
                    <a:cubicBezTo>
                      <a:pt x="3232" y="9756"/>
                      <a:pt x="3346" y="9869"/>
                      <a:pt x="3453" y="9983"/>
                    </a:cubicBezTo>
                    <a:cubicBezTo>
                      <a:pt x="3487" y="10010"/>
                      <a:pt x="3513" y="10010"/>
                      <a:pt x="3513" y="9983"/>
                    </a:cubicBezTo>
                    <a:cubicBezTo>
                      <a:pt x="3540" y="9983"/>
                      <a:pt x="3540" y="9956"/>
                      <a:pt x="3540" y="9923"/>
                    </a:cubicBezTo>
                    <a:cubicBezTo>
                      <a:pt x="3426" y="9816"/>
                      <a:pt x="3319" y="9702"/>
                      <a:pt x="3205" y="9588"/>
                    </a:cubicBezTo>
                    <a:cubicBezTo>
                      <a:pt x="2924" y="9341"/>
                      <a:pt x="2650" y="9120"/>
                      <a:pt x="2369" y="8839"/>
                    </a:cubicBezTo>
                    <a:cubicBezTo>
                      <a:pt x="2316" y="8785"/>
                      <a:pt x="2255" y="8725"/>
                      <a:pt x="2175" y="8645"/>
                    </a:cubicBezTo>
                    <a:cubicBezTo>
                      <a:pt x="2115" y="8585"/>
                      <a:pt x="2035" y="8531"/>
                      <a:pt x="1981" y="8478"/>
                    </a:cubicBezTo>
                    <a:cubicBezTo>
                      <a:pt x="1981" y="8478"/>
                      <a:pt x="1921" y="8418"/>
                      <a:pt x="1894" y="8364"/>
                    </a:cubicBezTo>
                    <a:cubicBezTo>
                      <a:pt x="1948" y="8391"/>
                      <a:pt x="2008" y="8391"/>
                      <a:pt x="2088" y="8418"/>
                    </a:cubicBezTo>
                    <a:cubicBezTo>
                      <a:pt x="2342" y="8478"/>
                      <a:pt x="2590" y="8585"/>
                      <a:pt x="2844" y="8618"/>
                    </a:cubicBezTo>
                    <a:cubicBezTo>
                      <a:pt x="3540" y="8725"/>
                      <a:pt x="4236" y="8839"/>
                      <a:pt x="4932" y="8980"/>
                    </a:cubicBezTo>
                    <a:cubicBezTo>
                      <a:pt x="5380" y="9060"/>
                      <a:pt x="5855" y="9174"/>
                      <a:pt x="6297" y="9287"/>
                    </a:cubicBezTo>
                    <a:cubicBezTo>
                      <a:pt x="6578" y="9368"/>
                      <a:pt x="6832" y="9421"/>
                      <a:pt x="7106" y="9508"/>
                    </a:cubicBezTo>
                    <a:cubicBezTo>
                      <a:pt x="7273" y="9535"/>
                      <a:pt x="7467" y="9588"/>
                      <a:pt x="7635" y="9649"/>
                    </a:cubicBezTo>
                    <a:cubicBezTo>
                      <a:pt x="7635" y="9649"/>
                      <a:pt x="7722" y="9675"/>
                      <a:pt x="7748" y="9675"/>
                    </a:cubicBezTo>
                    <a:lnTo>
                      <a:pt x="7802" y="9675"/>
                    </a:lnTo>
                    <a:cubicBezTo>
                      <a:pt x="7802" y="9675"/>
                      <a:pt x="7835" y="9622"/>
                      <a:pt x="7775" y="9588"/>
                    </a:cubicBezTo>
                    <a:cubicBezTo>
                      <a:pt x="7775" y="9588"/>
                      <a:pt x="7775" y="9562"/>
                      <a:pt x="7748" y="9562"/>
                    </a:cubicBezTo>
                    <a:cubicBezTo>
                      <a:pt x="7635" y="9481"/>
                      <a:pt x="7387" y="9314"/>
                      <a:pt x="7247" y="9227"/>
                    </a:cubicBezTo>
                    <a:lnTo>
                      <a:pt x="5995" y="8585"/>
                    </a:lnTo>
                    <a:cubicBezTo>
                      <a:pt x="5741" y="8478"/>
                      <a:pt x="4992" y="8116"/>
                      <a:pt x="4209" y="7782"/>
                    </a:cubicBezTo>
                    <a:cubicBezTo>
                      <a:pt x="3540" y="7474"/>
                      <a:pt x="2871" y="7166"/>
                      <a:pt x="2563" y="7026"/>
                    </a:cubicBezTo>
                    <a:lnTo>
                      <a:pt x="3038" y="6885"/>
                    </a:lnTo>
                    <a:cubicBezTo>
                      <a:pt x="3179" y="6859"/>
                      <a:pt x="3319" y="6805"/>
                      <a:pt x="3453" y="6778"/>
                    </a:cubicBezTo>
                    <a:cubicBezTo>
                      <a:pt x="3654" y="6691"/>
                      <a:pt x="3875" y="6638"/>
                      <a:pt x="4069" y="6578"/>
                    </a:cubicBezTo>
                    <a:cubicBezTo>
                      <a:pt x="4825" y="6330"/>
                      <a:pt x="5520" y="6049"/>
                      <a:pt x="6243" y="5801"/>
                    </a:cubicBezTo>
                    <a:cubicBezTo>
                      <a:pt x="6578" y="5688"/>
                      <a:pt x="6885" y="5607"/>
                      <a:pt x="7193" y="5520"/>
                    </a:cubicBezTo>
                    <a:cubicBezTo>
                      <a:pt x="7273" y="5520"/>
                      <a:pt x="7889" y="5380"/>
                      <a:pt x="8136" y="5326"/>
                    </a:cubicBezTo>
                    <a:cubicBezTo>
                      <a:pt x="8197" y="5300"/>
                      <a:pt x="8223" y="5300"/>
                      <a:pt x="8250" y="5300"/>
                    </a:cubicBezTo>
                    <a:cubicBezTo>
                      <a:pt x="8250" y="5273"/>
                      <a:pt x="8277" y="5273"/>
                      <a:pt x="8277" y="5273"/>
                    </a:cubicBezTo>
                    <a:cubicBezTo>
                      <a:pt x="8277" y="5239"/>
                      <a:pt x="8277" y="5213"/>
                      <a:pt x="8250" y="5213"/>
                    </a:cubicBezTo>
                    <a:cubicBezTo>
                      <a:pt x="8250" y="5186"/>
                      <a:pt x="8223" y="5186"/>
                      <a:pt x="8197" y="5186"/>
                    </a:cubicBezTo>
                    <a:cubicBezTo>
                      <a:pt x="8083" y="5186"/>
                      <a:pt x="7835" y="5159"/>
                      <a:pt x="7722" y="5159"/>
                    </a:cubicBezTo>
                    <a:lnTo>
                      <a:pt x="7334" y="5159"/>
                    </a:lnTo>
                    <a:cubicBezTo>
                      <a:pt x="7133" y="5159"/>
                      <a:pt x="6939" y="5132"/>
                      <a:pt x="6745" y="5132"/>
                    </a:cubicBezTo>
                    <a:cubicBezTo>
                      <a:pt x="6410" y="5132"/>
                      <a:pt x="5882" y="5132"/>
                      <a:pt x="5266" y="5159"/>
                    </a:cubicBezTo>
                    <a:cubicBezTo>
                      <a:pt x="3955" y="5213"/>
                      <a:pt x="2342" y="5353"/>
                      <a:pt x="1981" y="5353"/>
                    </a:cubicBezTo>
                    <a:cubicBezTo>
                      <a:pt x="2008" y="5353"/>
                      <a:pt x="2035" y="5326"/>
                      <a:pt x="2061" y="5300"/>
                    </a:cubicBezTo>
                    <a:lnTo>
                      <a:pt x="2342" y="5072"/>
                    </a:lnTo>
                    <a:lnTo>
                      <a:pt x="3179" y="4490"/>
                    </a:lnTo>
                    <a:cubicBezTo>
                      <a:pt x="3821" y="3988"/>
                      <a:pt x="4490" y="3487"/>
                      <a:pt x="5126" y="2985"/>
                    </a:cubicBezTo>
                    <a:cubicBezTo>
                      <a:pt x="5407" y="2764"/>
                      <a:pt x="5714" y="2563"/>
                      <a:pt x="5995" y="2342"/>
                    </a:cubicBezTo>
                    <a:cubicBezTo>
                      <a:pt x="6049" y="2316"/>
                      <a:pt x="6437" y="2061"/>
                      <a:pt x="6665" y="1894"/>
                    </a:cubicBezTo>
                    <a:cubicBezTo>
                      <a:pt x="6718" y="1841"/>
                      <a:pt x="6772" y="1814"/>
                      <a:pt x="6798" y="1787"/>
                    </a:cubicBezTo>
                    <a:cubicBezTo>
                      <a:pt x="6798" y="1760"/>
                      <a:pt x="6832" y="1760"/>
                      <a:pt x="6832" y="1727"/>
                    </a:cubicBezTo>
                    <a:cubicBezTo>
                      <a:pt x="6832" y="1727"/>
                      <a:pt x="6798" y="1700"/>
                      <a:pt x="6772" y="1700"/>
                    </a:cubicBezTo>
                    <a:lnTo>
                      <a:pt x="6745" y="1727"/>
                    </a:lnTo>
                    <a:cubicBezTo>
                      <a:pt x="6691" y="1727"/>
                      <a:pt x="6578" y="1787"/>
                      <a:pt x="6497" y="1814"/>
                    </a:cubicBezTo>
                    <a:cubicBezTo>
                      <a:pt x="6330" y="1841"/>
                      <a:pt x="6163" y="1894"/>
                      <a:pt x="5962" y="1954"/>
                    </a:cubicBezTo>
                    <a:cubicBezTo>
                      <a:pt x="5795" y="2008"/>
                      <a:pt x="5628" y="2061"/>
                      <a:pt x="5460" y="2122"/>
                    </a:cubicBezTo>
                    <a:lnTo>
                      <a:pt x="2202" y="3098"/>
                    </a:lnTo>
                    <a:cubicBezTo>
                      <a:pt x="2061" y="3152"/>
                      <a:pt x="1446" y="3400"/>
                      <a:pt x="1085" y="3540"/>
                    </a:cubicBezTo>
                    <a:cubicBezTo>
                      <a:pt x="1031" y="3567"/>
                      <a:pt x="944" y="3600"/>
                      <a:pt x="917" y="3627"/>
                    </a:cubicBezTo>
                    <a:cubicBezTo>
                      <a:pt x="917" y="3600"/>
                      <a:pt x="944" y="3540"/>
                      <a:pt x="1004" y="3487"/>
                    </a:cubicBezTo>
                    <a:cubicBezTo>
                      <a:pt x="1058" y="3433"/>
                      <a:pt x="1111" y="3346"/>
                      <a:pt x="1145" y="3266"/>
                    </a:cubicBezTo>
                    <a:cubicBezTo>
                      <a:pt x="1279" y="3065"/>
                      <a:pt x="1366" y="2871"/>
                      <a:pt x="1506" y="2704"/>
                    </a:cubicBezTo>
                    <a:cubicBezTo>
                      <a:pt x="1613" y="2510"/>
                      <a:pt x="1727" y="2316"/>
                      <a:pt x="1841" y="2122"/>
                    </a:cubicBezTo>
                    <a:cubicBezTo>
                      <a:pt x="2115" y="1673"/>
                      <a:pt x="2369" y="1225"/>
                      <a:pt x="2617" y="784"/>
                    </a:cubicBezTo>
                    <a:cubicBezTo>
                      <a:pt x="2704" y="670"/>
                      <a:pt x="2898" y="503"/>
                      <a:pt x="3011" y="308"/>
                    </a:cubicBezTo>
                    <a:cubicBezTo>
                      <a:pt x="3092" y="222"/>
                      <a:pt x="3119" y="114"/>
                      <a:pt x="3119" y="27"/>
                    </a:cubicBezTo>
                    <a:cubicBezTo>
                      <a:pt x="3092" y="1"/>
                      <a:pt x="3092" y="1"/>
                      <a:pt x="3065" y="1"/>
                    </a:cubicBezTo>
                    <a:lnTo>
                      <a:pt x="3038" y="1"/>
                    </a:lnTo>
                    <a:cubicBezTo>
                      <a:pt x="3011" y="27"/>
                      <a:pt x="2985" y="54"/>
                      <a:pt x="2985" y="54"/>
                    </a:cubicBezTo>
                    <a:cubicBezTo>
                      <a:pt x="2924" y="114"/>
                      <a:pt x="2871" y="141"/>
                      <a:pt x="2817" y="195"/>
                    </a:cubicBezTo>
                    <a:cubicBezTo>
                      <a:pt x="2757" y="255"/>
                      <a:pt x="2704" y="308"/>
                      <a:pt x="2677" y="335"/>
                    </a:cubicBezTo>
                    <a:cubicBezTo>
                      <a:pt x="2563" y="449"/>
                      <a:pt x="2423" y="589"/>
                      <a:pt x="2316" y="697"/>
                    </a:cubicBezTo>
                    <a:cubicBezTo>
                      <a:pt x="2202" y="784"/>
                      <a:pt x="2088" y="891"/>
                      <a:pt x="1981" y="1004"/>
                    </a:cubicBezTo>
                    <a:cubicBezTo>
                      <a:pt x="1841" y="1118"/>
                      <a:pt x="1700" y="1259"/>
                      <a:pt x="1533" y="1366"/>
                    </a:cubicBezTo>
                    <a:cubicBezTo>
                      <a:pt x="1198" y="1620"/>
                      <a:pt x="837" y="1894"/>
                      <a:pt x="529" y="2175"/>
                    </a:cubicBezTo>
                    <a:cubicBezTo>
                      <a:pt x="362" y="2316"/>
                      <a:pt x="221" y="2483"/>
                      <a:pt x="81" y="2623"/>
                    </a:cubicBezTo>
                    <a:cubicBezTo>
                      <a:pt x="54" y="2677"/>
                      <a:pt x="1" y="2704"/>
                      <a:pt x="1" y="2730"/>
                    </a:cubicBezTo>
                    <a:lnTo>
                      <a:pt x="1" y="2764"/>
                    </a:lnTo>
                    <a:lnTo>
                      <a:pt x="1" y="2764"/>
                    </a:lnTo>
                    <a:lnTo>
                      <a:pt x="1" y="2764"/>
                    </a:lnTo>
                    <a:lnTo>
                      <a:pt x="27" y="2764"/>
                    </a:lnTo>
                    <a:cubicBezTo>
                      <a:pt x="54" y="2730"/>
                      <a:pt x="81" y="2704"/>
                      <a:pt x="108" y="2650"/>
                    </a:cubicBezTo>
                    <a:cubicBezTo>
                      <a:pt x="248" y="2510"/>
                      <a:pt x="416" y="2369"/>
                      <a:pt x="583" y="2229"/>
                    </a:cubicBezTo>
                    <a:cubicBezTo>
                      <a:pt x="891" y="1954"/>
                      <a:pt x="1252" y="1700"/>
                      <a:pt x="1586" y="1426"/>
                    </a:cubicBezTo>
                    <a:cubicBezTo>
                      <a:pt x="1754" y="1312"/>
                      <a:pt x="1894" y="1198"/>
                      <a:pt x="2035" y="1091"/>
                    </a:cubicBezTo>
                    <a:cubicBezTo>
                      <a:pt x="2148" y="978"/>
                      <a:pt x="2255" y="864"/>
                      <a:pt x="2369" y="757"/>
                    </a:cubicBezTo>
                    <a:cubicBezTo>
                      <a:pt x="2510" y="643"/>
                      <a:pt x="2617" y="529"/>
                      <a:pt x="2730" y="389"/>
                    </a:cubicBezTo>
                    <a:cubicBezTo>
                      <a:pt x="2757" y="362"/>
                      <a:pt x="2817" y="308"/>
                      <a:pt x="2871" y="255"/>
                    </a:cubicBezTo>
                    <a:cubicBezTo>
                      <a:pt x="2924" y="222"/>
                      <a:pt x="2985" y="168"/>
                      <a:pt x="3011" y="141"/>
                    </a:cubicBezTo>
                    <a:close/>
                    <a:moveTo>
                      <a:pt x="8197" y="5213"/>
                    </a:moveTo>
                    <a:lnTo>
                      <a:pt x="8197" y="52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5843886" y="980541"/>
                <a:ext cx="174507" cy="253448"/>
              </a:xfrm>
              <a:custGeom>
                <a:avLst/>
                <a:gdLst/>
                <a:ahLst/>
                <a:cxnLst/>
                <a:rect l="l" t="t" r="r" b="b"/>
                <a:pathLst>
                  <a:path w="1479" h="2148" extrusionOk="0">
                    <a:moveTo>
                      <a:pt x="27" y="2088"/>
                    </a:moveTo>
                    <a:lnTo>
                      <a:pt x="27" y="2088"/>
                    </a:lnTo>
                    <a:cubicBezTo>
                      <a:pt x="0" y="2088"/>
                      <a:pt x="0" y="2088"/>
                      <a:pt x="27" y="2088"/>
                    </a:cubicBezTo>
                    <a:cubicBezTo>
                      <a:pt x="54" y="2088"/>
                      <a:pt x="54" y="2061"/>
                      <a:pt x="81" y="2061"/>
                    </a:cubicBezTo>
                    <a:cubicBezTo>
                      <a:pt x="107" y="2034"/>
                      <a:pt x="107" y="2007"/>
                      <a:pt x="141" y="1981"/>
                    </a:cubicBezTo>
                    <a:lnTo>
                      <a:pt x="362" y="1646"/>
                    </a:lnTo>
                    <a:cubicBezTo>
                      <a:pt x="529" y="1419"/>
                      <a:pt x="669" y="1171"/>
                      <a:pt x="837" y="944"/>
                    </a:cubicBezTo>
                    <a:cubicBezTo>
                      <a:pt x="890" y="837"/>
                      <a:pt x="977" y="750"/>
                      <a:pt x="1031" y="642"/>
                    </a:cubicBezTo>
                    <a:cubicBezTo>
                      <a:pt x="1144" y="502"/>
                      <a:pt x="1225" y="388"/>
                      <a:pt x="1338" y="248"/>
                    </a:cubicBezTo>
                    <a:cubicBezTo>
                      <a:pt x="1338" y="221"/>
                      <a:pt x="1365" y="194"/>
                      <a:pt x="1392" y="167"/>
                    </a:cubicBezTo>
                    <a:cubicBezTo>
                      <a:pt x="1365" y="248"/>
                      <a:pt x="1338" y="335"/>
                      <a:pt x="1312" y="442"/>
                    </a:cubicBezTo>
                    <a:cubicBezTo>
                      <a:pt x="1225" y="723"/>
                      <a:pt x="1084" y="1111"/>
                      <a:pt x="944" y="1419"/>
                    </a:cubicBezTo>
                    <a:cubicBezTo>
                      <a:pt x="890" y="1586"/>
                      <a:pt x="837" y="1753"/>
                      <a:pt x="776" y="1894"/>
                    </a:cubicBezTo>
                    <a:cubicBezTo>
                      <a:pt x="750" y="1981"/>
                      <a:pt x="750" y="2034"/>
                      <a:pt x="723" y="2088"/>
                    </a:cubicBezTo>
                    <a:cubicBezTo>
                      <a:pt x="723" y="2114"/>
                      <a:pt x="750" y="2148"/>
                      <a:pt x="750" y="2148"/>
                    </a:cubicBezTo>
                    <a:cubicBezTo>
                      <a:pt x="776" y="2148"/>
                      <a:pt x="810" y="2148"/>
                      <a:pt x="810" y="2114"/>
                    </a:cubicBezTo>
                    <a:cubicBezTo>
                      <a:pt x="810" y="2061"/>
                      <a:pt x="837" y="2007"/>
                      <a:pt x="863" y="1947"/>
                    </a:cubicBezTo>
                    <a:cubicBezTo>
                      <a:pt x="890" y="1867"/>
                      <a:pt x="917" y="1780"/>
                      <a:pt x="977" y="1700"/>
                    </a:cubicBezTo>
                    <a:cubicBezTo>
                      <a:pt x="1004" y="1586"/>
                      <a:pt x="1031" y="1506"/>
                      <a:pt x="1084" y="1392"/>
                    </a:cubicBezTo>
                    <a:cubicBezTo>
                      <a:pt x="1171" y="1171"/>
                      <a:pt x="1252" y="917"/>
                      <a:pt x="1338" y="696"/>
                    </a:cubicBezTo>
                    <a:cubicBezTo>
                      <a:pt x="1365" y="582"/>
                      <a:pt x="1392" y="502"/>
                      <a:pt x="1419" y="442"/>
                    </a:cubicBezTo>
                    <a:cubicBezTo>
                      <a:pt x="1446" y="248"/>
                      <a:pt x="1479" y="80"/>
                      <a:pt x="1446" y="27"/>
                    </a:cubicBezTo>
                    <a:cubicBezTo>
                      <a:pt x="1446" y="27"/>
                      <a:pt x="1419" y="0"/>
                      <a:pt x="1392" y="27"/>
                    </a:cubicBezTo>
                    <a:lnTo>
                      <a:pt x="1392" y="54"/>
                    </a:lnTo>
                    <a:cubicBezTo>
                      <a:pt x="1338" y="107"/>
                      <a:pt x="1312" y="167"/>
                      <a:pt x="1278" y="221"/>
                    </a:cubicBezTo>
                    <a:cubicBezTo>
                      <a:pt x="1171" y="361"/>
                      <a:pt x="1084" y="475"/>
                      <a:pt x="977" y="609"/>
                    </a:cubicBezTo>
                    <a:cubicBezTo>
                      <a:pt x="917" y="696"/>
                      <a:pt x="837" y="810"/>
                      <a:pt x="776" y="890"/>
                    </a:cubicBezTo>
                    <a:cubicBezTo>
                      <a:pt x="609" y="1144"/>
                      <a:pt x="475" y="1365"/>
                      <a:pt x="308" y="1613"/>
                    </a:cubicBezTo>
                    <a:lnTo>
                      <a:pt x="81" y="1947"/>
                    </a:lnTo>
                    <a:cubicBezTo>
                      <a:pt x="81" y="1981"/>
                      <a:pt x="54" y="2007"/>
                      <a:pt x="54" y="2034"/>
                    </a:cubicBezTo>
                    <a:cubicBezTo>
                      <a:pt x="27" y="2034"/>
                      <a:pt x="27" y="2061"/>
                      <a:pt x="27" y="20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5787840" y="772877"/>
                <a:ext cx="59349" cy="303241"/>
              </a:xfrm>
              <a:custGeom>
                <a:avLst/>
                <a:gdLst/>
                <a:ahLst/>
                <a:cxnLst/>
                <a:rect l="l" t="t" r="r" b="b"/>
                <a:pathLst>
                  <a:path w="503" h="2570" extrusionOk="0">
                    <a:moveTo>
                      <a:pt x="415" y="27"/>
                    </a:moveTo>
                    <a:lnTo>
                      <a:pt x="415" y="27"/>
                    </a:lnTo>
                    <a:lnTo>
                      <a:pt x="415" y="27"/>
                    </a:lnTo>
                    <a:cubicBezTo>
                      <a:pt x="388" y="61"/>
                      <a:pt x="388" y="114"/>
                      <a:pt x="388" y="141"/>
                    </a:cubicBezTo>
                    <a:cubicBezTo>
                      <a:pt x="362" y="255"/>
                      <a:pt x="335" y="362"/>
                      <a:pt x="308" y="476"/>
                    </a:cubicBezTo>
                    <a:cubicBezTo>
                      <a:pt x="248" y="757"/>
                      <a:pt x="194" y="1004"/>
                      <a:pt x="168" y="1285"/>
                    </a:cubicBezTo>
                    <a:cubicBezTo>
                      <a:pt x="114" y="1479"/>
                      <a:pt x="81" y="1700"/>
                      <a:pt x="54" y="1901"/>
                    </a:cubicBezTo>
                    <a:cubicBezTo>
                      <a:pt x="27" y="2121"/>
                      <a:pt x="27" y="2342"/>
                      <a:pt x="0" y="2536"/>
                    </a:cubicBezTo>
                    <a:cubicBezTo>
                      <a:pt x="0" y="2570"/>
                      <a:pt x="0" y="2570"/>
                      <a:pt x="27" y="2570"/>
                    </a:cubicBezTo>
                    <a:lnTo>
                      <a:pt x="54" y="2570"/>
                    </a:lnTo>
                    <a:cubicBezTo>
                      <a:pt x="81" y="2402"/>
                      <a:pt x="114" y="2235"/>
                      <a:pt x="141" y="2068"/>
                    </a:cubicBezTo>
                    <a:cubicBezTo>
                      <a:pt x="141" y="2008"/>
                      <a:pt x="168" y="1954"/>
                      <a:pt x="168" y="1867"/>
                    </a:cubicBezTo>
                    <a:cubicBezTo>
                      <a:pt x="221" y="1566"/>
                      <a:pt x="281" y="1232"/>
                      <a:pt x="335" y="924"/>
                    </a:cubicBezTo>
                    <a:cubicBezTo>
                      <a:pt x="362" y="696"/>
                      <a:pt x="388" y="502"/>
                      <a:pt x="449" y="282"/>
                    </a:cubicBezTo>
                    <a:cubicBezTo>
                      <a:pt x="449" y="195"/>
                      <a:pt x="475" y="141"/>
                      <a:pt x="475" y="61"/>
                    </a:cubicBezTo>
                    <a:lnTo>
                      <a:pt x="475" y="27"/>
                    </a:lnTo>
                    <a:lnTo>
                      <a:pt x="475" y="27"/>
                    </a:lnTo>
                    <a:cubicBezTo>
                      <a:pt x="449" y="1"/>
                      <a:pt x="502" y="27"/>
                      <a:pt x="449" y="27"/>
                    </a:cubicBezTo>
                    <a:lnTo>
                      <a:pt x="449" y="27"/>
                    </a:lnTo>
                    <a:lnTo>
                      <a:pt x="449" y="27"/>
                    </a:lnTo>
                    <a:cubicBezTo>
                      <a:pt x="388" y="27"/>
                      <a:pt x="449" y="1"/>
                      <a:pt x="415"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6126472" y="839188"/>
                <a:ext cx="95690" cy="167431"/>
              </a:xfrm>
              <a:custGeom>
                <a:avLst/>
                <a:gdLst/>
                <a:ahLst/>
                <a:cxnLst/>
                <a:rect l="l" t="t" r="r" b="b"/>
                <a:pathLst>
                  <a:path w="811" h="1419" extrusionOk="0">
                    <a:moveTo>
                      <a:pt x="810" y="1"/>
                    </a:moveTo>
                    <a:lnTo>
                      <a:pt x="783" y="1"/>
                    </a:lnTo>
                    <a:cubicBezTo>
                      <a:pt x="783" y="27"/>
                      <a:pt x="757" y="27"/>
                      <a:pt x="757" y="27"/>
                    </a:cubicBezTo>
                    <a:cubicBezTo>
                      <a:pt x="757" y="54"/>
                      <a:pt x="723" y="81"/>
                      <a:pt x="723" y="108"/>
                    </a:cubicBezTo>
                    <a:cubicBezTo>
                      <a:pt x="696" y="134"/>
                      <a:pt x="696" y="168"/>
                      <a:pt x="670" y="168"/>
                    </a:cubicBezTo>
                    <a:cubicBezTo>
                      <a:pt x="556" y="442"/>
                      <a:pt x="362" y="670"/>
                      <a:pt x="221" y="944"/>
                    </a:cubicBezTo>
                    <a:cubicBezTo>
                      <a:pt x="195" y="1004"/>
                      <a:pt x="168" y="1058"/>
                      <a:pt x="141" y="1111"/>
                    </a:cubicBezTo>
                    <a:cubicBezTo>
                      <a:pt x="88" y="1198"/>
                      <a:pt x="54" y="1278"/>
                      <a:pt x="27" y="1365"/>
                    </a:cubicBezTo>
                    <a:cubicBezTo>
                      <a:pt x="1" y="1392"/>
                      <a:pt x="27" y="1392"/>
                      <a:pt x="27" y="1392"/>
                    </a:cubicBezTo>
                    <a:cubicBezTo>
                      <a:pt x="54" y="1419"/>
                      <a:pt x="54" y="1392"/>
                      <a:pt x="88" y="1392"/>
                    </a:cubicBezTo>
                    <a:cubicBezTo>
                      <a:pt x="141" y="1278"/>
                      <a:pt x="195" y="1171"/>
                      <a:pt x="255" y="1058"/>
                    </a:cubicBezTo>
                    <a:cubicBezTo>
                      <a:pt x="389" y="803"/>
                      <a:pt x="556" y="556"/>
                      <a:pt x="696" y="302"/>
                    </a:cubicBezTo>
                    <a:cubicBezTo>
                      <a:pt x="723" y="248"/>
                      <a:pt x="757" y="195"/>
                      <a:pt x="783" y="134"/>
                    </a:cubicBezTo>
                    <a:cubicBezTo>
                      <a:pt x="783" y="108"/>
                      <a:pt x="810" y="81"/>
                      <a:pt x="810" y="27"/>
                    </a:cubicBezTo>
                    <a:lnTo>
                      <a:pt x="810" y="27"/>
                    </a:lnTo>
                    <a:lnTo>
                      <a:pt x="810" y="1"/>
                    </a:lnTo>
                    <a:lnTo>
                      <a:pt x="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6468289" y="2177325"/>
                <a:ext cx="157989" cy="95574"/>
              </a:xfrm>
              <a:custGeom>
                <a:avLst/>
                <a:gdLst/>
                <a:ahLst/>
                <a:cxnLst/>
                <a:rect l="l" t="t" r="r" b="b"/>
                <a:pathLst>
                  <a:path w="1339" h="810" extrusionOk="0">
                    <a:moveTo>
                      <a:pt x="1" y="60"/>
                    </a:moveTo>
                    <a:lnTo>
                      <a:pt x="1" y="60"/>
                    </a:lnTo>
                    <a:lnTo>
                      <a:pt x="1" y="60"/>
                    </a:lnTo>
                    <a:cubicBezTo>
                      <a:pt x="61" y="87"/>
                      <a:pt x="88" y="114"/>
                      <a:pt x="141" y="141"/>
                    </a:cubicBezTo>
                    <a:cubicBezTo>
                      <a:pt x="228" y="201"/>
                      <a:pt x="308" y="254"/>
                      <a:pt x="422" y="308"/>
                    </a:cubicBezTo>
                    <a:cubicBezTo>
                      <a:pt x="670" y="422"/>
                      <a:pt x="924" y="535"/>
                      <a:pt x="1118" y="642"/>
                    </a:cubicBezTo>
                    <a:cubicBezTo>
                      <a:pt x="1145" y="703"/>
                      <a:pt x="1205" y="729"/>
                      <a:pt x="1232" y="756"/>
                    </a:cubicBezTo>
                    <a:cubicBezTo>
                      <a:pt x="1285" y="756"/>
                      <a:pt x="1312" y="783"/>
                      <a:pt x="1312" y="810"/>
                    </a:cubicBezTo>
                    <a:lnTo>
                      <a:pt x="1339" y="810"/>
                    </a:lnTo>
                    <a:lnTo>
                      <a:pt x="1339" y="783"/>
                    </a:lnTo>
                    <a:cubicBezTo>
                      <a:pt x="1339" y="756"/>
                      <a:pt x="1285" y="729"/>
                      <a:pt x="1258" y="669"/>
                    </a:cubicBezTo>
                    <a:cubicBezTo>
                      <a:pt x="1172" y="616"/>
                      <a:pt x="1091" y="562"/>
                      <a:pt x="977" y="502"/>
                    </a:cubicBezTo>
                    <a:cubicBezTo>
                      <a:pt x="837" y="422"/>
                      <a:pt x="670" y="335"/>
                      <a:pt x="536" y="254"/>
                    </a:cubicBezTo>
                    <a:cubicBezTo>
                      <a:pt x="422" y="201"/>
                      <a:pt x="308" y="141"/>
                      <a:pt x="228" y="114"/>
                    </a:cubicBezTo>
                    <a:cubicBezTo>
                      <a:pt x="141" y="87"/>
                      <a:pt x="88" y="60"/>
                      <a:pt x="61" y="34"/>
                    </a:cubicBezTo>
                    <a:lnTo>
                      <a:pt x="34" y="34"/>
                    </a:lnTo>
                    <a:cubicBezTo>
                      <a:pt x="1" y="34"/>
                      <a:pt x="34" y="0"/>
                      <a:pt x="1" y="34"/>
                    </a:cubicBezTo>
                    <a:lnTo>
                      <a:pt x="1" y="34"/>
                    </a:lnTo>
                    <a:lnTo>
                      <a:pt x="1"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6330123" y="2312307"/>
                <a:ext cx="132031" cy="98760"/>
              </a:xfrm>
              <a:custGeom>
                <a:avLst/>
                <a:gdLst/>
                <a:ahLst/>
                <a:cxnLst/>
                <a:rect l="l" t="t" r="r" b="b"/>
                <a:pathLst>
                  <a:path w="1119" h="837" extrusionOk="0">
                    <a:moveTo>
                      <a:pt x="1" y="0"/>
                    </a:moveTo>
                    <a:lnTo>
                      <a:pt x="34" y="27"/>
                    </a:lnTo>
                    <a:lnTo>
                      <a:pt x="34" y="27"/>
                    </a:lnTo>
                    <a:cubicBezTo>
                      <a:pt x="141" y="114"/>
                      <a:pt x="255" y="168"/>
                      <a:pt x="335" y="228"/>
                    </a:cubicBezTo>
                    <a:cubicBezTo>
                      <a:pt x="449" y="335"/>
                      <a:pt x="590" y="449"/>
                      <a:pt x="703" y="529"/>
                    </a:cubicBezTo>
                    <a:cubicBezTo>
                      <a:pt x="810" y="643"/>
                      <a:pt x="924" y="730"/>
                      <a:pt x="1065" y="837"/>
                    </a:cubicBezTo>
                    <a:lnTo>
                      <a:pt x="1091" y="837"/>
                    </a:lnTo>
                    <a:cubicBezTo>
                      <a:pt x="1118" y="810"/>
                      <a:pt x="1118" y="783"/>
                      <a:pt x="1091" y="783"/>
                    </a:cubicBezTo>
                    <a:cubicBezTo>
                      <a:pt x="978" y="669"/>
                      <a:pt x="871" y="589"/>
                      <a:pt x="757" y="475"/>
                    </a:cubicBezTo>
                    <a:cubicBezTo>
                      <a:pt x="616" y="362"/>
                      <a:pt x="503" y="281"/>
                      <a:pt x="369" y="168"/>
                    </a:cubicBezTo>
                    <a:cubicBezTo>
                      <a:pt x="282" y="114"/>
                      <a:pt x="168" y="60"/>
                      <a:pt x="61" y="0"/>
                    </a:cubicBezTo>
                    <a:lnTo>
                      <a:pt x="6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5603894" y="822669"/>
                <a:ext cx="19822" cy="177697"/>
              </a:xfrm>
              <a:custGeom>
                <a:avLst/>
                <a:gdLst/>
                <a:ahLst/>
                <a:cxnLst/>
                <a:rect l="l" t="t" r="r" b="b"/>
                <a:pathLst>
                  <a:path w="168" h="1506" extrusionOk="0">
                    <a:moveTo>
                      <a:pt x="81" y="0"/>
                    </a:moveTo>
                    <a:cubicBezTo>
                      <a:pt x="81" y="27"/>
                      <a:pt x="81" y="27"/>
                      <a:pt x="54" y="54"/>
                    </a:cubicBezTo>
                    <a:lnTo>
                      <a:pt x="54" y="80"/>
                    </a:lnTo>
                    <a:lnTo>
                      <a:pt x="54" y="361"/>
                    </a:lnTo>
                    <a:cubicBezTo>
                      <a:pt x="54" y="642"/>
                      <a:pt x="0" y="917"/>
                      <a:pt x="0" y="1198"/>
                    </a:cubicBezTo>
                    <a:lnTo>
                      <a:pt x="0" y="1338"/>
                    </a:lnTo>
                    <a:lnTo>
                      <a:pt x="0" y="1418"/>
                    </a:lnTo>
                    <a:cubicBezTo>
                      <a:pt x="0" y="1445"/>
                      <a:pt x="27" y="1479"/>
                      <a:pt x="27" y="1479"/>
                    </a:cubicBezTo>
                    <a:cubicBezTo>
                      <a:pt x="27" y="1505"/>
                      <a:pt x="27" y="1505"/>
                      <a:pt x="54" y="1505"/>
                    </a:cubicBezTo>
                    <a:cubicBezTo>
                      <a:pt x="54" y="1505"/>
                      <a:pt x="81" y="1505"/>
                      <a:pt x="81" y="1479"/>
                    </a:cubicBezTo>
                    <a:lnTo>
                      <a:pt x="81" y="1418"/>
                    </a:lnTo>
                    <a:lnTo>
                      <a:pt x="81" y="1311"/>
                    </a:lnTo>
                    <a:lnTo>
                      <a:pt x="81" y="1251"/>
                    </a:lnTo>
                    <a:cubicBezTo>
                      <a:pt x="81" y="1030"/>
                      <a:pt x="107" y="810"/>
                      <a:pt x="134" y="582"/>
                    </a:cubicBezTo>
                    <a:cubicBezTo>
                      <a:pt x="134" y="502"/>
                      <a:pt x="168" y="388"/>
                      <a:pt x="168" y="308"/>
                    </a:cubicBezTo>
                    <a:cubicBezTo>
                      <a:pt x="134" y="221"/>
                      <a:pt x="168" y="141"/>
                      <a:pt x="134" y="54"/>
                    </a:cubicBezTo>
                    <a:cubicBezTo>
                      <a:pt x="107" y="27"/>
                      <a:pt x="107" y="27"/>
                      <a:pt x="81" y="0"/>
                    </a:cubicBezTo>
                    <a:lnTo>
                      <a:pt x="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5432572" y="921310"/>
                <a:ext cx="19822" cy="82241"/>
              </a:xfrm>
              <a:custGeom>
                <a:avLst/>
                <a:gdLst/>
                <a:ahLst/>
                <a:cxnLst/>
                <a:rect l="l" t="t" r="r" b="b"/>
                <a:pathLst>
                  <a:path w="168" h="697" extrusionOk="0">
                    <a:moveTo>
                      <a:pt x="27" y="0"/>
                    </a:moveTo>
                    <a:lnTo>
                      <a:pt x="27" y="0"/>
                    </a:lnTo>
                    <a:lnTo>
                      <a:pt x="27" y="0"/>
                    </a:lnTo>
                    <a:lnTo>
                      <a:pt x="1" y="0"/>
                    </a:lnTo>
                    <a:lnTo>
                      <a:pt x="1" y="27"/>
                    </a:lnTo>
                    <a:lnTo>
                      <a:pt x="1" y="54"/>
                    </a:lnTo>
                    <a:cubicBezTo>
                      <a:pt x="1" y="168"/>
                      <a:pt x="1" y="275"/>
                      <a:pt x="27" y="415"/>
                    </a:cubicBezTo>
                    <a:cubicBezTo>
                      <a:pt x="27" y="502"/>
                      <a:pt x="54" y="582"/>
                      <a:pt x="81" y="669"/>
                    </a:cubicBezTo>
                    <a:cubicBezTo>
                      <a:pt x="81" y="696"/>
                      <a:pt x="114" y="696"/>
                      <a:pt x="141" y="696"/>
                    </a:cubicBezTo>
                    <a:cubicBezTo>
                      <a:pt x="168" y="669"/>
                      <a:pt x="168" y="669"/>
                      <a:pt x="168" y="643"/>
                    </a:cubicBezTo>
                    <a:cubicBezTo>
                      <a:pt x="141" y="556"/>
                      <a:pt x="141" y="502"/>
                      <a:pt x="114" y="415"/>
                    </a:cubicBezTo>
                    <a:cubicBezTo>
                      <a:pt x="114" y="362"/>
                      <a:pt x="114" y="335"/>
                      <a:pt x="81" y="275"/>
                    </a:cubicBezTo>
                    <a:cubicBezTo>
                      <a:pt x="81" y="221"/>
                      <a:pt x="54" y="141"/>
                      <a:pt x="54" y="81"/>
                    </a:cubicBezTo>
                    <a:cubicBezTo>
                      <a:pt x="54" y="54"/>
                      <a:pt x="54" y="27"/>
                      <a:pt x="27" y="0"/>
                    </a:cubicBezTo>
                    <a:lnTo>
                      <a:pt x="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6011195" y="1480234"/>
                <a:ext cx="141470" cy="69616"/>
              </a:xfrm>
              <a:custGeom>
                <a:avLst/>
                <a:gdLst/>
                <a:ahLst/>
                <a:cxnLst/>
                <a:rect l="l" t="t" r="r" b="b"/>
                <a:pathLst>
                  <a:path w="1199" h="590" extrusionOk="0">
                    <a:moveTo>
                      <a:pt x="1198" y="0"/>
                    </a:moveTo>
                    <a:cubicBezTo>
                      <a:pt x="1172" y="0"/>
                      <a:pt x="1145" y="0"/>
                      <a:pt x="1145" y="27"/>
                    </a:cubicBezTo>
                    <a:cubicBezTo>
                      <a:pt x="1091" y="27"/>
                      <a:pt x="1065" y="54"/>
                      <a:pt x="1031" y="87"/>
                    </a:cubicBezTo>
                    <a:cubicBezTo>
                      <a:pt x="897" y="168"/>
                      <a:pt x="730" y="221"/>
                      <a:pt x="563" y="281"/>
                    </a:cubicBezTo>
                    <a:cubicBezTo>
                      <a:pt x="503" y="308"/>
                      <a:pt x="449" y="335"/>
                      <a:pt x="362" y="362"/>
                    </a:cubicBezTo>
                    <a:cubicBezTo>
                      <a:pt x="255" y="422"/>
                      <a:pt x="141" y="475"/>
                      <a:pt x="28" y="556"/>
                    </a:cubicBezTo>
                    <a:cubicBezTo>
                      <a:pt x="1" y="556"/>
                      <a:pt x="1" y="556"/>
                      <a:pt x="1" y="589"/>
                    </a:cubicBezTo>
                    <a:lnTo>
                      <a:pt x="28" y="589"/>
                    </a:lnTo>
                    <a:cubicBezTo>
                      <a:pt x="168" y="502"/>
                      <a:pt x="309" y="475"/>
                      <a:pt x="449" y="422"/>
                    </a:cubicBezTo>
                    <a:cubicBezTo>
                      <a:pt x="590" y="362"/>
                      <a:pt x="730" y="281"/>
                      <a:pt x="864" y="221"/>
                    </a:cubicBezTo>
                    <a:cubicBezTo>
                      <a:pt x="978" y="168"/>
                      <a:pt x="1065" y="141"/>
                      <a:pt x="1145" y="54"/>
                    </a:cubicBezTo>
                    <a:cubicBezTo>
                      <a:pt x="1172" y="54"/>
                      <a:pt x="1198" y="27"/>
                      <a:pt x="1198" y="0"/>
                    </a:cubicBezTo>
                    <a:lnTo>
                      <a:pt x="11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948897" y="1660996"/>
                <a:ext cx="98758" cy="36460"/>
              </a:xfrm>
              <a:custGeom>
                <a:avLst/>
                <a:gdLst/>
                <a:ahLst/>
                <a:cxnLst/>
                <a:rect l="l" t="t" r="r" b="b"/>
                <a:pathLst>
                  <a:path w="837" h="309" extrusionOk="0">
                    <a:moveTo>
                      <a:pt x="0" y="308"/>
                    </a:moveTo>
                    <a:lnTo>
                      <a:pt x="27" y="308"/>
                    </a:lnTo>
                    <a:lnTo>
                      <a:pt x="27" y="308"/>
                    </a:lnTo>
                    <a:cubicBezTo>
                      <a:pt x="114" y="282"/>
                      <a:pt x="167" y="255"/>
                      <a:pt x="254" y="228"/>
                    </a:cubicBezTo>
                    <a:cubicBezTo>
                      <a:pt x="362" y="168"/>
                      <a:pt x="475" y="168"/>
                      <a:pt x="589" y="141"/>
                    </a:cubicBezTo>
                    <a:cubicBezTo>
                      <a:pt x="669" y="114"/>
                      <a:pt x="756" y="87"/>
                      <a:pt x="837" y="61"/>
                    </a:cubicBezTo>
                    <a:lnTo>
                      <a:pt x="837" y="27"/>
                    </a:lnTo>
                    <a:cubicBezTo>
                      <a:pt x="837" y="27"/>
                      <a:pt x="837" y="1"/>
                      <a:pt x="810" y="1"/>
                    </a:cubicBezTo>
                    <a:cubicBezTo>
                      <a:pt x="756" y="27"/>
                      <a:pt x="669" y="61"/>
                      <a:pt x="589" y="87"/>
                    </a:cubicBezTo>
                    <a:cubicBezTo>
                      <a:pt x="475" y="114"/>
                      <a:pt x="335" y="141"/>
                      <a:pt x="221" y="168"/>
                    </a:cubicBezTo>
                    <a:cubicBezTo>
                      <a:pt x="167" y="195"/>
                      <a:pt x="87" y="255"/>
                      <a:pt x="27" y="282"/>
                    </a:cubicBezTo>
                    <a:cubicBezTo>
                      <a:pt x="27" y="308"/>
                      <a:pt x="27" y="308"/>
                      <a:pt x="0" y="308"/>
                    </a:cubicBezTo>
                    <a:lnTo>
                      <a:pt x="0" y="308"/>
                    </a:lnTo>
                    <a:lnTo>
                      <a:pt x="0" y="30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09370" y="1832319"/>
                <a:ext cx="115394" cy="9557"/>
              </a:xfrm>
              <a:custGeom>
                <a:avLst/>
                <a:gdLst/>
                <a:ahLst/>
                <a:cxnLst/>
                <a:rect l="l" t="t" r="r" b="b"/>
                <a:pathLst>
                  <a:path w="978" h="81" extrusionOk="0">
                    <a:moveTo>
                      <a:pt x="1" y="54"/>
                    </a:moveTo>
                    <a:lnTo>
                      <a:pt x="1" y="54"/>
                    </a:lnTo>
                    <a:lnTo>
                      <a:pt x="1" y="54"/>
                    </a:lnTo>
                    <a:lnTo>
                      <a:pt x="1" y="54"/>
                    </a:lnTo>
                    <a:cubicBezTo>
                      <a:pt x="1" y="81"/>
                      <a:pt x="1" y="54"/>
                      <a:pt x="1" y="54"/>
                    </a:cubicBezTo>
                    <a:lnTo>
                      <a:pt x="1" y="81"/>
                    </a:lnTo>
                    <a:lnTo>
                      <a:pt x="27" y="81"/>
                    </a:lnTo>
                    <a:lnTo>
                      <a:pt x="54" y="81"/>
                    </a:lnTo>
                    <a:cubicBezTo>
                      <a:pt x="168" y="54"/>
                      <a:pt x="255" y="54"/>
                      <a:pt x="362" y="81"/>
                    </a:cubicBezTo>
                    <a:lnTo>
                      <a:pt x="670" y="81"/>
                    </a:lnTo>
                    <a:cubicBezTo>
                      <a:pt x="757" y="81"/>
                      <a:pt x="837" y="81"/>
                      <a:pt x="951" y="54"/>
                    </a:cubicBezTo>
                    <a:cubicBezTo>
                      <a:pt x="951" y="54"/>
                      <a:pt x="978" y="54"/>
                      <a:pt x="978" y="27"/>
                    </a:cubicBezTo>
                    <a:lnTo>
                      <a:pt x="951" y="27"/>
                    </a:lnTo>
                    <a:cubicBezTo>
                      <a:pt x="837" y="27"/>
                      <a:pt x="723" y="27"/>
                      <a:pt x="616" y="0"/>
                    </a:cubicBezTo>
                    <a:lnTo>
                      <a:pt x="282" y="0"/>
                    </a:lnTo>
                    <a:cubicBezTo>
                      <a:pt x="195" y="0"/>
                      <a:pt x="114" y="0"/>
                      <a:pt x="27" y="27"/>
                    </a:cubicBezTo>
                    <a:lnTo>
                      <a:pt x="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6146176" y="1730493"/>
                <a:ext cx="138284" cy="12743"/>
              </a:xfrm>
              <a:custGeom>
                <a:avLst/>
                <a:gdLst/>
                <a:ahLst/>
                <a:cxnLst/>
                <a:rect l="l" t="t" r="r" b="b"/>
                <a:pathLst>
                  <a:path w="1172" h="108" extrusionOk="0">
                    <a:moveTo>
                      <a:pt x="1" y="81"/>
                    </a:moveTo>
                    <a:cubicBezTo>
                      <a:pt x="28" y="81"/>
                      <a:pt x="28" y="107"/>
                      <a:pt x="54" y="107"/>
                    </a:cubicBezTo>
                    <a:lnTo>
                      <a:pt x="88" y="107"/>
                    </a:lnTo>
                    <a:lnTo>
                      <a:pt x="362" y="107"/>
                    </a:lnTo>
                    <a:lnTo>
                      <a:pt x="590" y="107"/>
                    </a:lnTo>
                    <a:cubicBezTo>
                      <a:pt x="784" y="81"/>
                      <a:pt x="978" y="54"/>
                      <a:pt x="1145" y="54"/>
                    </a:cubicBezTo>
                    <a:cubicBezTo>
                      <a:pt x="1172" y="54"/>
                      <a:pt x="1172" y="27"/>
                      <a:pt x="1172" y="27"/>
                    </a:cubicBezTo>
                    <a:cubicBezTo>
                      <a:pt x="1172" y="0"/>
                      <a:pt x="1172" y="0"/>
                      <a:pt x="1145" y="0"/>
                    </a:cubicBezTo>
                    <a:cubicBezTo>
                      <a:pt x="951" y="0"/>
                      <a:pt x="723" y="27"/>
                      <a:pt x="529" y="27"/>
                    </a:cubicBezTo>
                    <a:cubicBezTo>
                      <a:pt x="389" y="54"/>
                      <a:pt x="255" y="54"/>
                      <a:pt x="115" y="54"/>
                    </a:cubicBezTo>
                    <a:lnTo>
                      <a:pt x="54" y="54"/>
                    </a:lnTo>
                    <a:cubicBezTo>
                      <a:pt x="28" y="54"/>
                      <a:pt x="28" y="81"/>
                      <a:pt x="1" y="81"/>
                    </a:cubicBezTo>
                    <a:lnTo>
                      <a:pt x="1" y="8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294204" y="644974"/>
                <a:ext cx="974243" cy="1233258"/>
              </a:xfrm>
              <a:custGeom>
                <a:avLst/>
                <a:gdLst/>
                <a:ahLst/>
                <a:cxnLst/>
                <a:rect l="l" t="t" r="r" b="b"/>
                <a:pathLst>
                  <a:path w="8257" h="10452" extrusionOk="0">
                    <a:moveTo>
                      <a:pt x="6718" y="5494"/>
                    </a:moveTo>
                    <a:lnTo>
                      <a:pt x="6303" y="5293"/>
                    </a:lnTo>
                    <a:cubicBezTo>
                      <a:pt x="6163" y="5213"/>
                      <a:pt x="6022" y="5159"/>
                      <a:pt x="5915" y="5099"/>
                    </a:cubicBezTo>
                    <a:cubicBezTo>
                      <a:pt x="5714" y="4992"/>
                      <a:pt x="5520" y="4905"/>
                      <a:pt x="5300" y="4791"/>
                    </a:cubicBezTo>
                    <a:cubicBezTo>
                      <a:pt x="4631" y="4457"/>
                      <a:pt x="3908" y="4182"/>
                      <a:pt x="3205" y="3875"/>
                    </a:cubicBezTo>
                    <a:cubicBezTo>
                      <a:pt x="2904" y="3734"/>
                      <a:pt x="2623" y="3567"/>
                      <a:pt x="2342" y="3400"/>
                    </a:cubicBezTo>
                    <a:cubicBezTo>
                      <a:pt x="2289" y="3373"/>
                      <a:pt x="1734" y="3038"/>
                      <a:pt x="1506" y="2924"/>
                    </a:cubicBezTo>
                    <a:cubicBezTo>
                      <a:pt x="1453" y="2898"/>
                      <a:pt x="1426" y="2871"/>
                      <a:pt x="1426" y="2871"/>
                    </a:cubicBezTo>
                    <a:lnTo>
                      <a:pt x="1366" y="2871"/>
                    </a:lnTo>
                    <a:cubicBezTo>
                      <a:pt x="1366" y="2871"/>
                      <a:pt x="1339" y="2898"/>
                      <a:pt x="1339" y="2924"/>
                    </a:cubicBezTo>
                    <a:cubicBezTo>
                      <a:pt x="1339" y="2924"/>
                      <a:pt x="1366" y="2951"/>
                      <a:pt x="1399" y="2985"/>
                    </a:cubicBezTo>
                    <a:cubicBezTo>
                      <a:pt x="1453" y="3065"/>
                      <a:pt x="1620" y="3232"/>
                      <a:pt x="1700" y="3319"/>
                    </a:cubicBezTo>
                    <a:cubicBezTo>
                      <a:pt x="1814" y="3400"/>
                      <a:pt x="1901" y="3486"/>
                      <a:pt x="1981" y="3594"/>
                    </a:cubicBezTo>
                    <a:cubicBezTo>
                      <a:pt x="2122" y="3734"/>
                      <a:pt x="2262" y="3875"/>
                      <a:pt x="2403" y="4015"/>
                    </a:cubicBezTo>
                    <a:cubicBezTo>
                      <a:pt x="2623" y="4236"/>
                      <a:pt x="3011" y="4597"/>
                      <a:pt x="3486" y="4992"/>
                    </a:cubicBezTo>
                    <a:cubicBezTo>
                      <a:pt x="4463" y="5855"/>
                      <a:pt x="5714" y="6885"/>
                      <a:pt x="6022" y="7133"/>
                    </a:cubicBezTo>
                    <a:cubicBezTo>
                      <a:pt x="5969" y="7133"/>
                      <a:pt x="5942" y="7106"/>
                      <a:pt x="5915" y="7106"/>
                    </a:cubicBezTo>
                    <a:lnTo>
                      <a:pt x="5547" y="7053"/>
                    </a:lnTo>
                    <a:lnTo>
                      <a:pt x="4544" y="6939"/>
                    </a:lnTo>
                    <a:cubicBezTo>
                      <a:pt x="3707" y="6859"/>
                      <a:pt x="2904" y="6772"/>
                      <a:pt x="2095" y="6665"/>
                    </a:cubicBezTo>
                    <a:cubicBezTo>
                      <a:pt x="1734" y="6631"/>
                      <a:pt x="1366" y="6604"/>
                      <a:pt x="1031" y="6551"/>
                    </a:cubicBezTo>
                    <a:cubicBezTo>
                      <a:pt x="951" y="6551"/>
                      <a:pt x="502" y="6464"/>
                      <a:pt x="228" y="6437"/>
                    </a:cubicBezTo>
                    <a:cubicBezTo>
                      <a:pt x="141" y="6410"/>
                      <a:pt x="88" y="6410"/>
                      <a:pt x="61" y="6410"/>
                    </a:cubicBezTo>
                    <a:lnTo>
                      <a:pt x="1" y="6410"/>
                    </a:lnTo>
                    <a:lnTo>
                      <a:pt x="1" y="6464"/>
                    </a:lnTo>
                    <a:cubicBezTo>
                      <a:pt x="1" y="6464"/>
                      <a:pt x="27" y="6464"/>
                      <a:pt x="27" y="6497"/>
                    </a:cubicBezTo>
                    <a:cubicBezTo>
                      <a:pt x="88" y="6524"/>
                      <a:pt x="195" y="6551"/>
                      <a:pt x="282" y="6604"/>
                    </a:cubicBezTo>
                    <a:cubicBezTo>
                      <a:pt x="449" y="6691"/>
                      <a:pt x="589" y="6772"/>
                      <a:pt x="757" y="6859"/>
                    </a:cubicBezTo>
                    <a:lnTo>
                      <a:pt x="1258" y="7106"/>
                    </a:lnTo>
                    <a:lnTo>
                      <a:pt x="4296" y="8612"/>
                    </a:lnTo>
                    <a:cubicBezTo>
                      <a:pt x="4437" y="8672"/>
                      <a:pt x="5045" y="8893"/>
                      <a:pt x="5413" y="9060"/>
                    </a:cubicBezTo>
                    <a:cubicBezTo>
                      <a:pt x="5467" y="9087"/>
                      <a:pt x="5547" y="9113"/>
                      <a:pt x="5581" y="9113"/>
                    </a:cubicBezTo>
                    <a:cubicBezTo>
                      <a:pt x="5547" y="9140"/>
                      <a:pt x="5494" y="9140"/>
                      <a:pt x="5440" y="9140"/>
                    </a:cubicBezTo>
                    <a:cubicBezTo>
                      <a:pt x="5353" y="9174"/>
                      <a:pt x="5246" y="9200"/>
                      <a:pt x="5159" y="9227"/>
                    </a:cubicBezTo>
                    <a:cubicBezTo>
                      <a:pt x="4965" y="9281"/>
                      <a:pt x="4744" y="9341"/>
                      <a:pt x="4544" y="9394"/>
                    </a:cubicBezTo>
                    <a:cubicBezTo>
                      <a:pt x="4323" y="9448"/>
                      <a:pt x="4102" y="9508"/>
                      <a:pt x="3875" y="9562"/>
                    </a:cubicBezTo>
                    <a:cubicBezTo>
                      <a:pt x="3373" y="9702"/>
                      <a:pt x="2904" y="9869"/>
                      <a:pt x="2403" y="10010"/>
                    </a:cubicBezTo>
                    <a:cubicBezTo>
                      <a:pt x="2262" y="10037"/>
                      <a:pt x="1981" y="10037"/>
                      <a:pt x="1787" y="10063"/>
                    </a:cubicBezTo>
                    <a:cubicBezTo>
                      <a:pt x="1673" y="10090"/>
                      <a:pt x="1566" y="10144"/>
                      <a:pt x="1533" y="10204"/>
                    </a:cubicBezTo>
                    <a:cubicBezTo>
                      <a:pt x="1506" y="10231"/>
                      <a:pt x="1506" y="10257"/>
                      <a:pt x="1533" y="10284"/>
                    </a:cubicBezTo>
                    <a:lnTo>
                      <a:pt x="1566" y="10284"/>
                    </a:lnTo>
                    <a:lnTo>
                      <a:pt x="1647" y="10284"/>
                    </a:lnTo>
                    <a:lnTo>
                      <a:pt x="1841" y="10284"/>
                    </a:lnTo>
                    <a:lnTo>
                      <a:pt x="2068" y="10284"/>
                    </a:lnTo>
                    <a:lnTo>
                      <a:pt x="2536" y="10284"/>
                    </a:lnTo>
                    <a:lnTo>
                      <a:pt x="3011" y="10284"/>
                    </a:lnTo>
                    <a:cubicBezTo>
                      <a:pt x="3205" y="10284"/>
                      <a:pt x="3406" y="10311"/>
                      <a:pt x="3573" y="10344"/>
                    </a:cubicBezTo>
                    <a:cubicBezTo>
                      <a:pt x="4015" y="10371"/>
                      <a:pt x="4437" y="10425"/>
                      <a:pt x="4878" y="10425"/>
                    </a:cubicBezTo>
                    <a:cubicBezTo>
                      <a:pt x="5079" y="10451"/>
                      <a:pt x="5300" y="10425"/>
                      <a:pt x="5520" y="10398"/>
                    </a:cubicBezTo>
                    <a:lnTo>
                      <a:pt x="5661" y="10398"/>
                    </a:lnTo>
                    <a:lnTo>
                      <a:pt x="5661" y="10371"/>
                    </a:lnTo>
                    <a:lnTo>
                      <a:pt x="5661" y="10371"/>
                    </a:lnTo>
                    <a:lnTo>
                      <a:pt x="5661" y="10371"/>
                    </a:lnTo>
                    <a:lnTo>
                      <a:pt x="5661" y="10371"/>
                    </a:lnTo>
                    <a:cubicBezTo>
                      <a:pt x="5607" y="10344"/>
                      <a:pt x="5547" y="10371"/>
                      <a:pt x="5520" y="10371"/>
                    </a:cubicBezTo>
                    <a:lnTo>
                      <a:pt x="4878" y="10371"/>
                    </a:lnTo>
                    <a:cubicBezTo>
                      <a:pt x="4437" y="10344"/>
                      <a:pt x="4015" y="10284"/>
                      <a:pt x="3600" y="10231"/>
                    </a:cubicBezTo>
                    <a:cubicBezTo>
                      <a:pt x="3406" y="10231"/>
                      <a:pt x="3205" y="10204"/>
                      <a:pt x="3038" y="10204"/>
                    </a:cubicBezTo>
                    <a:lnTo>
                      <a:pt x="2536" y="10204"/>
                    </a:lnTo>
                    <a:lnTo>
                      <a:pt x="2068" y="10204"/>
                    </a:lnTo>
                    <a:lnTo>
                      <a:pt x="1841" y="10204"/>
                    </a:lnTo>
                    <a:lnTo>
                      <a:pt x="1647" y="10204"/>
                    </a:lnTo>
                    <a:cubicBezTo>
                      <a:pt x="1700" y="10177"/>
                      <a:pt x="1760" y="10177"/>
                      <a:pt x="1787" y="10144"/>
                    </a:cubicBezTo>
                    <a:cubicBezTo>
                      <a:pt x="2008" y="10090"/>
                      <a:pt x="2289" y="10117"/>
                      <a:pt x="2429" y="10063"/>
                    </a:cubicBezTo>
                    <a:cubicBezTo>
                      <a:pt x="2904" y="9923"/>
                      <a:pt x="3406" y="9782"/>
                      <a:pt x="3908" y="9642"/>
                    </a:cubicBezTo>
                    <a:cubicBezTo>
                      <a:pt x="4129" y="9588"/>
                      <a:pt x="4350" y="9535"/>
                      <a:pt x="4544" y="9475"/>
                    </a:cubicBezTo>
                    <a:cubicBezTo>
                      <a:pt x="4771" y="9421"/>
                      <a:pt x="4965" y="9368"/>
                      <a:pt x="5186" y="9307"/>
                    </a:cubicBezTo>
                    <a:cubicBezTo>
                      <a:pt x="5273" y="9281"/>
                      <a:pt x="5353" y="9254"/>
                      <a:pt x="5467" y="9227"/>
                    </a:cubicBezTo>
                    <a:cubicBezTo>
                      <a:pt x="5581" y="9200"/>
                      <a:pt x="5634" y="9200"/>
                      <a:pt x="5688" y="9200"/>
                    </a:cubicBezTo>
                    <a:cubicBezTo>
                      <a:pt x="5688" y="9174"/>
                      <a:pt x="5688" y="9174"/>
                      <a:pt x="5714" y="9174"/>
                    </a:cubicBezTo>
                    <a:cubicBezTo>
                      <a:pt x="5748" y="9140"/>
                      <a:pt x="5714" y="9113"/>
                      <a:pt x="5714" y="9113"/>
                    </a:cubicBezTo>
                    <a:cubicBezTo>
                      <a:pt x="5688" y="9087"/>
                      <a:pt x="5581" y="9033"/>
                      <a:pt x="5440" y="8973"/>
                    </a:cubicBezTo>
                    <a:cubicBezTo>
                      <a:pt x="5079" y="8839"/>
                      <a:pt x="4463" y="8612"/>
                      <a:pt x="4350" y="8558"/>
                    </a:cubicBezTo>
                    <a:lnTo>
                      <a:pt x="1285" y="7026"/>
                    </a:lnTo>
                    <a:cubicBezTo>
                      <a:pt x="1118" y="6966"/>
                      <a:pt x="951" y="6885"/>
                      <a:pt x="783" y="6798"/>
                    </a:cubicBezTo>
                    <a:cubicBezTo>
                      <a:pt x="616" y="6718"/>
                      <a:pt x="476" y="6631"/>
                      <a:pt x="308" y="6551"/>
                    </a:cubicBezTo>
                    <a:cubicBezTo>
                      <a:pt x="255" y="6524"/>
                      <a:pt x="228" y="6497"/>
                      <a:pt x="168" y="6497"/>
                    </a:cubicBezTo>
                    <a:cubicBezTo>
                      <a:pt x="255" y="6497"/>
                      <a:pt x="335" y="6524"/>
                      <a:pt x="422" y="6524"/>
                    </a:cubicBezTo>
                    <a:cubicBezTo>
                      <a:pt x="670" y="6578"/>
                      <a:pt x="977" y="6631"/>
                      <a:pt x="1004" y="6631"/>
                    </a:cubicBezTo>
                    <a:cubicBezTo>
                      <a:pt x="1366" y="6691"/>
                      <a:pt x="1734" y="6718"/>
                      <a:pt x="2068" y="6772"/>
                    </a:cubicBezTo>
                    <a:cubicBezTo>
                      <a:pt x="2904" y="6859"/>
                      <a:pt x="3707" y="6939"/>
                      <a:pt x="4517" y="7053"/>
                    </a:cubicBezTo>
                    <a:lnTo>
                      <a:pt x="5547" y="7166"/>
                    </a:lnTo>
                    <a:lnTo>
                      <a:pt x="5915" y="7193"/>
                    </a:lnTo>
                    <a:cubicBezTo>
                      <a:pt x="5942" y="7193"/>
                      <a:pt x="6049" y="7247"/>
                      <a:pt x="6082" y="7247"/>
                    </a:cubicBezTo>
                    <a:cubicBezTo>
                      <a:pt x="6136" y="7247"/>
                      <a:pt x="6136" y="7220"/>
                      <a:pt x="6163" y="7220"/>
                    </a:cubicBezTo>
                    <a:lnTo>
                      <a:pt x="6163" y="7166"/>
                    </a:lnTo>
                    <a:cubicBezTo>
                      <a:pt x="6136" y="7106"/>
                      <a:pt x="4657" y="5908"/>
                      <a:pt x="3513" y="4932"/>
                    </a:cubicBezTo>
                    <a:cubicBezTo>
                      <a:pt x="3072" y="4544"/>
                      <a:pt x="2677" y="4182"/>
                      <a:pt x="2456" y="3955"/>
                    </a:cubicBezTo>
                    <a:cubicBezTo>
                      <a:pt x="2316" y="3821"/>
                      <a:pt x="2175" y="3681"/>
                      <a:pt x="2035" y="3540"/>
                    </a:cubicBezTo>
                    <a:cubicBezTo>
                      <a:pt x="1954" y="3426"/>
                      <a:pt x="1841" y="3346"/>
                      <a:pt x="1760" y="3259"/>
                    </a:cubicBezTo>
                    <a:cubicBezTo>
                      <a:pt x="1700" y="3205"/>
                      <a:pt x="1620" y="3119"/>
                      <a:pt x="1533" y="3038"/>
                    </a:cubicBezTo>
                    <a:cubicBezTo>
                      <a:pt x="1814" y="3205"/>
                      <a:pt x="2235" y="3453"/>
                      <a:pt x="2289" y="3486"/>
                    </a:cubicBezTo>
                    <a:cubicBezTo>
                      <a:pt x="2570" y="3654"/>
                      <a:pt x="2871" y="3821"/>
                      <a:pt x="3152" y="3955"/>
                    </a:cubicBezTo>
                    <a:cubicBezTo>
                      <a:pt x="3848" y="4289"/>
                      <a:pt x="4577" y="4544"/>
                      <a:pt x="5273" y="4905"/>
                    </a:cubicBezTo>
                    <a:cubicBezTo>
                      <a:pt x="5467" y="4992"/>
                      <a:pt x="5661" y="5072"/>
                      <a:pt x="5855" y="5186"/>
                    </a:cubicBezTo>
                    <a:cubicBezTo>
                      <a:pt x="5995" y="5239"/>
                      <a:pt x="6109" y="5326"/>
                      <a:pt x="6250" y="5380"/>
                    </a:cubicBezTo>
                    <a:lnTo>
                      <a:pt x="6718" y="5601"/>
                    </a:lnTo>
                    <a:cubicBezTo>
                      <a:pt x="6718" y="5601"/>
                      <a:pt x="6778" y="5627"/>
                      <a:pt x="6805" y="5661"/>
                    </a:cubicBezTo>
                    <a:lnTo>
                      <a:pt x="6832" y="5661"/>
                    </a:lnTo>
                    <a:cubicBezTo>
                      <a:pt x="6859" y="5661"/>
                      <a:pt x="6885" y="5661"/>
                      <a:pt x="6885" y="5627"/>
                    </a:cubicBezTo>
                    <a:lnTo>
                      <a:pt x="6885" y="5574"/>
                    </a:lnTo>
                    <a:cubicBezTo>
                      <a:pt x="6805" y="5433"/>
                      <a:pt x="6470" y="4624"/>
                      <a:pt x="6136" y="3788"/>
                    </a:cubicBezTo>
                    <a:cubicBezTo>
                      <a:pt x="5801" y="3038"/>
                      <a:pt x="5494" y="2229"/>
                      <a:pt x="5413" y="2008"/>
                    </a:cubicBezTo>
                    <a:lnTo>
                      <a:pt x="4938" y="643"/>
                    </a:lnTo>
                    <a:cubicBezTo>
                      <a:pt x="4912" y="583"/>
                      <a:pt x="4878" y="442"/>
                      <a:pt x="4851" y="335"/>
                    </a:cubicBezTo>
                    <a:cubicBezTo>
                      <a:pt x="4912" y="442"/>
                      <a:pt x="4965" y="556"/>
                      <a:pt x="5045" y="643"/>
                    </a:cubicBezTo>
                    <a:cubicBezTo>
                      <a:pt x="5186" y="891"/>
                      <a:pt x="5326" y="1111"/>
                      <a:pt x="5467" y="1366"/>
                    </a:cubicBezTo>
                    <a:cubicBezTo>
                      <a:pt x="5714" y="1754"/>
                      <a:pt x="5995" y="2148"/>
                      <a:pt x="6276" y="2536"/>
                    </a:cubicBezTo>
                    <a:cubicBezTo>
                      <a:pt x="6665" y="3092"/>
                      <a:pt x="7113" y="3654"/>
                      <a:pt x="7528" y="4209"/>
                    </a:cubicBezTo>
                    <a:cubicBezTo>
                      <a:pt x="7695" y="4403"/>
                      <a:pt x="7809" y="4657"/>
                      <a:pt x="7949" y="4878"/>
                    </a:cubicBezTo>
                    <a:cubicBezTo>
                      <a:pt x="8003" y="4992"/>
                      <a:pt x="8090" y="5072"/>
                      <a:pt x="8170" y="5159"/>
                    </a:cubicBezTo>
                    <a:cubicBezTo>
                      <a:pt x="8170" y="5159"/>
                      <a:pt x="8223" y="5186"/>
                      <a:pt x="8257" y="5126"/>
                    </a:cubicBezTo>
                    <a:lnTo>
                      <a:pt x="8257" y="5099"/>
                    </a:lnTo>
                    <a:lnTo>
                      <a:pt x="8257" y="4851"/>
                    </a:lnTo>
                    <a:cubicBezTo>
                      <a:pt x="8223" y="4764"/>
                      <a:pt x="8223" y="4684"/>
                      <a:pt x="8223" y="4597"/>
                    </a:cubicBezTo>
                    <a:cubicBezTo>
                      <a:pt x="8223" y="4490"/>
                      <a:pt x="8197" y="4403"/>
                      <a:pt x="8197" y="4323"/>
                    </a:cubicBezTo>
                    <a:cubicBezTo>
                      <a:pt x="8197" y="3955"/>
                      <a:pt x="8143" y="3594"/>
                      <a:pt x="8116" y="3205"/>
                    </a:cubicBezTo>
                    <a:lnTo>
                      <a:pt x="8116" y="2757"/>
                    </a:lnTo>
                    <a:cubicBezTo>
                      <a:pt x="8116" y="2730"/>
                      <a:pt x="8090" y="2704"/>
                      <a:pt x="8056" y="2704"/>
                    </a:cubicBezTo>
                    <a:cubicBezTo>
                      <a:pt x="8029" y="2704"/>
                      <a:pt x="8029" y="2730"/>
                      <a:pt x="8029" y="2757"/>
                    </a:cubicBezTo>
                    <a:cubicBezTo>
                      <a:pt x="8003" y="2898"/>
                      <a:pt x="8029" y="3065"/>
                      <a:pt x="8029" y="3232"/>
                    </a:cubicBezTo>
                    <a:cubicBezTo>
                      <a:pt x="8056" y="3594"/>
                      <a:pt x="8116" y="3955"/>
                      <a:pt x="8116" y="4323"/>
                    </a:cubicBezTo>
                    <a:lnTo>
                      <a:pt x="8116" y="4597"/>
                    </a:lnTo>
                    <a:cubicBezTo>
                      <a:pt x="8143" y="4684"/>
                      <a:pt x="8143" y="4764"/>
                      <a:pt x="8143" y="4878"/>
                    </a:cubicBezTo>
                    <a:lnTo>
                      <a:pt x="8143" y="5019"/>
                    </a:lnTo>
                    <a:cubicBezTo>
                      <a:pt x="8116" y="4958"/>
                      <a:pt x="8056" y="4905"/>
                      <a:pt x="8029" y="4825"/>
                    </a:cubicBezTo>
                    <a:cubicBezTo>
                      <a:pt x="7889" y="4624"/>
                      <a:pt x="7782" y="4350"/>
                      <a:pt x="7615" y="4156"/>
                    </a:cubicBezTo>
                    <a:cubicBezTo>
                      <a:pt x="7193" y="3594"/>
                      <a:pt x="6752" y="3038"/>
                      <a:pt x="6357" y="2483"/>
                    </a:cubicBezTo>
                    <a:cubicBezTo>
                      <a:pt x="6082" y="2088"/>
                      <a:pt x="5801" y="1700"/>
                      <a:pt x="5581" y="1312"/>
                    </a:cubicBezTo>
                    <a:cubicBezTo>
                      <a:pt x="5413" y="1058"/>
                      <a:pt x="5273" y="837"/>
                      <a:pt x="5132" y="583"/>
                    </a:cubicBezTo>
                    <a:cubicBezTo>
                      <a:pt x="5019" y="442"/>
                      <a:pt x="4938" y="275"/>
                      <a:pt x="4851" y="108"/>
                    </a:cubicBezTo>
                    <a:cubicBezTo>
                      <a:pt x="4851" y="108"/>
                      <a:pt x="4798" y="54"/>
                      <a:pt x="4798" y="27"/>
                    </a:cubicBezTo>
                    <a:cubicBezTo>
                      <a:pt x="4771" y="1"/>
                      <a:pt x="4771" y="1"/>
                      <a:pt x="4744" y="1"/>
                    </a:cubicBezTo>
                    <a:cubicBezTo>
                      <a:pt x="4744" y="1"/>
                      <a:pt x="4684" y="1"/>
                      <a:pt x="4684" y="54"/>
                    </a:cubicBezTo>
                    <a:cubicBezTo>
                      <a:pt x="4684" y="54"/>
                      <a:pt x="4684" y="81"/>
                      <a:pt x="4711" y="108"/>
                    </a:cubicBezTo>
                    <a:cubicBezTo>
                      <a:pt x="4744" y="248"/>
                      <a:pt x="4798" y="529"/>
                      <a:pt x="4851" y="697"/>
                    </a:cubicBezTo>
                    <a:lnTo>
                      <a:pt x="5326" y="2035"/>
                    </a:lnTo>
                    <a:cubicBezTo>
                      <a:pt x="5413" y="2282"/>
                      <a:pt x="5714" y="3065"/>
                      <a:pt x="6022" y="3848"/>
                    </a:cubicBezTo>
                    <a:cubicBezTo>
                      <a:pt x="6330" y="4517"/>
                      <a:pt x="6611" y="5213"/>
                      <a:pt x="6718" y="5494"/>
                    </a:cubicBezTo>
                    <a:close/>
                    <a:moveTo>
                      <a:pt x="1399" y="2951"/>
                    </a:moveTo>
                    <a:lnTo>
                      <a:pt x="1399" y="2951"/>
                    </a:lnTo>
                    <a:cubicBezTo>
                      <a:pt x="1366" y="2951"/>
                      <a:pt x="1399" y="2951"/>
                      <a:pt x="1399" y="29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682627" y="1930960"/>
                <a:ext cx="292969" cy="132034"/>
              </a:xfrm>
              <a:custGeom>
                <a:avLst/>
                <a:gdLst/>
                <a:ahLst/>
                <a:cxnLst/>
                <a:rect l="l" t="t" r="r" b="b"/>
                <a:pathLst>
                  <a:path w="2483" h="1119" extrusionOk="0">
                    <a:moveTo>
                      <a:pt x="2456" y="556"/>
                    </a:moveTo>
                    <a:lnTo>
                      <a:pt x="2456" y="556"/>
                    </a:lnTo>
                    <a:cubicBezTo>
                      <a:pt x="2483" y="556"/>
                      <a:pt x="2483" y="556"/>
                      <a:pt x="2456" y="529"/>
                    </a:cubicBezTo>
                    <a:cubicBezTo>
                      <a:pt x="2456" y="529"/>
                      <a:pt x="2422" y="529"/>
                      <a:pt x="2396" y="556"/>
                    </a:cubicBezTo>
                    <a:lnTo>
                      <a:pt x="2315" y="556"/>
                    </a:lnTo>
                    <a:lnTo>
                      <a:pt x="1894" y="643"/>
                    </a:lnTo>
                    <a:cubicBezTo>
                      <a:pt x="1620" y="697"/>
                      <a:pt x="1365" y="783"/>
                      <a:pt x="1084" y="837"/>
                    </a:cubicBezTo>
                    <a:cubicBezTo>
                      <a:pt x="977" y="864"/>
                      <a:pt x="837" y="891"/>
                      <a:pt x="723" y="917"/>
                    </a:cubicBezTo>
                    <a:cubicBezTo>
                      <a:pt x="583" y="951"/>
                      <a:pt x="415" y="978"/>
                      <a:pt x="248" y="1004"/>
                    </a:cubicBezTo>
                    <a:lnTo>
                      <a:pt x="141" y="1004"/>
                    </a:lnTo>
                    <a:cubicBezTo>
                      <a:pt x="221" y="978"/>
                      <a:pt x="308" y="917"/>
                      <a:pt x="389" y="864"/>
                    </a:cubicBezTo>
                    <a:cubicBezTo>
                      <a:pt x="670" y="723"/>
                      <a:pt x="1004" y="556"/>
                      <a:pt x="1339" y="389"/>
                    </a:cubicBezTo>
                    <a:cubicBezTo>
                      <a:pt x="1506" y="308"/>
                      <a:pt x="1646" y="248"/>
                      <a:pt x="1753" y="168"/>
                    </a:cubicBezTo>
                    <a:cubicBezTo>
                      <a:pt x="1840" y="141"/>
                      <a:pt x="1894" y="81"/>
                      <a:pt x="1954" y="54"/>
                    </a:cubicBezTo>
                    <a:cubicBezTo>
                      <a:pt x="1954" y="54"/>
                      <a:pt x="1981" y="27"/>
                      <a:pt x="1954" y="27"/>
                    </a:cubicBezTo>
                    <a:cubicBezTo>
                      <a:pt x="1954" y="1"/>
                      <a:pt x="1921" y="1"/>
                      <a:pt x="1894" y="1"/>
                    </a:cubicBezTo>
                    <a:cubicBezTo>
                      <a:pt x="1867" y="27"/>
                      <a:pt x="1814" y="54"/>
                      <a:pt x="1727" y="81"/>
                    </a:cubicBezTo>
                    <a:cubicBezTo>
                      <a:pt x="1673" y="114"/>
                      <a:pt x="1586" y="168"/>
                      <a:pt x="1506" y="195"/>
                    </a:cubicBezTo>
                    <a:cubicBezTo>
                      <a:pt x="1392" y="248"/>
                      <a:pt x="1312" y="282"/>
                      <a:pt x="1198" y="335"/>
                    </a:cubicBezTo>
                    <a:cubicBezTo>
                      <a:pt x="977" y="449"/>
                      <a:pt x="750" y="556"/>
                      <a:pt x="529" y="670"/>
                    </a:cubicBezTo>
                    <a:cubicBezTo>
                      <a:pt x="475" y="723"/>
                      <a:pt x="389" y="783"/>
                      <a:pt x="308" y="810"/>
                    </a:cubicBezTo>
                    <a:cubicBezTo>
                      <a:pt x="141" y="917"/>
                      <a:pt x="27" y="1004"/>
                      <a:pt x="0" y="1058"/>
                    </a:cubicBezTo>
                    <a:cubicBezTo>
                      <a:pt x="0" y="1058"/>
                      <a:pt x="0" y="1118"/>
                      <a:pt x="27" y="1118"/>
                    </a:cubicBezTo>
                    <a:lnTo>
                      <a:pt x="54" y="1118"/>
                    </a:lnTo>
                    <a:cubicBezTo>
                      <a:pt x="141" y="1085"/>
                      <a:pt x="194" y="1058"/>
                      <a:pt x="248" y="1058"/>
                    </a:cubicBezTo>
                    <a:cubicBezTo>
                      <a:pt x="415" y="1031"/>
                      <a:pt x="583" y="1004"/>
                      <a:pt x="750" y="978"/>
                    </a:cubicBezTo>
                    <a:cubicBezTo>
                      <a:pt x="864" y="951"/>
                      <a:pt x="977" y="917"/>
                      <a:pt x="1084" y="891"/>
                    </a:cubicBezTo>
                    <a:cubicBezTo>
                      <a:pt x="1365" y="837"/>
                      <a:pt x="1646" y="750"/>
                      <a:pt x="1921" y="697"/>
                    </a:cubicBezTo>
                    <a:lnTo>
                      <a:pt x="2315" y="616"/>
                    </a:lnTo>
                    <a:cubicBezTo>
                      <a:pt x="2342" y="616"/>
                      <a:pt x="2369" y="583"/>
                      <a:pt x="2396" y="583"/>
                    </a:cubicBezTo>
                    <a:lnTo>
                      <a:pt x="2456" y="58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662923" y="2144877"/>
                <a:ext cx="250375" cy="187254"/>
              </a:xfrm>
              <a:custGeom>
                <a:avLst/>
                <a:gdLst/>
                <a:ahLst/>
                <a:cxnLst/>
                <a:rect l="l" t="t" r="r" b="b"/>
                <a:pathLst>
                  <a:path w="2122" h="1587" extrusionOk="0">
                    <a:moveTo>
                      <a:pt x="27" y="1533"/>
                    </a:moveTo>
                    <a:cubicBezTo>
                      <a:pt x="0" y="1587"/>
                      <a:pt x="27" y="1506"/>
                      <a:pt x="27" y="1560"/>
                    </a:cubicBezTo>
                    <a:lnTo>
                      <a:pt x="27" y="1560"/>
                    </a:lnTo>
                    <a:lnTo>
                      <a:pt x="27" y="1560"/>
                    </a:lnTo>
                    <a:cubicBezTo>
                      <a:pt x="80" y="1587"/>
                      <a:pt x="27" y="1587"/>
                      <a:pt x="54" y="1587"/>
                    </a:cubicBezTo>
                    <a:lnTo>
                      <a:pt x="54" y="1587"/>
                    </a:lnTo>
                    <a:lnTo>
                      <a:pt x="54" y="1587"/>
                    </a:lnTo>
                    <a:cubicBezTo>
                      <a:pt x="114" y="1560"/>
                      <a:pt x="141" y="1533"/>
                      <a:pt x="167" y="1533"/>
                    </a:cubicBezTo>
                    <a:cubicBezTo>
                      <a:pt x="248" y="1446"/>
                      <a:pt x="361" y="1392"/>
                      <a:pt x="448" y="1339"/>
                    </a:cubicBezTo>
                    <a:cubicBezTo>
                      <a:pt x="669" y="1172"/>
                      <a:pt x="890" y="1004"/>
                      <a:pt x="1118" y="837"/>
                    </a:cubicBezTo>
                    <a:cubicBezTo>
                      <a:pt x="1285" y="723"/>
                      <a:pt x="1452" y="583"/>
                      <a:pt x="1619" y="442"/>
                    </a:cubicBezTo>
                    <a:cubicBezTo>
                      <a:pt x="1787" y="309"/>
                      <a:pt x="1920" y="168"/>
                      <a:pt x="2088" y="28"/>
                    </a:cubicBezTo>
                    <a:cubicBezTo>
                      <a:pt x="2088" y="28"/>
                      <a:pt x="2121" y="1"/>
                      <a:pt x="2088" y="1"/>
                    </a:cubicBezTo>
                    <a:lnTo>
                      <a:pt x="2061" y="1"/>
                    </a:lnTo>
                    <a:cubicBezTo>
                      <a:pt x="1920" y="81"/>
                      <a:pt x="1813" y="195"/>
                      <a:pt x="1673" y="275"/>
                    </a:cubicBezTo>
                    <a:cubicBezTo>
                      <a:pt x="1619" y="335"/>
                      <a:pt x="1559" y="362"/>
                      <a:pt x="1506" y="416"/>
                    </a:cubicBezTo>
                    <a:cubicBezTo>
                      <a:pt x="1251" y="610"/>
                      <a:pt x="1004" y="810"/>
                      <a:pt x="750" y="1004"/>
                    </a:cubicBezTo>
                    <a:cubicBezTo>
                      <a:pt x="556" y="1111"/>
                      <a:pt x="388" y="1252"/>
                      <a:pt x="221" y="1392"/>
                    </a:cubicBezTo>
                    <a:cubicBezTo>
                      <a:pt x="167" y="1419"/>
                      <a:pt x="80" y="1479"/>
                      <a:pt x="27" y="1533"/>
                    </a:cubicBezTo>
                    <a:lnTo>
                      <a:pt x="27" y="15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432370" y="1960221"/>
                <a:ext cx="180879" cy="63244"/>
              </a:xfrm>
              <a:custGeom>
                <a:avLst/>
                <a:gdLst/>
                <a:ahLst/>
                <a:cxnLst/>
                <a:rect l="l" t="t" r="r" b="b"/>
                <a:pathLst>
                  <a:path w="1533" h="536" extrusionOk="0">
                    <a:moveTo>
                      <a:pt x="1" y="535"/>
                    </a:moveTo>
                    <a:lnTo>
                      <a:pt x="27" y="535"/>
                    </a:lnTo>
                    <a:lnTo>
                      <a:pt x="61" y="535"/>
                    </a:lnTo>
                    <a:cubicBezTo>
                      <a:pt x="87" y="502"/>
                      <a:pt x="114" y="502"/>
                      <a:pt x="168" y="502"/>
                    </a:cubicBezTo>
                    <a:cubicBezTo>
                      <a:pt x="168" y="475"/>
                      <a:pt x="195" y="475"/>
                      <a:pt x="228" y="475"/>
                    </a:cubicBezTo>
                    <a:cubicBezTo>
                      <a:pt x="502" y="368"/>
                      <a:pt x="783" y="308"/>
                      <a:pt x="1064" y="228"/>
                    </a:cubicBezTo>
                    <a:cubicBezTo>
                      <a:pt x="1145" y="228"/>
                      <a:pt x="1198" y="201"/>
                      <a:pt x="1258" y="168"/>
                    </a:cubicBezTo>
                    <a:cubicBezTo>
                      <a:pt x="1339" y="141"/>
                      <a:pt x="1426" y="114"/>
                      <a:pt x="1506" y="60"/>
                    </a:cubicBezTo>
                    <a:cubicBezTo>
                      <a:pt x="1533" y="60"/>
                      <a:pt x="1533" y="34"/>
                      <a:pt x="1533" y="34"/>
                    </a:cubicBezTo>
                    <a:cubicBezTo>
                      <a:pt x="1533" y="0"/>
                      <a:pt x="1506" y="0"/>
                      <a:pt x="1506" y="0"/>
                    </a:cubicBezTo>
                    <a:cubicBezTo>
                      <a:pt x="1365" y="60"/>
                      <a:pt x="1258" y="87"/>
                      <a:pt x="1145" y="114"/>
                    </a:cubicBezTo>
                    <a:cubicBezTo>
                      <a:pt x="864" y="201"/>
                      <a:pt x="563" y="281"/>
                      <a:pt x="282" y="368"/>
                    </a:cubicBezTo>
                    <a:cubicBezTo>
                      <a:pt x="228" y="395"/>
                      <a:pt x="168" y="395"/>
                      <a:pt x="141" y="422"/>
                    </a:cubicBezTo>
                    <a:cubicBezTo>
                      <a:pt x="87" y="449"/>
                      <a:pt x="61" y="449"/>
                      <a:pt x="27" y="475"/>
                    </a:cubicBezTo>
                    <a:lnTo>
                      <a:pt x="27" y="475"/>
                    </a:lnTo>
                    <a:lnTo>
                      <a:pt x="1" y="502"/>
                    </a:lnTo>
                    <a:lnTo>
                      <a:pt x="1" y="5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5123084" y="701020"/>
                <a:ext cx="56163" cy="173803"/>
              </a:xfrm>
              <a:custGeom>
                <a:avLst/>
                <a:gdLst/>
                <a:ahLst/>
                <a:cxnLst/>
                <a:rect l="l" t="t" r="r" b="b"/>
                <a:pathLst>
                  <a:path w="476" h="1473" extrusionOk="0">
                    <a:moveTo>
                      <a:pt x="476" y="1473"/>
                    </a:moveTo>
                    <a:lnTo>
                      <a:pt x="476" y="1446"/>
                    </a:lnTo>
                    <a:lnTo>
                      <a:pt x="476" y="1446"/>
                    </a:lnTo>
                    <a:cubicBezTo>
                      <a:pt x="476" y="1419"/>
                      <a:pt x="449" y="1366"/>
                      <a:pt x="449" y="1305"/>
                    </a:cubicBezTo>
                    <a:cubicBezTo>
                      <a:pt x="422" y="1225"/>
                      <a:pt x="362" y="1111"/>
                      <a:pt x="335" y="1004"/>
                    </a:cubicBezTo>
                    <a:cubicBezTo>
                      <a:pt x="255" y="750"/>
                      <a:pt x="141" y="469"/>
                      <a:pt x="88" y="275"/>
                    </a:cubicBezTo>
                    <a:cubicBezTo>
                      <a:pt x="61" y="222"/>
                      <a:pt x="61" y="168"/>
                      <a:pt x="28" y="108"/>
                    </a:cubicBezTo>
                    <a:lnTo>
                      <a:pt x="28" y="1"/>
                    </a:lnTo>
                    <a:lnTo>
                      <a:pt x="1" y="1"/>
                    </a:lnTo>
                    <a:lnTo>
                      <a:pt x="1" y="1"/>
                    </a:lnTo>
                    <a:lnTo>
                      <a:pt x="1" y="135"/>
                    </a:lnTo>
                    <a:cubicBezTo>
                      <a:pt x="1" y="248"/>
                      <a:pt x="28" y="362"/>
                      <a:pt x="61" y="469"/>
                    </a:cubicBezTo>
                    <a:cubicBezTo>
                      <a:pt x="115" y="610"/>
                      <a:pt x="168" y="804"/>
                      <a:pt x="228" y="944"/>
                    </a:cubicBezTo>
                    <a:cubicBezTo>
                      <a:pt x="282" y="1085"/>
                      <a:pt x="309" y="1198"/>
                      <a:pt x="335" y="1279"/>
                    </a:cubicBezTo>
                    <a:cubicBezTo>
                      <a:pt x="362" y="1339"/>
                      <a:pt x="396" y="1419"/>
                      <a:pt x="422" y="1446"/>
                    </a:cubicBezTo>
                    <a:lnTo>
                      <a:pt x="422" y="1473"/>
                    </a:lnTo>
                    <a:lnTo>
                      <a:pt x="449" y="1473"/>
                    </a:lnTo>
                    <a:lnTo>
                      <a:pt x="449" y="1473"/>
                    </a:lnTo>
                    <a:lnTo>
                      <a:pt x="449" y="1473"/>
                    </a:lnTo>
                    <a:cubicBezTo>
                      <a:pt x="476" y="1446"/>
                      <a:pt x="476" y="1473"/>
                      <a:pt x="476" y="14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5337000" y="713645"/>
                <a:ext cx="30205" cy="161178"/>
              </a:xfrm>
              <a:custGeom>
                <a:avLst/>
                <a:gdLst/>
                <a:ahLst/>
                <a:cxnLst/>
                <a:rect l="l" t="t" r="r" b="b"/>
                <a:pathLst>
                  <a:path w="256" h="1366" extrusionOk="0">
                    <a:moveTo>
                      <a:pt x="255" y="1366"/>
                    </a:moveTo>
                    <a:lnTo>
                      <a:pt x="255" y="1339"/>
                    </a:lnTo>
                    <a:lnTo>
                      <a:pt x="255" y="1312"/>
                    </a:lnTo>
                    <a:cubicBezTo>
                      <a:pt x="222" y="1198"/>
                      <a:pt x="195" y="1091"/>
                      <a:pt x="168" y="978"/>
                    </a:cubicBezTo>
                    <a:cubicBezTo>
                      <a:pt x="141" y="810"/>
                      <a:pt x="141" y="670"/>
                      <a:pt x="115" y="503"/>
                    </a:cubicBezTo>
                    <a:cubicBezTo>
                      <a:pt x="115" y="362"/>
                      <a:pt x="88" y="195"/>
                      <a:pt x="55" y="61"/>
                    </a:cubicBezTo>
                    <a:cubicBezTo>
                      <a:pt x="55" y="28"/>
                      <a:pt x="28" y="1"/>
                      <a:pt x="28" y="28"/>
                    </a:cubicBezTo>
                    <a:cubicBezTo>
                      <a:pt x="1" y="28"/>
                      <a:pt x="1" y="28"/>
                      <a:pt x="1" y="61"/>
                    </a:cubicBezTo>
                    <a:cubicBezTo>
                      <a:pt x="28" y="195"/>
                      <a:pt x="28" y="362"/>
                      <a:pt x="28" y="529"/>
                    </a:cubicBezTo>
                    <a:cubicBezTo>
                      <a:pt x="55" y="670"/>
                      <a:pt x="88" y="837"/>
                      <a:pt x="115" y="978"/>
                    </a:cubicBezTo>
                    <a:cubicBezTo>
                      <a:pt x="141" y="1118"/>
                      <a:pt x="168" y="1232"/>
                      <a:pt x="222" y="1339"/>
                    </a:cubicBezTo>
                    <a:lnTo>
                      <a:pt x="222" y="1339"/>
                    </a:lnTo>
                    <a:lnTo>
                      <a:pt x="255" y="1366"/>
                    </a:lnTo>
                    <a:lnTo>
                      <a:pt x="255" y="136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4863388" y="2322572"/>
                <a:ext cx="128845" cy="128022"/>
              </a:xfrm>
              <a:custGeom>
                <a:avLst/>
                <a:gdLst/>
                <a:ahLst/>
                <a:cxnLst/>
                <a:rect l="l" t="t" r="r" b="b"/>
                <a:pathLst>
                  <a:path w="1092" h="1085" extrusionOk="0">
                    <a:moveTo>
                      <a:pt x="1" y="1084"/>
                    </a:moveTo>
                    <a:cubicBezTo>
                      <a:pt x="27" y="1057"/>
                      <a:pt x="27" y="1057"/>
                      <a:pt x="54" y="1057"/>
                    </a:cubicBezTo>
                    <a:lnTo>
                      <a:pt x="54" y="1031"/>
                    </a:lnTo>
                    <a:cubicBezTo>
                      <a:pt x="141" y="977"/>
                      <a:pt x="195" y="890"/>
                      <a:pt x="282" y="837"/>
                    </a:cubicBezTo>
                    <a:cubicBezTo>
                      <a:pt x="476" y="643"/>
                      <a:pt x="696" y="475"/>
                      <a:pt x="890" y="275"/>
                    </a:cubicBezTo>
                    <a:cubicBezTo>
                      <a:pt x="924" y="248"/>
                      <a:pt x="951" y="221"/>
                      <a:pt x="1004" y="167"/>
                    </a:cubicBezTo>
                    <a:cubicBezTo>
                      <a:pt x="1004" y="167"/>
                      <a:pt x="1031" y="141"/>
                      <a:pt x="1031" y="107"/>
                    </a:cubicBezTo>
                    <a:cubicBezTo>
                      <a:pt x="1058" y="81"/>
                      <a:pt x="1058" y="54"/>
                      <a:pt x="1058" y="54"/>
                    </a:cubicBezTo>
                    <a:cubicBezTo>
                      <a:pt x="1091" y="27"/>
                      <a:pt x="1091" y="27"/>
                      <a:pt x="1058" y="0"/>
                    </a:cubicBezTo>
                    <a:cubicBezTo>
                      <a:pt x="1058" y="0"/>
                      <a:pt x="1031" y="0"/>
                      <a:pt x="1031" y="27"/>
                    </a:cubicBezTo>
                    <a:cubicBezTo>
                      <a:pt x="1004" y="27"/>
                      <a:pt x="1004" y="54"/>
                      <a:pt x="977" y="54"/>
                    </a:cubicBezTo>
                    <a:cubicBezTo>
                      <a:pt x="951" y="81"/>
                      <a:pt x="924" y="107"/>
                      <a:pt x="890" y="141"/>
                    </a:cubicBezTo>
                    <a:lnTo>
                      <a:pt x="864" y="167"/>
                    </a:lnTo>
                    <a:cubicBezTo>
                      <a:pt x="696" y="335"/>
                      <a:pt x="529" y="475"/>
                      <a:pt x="362" y="609"/>
                    </a:cubicBezTo>
                    <a:cubicBezTo>
                      <a:pt x="308" y="669"/>
                      <a:pt x="221" y="750"/>
                      <a:pt x="168" y="810"/>
                    </a:cubicBezTo>
                    <a:cubicBezTo>
                      <a:pt x="114" y="890"/>
                      <a:pt x="54" y="944"/>
                      <a:pt x="1" y="1004"/>
                    </a:cubicBezTo>
                    <a:lnTo>
                      <a:pt x="1" y="1084"/>
                    </a:lnTo>
                    <a:lnTo>
                      <a:pt x="1" y="108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922619" y="1601764"/>
                <a:ext cx="151617" cy="49911"/>
              </a:xfrm>
              <a:custGeom>
                <a:avLst/>
                <a:gdLst/>
                <a:ahLst/>
                <a:cxnLst/>
                <a:rect l="l" t="t" r="r" b="b"/>
                <a:pathLst>
                  <a:path w="1285" h="423" extrusionOk="0">
                    <a:moveTo>
                      <a:pt x="0" y="1"/>
                    </a:moveTo>
                    <a:cubicBezTo>
                      <a:pt x="27" y="1"/>
                      <a:pt x="54" y="27"/>
                      <a:pt x="87" y="27"/>
                    </a:cubicBezTo>
                    <a:cubicBezTo>
                      <a:pt x="114" y="61"/>
                      <a:pt x="141" y="61"/>
                      <a:pt x="194" y="61"/>
                    </a:cubicBezTo>
                    <a:cubicBezTo>
                      <a:pt x="362" y="114"/>
                      <a:pt x="502" y="168"/>
                      <a:pt x="669" y="228"/>
                    </a:cubicBezTo>
                    <a:cubicBezTo>
                      <a:pt x="723" y="255"/>
                      <a:pt x="810" y="282"/>
                      <a:pt x="863" y="308"/>
                    </a:cubicBezTo>
                    <a:cubicBezTo>
                      <a:pt x="1004" y="362"/>
                      <a:pt x="1118" y="395"/>
                      <a:pt x="1258" y="422"/>
                    </a:cubicBezTo>
                    <a:cubicBezTo>
                      <a:pt x="1258" y="422"/>
                      <a:pt x="1285" y="422"/>
                      <a:pt x="1285" y="395"/>
                    </a:cubicBezTo>
                    <a:lnTo>
                      <a:pt x="1258" y="362"/>
                    </a:lnTo>
                    <a:cubicBezTo>
                      <a:pt x="1118" y="335"/>
                      <a:pt x="977" y="282"/>
                      <a:pt x="837" y="228"/>
                    </a:cubicBezTo>
                    <a:cubicBezTo>
                      <a:pt x="696" y="168"/>
                      <a:pt x="556" y="114"/>
                      <a:pt x="388" y="61"/>
                    </a:cubicBezTo>
                    <a:cubicBezTo>
                      <a:pt x="308" y="27"/>
                      <a:pt x="194" y="1"/>
                      <a:pt x="87" y="1"/>
                    </a:cubicBez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5126270" y="1539465"/>
                <a:ext cx="95690" cy="45899"/>
              </a:xfrm>
              <a:custGeom>
                <a:avLst/>
                <a:gdLst/>
                <a:ahLst/>
                <a:cxnLst/>
                <a:rect l="l" t="t" r="r" b="b"/>
                <a:pathLst>
                  <a:path w="811" h="389" extrusionOk="0">
                    <a:moveTo>
                      <a:pt x="810" y="361"/>
                    </a:moveTo>
                    <a:lnTo>
                      <a:pt x="783" y="361"/>
                    </a:lnTo>
                    <a:lnTo>
                      <a:pt x="783" y="361"/>
                    </a:lnTo>
                    <a:cubicBezTo>
                      <a:pt x="703" y="335"/>
                      <a:pt x="643" y="308"/>
                      <a:pt x="563" y="281"/>
                    </a:cubicBezTo>
                    <a:cubicBezTo>
                      <a:pt x="449" y="221"/>
                      <a:pt x="369" y="167"/>
                      <a:pt x="255" y="114"/>
                    </a:cubicBezTo>
                    <a:cubicBezTo>
                      <a:pt x="168" y="54"/>
                      <a:pt x="114" y="27"/>
                      <a:pt x="34" y="0"/>
                    </a:cubicBezTo>
                    <a:lnTo>
                      <a:pt x="1" y="0"/>
                    </a:lnTo>
                    <a:lnTo>
                      <a:pt x="1" y="27"/>
                    </a:lnTo>
                    <a:cubicBezTo>
                      <a:pt x="88" y="54"/>
                      <a:pt x="141" y="114"/>
                      <a:pt x="228" y="141"/>
                    </a:cubicBezTo>
                    <a:cubicBezTo>
                      <a:pt x="335" y="194"/>
                      <a:pt x="449" y="281"/>
                      <a:pt x="563" y="308"/>
                    </a:cubicBezTo>
                    <a:cubicBezTo>
                      <a:pt x="616" y="335"/>
                      <a:pt x="703" y="361"/>
                      <a:pt x="783" y="388"/>
                    </a:cubicBezTo>
                    <a:lnTo>
                      <a:pt x="783" y="388"/>
                    </a:lnTo>
                    <a:cubicBezTo>
                      <a:pt x="810" y="388"/>
                      <a:pt x="810" y="361"/>
                      <a:pt x="810" y="361"/>
                    </a:cubicBezTo>
                    <a:lnTo>
                      <a:pt x="810" y="3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5001554" y="1325429"/>
                <a:ext cx="105129" cy="92506"/>
              </a:xfrm>
              <a:custGeom>
                <a:avLst/>
                <a:gdLst/>
                <a:ahLst/>
                <a:cxnLst/>
                <a:rect l="l" t="t" r="r" b="b"/>
                <a:pathLst>
                  <a:path w="891" h="784" extrusionOk="0">
                    <a:moveTo>
                      <a:pt x="890" y="784"/>
                    </a:moveTo>
                    <a:cubicBezTo>
                      <a:pt x="890" y="757"/>
                      <a:pt x="890" y="757"/>
                      <a:pt x="864" y="730"/>
                    </a:cubicBezTo>
                    <a:lnTo>
                      <a:pt x="864" y="730"/>
                    </a:lnTo>
                    <a:cubicBezTo>
                      <a:pt x="810" y="643"/>
                      <a:pt x="723" y="590"/>
                      <a:pt x="670" y="530"/>
                    </a:cubicBezTo>
                    <a:cubicBezTo>
                      <a:pt x="616" y="476"/>
                      <a:pt x="556" y="423"/>
                      <a:pt x="475" y="362"/>
                    </a:cubicBezTo>
                    <a:cubicBezTo>
                      <a:pt x="335" y="255"/>
                      <a:pt x="168" y="141"/>
                      <a:pt x="27" y="1"/>
                    </a:cubicBezTo>
                    <a:cubicBezTo>
                      <a:pt x="27" y="1"/>
                      <a:pt x="0" y="1"/>
                      <a:pt x="0" y="28"/>
                    </a:cubicBezTo>
                    <a:lnTo>
                      <a:pt x="0" y="61"/>
                    </a:lnTo>
                    <a:cubicBezTo>
                      <a:pt x="168" y="195"/>
                      <a:pt x="308" y="336"/>
                      <a:pt x="475" y="449"/>
                    </a:cubicBezTo>
                    <a:cubicBezTo>
                      <a:pt x="589" y="530"/>
                      <a:pt x="696" y="617"/>
                      <a:pt x="810" y="730"/>
                    </a:cubicBezTo>
                    <a:lnTo>
                      <a:pt x="837" y="757"/>
                    </a:lnTo>
                    <a:cubicBezTo>
                      <a:pt x="864" y="784"/>
                      <a:pt x="864" y="784"/>
                      <a:pt x="890" y="784"/>
                    </a:cubicBezTo>
                    <a:lnTo>
                      <a:pt x="890" y="78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1"/>
            <p:cNvGrpSpPr/>
            <p:nvPr/>
          </p:nvGrpSpPr>
          <p:grpSpPr>
            <a:xfrm>
              <a:off x="5011820" y="1091300"/>
              <a:ext cx="1170815" cy="1839493"/>
              <a:chOff x="5011820" y="3189775"/>
              <a:chExt cx="1170815" cy="1839493"/>
            </a:xfrm>
          </p:grpSpPr>
          <p:sp>
            <p:nvSpPr>
              <p:cNvPr id="282" name="Google Shape;282;p31"/>
              <p:cNvSpPr/>
              <p:nvPr/>
            </p:nvSpPr>
            <p:spPr>
              <a:xfrm>
                <a:off x="5060785" y="4587852"/>
                <a:ext cx="49792" cy="72801"/>
              </a:xfrm>
              <a:custGeom>
                <a:avLst/>
                <a:gdLst/>
                <a:ahLst/>
                <a:cxnLst/>
                <a:rect l="l" t="t" r="r" b="b"/>
                <a:pathLst>
                  <a:path w="422" h="617" extrusionOk="0">
                    <a:moveTo>
                      <a:pt x="0" y="590"/>
                    </a:moveTo>
                    <a:lnTo>
                      <a:pt x="0" y="590"/>
                    </a:lnTo>
                    <a:lnTo>
                      <a:pt x="0" y="616"/>
                    </a:lnTo>
                    <a:lnTo>
                      <a:pt x="27" y="616"/>
                    </a:lnTo>
                    <a:lnTo>
                      <a:pt x="27" y="616"/>
                    </a:lnTo>
                    <a:cubicBezTo>
                      <a:pt x="54" y="616"/>
                      <a:pt x="54" y="590"/>
                      <a:pt x="54" y="590"/>
                    </a:cubicBezTo>
                    <a:cubicBezTo>
                      <a:pt x="141" y="476"/>
                      <a:pt x="221" y="396"/>
                      <a:pt x="281" y="309"/>
                    </a:cubicBezTo>
                    <a:cubicBezTo>
                      <a:pt x="335" y="228"/>
                      <a:pt x="388" y="168"/>
                      <a:pt x="422" y="61"/>
                    </a:cubicBezTo>
                    <a:cubicBezTo>
                      <a:pt x="422" y="61"/>
                      <a:pt x="422" y="28"/>
                      <a:pt x="388" y="28"/>
                    </a:cubicBezTo>
                    <a:cubicBezTo>
                      <a:pt x="362" y="1"/>
                      <a:pt x="362" y="28"/>
                      <a:pt x="335" y="28"/>
                    </a:cubicBezTo>
                    <a:cubicBezTo>
                      <a:pt x="308" y="115"/>
                      <a:pt x="281" y="168"/>
                      <a:pt x="221" y="228"/>
                    </a:cubicBezTo>
                    <a:cubicBezTo>
                      <a:pt x="194" y="282"/>
                      <a:pt x="168" y="309"/>
                      <a:pt x="141" y="335"/>
                    </a:cubicBezTo>
                    <a:cubicBezTo>
                      <a:pt x="114" y="422"/>
                      <a:pt x="54" y="476"/>
                      <a:pt x="27" y="529"/>
                    </a:cubicBezTo>
                    <a:cubicBezTo>
                      <a:pt x="27" y="563"/>
                      <a:pt x="0" y="563"/>
                      <a:pt x="0" y="590"/>
                    </a:cubicBezTo>
                    <a:lnTo>
                      <a:pt x="0" y="5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261251" y="3588467"/>
                <a:ext cx="89318" cy="79055"/>
              </a:xfrm>
              <a:custGeom>
                <a:avLst/>
                <a:gdLst/>
                <a:ahLst/>
                <a:cxnLst/>
                <a:rect l="l" t="t" r="r" b="b"/>
                <a:pathLst>
                  <a:path w="757" h="670" extrusionOk="0">
                    <a:moveTo>
                      <a:pt x="730" y="670"/>
                    </a:moveTo>
                    <a:lnTo>
                      <a:pt x="730" y="670"/>
                    </a:lnTo>
                    <a:lnTo>
                      <a:pt x="730" y="670"/>
                    </a:lnTo>
                    <a:lnTo>
                      <a:pt x="730" y="670"/>
                    </a:lnTo>
                    <a:cubicBezTo>
                      <a:pt x="757" y="636"/>
                      <a:pt x="730" y="670"/>
                      <a:pt x="730" y="636"/>
                    </a:cubicBezTo>
                    <a:lnTo>
                      <a:pt x="730" y="636"/>
                    </a:lnTo>
                    <a:lnTo>
                      <a:pt x="730" y="636"/>
                    </a:lnTo>
                    <a:cubicBezTo>
                      <a:pt x="730" y="609"/>
                      <a:pt x="697" y="609"/>
                      <a:pt x="697" y="609"/>
                    </a:cubicBezTo>
                    <a:cubicBezTo>
                      <a:pt x="616" y="529"/>
                      <a:pt x="563" y="469"/>
                      <a:pt x="476" y="389"/>
                    </a:cubicBezTo>
                    <a:cubicBezTo>
                      <a:pt x="422" y="335"/>
                      <a:pt x="335" y="248"/>
                      <a:pt x="282" y="195"/>
                    </a:cubicBezTo>
                    <a:cubicBezTo>
                      <a:pt x="195" y="108"/>
                      <a:pt x="141" y="54"/>
                      <a:pt x="61" y="1"/>
                    </a:cubicBezTo>
                    <a:lnTo>
                      <a:pt x="27" y="1"/>
                    </a:lnTo>
                    <a:cubicBezTo>
                      <a:pt x="1" y="27"/>
                      <a:pt x="1" y="27"/>
                      <a:pt x="27" y="54"/>
                    </a:cubicBezTo>
                    <a:cubicBezTo>
                      <a:pt x="114" y="108"/>
                      <a:pt x="168" y="195"/>
                      <a:pt x="255" y="275"/>
                    </a:cubicBezTo>
                    <a:cubicBezTo>
                      <a:pt x="335" y="362"/>
                      <a:pt x="422" y="442"/>
                      <a:pt x="502" y="502"/>
                    </a:cubicBezTo>
                    <a:cubicBezTo>
                      <a:pt x="563" y="556"/>
                      <a:pt x="616" y="609"/>
                      <a:pt x="697" y="670"/>
                    </a:cubicBezTo>
                    <a:lnTo>
                      <a:pt x="730" y="6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011820" y="4055004"/>
                <a:ext cx="279518" cy="895327"/>
              </a:xfrm>
              <a:custGeom>
                <a:avLst/>
                <a:gdLst/>
                <a:ahLst/>
                <a:cxnLst/>
                <a:rect l="l" t="t" r="r" b="b"/>
                <a:pathLst>
                  <a:path w="2369" h="7588" extrusionOk="0">
                    <a:moveTo>
                      <a:pt x="2061" y="1"/>
                    </a:moveTo>
                    <a:cubicBezTo>
                      <a:pt x="2061" y="1"/>
                      <a:pt x="609" y="422"/>
                      <a:pt x="248" y="1901"/>
                    </a:cubicBezTo>
                    <a:cubicBezTo>
                      <a:pt x="107" y="2536"/>
                      <a:pt x="0" y="7253"/>
                      <a:pt x="0" y="7253"/>
                    </a:cubicBezTo>
                    <a:lnTo>
                      <a:pt x="1894" y="7588"/>
                    </a:lnTo>
                    <a:cubicBezTo>
                      <a:pt x="1894" y="7588"/>
                      <a:pt x="2228" y="4965"/>
                      <a:pt x="2309" y="3406"/>
                    </a:cubicBezTo>
                    <a:cubicBezTo>
                      <a:pt x="2369" y="2235"/>
                      <a:pt x="2061" y="1"/>
                      <a:pt x="2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830435" y="4048751"/>
                <a:ext cx="312791" cy="901581"/>
              </a:xfrm>
              <a:custGeom>
                <a:avLst/>
                <a:gdLst/>
                <a:ahLst/>
                <a:cxnLst/>
                <a:rect l="l" t="t" r="r" b="b"/>
                <a:pathLst>
                  <a:path w="2651" h="7641" extrusionOk="0">
                    <a:moveTo>
                      <a:pt x="389" y="54"/>
                    </a:moveTo>
                    <a:cubicBezTo>
                      <a:pt x="389" y="54"/>
                      <a:pt x="1479" y="0"/>
                      <a:pt x="2035" y="1392"/>
                    </a:cubicBezTo>
                    <a:cubicBezTo>
                      <a:pt x="2650" y="2924"/>
                      <a:pt x="2035" y="7139"/>
                      <a:pt x="2035" y="7139"/>
                    </a:cubicBezTo>
                    <a:lnTo>
                      <a:pt x="114" y="7641"/>
                    </a:lnTo>
                    <a:cubicBezTo>
                      <a:pt x="114" y="7641"/>
                      <a:pt x="1" y="4657"/>
                      <a:pt x="54" y="3038"/>
                    </a:cubicBezTo>
                    <a:cubicBezTo>
                      <a:pt x="88" y="1867"/>
                      <a:pt x="389" y="54"/>
                      <a:pt x="389"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027630" y="3930287"/>
                <a:ext cx="1155004" cy="1052493"/>
              </a:xfrm>
              <a:custGeom>
                <a:avLst/>
                <a:gdLst/>
                <a:ahLst/>
                <a:cxnLst/>
                <a:rect l="l" t="t" r="r" b="b"/>
                <a:pathLst>
                  <a:path w="9789" h="8920" extrusionOk="0">
                    <a:moveTo>
                      <a:pt x="3379" y="54"/>
                    </a:moveTo>
                    <a:cubicBezTo>
                      <a:pt x="3379" y="54"/>
                      <a:pt x="3292" y="502"/>
                      <a:pt x="2904" y="750"/>
                    </a:cubicBezTo>
                    <a:cubicBezTo>
                      <a:pt x="2509" y="1004"/>
                      <a:pt x="1927" y="1285"/>
                      <a:pt x="950" y="1673"/>
                    </a:cubicBezTo>
                    <a:cubicBezTo>
                      <a:pt x="0" y="2088"/>
                      <a:pt x="783" y="4262"/>
                      <a:pt x="1954" y="5969"/>
                    </a:cubicBezTo>
                    <a:lnTo>
                      <a:pt x="2342" y="8478"/>
                    </a:lnTo>
                    <a:lnTo>
                      <a:pt x="5968" y="8919"/>
                    </a:lnTo>
                    <a:cubicBezTo>
                      <a:pt x="5968" y="8919"/>
                      <a:pt x="6497" y="7220"/>
                      <a:pt x="7561" y="5741"/>
                    </a:cubicBezTo>
                    <a:cubicBezTo>
                      <a:pt x="9789" y="2677"/>
                      <a:pt x="8477" y="1814"/>
                      <a:pt x="8116" y="1559"/>
                    </a:cubicBezTo>
                    <a:cubicBezTo>
                      <a:pt x="7755" y="1285"/>
                      <a:pt x="7193" y="977"/>
                      <a:pt x="6303" y="670"/>
                    </a:cubicBezTo>
                    <a:cubicBezTo>
                      <a:pt x="5607" y="449"/>
                      <a:pt x="5553" y="1"/>
                      <a:pt x="5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426319" y="3650885"/>
                <a:ext cx="256628" cy="463475"/>
              </a:xfrm>
              <a:custGeom>
                <a:avLst/>
                <a:gdLst/>
                <a:ahLst/>
                <a:cxnLst/>
                <a:rect l="l" t="t" r="r" b="b"/>
                <a:pathLst>
                  <a:path w="2175" h="3928" extrusionOk="0">
                    <a:moveTo>
                      <a:pt x="0" y="0"/>
                    </a:moveTo>
                    <a:lnTo>
                      <a:pt x="2174" y="0"/>
                    </a:lnTo>
                    <a:lnTo>
                      <a:pt x="2174" y="3927"/>
                    </a:lnTo>
                    <a:lnTo>
                      <a:pt x="0" y="39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409682" y="3867988"/>
                <a:ext cx="285890" cy="141355"/>
              </a:xfrm>
              <a:custGeom>
                <a:avLst/>
                <a:gdLst/>
                <a:ahLst/>
                <a:cxnLst/>
                <a:rect l="l" t="t" r="r" b="b"/>
                <a:pathLst>
                  <a:path w="2423" h="1198" extrusionOk="0">
                    <a:moveTo>
                      <a:pt x="1" y="0"/>
                    </a:moveTo>
                    <a:cubicBezTo>
                      <a:pt x="1" y="0"/>
                      <a:pt x="977" y="810"/>
                      <a:pt x="2088" y="107"/>
                    </a:cubicBezTo>
                    <a:lnTo>
                      <a:pt x="2423" y="0"/>
                    </a:lnTo>
                    <a:cubicBezTo>
                      <a:pt x="2423" y="0"/>
                      <a:pt x="2008" y="1171"/>
                      <a:pt x="1278" y="1198"/>
                    </a:cubicBezTo>
                    <a:cubicBezTo>
                      <a:pt x="777" y="1198"/>
                      <a:pt x="81" y="69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517879" y="4314703"/>
                <a:ext cx="95572" cy="349140"/>
              </a:xfrm>
              <a:custGeom>
                <a:avLst/>
                <a:gdLst/>
                <a:ahLst/>
                <a:cxnLst/>
                <a:rect l="l" t="t" r="r" b="b"/>
                <a:pathLst>
                  <a:path w="810" h="2959" extrusionOk="0">
                    <a:moveTo>
                      <a:pt x="0" y="2958"/>
                    </a:moveTo>
                    <a:lnTo>
                      <a:pt x="448" y="1"/>
                    </a:lnTo>
                    <a:lnTo>
                      <a:pt x="810" y="29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011820" y="4028928"/>
                <a:ext cx="1117955" cy="1000340"/>
              </a:xfrm>
              <a:custGeom>
                <a:avLst/>
                <a:gdLst/>
                <a:ahLst/>
                <a:cxnLst/>
                <a:rect l="l" t="t" r="r" b="b"/>
                <a:pathLst>
                  <a:path w="9475" h="8478" extrusionOk="0">
                    <a:moveTo>
                      <a:pt x="583" y="723"/>
                    </a:moveTo>
                    <a:cubicBezTo>
                      <a:pt x="248" y="1339"/>
                      <a:pt x="0" y="3092"/>
                      <a:pt x="0" y="3092"/>
                    </a:cubicBezTo>
                    <a:lnTo>
                      <a:pt x="1780" y="3346"/>
                    </a:lnTo>
                    <a:cubicBezTo>
                      <a:pt x="1780" y="3346"/>
                      <a:pt x="1339" y="4430"/>
                      <a:pt x="1867" y="5574"/>
                    </a:cubicBezTo>
                    <a:cubicBezTo>
                      <a:pt x="1894" y="5634"/>
                      <a:pt x="1840" y="8478"/>
                      <a:pt x="1840" y="8478"/>
                    </a:cubicBezTo>
                    <a:lnTo>
                      <a:pt x="7387" y="8478"/>
                    </a:lnTo>
                    <a:lnTo>
                      <a:pt x="7387" y="5688"/>
                    </a:lnTo>
                    <a:cubicBezTo>
                      <a:pt x="8056" y="4263"/>
                      <a:pt x="7748" y="3232"/>
                      <a:pt x="7748" y="3232"/>
                    </a:cubicBezTo>
                    <a:lnTo>
                      <a:pt x="9474" y="3206"/>
                    </a:lnTo>
                    <a:cubicBezTo>
                      <a:pt x="9474" y="3206"/>
                      <a:pt x="9448" y="1085"/>
                      <a:pt x="8417" y="389"/>
                    </a:cubicBezTo>
                    <a:cubicBezTo>
                      <a:pt x="8083" y="168"/>
                      <a:pt x="6858" y="1"/>
                      <a:pt x="6858" y="1"/>
                    </a:cubicBezTo>
                    <a:lnTo>
                      <a:pt x="4818" y="3902"/>
                    </a:lnTo>
                    <a:lnTo>
                      <a:pt x="2422" y="222"/>
                    </a:lnTo>
                    <a:cubicBezTo>
                      <a:pt x="2422" y="222"/>
                      <a:pt x="971" y="54"/>
                      <a:pt x="583" y="7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212285" y="3189775"/>
                <a:ext cx="690949" cy="737453"/>
              </a:xfrm>
              <a:custGeom>
                <a:avLst/>
                <a:gdLst/>
                <a:ahLst/>
                <a:cxnLst/>
                <a:rect l="l" t="t" r="r" b="b"/>
                <a:pathLst>
                  <a:path w="5856" h="6250" extrusionOk="0">
                    <a:moveTo>
                      <a:pt x="2590" y="88"/>
                    </a:moveTo>
                    <a:cubicBezTo>
                      <a:pt x="2590" y="88"/>
                      <a:pt x="697" y="115"/>
                      <a:pt x="168" y="2543"/>
                    </a:cubicBezTo>
                    <a:cubicBezTo>
                      <a:pt x="1" y="3319"/>
                      <a:pt x="195" y="5079"/>
                      <a:pt x="1587" y="5521"/>
                    </a:cubicBezTo>
                    <a:cubicBezTo>
                      <a:pt x="2731" y="5915"/>
                      <a:pt x="3232" y="6250"/>
                      <a:pt x="4183" y="5688"/>
                    </a:cubicBezTo>
                    <a:cubicBezTo>
                      <a:pt x="4905" y="5246"/>
                      <a:pt x="5494" y="4350"/>
                      <a:pt x="5628" y="3460"/>
                    </a:cubicBezTo>
                    <a:cubicBezTo>
                      <a:pt x="5855" y="1874"/>
                      <a:pt x="5293" y="1"/>
                      <a:pt x="2590" y="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311042" y="3338208"/>
                <a:ext cx="483169" cy="598576"/>
              </a:xfrm>
              <a:custGeom>
                <a:avLst/>
                <a:gdLst/>
                <a:ahLst/>
                <a:cxnLst/>
                <a:rect l="l" t="t" r="r" b="b"/>
                <a:pathLst>
                  <a:path w="4095" h="5073" extrusionOk="0">
                    <a:moveTo>
                      <a:pt x="2114" y="27"/>
                    </a:moveTo>
                    <a:cubicBezTo>
                      <a:pt x="2650" y="1"/>
                      <a:pt x="4095" y="837"/>
                      <a:pt x="4068" y="1560"/>
                    </a:cubicBezTo>
                    <a:cubicBezTo>
                      <a:pt x="4041" y="2061"/>
                      <a:pt x="4041" y="2757"/>
                      <a:pt x="3874" y="3292"/>
                    </a:cubicBezTo>
                    <a:cubicBezTo>
                      <a:pt x="3653" y="4069"/>
                      <a:pt x="2924" y="5045"/>
                      <a:pt x="2175" y="5072"/>
                    </a:cubicBezTo>
                    <a:cubicBezTo>
                      <a:pt x="1171" y="5072"/>
                      <a:pt x="415" y="4323"/>
                      <a:pt x="167" y="3426"/>
                    </a:cubicBezTo>
                    <a:cubicBezTo>
                      <a:pt x="27" y="2958"/>
                      <a:pt x="0" y="2289"/>
                      <a:pt x="27" y="1727"/>
                    </a:cubicBezTo>
                    <a:cubicBezTo>
                      <a:pt x="80" y="1118"/>
                      <a:pt x="1532" y="81"/>
                      <a:pt x="2114"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360008" y="3673775"/>
                <a:ext cx="121648" cy="121650"/>
              </a:xfrm>
              <a:custGeom>
                <a:avLst/>
                <a:gdLst/>
                <a:ahLst/>
                <a:cxnLst/>
                <a:rect l="l" t="t" r="r" b="b"/>
                <a:pathLst>
                  <a:path w="1031" h="1031" extrusionOk="0">
                    <a:moveTo>
                      <a:pt x="529" y="0"/>
                    </a:moveTo>
                    <a:cubicBezTo>
                      <a:pt x="810" y="0"/>
                      <a:pt x="1030" y="221"/>
                      <a:pt x="1030" y="502"/>
                    </a:cubicBezTo>
                    <a:cubicBezTo>
                      <a:pt x="1030" y="810"/>
                      <a:pt x="810" y="1030"/>
                      <a:pt x="529" y="1030"/>
                    </a:cubicBezTo>
                    <a:cubicBezTo>
                      <a:pt x="227" y="1030"/>
                      <a:pt x="0" y="810"/>
                      <a:pt x="0" y="502"/>
                    </a:cubicBezTo>
                    <a:cubicBezTo>
                      <a:pt x="0" y="221"/>
                      <a:pt x="227" y="0"/>
                      <a:pt x="529" y="0"/>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5626784" y="3673775"/>
                <a:ext cx="121648" cy="121650"/>
              </a:xfrm>
              <a:custGeom>
                <a:avLst/>
                <a:gdLst/>
                <a:ahLst/>
                <a:cxnLst/>
                <a:rect l="l" t="t" r="r" b="b"/>
                <a:pathLst>
                  <a:path w="1031" h="1031" extrusionOk="0">
                    <a:moveTo>
                      <a:pt x="529" y="0"/>
                    </a:moveTo>
                    <a:cubicBezTo>
                      <a:pt x="810" y="0"/>
                      <a:pt x="1031" y="221"/>
                      <a:pt x="1031" y="502"/>
                    </a:cubicBezTo>
                    <a:cubicBezTo>
                      <a:pt x="1031" y="810"/>
                      <a:pt x="810" y="1030"/>
                      <a:pt x="529" y="1030"/>
                    </a:cubicBezTo>
                    <a:cubicBezTo>
                      <a:pt x="248" y="1030"/>
                      <a:pt x="0" y="810"/>
                      <a:pt x="0" y="502"/>
                    </a:cubicBezTo>
                    <a:cubicBezTo>
                      <a:pt x="0" y="221"/>
                      <a:pt x="248" y="0"/>
                      <a:pt x="529" y="0"/>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5603894" y="3529236"/>
                <a:ext cx="105129" cy="55456"/>
              </a:xfrm>
              <a:custGeom>
                <a:avLst/>
                <a:gdLst/>
                <a:ahLst/>
                <a:cxnLst/>
                <a:rect l="l" t="t" r="r" b="b"/>
                <a:pathLst>
                  <a:path w="891" h="470" extrusionOk="0">
                    <a:moveTo>
                      <a:pt x="81" y="362"/>
                    </a:moveTo>
                    <a:lnTo>
                      <a:pt x="81" y="362"/>
                    </a:lnTo>
                    <a:lnTo>
                      <a:pt x="81" y="362"/>
                    </a:lnTo>
                    <a:lnTo>
                      <a:pt x="81" y="389"/>
                    </a:lnTo>
                    <a:lnTo>
                      <a:pt x="81" y="389"/>
                    </a:lnTo>
                    <a:lnTo>
                      <a:pt x="81" y="389"/>
                    </a:lnTo>
                    <a:lnTo>
                      <a:pt x="81" y="389"/>
                    </a:lnTo>
                    <a:lnTo>
                      <a:pt x="81" y="389"/>
                    </a:lnTo>
                    <a:lnTo>
                      <a:pt x="81" y="389"/>
                    </a:lnTo>
                    <a:lnTo>
                      <a:pt x="81" y="389"/>
                    </a:lnTo>
                    <a:lnTo>
                      <a:pt x="81" y="389"/>
                    </a:lnTo>
                    <a:cubicBezTo>
                      <a:pt x="81" y="416"/>
                      <a:pt x="81" y="416"/>
                      <a:pt x="107" y="442"/>
                    </a:cubicBezTo>
                    <a:lnTo>
                      <a:pt x="107" y="442"/>
                    </a:lnTo>
                    <a:lnTo>
                      <a:pt x="107" y="442"/>
                    </a:lnTo>
                    <a:lnTo>
                      <a:pt x="107" y="442"/>
                    </a:lnTo>
                    <a:lnTo>
                      <a:pt x="194" y="442"/>
                    </a:lnTo>
                    <a:lnTo>
                      <a:pt x="221" y="416"/>
                    </a:lnTo>
                    <a:cubicBezTo>
                      <a:pt x="248" y="416"/>
                      <a:pt x="248" y="416"/>
                      <a:pt x="275" y="389"/>
                    </a:cubicBezTo>
                    <a:cubicBezTo>
                      <a:pt x="301" y="389"/>
                      <a:pt x="362" y="362"/>
                      <a:pt x="388" y="335"/>
                    </a:cubicBezTo>
                    <a:cubicBezTo>
                      <a:pt x="388" y="335"/>
                      <a:pt x="415" y="302"/>
                      <a:pt x="442" y="302"/>
                    </a:cubicBezTo>
                    <a:cubicBezTo>
                      <a:pt x="502" y="248"/>
                      <a:pt x="582" y="168"/>
                      <a:pt x="636" y="135"/>
                    </a:cubicBezTo>
                    <a:cubicBezTo>
                      <a:pt x="723" y="81"/>
                      <a:pt x="777" y="54"/>
                      <a:pt x="864" y="54"/>
                    </a:cubicBezTo>
                    <a:cubicBezTo>
                      <a:pt x="864" y="54"/>
                      <a:pt x="890" y="28"/>
                      <a:pt x="864" y="28"/>
                    </a:cubicBezTo>
                    <a:cubicBezTo>
                      <a:pt x="864" y="1"/>
                      <a:pt x="864" y="1"/>
                      <a:pt x="837" y="1"/>
                    </a:cubicBezTo>
                    <a:cubicBezTo>
                      <a:pt x="750" y="1"/>
                      <a:pt x="636" y="28"/>
                      <a:pt x="556" y="54"/>
                    </a:cubicBezTo>
                    <a:cubicBezTo>
                      <a:pt x="469" y="81"/>
                      <a:pt x="415" y="81"/>
                      <a:pt x="362" y="135"/>
                    </a:cubicBezTo>
                    <a:cubicBezTo>
                      <a:pt x="335" y="135"/>
                      <a:pt x="301" y="168"/>
                      <a:pt x="275" y="168"/>
                    </a:cubicBezTo>
                    <a:cubicBezTo>
                      <a:pt x="221" y="195"/>
                      <a:pt x="194" y="222"/>
                      <a:pt x="134" y="248"/>
                    </a:cubicBezTo>
                    <a:cubicBezTo>
                      <a:pt x="134" y="248"/>
                      <a:pt x="134" y="275"/>
                      <a:pt x="107" y="275"/>
                    </a:cubicBezTo>
                    <a:lnTo>
                      <a:pt x="81" y="302"/>
                    </a:lnTo>
                    <a:lnTo>
                      <a:pt x="54" y="302"/>
                    </a:lnTo>
                    <a:cubicBezTo>
                      <a:pt x="0" y="469"/>
                      <a:pt x="27" y="416"/>
                      <a:pt x="81" y="362"/>
                    </a:cubicBezTo>
                    <a:close/>
                    <a:moveTo>
                      <a:pt x="107" y="335"/>
                    </a:moveTo>
                    <a:lnTo>
                      <a:pt x="107" y="335"/>
                    </a:lnTo>
                    <a:lnTo>
                      <a:pt x="81" y="3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5379713" y="3545046"/>
                <a:ext cx="184772" cy="115397"/>
              </a:xfrm>
              <a:custGeom>
                <a:avLst/>
                <a:gdLst/>
                <a:ahLst/>
                <a:cxnLst/>
                <a:rect l="l" t="t" r="r" b="b"/>
                <a:pathLst>
                  <a:path w="1566" h="978" extrusionOk="0">
                    <a:moveTo>
                      <a:pt x="1004" y="282"/>
                    </a:moveTo>
                    <a:lnTo>
                      <a:pt x="1004" y="282"/>
                    </a:lnTo>
                    <a:lnTo>
                      <a:pt x="1004" y="369"/>
                    </a:lnTo>
                    <a:lnTo>
                      <a:pt x="1004" y="369"/>
                    </a:lnTo>
                    <a:cubicBezTo>
                      <a:pt x="977" y="395"/>
                      <a:pt x="950" y="395"/>
                      <a:pt x="924" y="395"/>
                    </a:cubicBezTo>
                    <a:lnTo>
                      <a:pt x="924" y="395"/>
                    </a:lnTo>
                    <a:cubicBezTo>
                      <a:pt x="502" y="977"/>
                      <a:pt x="1566" y="228"/>
                      <a:pt x="1091" y="369"/>
                    </a:cubicBezTo>
                    <a:lnTo>
                      <a:pt x="1091" y="335"/>
                    </a:lnTo>
                    <a:lnTo>
                      <a:pt x="1091" y="308"/>
                    </a:lnTo>
                    <a:lnTo>
                      <a:pt x="1091" y="308"/>
                    </a:lnTo>
                    <a:lnTo>
                      <a:pt x="1091" y="282"/>
                    </a:lnTo>
                    <a:lnTo>
                      <a:pt x="1091" y="282"/>
                    </a:lnTo>
                    <a:cubicBezTo>
                      <a:pt x="1091" y="255"/>
                      <a:pt x="1091" y="228"/>
                      <a:pt x="1064" y="228"/>
                    </a:cubicBezTo>
                    <a:lnTo>
                      <a:pt x="1064" y="228"/>
                    </a:lnTo>
                    <a:lnTo>
                      <a:pt x="1031" y="255"/>
                    </a:lnTo>
                    <a:lnTo>
                      <a:pt x="1004" y="282"/>
                    </a:lnTo>
                    <a:close/>
                    <a:moveTo>
                      <a:pt x="924" y="395"/>
                    </a:moveTo>
                    <a:lnTo>
                      <a:pt x="924" y="395"/>
                    </a:lnTo>
                    <a:cubicBezTo>
                      <a:pt x="924" y="369"/>
                      <a:pt x="950" y="369"/>
                      <a:pt x="950" y="335"/>
                    </a:cubicBezTo>
                    <a:lnTo>
                      <a:pt x="977" y="335"/>
                    </a:lnTo>
                    <a:lnTo>
                      <a:pt x="977" y="335"/>
                    </a:lnTo>
                    <a:cubicBezTo>
                      <a:pt x="977" y="308"/>
                      <a:pt x="977" y="308"/>
                      <a:pt x="1004" y="282"/>
                    </a:cubicBezTo>
                    <a:lnTo>
                      <a:pt x="1004" y="282"/>
                    </a:lnTo>
                    <a:lnTo>
                      <a:pt x="1004" y="282"/>
                    </a:lnTo>
                    <a:lnTo>
                      <a:pt x="1004" y="255"/>
                    </a:lnTo>
                    <a:lnTo>
                      <a:pt x="977" y="255"/>
                    </a:lnTo>
                    <a:cubicBezTo>
                      <a:pt x="924" y="201"/>
                      <a:pt x="897" y="168"/>
                      <a:pt x="837" y="141"/>
                    </a:cubicBezTo>
                    <a:cubicBezTo>
                      <a:pt x="783" y="114"/>
                      <a:pt x="696" y="88"/>
                      <a:pt x="643" y="61"/>
                    </a:cubicBezTo>
                    <a:cubicBezTo>
                      <a:pt x="529" y="34"/>
                      <a:pt x="395" y="1"/>
                      <a:pt x="281" y="34"/>
                    </a:cubicBezTo>
                    <a:cubicBezTo>
                      <a:pt x="194" y="34"/>
                      <a:pt x="114" y="34"/>
                      <a:pt x="27" y="61"/>
                    </a:cubicBezTo>
                    <a:cubicBezTo>
                      <a:pt x="0" y="61"/>
                      <a:pt x="0" y="88"/>
                      <a:pt x="0" y="114"/>
                    </a:cubicBezTo>
                    <a:lnTo>
                      <a:pt x="60" y="114"/>
                    </a:lnTo>
                    <a:lnTo>
                      <a:pt x="335" y="114"/>
                    </a:lnTo>
                    <a:cubicBezTo>
                      <a:pt x="449" y="141"/>
                      <a:pt x="589" y="228"/>
                      <a:pt x="696" y="282"/>
                    </a:cubicBezTo>
                    <a:cubicBezTo>
                      <a:pt x="756" y="308"/>
                      <a:pt x="810" y="335"/>
                      <a:pt x="837" y="395"/>
                    </a:cubicBezTo>
                    <a:lnTo>
                      <a:pt x="897" y="395"/>
                    </a:lnTo>
                    <a:lnTo>
                      <a:pt x="897" y="3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636223" y="3604278"/>
                <a:ext cx="30087" cy="43539"/>
              </a:xfrm>
              <a:custGeom>
                <a:avLst/>
                <a:gdLst/>
                <a:ahLst/>
                <a:cxnLst/>
                <a:rect l="l" t="t" r="r" b="b"/>
                <a:pathLst>
                  <a:path w="255" h="369" extrusionOk="0">
                    <a:moveTo>
                      <a:pt x="88" y="368"/>
                    </a:moveTo>
                    <a:lnTo>
                      <a:pt x="114" y="368"/>
                    </a:lnTo>
                    <a:cubicBezTo>
                      <a:pt x="141" y="368"/>
                      <a:pt x="168" y="368"/>
                      <a:pt x="195" y="335"/>
                    </a:cubicBezTo>
                    <a:cubicBezTo>
                      <a:pt x="228" y="308"/>
                      <a:pt x="255" y="255"/>
                      <a:pt x="255" y="201"/>
                    </a:cubicBezTo>
                    <a:cubicBezTo>
                      <a:pt x="255" y="114"/>
                      <a:pt x="228" y="0"/>
                      <a:pt x="114" y="0"/>
                    </a:cubicBezTo>
                    <a:cubicBezTo>
                      <a:pt x="61" y="0"/>
                      <a:pt x="27" y="61"/>
                      <a:pt x="1" y="141"/>
                    </a:cubicBezTo>
                    <a:lnTo>
                      <a:pt x="1" y="255"/>
                    </a:lnTo>
                    <a:cubicBezTo>
                      <a:pt x="1" y="308"/>
                      <a:pt x="27" y="335"/>
                      <a:pt x="61" y="335"/>
                    </a:cubicBezTo>
                    <a:cubicBezTo>
                      <a:pt x="61" y="368"/>
                      <a:pt x="88" y="368"/>
                      <a:pt x="88" y="3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452276" y="3620797"/>
                <a:ext cx="29380" cy="39645"/>
              </a:xfrm>
              <a:custGeom>
                <a:avLst/>
                <a:gdLst/>
                <a:ahLst/>
                <a:cxnLst/>
                <a:rect l="l" t="t" r="r" b="b"/>
                <a:pathLst>
                  <a:path w="249" h="336" extrusionOk="0">
                    <a:moveTo>
                      <a:pt x="81" y="309"/>
                    </a:moveTo>
                    <a:cubicBezTo>
                      <a:pt x="115" y="335"/>
                      <a:pt x="141" y="335"/>
                      <a:pt x="168" y="335"/>
                    </a:cubicBezTo>
                    <a:cubicBezTo>
                      <a:pt x="222" y="309"/>
                      <a:pt x="248" y="255"/>
                      <a:pt x="222" y="195"/>
                    </a:cubicBezTo>
                    <a:cubicBezTo>
                      <a:pt x="222" y="115"/>
                      <a:pt x="195" y="28"/>
                      <a:pt x="141" y="1"/>
                    </a:cubicBezTo>
                    <a:cubicBezTo>
                      <a:pt x="54" y="1"/>
                      <a:pt x="28" y="28"/>
                      <a:pt x="1" y="115"/>
                    </a:cubicBezTo>
                    <a:lnTo>
                      <a:pt x="1" y="228"/>
                    </a:lnTo>
                    <a:cubicBezTo>
                      <a:pt x="28" y="282"/>
                      <a:pt x="54" y="309"/>
                      <a:pt x="81" y="309"/>
                    </a:cubicBezTo>
                    <a:close/>
                    <a:moveTo>
                      <a:pt x="141" y="141"/>
                    </a:moveTo>
                    <a:lnTo>
                      <a:pt x="141" y="141"/>
                    </a:lnTo>
                    <a:lnTo>
                      <a:pt x="141" y="141"/>
                    </a:lnTo>
                    <a:lnTo>
                      <a:pt x="141" y="141"/>
                    </a:lnTo>
                    <a:lnTo>
                      <a:pt x="141" y="141"/>
                    </a:lnTo>
                    <a:lnTo>
                      <a:pt x="141" y="141"/>
                    </a:lnTo>
                    <a:lnTo>
                      <a:pt x="141"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508322" y="3788934"/>
                <a:ext cx="108315" cy="36460"/>
              </a:xfrm>
              <a:custGeom>
                <a:avLst/>
                <a:gdLst/>
                <a:ahLst/>
                <a:cxnLst/>
                <a:rect l="l" t="t" r="r" b="b"/>
                <a:pathLst>
                  <a:path w="918" h="309" extrusionOk="0">
                    <a:moveTo>
                      <a:pt x="891" y="275"/>
                    </a:moveTo>
                    <a:cubicBezTo>
                      <a:pt x="917" y="275"/>
                      <a:pt x="891" y="309"/>
                      <a:pt x="891" y="275"/>
                    </a:cubicBezTo>
                    <a:lnTo>
                      <a:pt x="891" y="275"/>
                    </a:lnTo>
                    <a:cubicBezTo>
                      <a:pt x="917" y="249"/>
                      <a:pt x="891" y="222"/>
                      <a:pt x="891" y="222"/>
                    </a:cubicBezTo>
                    <a:cubicBezTo>
                      <a:pt x="864" y="168"/>
                      <a:pt x="810" y="141"/>
                      <a:pt x="777" y="108"/>
                    </a:cubicBezTo>
                    <a:cubicBezTo>
                      <a:pt x="750" y="108"/>
                      <a:pt x="723" y="81"/>
                      <a:pt x="697" y="54"/>
                    </a:cubicBezTo>
                    <a:cubicBezTo>
                      <a:pt x="583" y="1"/>
                      <a:pt x="476" y="1"/>
                      <a:pt x="362" y="28"/>
                    </a:cubicBezTo>
                    <a:cubicBezTo>
                      <a:pt x="248" y="28"/>
                      <a:pt x="141" y="81"/>
                      <a:pt x="81" y="141"/>
                    </a:cubicBezTo>
                    <a:cubicBezTo>
                      <a:pt x="54" y="168"/>
                      <a:pt x="54" y="195"/>
                      <a:pt x="28" y="195"/>
                    </a:cubicBezTo>
                    <a:cubicBezTo>
                      <a:pt x="28" y="222"/>
                      <a:pt x="1" y="249"/>
                      <a:pt x="1" y="249"/>
                    </a:cubicBezTo>
                    <a:lnTo>
                      <a:pt x="1" y="275"/>
                    </a:lnTo>
                    <a:lnTo>
                      <a:pt x="28" y="275"/>
                    </a:lnTo>
                    <a:lnTo>
                      <a:pt x="54" y="249"/>
                    </a:lnTo>
                    <a:cubicBezTo>
                      <a:pt x="81" y="249"/>
                      <a:pt x="108" y="222"/>
                      <a:pt x="108" y="222"/>
                    </a:cubicBezTo>
                    <a:cubicBezTo>
                      <a:pt x="195" y="168"/>
                      <a:pt x="275" y="141"/>
                      <a:pt x="362" y="108"/>
                    </a:cubicBezTo>
                    <a:cubicBezTo>
                      <a:pt x="476" y="108"/>
                      <a:pt x="556" y="108"/>
                      <a:pt x="670" y="168"/>
                    </a:cubicBezTo>
                    <a:cubicBezTo>
                      <a:pt x="670" y="168"/>
                      <a:pt x="697" y="195"/>
                      <a:pt x="723" y="195"/>
                    </a:cubicBezTo>
                    <a:cubicBezTo>
                      <a:pt x="750" y="222"/>
                      <a:pt x="777" y="222"/>
                      <a:pt x="810" y="249"/>
                    </a:cubicBezTo>
                    <a:cubicBezTo>
                      <a:pt x="810" y="275"/>
                      <a:pt x="837" y="275"/>
                      <a:pt x="837" y="275"/>
                    </a:cubicBezTo>
                    <a:cubicBezTo>
                      <a:pt x="864" y="275"/>
                      <a:pt x="864" y="309"/>
                      <a:pt x="864" y="309"/>
                    </a:cubicBezTo>
                    <a:cubicBezTo>
                      <a:pt x="891" y="309"/>
                      <a:pt x="864" y="309"/>
                      <a:pt x="891" y="275"/>
                    </a:cubicBezTo>
                    <a:lnTo>
                      <a:pt x="891" y="3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547848" y="3815010"/>
                <a:ext cx="26194" cy="6490"/>
              </a:xfrm>
              <a:custGeom>
                <a:avLst/>
                <a:gdLst/>
                <a:ahLst/>
                <a:cxnLst/>
                <a:rect l="l" t="t" r="r" b="b"/>
                <a:pathLst>
                  <a:path w="222" h="55" extrusionOk="0">
                    <a:moveTo>
                      <a:pt x="0" y="54"/>
                    </a:moveTo>
                    <a:lnTo>
                      <a:pt x="27" y="54"/>
                    </a:lnTo>
                    <a:lnTo>
                      <a:pt x="27" y="54"/>
                    </a:lnTo>
                    <a:lnTo>
                      <a:pt x="141" y="54"/>
                    </a:lnTo>
                    <a:lnTo>
                      <a:pt x="194" y="54"/>
                    </a:lnTo>
                    <a:cubicBezTo>
                      <a:pt x="194" y="54"/>
                      <a:pt x="221" y="54"/>
                      <a:pt x="221" y="28"/>
                    </a:cubicBezTo>
                    <a:lnTo>
                      <a:pt x="194" y="28"/>
                    </a:lnTo>
                    <a:cubicBezTo>
                      <a:pt x="194" y="1"/>
                      <a:pt x="168" y="1"/>
                      <a:pt x="141" y="1"/>
                    </a:cubicBezTo>
                    <a:lnTo>
                      <a:pt x="81" y="1"/>
                    </a:lnTo>
                    <a:cubicBezTo>
                      <a:pt x="54" y="1"/>
                      <a:pt x="27" y="1"/>
                      <a:pt x="0" y="28"/>
                    </a:cubicBezTo>
                    <a:lnTo>
                      <a:pt x="0" y="28"/>
                    </a:lnTo>
                    <a:lnTo>
                      <a:pt x="0" y="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757871" y="3541861"/>
                <a:ext cx="161882" cy="210971"/>
              </a:xfrm>
              <a:custGeom>
                <a:avLst/>
                <a:gdLst/>
                <a:ahLst/>
                <a:cxnLst/>
                <a:rect l="l" t="t" r="r" b="b"/>
                <a:pathLst>
                  <a:path w="1372" h="1788" extrusionOk="0">
                    <a:moveTo>
                      <a:pt x="281" y="697"/>
                    </a:moveTo>
                    <a:cubicBezTo>
                      <a:pt x="281" y="697"/>
                      <a:pt x="562" y="1"/>
                      <a:pt x="977" y="255"/>
                    </a:cubicBezTo>
                    <a:cubicBezTo>
                      <a:pt x="1372" y="529"/>
                      <a:pt x="810" y="1787"/>
                      <a:pt x="0" y="1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169690" y="3541861"/>
                <a:ext cx="161174" cy="217224"/>
              </a:xfrm>
              <a:custGeom>
                <a:avLst/>
                <a:gdLst/>
                <a:ahLst/>
                <a:cxnLst/>
                <a:rect l="l" t="t" r="r" b="b"/>
                <a:pathLst>
                  <a:path w="1366" h="1841" extrusionOk="0">
                    <a:moveTo>
                      <a:pt x="1058" y="697"/>
                    </a:moveTo>
                    <a:cubicBezTo>
                      <a:pt x="1058" y="697"/>
                      <a:pt x="777" y="1"/>
                      <a:pt x="389" y="255"/>
                    </a:cubicBezTo>
                    <a:cubicBezTo>
                      <a:pt x="1" y="529"/>
                      <a:pt x="609" y="1841"/>
                      <a:pt x="1365" y="17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209217" y="3601092"/>
                <a:ext cx="91678" cy="92506"/>
              </a:xfrm>
              <a:custGeom>
                <a:avLst/>
                <a:gdLst/>
                <a:ahLst/>
                <a:cxnLst/>
                <a:rect l="l" t="t" r="r" b="b"/>
                <a:pathLst>
                  <a:path w="777" h="784" extrusionOk="0">
                    <a:moveTo>
                      <a:pt x="776" y="783"/>
                    </a:moveTo>
                    <a:lnTo>
                      <a:pt x="776" y="783"/>
                    </a:lnTo>
                    <a:lnTo>
                      <a:pt x="776" y="757"/>
                    </a:lnTo>
                    <a:cubicBezTo>
                      <a:pt x="776" y="730"/>
                      <a:pt x="776" y="696"/>
                      <a:pt x="749" y="670"/>
                    </a:cubicBezTo>
                    <a:cubicBezTo>
                      <a:pt x="749" y="563"/>
                      <a:pt x="723" y="476"/>
                      <a:pt x="696" y="395"/>
                    </a:cubicBezTo>
                    <a:cubicBezTo>
                      <a:pt x="636" y="308"/>
                      <a:pt x="582" y="228"/>
                      <a:pt x="529" y="168"/>
                    </a:cubicBezTo>
                    <a:lnTo>
                      <a:pt x="468" y="114"/>
                    </a:lnTo>
                    <a:cubicBezTo>
                      <a:pt x="442" y="88"/>
                      <a:pt x="415" y="88"/>
                      <a:pt x="388" y="61"/>
                    </a:cubicBezTo>
                    <a:cubicBezTo>
                      <a:pt x="388" y="61"/>
                      <a:pt x="361" y="61"/>
                      <a:pt x="361" y="27"/>
                    </a:cubicBezTo>
                    <a:lnTo>
                      <a:pt x="301" y="27"/>
                    </a:lnTo>
                    <a:cubicBezTo>
                      <a:pt x="194" y="1"/>
                      <a:pt x="107" y="27"/>
                      <a:pt x="80" y="88"/>
                    </a:cubicBezTo>
                    <a:cubicBezTo>
                      <a:pt x="0" y="195"/>
                      <a:pt x="27" y="335"/>
                      <a:pt x="54" y="449"/>
                    </a:cubicBezTo>
                    <a:lnTo>
                      <a:pt x="54" y="502"/>
                    </a:lnTo>
                    <a:cubicBezTo>
                      <a:pt x="80" y="502"/>
                      <a:pt x="80" y="529"/>
                      <a:pt x="80" y="563"/>
                    </a:cubicBezTo>
                    <a:cubicBezTo>
                      <a:pt x="80" y="589"/>
                      <a:pt x="107" y="589"/>
                      <a:pt x="107" y="589"/>
                    </a:cubicBezTo>
                    <a:lnTo>
                      <a:pt x="107" y="563"/>
                    </a:lnTo>
                    <a:cubicBezTo>
                      <a:pt x="80" y="529"/>
                      <a:pt x="80" y="502"/>
                      <a:pt x="80" y="476"/>
                    </a:cubicBezTo>
                    <a:cubicBezTo>
                      <a:pt x="80" y="476"/>
                      <a:pt x="80" y="449"/>
                      <a:pt x="54" y="422"/>
                    </a:cubicBezTo>
                    <a:cubicBezTo>
                      <a:pt x="54" y="335"/>
                      <a:pt x="54" y="195"/>
                      <a:pt x="107" y="141"/>
                    </a:cubicBezTo>
                    <a:cubicBezTo>
                      <a:pt x="134" y="88"/>
                      <a:pt x="194" y="61"/>
                      <a:pt x="274" y="88"/>
                    </a:cubicBezTo>
                    <a:cubicBezTo>
                      <a:pt x="301" y="88"/>
                      <a:pt x="301" y="88"/>
                      <a:pt x="335" y="114"/>
                    </a:cubicBezTo>
                    <a:lnTo>
                      <a:pt x="361" y="114"/>
                    </a:lnTo>
                    <a:cubicBezTo>
                      <a:pt x="388" y="141"/>
                      <a:pt x="415" y="141"/>
                      <a:pt x="442" y="168"/>
                    </a:cubicBezTo>
                    <a:cubicBezTo>
                      <a:pt x="468" y="168"/>
                      <a:pt x="468" y="195"/>
                      <a:pt x="502" y="195"/>
                    </a:cubicBezTo>
                    <a:cubicBezTo>
                      <a:pt x="555" y="255"/>
                      <a:pt x="609" y="335"/>
                      <a:pt x="636" y="422"/>
                    </a:cubicBezTo>
                    <a:cubicBezTo>
                      <a:pt x="696" y="502"/>
                      <a:pt x="723" y="589"/>
                      <a:pt x="723" y="670"/>
                    </a:cubicBezTo>
                    <a:cubicBezTo>
                      <a:pt x="749" y="696"/>
                      <a:pt x="749" y="730"/>
                      <a:pt x="749" y="783"/>
                    </a:cubicBezTo>
                    <a:lnTo>
                      <a:pt x="749" y="783"/>
                    </a:lnTo>
                    <a:lnTo>
                      <a:pt x="776" y="783"/>
                    </a:lnTo>
                    <a:lnTo>
                      <a:pt x="776" y="7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241546" y="3617729"/>
                <a:ext cx="46724" cy="112211"/>
              </a:xfrm>
              <a:custGeom>
                <a:avLst/>
                <a:gdLst/>
                <a:ahLst/>
                <a:cxnLst/>
                <a:rect l="l" t="t" r="r" b="b"/>
                <a:pathLst>
                  <a:path w="396" h="951" extrusionOk="0">
                    <a:moveTo>
                      <a:pt x="194" y="0"/>
                    </a:moveTo>
                    <a:lnTo>
                      <a:pt x="168" y="0"/>
                    </a:lnTo>
                    <a:lnTo>
                      <a:pt x="141" y="0"/>
                    </a:lnTo>
                    <a:cubicBezTo>
                      <a:pt x="114" y="27"/>
                      <a:pt x="87" y="27"/>
                      <a:pt x="87" y="54"/>
                    </a:cubicBezTo>
                    <a:cubicBezTo>
                      <a:pt x="27" y="114"/>
                      <a:pt x="27" y="194"/>
                      <a:pt x="27" y="254"/>
                    </a:cubicBezTo>
                    <a:cubicBezTo>
                      <a:pt x="0" y="361"/>
                      <a:pt x="27" y="502"/>
                      <a:pt x="87" y="642"/>
                    </a:cubicBezTo>
                    <a:cubicBezTo>
                      <a:pt x="114" y="696"/>
                      <a:pt x="168" y="756"/>
                      <a:pt x="194" y="810"/>
                    </a:cubicBezTo>
                    <a:cubicBezTo>
                      <a:pt x="255" y="863"/>
                      <a:pt x="308" y="923"/>
                      <a:pt x="362" y="950"/>
                    </a:cubicBezTo>
                    <a:lnTo>
                      <a:pt x="395" y="950"/>
                    </a:lnTo>
                    <a:lnTo>
                      <a:pt x="395" y="923"/>
                    </a:lnTo>
                    <a:cubicBezTo>
                      <a:pt x="335" y="890"/>
                      <a:pt x="281" y="836"/>
                      <a:pt x="255" y="783"/>
                    </a:cubicBezTo>
                    <a:cubicBezTo>
                      <a:pt x="194" y="723"/>
                      <a:pt x="168" y="669"/>
                      <a:pt x="141" y="616"/>
                    </a:cubicBezTo>
                    <a:cubicBezTo>
                      <a:pt x="87" y="502"/>
                      <a:pt x="61" y="361"/>
                      <a:pt x="61" y="254"/>
                    </a:cubicBezTo>
                    <a:cubicBezTo>
                      <a:pt x="61" y="194"/>
                      <a:pt x="87" y="141"/>
                      <a:pt x="114" y="87"/>
                    </a:cubicBezTo>
                    <a:cubicBezTo>
                      <a:pt x="114" y="54"/>
                      <a:pt x="141" y="54"/>
                      <a:pt x="141" y="27"/>
                    </a:cubicBezTo>
                    <a:lnTo>
                      <a:pt x="194" y="27"/>
                    </a:lnTo>
                    <a:lnTo>
                      <a:pt x="194" y="27"/>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768136" y="3597906"/>
                <a:ext cx="98758" cy="118582"/>
              </a:xfrm>
              <a:custGeom>
                <a:avLst/>
                <a:gdLst/>
                <a:ahLst/>
                <a:cxnLst/>
                <a:rect l="l" t="t" r="r" b="b"/>
                <a:pathLst>
                  <a:path w="837" h="1005" extrusionOk="0">
                    <a:moveTo>
                      <a:pt x="27" y="1004"/>
                    </a:moveTo>
                    <a:lnTo>
                      <a:pt x="54" y="978"/>
                    </a:lnTo>
                    <a:cubicBezTo>
                      <a:pt x="80" y="951"/>
                      <a:pt x="80" y="924"/>
                      <a:pt x="80" y="864"/>
                    </a:cubicBezTo>
                    <a:cubicBezTo>
                      <a:pt x="141" y="784"/>
                      <a:pt x="167" y="697"/>
                      <a:pt x="194" y="616"/>
                    </a:cubicBezTo>
                    <a:cubicBezTo>
                      <a:pt x="221" y="529"/>
                      <a:pt x="281" y="449"/>
                      <a:pt x="308" y="389"/>
                    </a:cubicBezTo>
                    <a:cubicBezTo>
                      <a:pt x="361" y="309"/>
                      <a:pt x="415" y="222"/>
                      <a:pt x="475" y="141"/>
                    </a:cubicBezTo>
                    <a:cubicBezTo>
                      <a:pt x="502" y="141"/>
                      <a:pt x="502" y="115"/>
                      <a:pt x="529" y="115"/>
                    </a:cubicBezTo>
                    <a:cubicBezTo>
                      <a:pt x="582" y="54"/>
                      <a:pt x="642" y="54"/>
                      <a:pt x="696" y="54"/>
                    </a:cubicBezTo>
                    <a:cubicBezTo>
                      <a:pt x="749" y="54"/>
                      <a:pt x="810" y="115"/>
                      <a:pt x="836" y="168"/>
                    </a:cubicBezTo>
                    <a:lnTo>
                      <a:pt x="836" y="168"/>
                    </a:lnTo>
                    <a:lnTo>
                      <a:pt x="836" y="168"/>
                    </a:lnTo>
                    <a:cubicBezTo>
                      <a:pt x="836" y="88"/>
                      <a:pt x="749" y="28"/>
                      <a:pt x="669" y="1"/>
                    </a:cubicBezTo>
                    <a:cubicBezTo>
                      <a:pt x="616" y="1"/>
                      <a:pt x="529" y="1"/>
                      <a:pt x="475" y="28"/>
                    </a:cubicBezTo>
                    <a:cubicBezTo>
                      <a:pt x="448" y="54"/>
                      <a:pt x="448" y="88"/>
                      <a:pt x="415" y="88"/>
                    </a:cubicBezTo>
                    <a:cubicBezTo>
                      <a:pt x="308" y="195"/>
                      <a:pt x="248" y="309"/>
                      <a:pt x="194" y="422"/>
                    </a:cubicBezTo>
                    <a:cubicBezTo>
                      <a:pt x="167" y="476"/>
                      <a:pt x="141" y="529"/>
                      <a:pt x="114" y="616"/>
                    </a:cubicBezTo>
                    <a:cubicBezTo>
                      <a:pt x="80" y="697"/>
                      <a:pt x="54" y="784"/>
                      <a:pt x="27" y="864"/>
                    </a:cubicBezTo>
                    <a:cubicBezTo>
                      <a:pt x="27" y="891"/>
                      <a:pt x="27" y="924"/>
                      <a:pt x="0" y="978"/>
                    </a:cubicBezTo>
                    <a:lnTo>
                      <a:pt x="0" y="978"/>
                    </a:lnTo>
                    <a:lnTo>
                      <a:pt x="0" y="1004"/>
                    </a:lnTo>
                    <a:lnTo>
                      <a:pt x="27" y="10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794094" y="3620797"/>
                <a:ext cx="49910" cy="92506"/>
              </a:xfrm>
              <a:custGeom>
                <a:avLst/>
                <a:gdLst/>
                <a:ahLst/>
                <a:cxnLst/>
                <a:rect l="l" t="t" r="r" b="b"/>
                <a:pathLst>
                  <a:path w="423" h="784" extrusionOk="0">
                    <a:moveTo>
                      <a:pt x="115" y="28"/>
                    </a:moveTo>
                    <a:lnTo>
                      <a:pt x="115" y="28"/>
                    </a:lnTo>
                    <a:lnTo>
                      <a:pt x="115" y="28"/>
                    </a:lnTo>
                    <a:lnTo>
                      <a:pt x="115" y="61"/>
                    </a:lnTo>
                    <a:lnTo>
                      <a:pt x="115" y="61"/>
                    </a:lnTo>
                    <a:lnTo>
                      <a:pt x="115" y="61"/>
                    </a:lnTo>
                    <a:lnTo>
                      <a:pt x="141" y="61"/>
                    </a:lnTo>
                    <a:cubicBezTo>
                      <a:pt x="195" y="88"/>
                      <a:pt x="228" y="115"/>
                      <a:pt x="282" y="141"/>
                    </a:cubicBezTo>
                    <a:cubicBezTo>
                      <a:pt x="309" y="195"/>
                      <a:pt x="335" y="255"/>
                      <a:pt x="309" y="309"/>
                    </a:cubicBezTo>
                    <a:cubicBezTo>
                      <a:pt x="309" y="396"/>
                      <a:pt x="282" y="476"/>
                      <a:pt x="228" y="563"/>
                    </a:cubicBezTo>
                    <a:cubicBezTo>
                      <a:pt x="168" y="616"/>
                      <a:pt x="88" y="697"/>
                      <a:pt x="1" y="757"/>
                    </a:cubicBezTo>
                    <a:lnTo>
                      <a:pt x="1" y="784"/>
                    </a:lnTo>
                    <a:lnTo>
                      <a:pt x="28" y="784"/>
                    </a:lnTo>
                    <a:cubicBezTo>
                      <a:pt x="141" y="730"/>
                      <a:pt x="228" y="643"/>
                      <a:pt x="309" y="529"/>
                    </a:cubicBezTo>
                    <a:cubicBezTo>
                      <a:pt x="335" y="476"/>
                      <a:pt x="396" y="396"/>
                      <a:pt x="396" y="309"/>
                    </a:cubicBezTo>
                    <a:cubicBezTo>
                      <a:pt x="422" y="228"/>
                      <a:pt x="396" y="141"/>
                      <a:pt x="335" y="88"/>
                    </a:cubicBezTo>
                    <a:cubicBezTo>
                      <a:pt x="282" y="28"/>
                      <a:pt x="228" y="1"/>
                      <a:pt x="141" y="1"/>
                    </a:cubicBez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551034" y="3568763"/>
                <a:ext cx="9557" cy="187136"/>
              </a:xfrm>
              <a:custGeom>
                <a:avLst/>
                <a:gdLst/>
                <a:ahLst/>
                <a:cxnLst/>
                <a:rect l="l" t="t" r="r" b="b"/>
                <a:pathLst>
                  <a:path w="81" h="1586" extrusionOk="0">
                    <a:moveTo>
                      <a:pt x="27" y="0"/>
                    </a:moveTo>
                    <a:lnTo>
                      <a:pt x="0" y="27"/>
                    </a:lnTo>
                    <a:lnTo>
                      <a:pt x="0" y="27"/>
                    </a:lnTo>
                    <a:lnTo>
                      <a:pt x="0" y="134"/>
                    </a:lnTo>
                    <a:lnTo>
                      <a:pt x="0" y="636"/>
                    </a:lnTo>
                    <a:lnTo>
                      <a:pt x="0" y="863"/>
                    </a:lnTo>
                    <a:lnTo>
                      <a:pt x="0" y="1392"/>
                    </a:lnTo>
                    <a:cubicBezTo>
                      <a:pt x="0" y="1445"/>
                      <a:pt x="0" y="1472"/>
                      <a:pt x="27" y="1506"/>
                    </a:cubicBezTo>
                    <a:lnTo>
                      <a:pt x="27" y="1586"/>
                    </a:lnTo>
                    <a:lnTo>
                      <a:pt x="27" y="1586"/>
                    </a:lnTo>
                    <a:lnTo>
                      <a:pt x="27" y="1586"/>
                    </a:lnTo>
                    <a:cubicBezTo>
                      <a:pt x="54" y="1559"/>
                      <a:pt x="54" y="1532"/>
                      <a:pt x="54" y="1506"/>
                    </a:cubicBezTo>
                    <a:lnTo>
                      <a:pt x="54" y="1392"/>
                    </a:lnTo>
                    <a:cubicBezTo>
                      <a:pt x="80" y="1225"/>
                      <a:pt x="80" y="1057"/>
                      <a:pt x="80" y="863"/>
                    </a:cubicBezTo>
                    <a:lnTo>
                      <a:pt x="80" y="636"/>
                    </a:lnTo>
                    <a:cubicBezTo>
                      <a:pt x="80" y="469"/>
                      <a:pt x="80" y="301"/>
                      <a:pt x="54" y="134"/>
                    </a:cubicBezTo>
                    <a:lnTo>
                      <a:pt x="54" y="27"/>
                    </a:lnTo>
                    <a:lnTo>
                      <a:pt x="54" y="27"/>
                    </a:lnTo>
                    <a:lnTo>
                      <a:pt x="54" y="0"/>
                    </a:lnTo>
                    <a:cubicBezTo>
                      <a:pt x="54" y="0"/>
                      <a:pt x="54" y="27"/>
                      <a:pt x="27" y="0"/>
                    </a:cubicBezTo>
                    <a:lnTo>
                      <a:pt x="27" y="0"/>
                    </a:lnTo>
                    <a:lnTo>
                      <a:pt x="27" y="0"/>
                    </a:lnTo>
                    <a:cubicBezTo>
                      <a:pt x="0" y="27"/>
                      <a:pt x="0"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1"/>
          <p:cNvGrpSpPr/>
          <p:nvPr/>
        </p:nvGrpSpPr>
        <p:grpSpPr>
          <a:xfrm>
            <a:off x="-537337" y="-989833"/>
            <a:ext cx="10186259" cy="6605355"/>
            <a:chOff x="-537337" y="-989833"/>
            <a:chExt cx="10186259" cy="6605355"/>
          </a:xfrm>
        </p:grpSpPr>
        <p:sp>
          <p:nvSpPr>
            <p:cNvPr id="309" name="Google Shape;309;p31"/>
            <p:cNvSpPr/>
            <p:nvPr/>
          </p:nvSpPr>
          <p:spPr>
            <a:xfrm rot="5400000">
              <a:off x="-264459" y="49505"/>
              <a:ext cx="1496531" cy="1114986"/>
            </a:xfrm>
            <a:custGeom>
              <a:avLst/>
              <a:gdLst/>
              <a:ahLst/>
              <a:cxnLst/>
              <a:rect l="l" t="t" r="r" b="b"/>
              <a:pathLst>
                <a:path w="12367" h="9214" extrusionOk="0">
                  <a:moveTo>
                    <a:pt x="3337" y="1"/>
                  </a:moveTo>
                  <a:cubicBezTo>
                    <a:pt x="3242" y="1"/>
                    <a:pt x="3146" y="20"/>
                    <a:pt x="3048" y="63"/>
                  </a:cubicBezTo>
                  <a:cubicBezTo>
                    <a:pt x="2813" y="167"/>
                    <a:pt x="2703" y="408"/>
                    <a:pt x="2710" y="650"/>
                  </a:cubicBezTo>
                  <a:cubicBezTo>
                    <a:pt x="2717" y="831"/>
                    <a:pt x="2751" y="997"/>
                    <a:pt x="2806" y="1154"/>
                  </a:cubicBezTo>
                  <a:cubicBezTo>
                    <a:pt x="2994" y="1840"/>
                    <a:pt x="3677" y="2316"/>
                    <a:pt x="4238" y="2807"/>
                  </a:cubicBezTo>
                  <a:cubicBezTo>
                    <a:pt x="4459" y="3001"/>
                    <a:pt x="4736" y="3250"/>
                    <a:pt x="4887" y="3388"/>
                  </a:cubicBezTo>
                  <a:cubicBezTo>
                    <a:pt x="5282" y="4073"/>
                    <a:pt x="5863" y="4702"/>
                    <a:pt x="6450" y="5289"/>
                  </a:cubicBezTo>
                  <a:cubicBezTo>
                    <a:pt x="6581" y="5427"/>
                    <a:pt x="6795" y="5615"/>
                    <a:pt x="6913" y="5711"/>
                  </a:cubicBezTo>
                  <a:cubicBezTo>
                    <a:pt x="6415" y="5469"/>
                    <a:pt x="5939" y="5207"/>
                    <a:pt x="5517" y="4868"/>
                  </a:cubicBezTo>
                  <a:cubicBezTo>
                    <a:pt x="4839" y="4329"/>
                    <a:pt x="4583" y="3298"/>
                    <a:pt x="3885" y="3104"/>
                  </a:cubicBezTo>
                  <a:cubicBezTo>
                    <a:pt x="3819" y="3086"/>
                    <a:pt x="3759" y="3078"/>
                    <a:pt x="3703" y="3078"/>
                  </a:cubicBezTo>
                  <a:cubicBezTo>
                    <a:pt x="3246" y="3078"/>
                    <a:pt x="3111" y="3638"/>
                    <a:pt x="3284" y="4045"/>
                  </a:cubicBezTo>
                  <a:cubicBezTo>
                    <a:pt x="3754" y="5137"/>
                    <a:pt x="5046" y="5401"/>
                    <a:pt x="6131" y="5684"/>
                  </a:cubicBezTo>
                  <a:cubicBezTo>
                    <a:pt x="6354" y="5739"/>
                    <a:pt x="6679" y="5822"/>
                    <a:pt x="6679" y="5822"/>
                  </a:cubicBezTo>
                  <a:cubicBezTo>
                    <a:pt x="6871" y="5918"/>
                    <a:pt x="7072" y="6016"/>
                    <a:pt x="7273" y="6106"/>
                  </a:cubicBezTo>
                  <a:cubicBezTo>
                    <a:pt x="6686" y="5966"/>
                    <a:pt x="6098" y="5892"/>
                    <a:pt x="5544" y="5676"/>
                  </a:cubicBezTo>
                  <a:cubicBezTo>
                    <a:pt x="5330" y="5593"/>
                    <a:pt x="4928" y="5484"/>
                    <a:pt x="4928" y="5484"/>
                  </a:cubicBezTo>
                  <a:cubicBezTo>
                    <a:pt x="4024" y="5117"/>
                    <a:pt x="3228" y="4556"/>
                    <a:pt x="2378" y="4080"/>
                  </a:cubicBezTo>
                  <a:cubicBezTo>
                    <a:pt x="1911" y="3820"/>
                    <a:pt x="1425" y="3669"/>
                    <a:pt x="1027" y="3669"/>
                  </a:cubicBezTo>
                  <a:cubicBezTo>
                    <a:pt x="642" y="3669"/>
                    <a:pt x="340" y="3811"/>
                    <a:pt x="221" y="4135"/>
                  </a:cubicBezTo>
                  <a:cubicBezTo>
                    <a:pt x="0" y="4744"/>
                    <a:pt x="518" y="5359"/>
                    <a:pt x="1112" y="5615"/>
                  </a:cubicBezTo>
                  <a:cubicBezTo>
                    <a:pt x="1392" y="5735"/>
                    <a:pt x="1679" y="5778"/>
                    <a:pt x="1971" y="5778"/>
                  </a:cubicBezTo>
                  <a:cubicBezTo>
                    <a:pt x="2684" y="5778"/>
                    <a:pt x="3426" y="5522"/>
                    <a:pt x="4161" y="5522"/>
                  </a:cubicBezTo>
                  <a:cubicBezTo>
                    <a:pt x="4263" y="5522"/>
                    <a:pt x="4364" y="5527"/>
                    <a:pt x="4465" y="5538"/>
                  </a:cubicBezTo>
                  <a:cubicBezTo>
                    <a:pt x="5448" y="6016"/>
                    <a:pt x="6520" y="6078"/>
                    <a:pt x="7550" y="6307"/>
                  </a:cubicBezTo>
                  <a:lnTo>
                    <a:pt x="7598" y="6313"/>
                  </a:lnTo>
                  <a:cubicBezTo>
                    <a:pt x="7666" y="6361"/>
                    <a:pt x="7743" y="6410"/>
                    <a:pt x="7819" y="6464"/>
                  </a:cubicBezTo>
                  <a:cubicBezTo>
                    <a:pt x="7761" y="6459"/>
                    <a:pt x="7694" y="6457"/>
                    <a:pt x="7620" y="6457"/>
                  </a:cubicBezTo>
                  <a:cubicBezTo>
                    <a:pt x="7025" y="6457"/>
                    <a:pt x="6007" y="6610"/>
                    <a:pt x="6007" y="6610"/>
                  </a:cubicBezTo>
                  <a:cubicBezTo>
                    <a:pt x="5725" y="6652"/>
                    <a:pt x="5400" y="6658"/>
                    <a:pt x="5081" y="6680"/>
                  </a:cubicBezTo>
                  <a:cubicBezTo>
                    <a:pt x="4989" y="6671"/>
                    <a:pt x="4896" y="6667"/>
                    <a:pt x="4803" y="6667"/>
                  </a:cubicBezTo>
                  <a:cubicBezTo>
                    <a:pt x="4741" y="6667"/>
                    <a:pt x="4679" y="6669"/>
                    <a:pt x="4618" y="6672"/>
                  </a:cubicBezTo>
                  <a:cubicBezTo>
                    <a:pt x="4155" y="6693"/>
                    <a:pt x="3463" y="7060"/>
                    <a:pt x="3642" y="7599"/>
                  </a:cubicBezTo>
                  <a:cubicBezTo>
                    <a:pt x="3725" y="7820"/>
                    <a:pt x="3983" y="7925"/>
                    <a:pt x="4210" y="7944"/>
                  </a:cubicBezTo>
                  <a:cubicBezTo>
                    <a:pt x="4242" y="7947"/>
                    <a:pt x="4273" y="7948"/>
                    <a:pt x="4304" y="7948"/>
                  </a:cubicBezTo>
                  <a:cubicBezTo>
                    <a:pt x="4925" y="7948"/>
                    <a:pt x="5437" y="7504"/>
                    <a:pt x="5924" y="7128"/>
                  </a:cubicBezTo>
                  <a:cubicBezTo>
                    <a:pt x="6395" y="6771"/>
                    <a:pt x="6947" y="6617"/>
                    <a:pt x="7510" y="6617"/>
                  </a:cubicBezTo>
                  <a:cubicBezTo>
                    <a:pt x="7733" y="6617"/>
                    <a:pt x="7958" y="6641"/>
                    <a:pt x="8179" y="6687"/>
                  </a:cubicBezTo>
                  <a:cubicBezTo>
                    <a:pt x="8601" y="6936"/>
                    <a:pt x="9035" y="7156"/>
                    <a:pt x="9437" y="7418"/>
                  </a:cubicBezTo>
                  <a:cubicBezTo>
                    <a:pt x="9533" y="7481"/>
                    <a:pt x="9631" y="7551"/>
                    <a:pt x="9721" y="7626"/>
                  </a:cubicBezTo>
                  <a:cubicBezTo>
                    <a:pt x="9603" y="7571"/>
                    <a:pt x="9472" y="7530"/>
                    <a:pt x="9326" y="7501"/>
                  </a:cubicBezTo>
                  <a:cubicBezTo>
                    <a:pt x="8413" y="7364"/>
                    <a:pt x="7882" y="7274"/>
                    <a:pt x="7245" y="7150"/>
                  </a:cubicBezTo>
                  <a:cubicBezTo>
                    <a:pt x="7154" y="7133"/>
                    <a:pt x="7071" y="7125"/>
                    <a:pt x="6995" y="7125"/>
                  </a:cubicBezTo>
                  <a:cubicBezTo>
                    <a:pt x="6576" y="7125"/>
                    <a:pt x="6383" y="7367"/>
                    <a:pt x="6354" y="7654"/>
                  </a:cubicBezTo>
                  <a:cubicBezTo>
                    <a:pt x="6347" y="7696"/>
                    <a:pt x="6347" y="7744"/>
                    <a:pt x="6354" y="7785"/>
                  </a:cubicBezTo>
                  <a:cubicBezTo>
                    <a:pt x="6367" y="7993"/>
                    <a:pt x="6457" y="8193"/>
                    <a:pt x="6603" y="8331"/>
                  </a:cubicBezTo>
                  <a:cubicBezTo>
                    <a:pt x="6796" y="8514"/>
                    <a:pt x="7086" y="8581"/>
                    <a:pt x="7424" y="8581"/>
                  </a:cubicBezTo>
                  <a:cubicBezTo>
                    <a:pt x="8342" y="8581"/>
                    <a:pt x="9609" y="8080"/>
                    <a:pt x="10225" y="8014"/>
                  </a:cubicBezTo>
                  <a:cubicBezTo>
                    <a:pt x="11769" y="8836"/>
                    <a:pt x="12303" y="9213"/>
                    <a:pt x="12351" y="9213"/>
                  </a:cubicBezTo>
                  <a:cubicBezTo>
                    <a:pt x="12366" y="9213"/>
                    <a:pt x="12332" y="9175"/>
                    <a:pt x="12264" y="9099"/>
                  </a:cubicBezTo>
                  <a:cubicBezTo>
                    <a:pt x="10238" y="7785"/>
                    <a:pt x="10273" y="7833"/>
                    <a:pt x="10238" y="7785"/>
                  </a:cubicBezTo>
                  <a:cubicBezTo>
                    <a:pt x="9873" y="7252"/>
                    <a:pt x="9583" y="6375"/>
                    <a:pt x="9367" y="5794"/>
                  </a:cubicBezTo>
                  <a:cubicBezTo>
                    <a:pt x="9150" y="5202"/>
                    <a:pt x="8686" y="4714"/>
                    <a:pt x="8267" y="4714"/>
                  </a:cubicBezTo>
                  <a:cubicBezTo>
                    <a:pt x="8192" y="4714"/>
                    <a:pt x="8118" y="4730"/>
                    <a:pt x="8048" y="4763"/>
                  </a:cubicBezTo>
                  <a:cubicBezTo>
                    <a:pt x="7902" y="4833"/>
                    <a:pt x="7841" y="4979"/>
                    <a:pt x="7826" y="5124"/>
                  </a:cubicBezTo>
                  <a:cubicBezTo>
                    <a:pt x="7777" y="5767"/>
                    <a:pt x="8240" y="6202"/>
                    <a:pt x="8773" y="6617"/>
                  </a:cubicBezTo>
                  <a:cubicBezTo>
                    <a:pt x="8712" y="6575"/>
                    <a:pt x="8642" y="6541"/>
                    <a:pt x="8572" y="6506"/>
                  </a:cubicBezTo>
                  <a:cubicBezTo>
                    <a:pt x="8511" y="6473"/>
                    <a:pt x="8441" y="6438"/>
                    <a:pt x="8372" y="6403"/>
                  </a:cubicBezTo>
                  <a:cubicBezTo>
                    <a:pt x="8089" y="6257"/>
                    <a:pt x="7612" y="6036"/>
                    <a:pt x="7612" y="6036"/>
                  </a:cubicBezTo>
                  <a:cubicBezTo>
                    <a:pt x="7598" y="6030"/>
                    <a:pt x="7577" y="6023"/>
                    <a:pt x="7563" y="6008"/>
                  </a:cubicBezTo>
                  <a:cubicBezTo>
                    <a:pt x="7260" y="5774"/>
                    <a:pt x="6983" y="5510"/>
                    <a:pt x="6782" y="5187"/>
                  </a:cubicBezTo>
                  <a:cubicBezTo>
                    <a:pt x="6022" y="3990"/>
                    <a:pt x="7183" y="2829"/>
                    <a:pt x="6740" y="1860"/>
                  </a:cubicBezTo>
                  <a:cubicBezTo>
                    <a:pt x="6571" y="1485"/>
                    <a:pt x="6321" y="1346"/>
                    <a:pt x="6084" y="1346"/>
                  </a:cubicBezTo>
                  <a:cubicBezTo>
                    <a:pt x="5778" y="1346"/>
                    <a:pt x="5493" y="1576"/>
                    <a:pt x="5426" y="1833"/>
                  </a:cubicBezTo>
                  <a:cubicBezTo>
                    <a:pt x="5247" y="2523"/>
                    <a:pt x="5579" y="3187"/>
                    <a:pt x="5891" y="3818"/>
                  </a:cubicBezTo>
                  <a:cubicBezTo>
                    <a:pt x="6063" y="4169"/>
                    <a:pt x="6236" y="4418"/>
                    <a:pt x="6472" y="4979"/>
                  </a:cubicBezTo>
                  <a:cubicBezTo>
                    <a:pt x="6533" y="5124"/>
                    <a:pt x="6603" y="5255"/>
                    <a:pt x="6686" y="5379"/>
                  </a:cubicBezTo>
                  <a:cubicBezTo>
                    <a:pt x="6105" y="4778"/>
                    <a:pt x="5531" y="4163"/>
                    <a:pt x="5103" y="3458"/>
                  </a:cubicBezTo>
                  <a:cubicBezTo>
                    <a:pt x="4743" y="2870"/>
                    <a:pt x="4597" y="2226"/>
                    <a:pt x="4529" y="1584"/>
                  </a:cubicBezTo>
                  <a:cubicBezTo>
                    <a:pt x="4422" y="724"/>
                    <a:pt x="3913" y="1"/>
                    <a:pt x="3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588989">
              <a:off x="8146435" y="3154768"/>
              <a:ext cx="1310355" cy="2366374"/>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0064157">
              <a:off x="-381705" y="932302"/>
              <a:ext cx="1021374" cy="1575066"/>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7200044">
              <a:off x="7414220" y="-1027640"/>
              <a:ext cx="1310271" cy="2420722"/>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13"/>
        <p:cNvGrpSpPr/>
        <p:nvPr/>
      </p:nvGrpSpPr>
      <p:grpSpPr>
        <a:xfrm>
          <a:off x="0" y="0"/>
          <a:ext cx="0" cy="0"/>
          <a:chOff x="0" y="0"/>
          <a:chExt cx="0" cy="0"/>
        </a:xfrm>
      </p:grpSpPr>
      <p:grpSp>
        <p:nvGrpSpPr>
          <p:cNvPr id="314" name="Google Shape;314;p32"/>
          <p:cNvGrpSpPr/>
          <p:nvPr/>
        </p:nvGrpSpPr>
        <p:grpSpPr>
          <a:xfrm rot="10800000">
            <a:off x="1005712" y="1159306"/>
            <a:ext cx="3052556" cy="2993824"/>
            <a:chOff x="5342466" y="1853534"/>
            <a:chExt cx="619016" cy="607119"/>
          </a:xfrm>
        </p:grpSpPr>
        <p:sp>
          <p:nvSpPr>
            <p:cNvPr id="315" name="Google Shape;315;p3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2"/>
          <p:cNvGrpSpPr/>
          <p:nvPr/>
        </p:nvGrpSpPr>
        <p:grpSpPr>
          <a:xfrm>
            <a:off x="1663513" y="1501350"/>
            <a:ext cx="1736932" cy="2255600"/>
            <a:chOff x="1959063" y="994213"/>
            <a:chExt cx="1736932" cy="2255600"/>
          </a:xfrm>
        </p:grpSpPr>
        <p:grpSp>
          <p:nvGrpSpPr>
            <p:cNvPr id="318" name="Google Shape;318;p32"/>
            <p:cNvGrpSpPr/>
            <p:nvPr/>
          </p:nvGrpSpPr>
          <p:grpSpPr>
            <a:xfrm>
              <a:off x="1959063" y="1407960"/>
              <a:ext cx="1736932" cy="1841853"/>
              <a:chOff x="1959063" y="3154260"/>
              <a:chExt cx="1736932" cy="1841853"/>
            </a:xfrm>
          </p:grpSpPr>
          <p:sp>
            <p:nvSpPr>
              <p:cNvPr id="319" name="Google Shape;319;p32"/>
              <p:cNvSpPr/>
              <p:nvPr/>
            </p:nvSpPr>
            <p:spPr>
              <a:xfrm>
                <a:off x="2241767" y="3154260"/>
                <a:ext cx="1197598" cy="1289304"/>
              </a:xfrm>
              <a:custGeom>
                <a:avLst/>
                <a:gdLst/>
                <a:ahLst/>
                <a:cxnLst/>
                <a:rect l="l" t="t" r="r" b="b"/>
                <a:pathLst>
                  <a:path w="10150" h="10927" extrusionOk="0">
                    <a:moveTo>
                      <a:pt x="5379" y="108"/>
                    </a:moveTo>
                    <a:cubicBezTo>
                      <a:pt x="4295" y="168"/>
                      <a:pt x="2763" y="469"/>
                      <a:pt x="2261" y="2898"/>
                    </a:cubicBezTo>
                    <a:cubicBezTo>
                      <a:pt x="2121" y="3480"/>
                      <a:pt x="1030" y="3681"/>
                      <a:pt x="1398" y="4791"/>
                    </a:cubicBezTo>
                    <a:cubicBezTo>
                      <a:pt x="1592" y="5407"/>
                      <a:pt x="1592" y="5989"/>
                      <a:pt x="1338" y="6410"/>
                    </a:cubicBezTo>
                    <a:cubicBezTo>
                      <a:pt x="0" y="8531"/>
                      <a:pt x="616" y="10706"/>
                      <a:pt x="4603" y="10839"/>
                    </a:cubicBezTo>
                    <a:cubicBezTo>
                      <a:pt x="7112" y="10926"/>
                      <a:pt x="9621" y="10090"/>
                      <a:pt x="9842" y="8585"/>
                    </a:cubicBezTo>
                    <a:cubicBezTo>
                      <a:pt x="10150" y="6798"/>
                      <a:pt x="9146" y="7053"/>
                      <a:pt x="9427" y="6357"/>
                    </a:cubicBezTo>
                    <a:cubicBezTo>
                      <a:pt x="9648" y="5795"/>
                      <a:pt x="9594" y="4958"/>
                      <a:pt x="9340" y="4791"/>
                    </a:cubicBezTo>
                    <a:cubicBezTo>
                      <a:pt x="8952" y="4544"/>
                      <a:pt x="8838" y="4042"/>
                      <a:pt x="8812" y="3788"/>
                    </a:cubicBezTo>
                    <a:cubicBezTo>
                      <a:pt x="8618" y="1974"/>
                      <a:pt x="7447" y="1"/>
                      <a:pt x="5379" y="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2215691" y="4032114"/>
                <a:ext cx="391609" cy="727188"/>
              </a:xfrm>
              <a:custGeom>
                <a:avLst/>
                <a:gdLst/>
                <a:ahLst/>
                <a:cxnLst/>
                <a:rect l="l" t="t" r="r" b="b"/>
                <a:pathLst>
                  <a:path w="3319" h="6163" extrusionOk="0">
                    <a:moveTo>
                      <a:pt x="2957" y="1"/>
                    </a:moveTo>
                    <a:cubicBezTo>
                      <a:pt x="2957" y="1"/>
                      <a:pt x="1559" y="221"/>
                      <a:pt x="1084" y="1145"/>
                    </a:cubicBezTo>
                    <a:cubicBezTo>
                      <a:pt x="723" y="1928"/>
                      <a:pt x="0" y="6163"/>
                      <a:pt x="669" y="5908"/>
                    </a:cubicBezTo>
                    <a:cubicBezTo>
                      <a:pt x="1532" y="5607"/>
                      <a:pt x="2061" y="5045"/>
                      <a:pt x="2844" y="3567"/>
                    </a:cubicBezTo>
                    <a:cubicBezTo>
                      <a:pt x="3319" y="2650"/>
                      <a:pt x="2957"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202442" y="3956364"/>
                <a:ext cx="463465" cy="809311"/>
              </a:xfrm>
              <a:custGeom>
                <a:avLst/>
                <a:gdLst/>
                <a:ahLst/>
                <a:cxnLst/>
                <a:rect l="l" t="t" r="r" b="b"/>
                <a:pathLst>
                  <a:path w="3928" h="6859" extrusionOk="0">
                    <a:moveTo>
                      <a:pt x="1" y="449"/>
                    </a:moveTo>
                    <a:cubicBezTo>
                      <a:pt x="1" y="449"/>
                      <a:pt x="1198" y="0"/>
                      <a:pt x="1700" y="529"/>
                    </a:cubicBezTo>
                    <a:cubicBezTo>
                      <a:pt x="2817" y="1733"/>
                      <a:pt x="3928" y="5661"/>
                      <a:pt x="2650" y="6611"/>
                    </a:cubicBezTo>
                    <a:cubicBezTo>
                      <a:pt x="2342" y="6858"/>
                      <a:pt x="1058" y="5881"/>
                      <a:pt x="308" y="2483"/>
                    </a:cubicBezTo>
                    <a:cubicBezTo>
                      <a:pt x="114" y="1673"/>
                      <a:pt x="1" y="449"/>
                      <a:pt x="1" y="4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2531432" y="3916836"/>
                <a:ext cx="759502" cy="1020163"/>
              </a:xfrm>
              <a:custGeom>
                <a:avLst/>
                <a:gdLst/>
                <a:ahLst/>
                <a:cxnLst/>
                <a:rect l="l" t="t" r="r" b="b"/>
                <a:pathLst>
                  <a:path w="6437" h="8646" extrusionOk="0">
                    <a:moveTo>
                      <a:pt x="1867" y="61"/>
                    </a:moveTo>
                    <a:cubicBezTo>
                      <a:pt x="1867" y="61"/>
                      <a:pt x="1814" y="476"/>
                      <a:pt x="1392" y="730"/>
                    </a:cubicBezTo>
                    <a:cubicBezTo>
                      <a:pt x="1004" y="978"/>
                      <a:pt x="529" y="1259"/>
                      <a:pt x="476" y="1232"/>
                    </a:cubicBezTo>
                    <a:cubicBezTo>
                      <a:pt x="308" y="1172"/>
                      <a:pt x="670" y="3935"/>
                      <a:pt x="0" y="5634"/>
                    </a:cubicBezTo>
                    <a:lnTo>
                      <a:pt x="837" y="8197"/>
                    </a:lnTo>
                    <a:lnTo>
                      <a:pt x="4490" y="8645"/>
                    </a:lnTo>
                    <a:cubicBezTo>
                      <a:pt x="4490" y="8645"/>
                      <a:pt x="5266" y="7140"/>
                      <a:pt x="6049" y="5581"/>
                    </a:cubicBezTo>
                    <a:cubicBezTo>
                      <a:pt x="6437" y="4825"/>
                      <a:pt x="5935" y="3627"/>
                      <a:pt x="5661" y="2871"/>
                    </a:cubicBezTo>
                    <a:cubicBezTo>
                      <a:pt x="5353" y="2095"/>
                      <a:pt x="5969" y="1118"/>
                      <a:pt x="5768" y="1031"/>
                    </a:cubicBezTo>
                    <a:cubicBezTo>
                      <a:pt x="5493" y="897"/>
                      <a:pt x="5186" y="784"/>
                      <a:pt x="4798" y="643"/>
                    </a:cubicBezTo>
                    <a:cubicBezTo>
                      <a:pt x="4095" y="422"/>
                      <a:pt x="4068" y="1"/>
                      <a:pt x="4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2751720" y="3643687"/>
                <a:ext cx="259814" cy="450967"/>
              </a:xfrm>
              <a:custGeom>
                <a:avLst/>
                <a:gdLst/>
                <a:ahLst/>
                <a:cxnLst/>
                <a:rect l="l" t="t" r="r" b="b"/>
                <a:pathLst>
                  <a:path w="2202" h="3822" extrusionOk="0">
                    <a:moveTo>
                      <a:pt x="0" y="1"/>
                    </a:moveTo>
                    <a:lnTo>
                      <a:pt x="2201" y="1"/>
                    </a:lnTo>
                    <a:lnTo>
                      <a:pt x="2201" y="3821"/>
                    </a:lnTo>
                    <a:lnTo>
                      <a:pt x="0" y="382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2735083" y="3857723"/>
                <a:ext cx="286716" cy="135101"/>
              </a:xfrm>
              <a:custGeom>
                <a:avLst/>
                <a:gdLst/>
                <a:ahLst/>
                <a:cxnLst/>
                <a:rect l="l" t="t" r="r" b="b"/>
                <a:pathLst>
                  <a:path w="2430" h="1145" extrusionOk="0">
                    <a:moveTo>
                      <a:pt x="1" y="0"/>
                    </a:moveTo>
                    <a:cubicBezTo>
                      <a:pt x="1" y="0"/>
                      <a:pt x="978" y="783"/>
                      <a:pt x="2122" y="114"/>
                    </a:cubicBezTo>
                    <a:lnTo>
                      <a:pt x="2429" y="0"/>
                    </a:lnTo>
                    <a:cubicBezTo>
                      <a:pt x="2429" y="0"/>
                      <a:pt x="2008" y="1117"/>
                      <a:pt x="1285" y="1144"/>
                    </a:cubicBezTo>
                    <a:cubicBezTo>
                      <a:pt x="810" y="1144"/>
                      <a:pt x="88" y="6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2847174" y="4150577"/>
                <a:ext cx="92504" cy="177697"/>
              </a:xfrm>
              <a:custGeom>
                <a:avLst/>
                <a:gdLst/>
                <a:ahLst/>
                <a:cxnLst/>
                <a:rect l="l" t="t" r="r" b="b"/>
                <a:pathLst>
                  <a:path w="784" h="1506" extrusionOk="0">
                    <a:moveTo>
                      <a:pt x="1" y="1506"/>
                    </a:moveTo>
                    <a:lnTo>
                      <a:pt x="503" y="0"/>
                    </a:lnTo>
                    <a:lnTo>
                      <a:pt x="784" y="15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2419342" y="4002970"/>
                <a:ext cx="970350" cy="993143"/>
              </a:xfrm>
              <a:custGeom>
                <a:avLst/>
                <a:gdLst/>
                <a:ahLst/>
                <a:cxnLst/>
                <a:rect l="l" t="t" r="r" b="b"/>
                <a:pathLst>
                  <a:path w="8224" h="8417" extrusionOk="0">
                    <a:moveTo>
                      <a:pt x="1198" y="301"/>
                    </a:moveTo>
                    <a:lnTo>
                      <a:pt x="562" y="3205"/>
                    </a:lnTo>
                    <a:cubicBezTo>
                      <a:pt x="562" y="3205"/>
                      <a:pt x="0" y="4904"/>
                      <a:pt x="924" y="5741"/>
                    </a:cubicBezTo>
                    <a:cubicBezTo>
                      <a:pt x="977" y="5767"/>
                      <a:pt x="1365" y="8390"/>
                      <a:pt x="1365" y="8390"/>
                    </a:cubicBezTo>
                    <a:lnTo>
                      <a:pt x="6919" y="8417"/>
                    </a:lnTo>
                    <a:cubicBezTo>
                      <a:pt x="6919" y="8417"/>
                      <a:pt x="6885" y="5988"/>
                      <a:pt x="6919" y="5961"/>
                    </a:cubicBezTo>
                    <a:cubicBezTo>
                      <a:pt x="8223" y="4737"/>
                      <a:pt x="7307" y="3091"/>
                      <a:pt x="7307" y="3091"/>
                    </a:cubicBezTo>
                    <a:lnTo>
                      <a:pt x="6919" y="0"/>
                    </a:lnTo>
                    <a:lnTo>
                      <a:pt x="6189" y="80"/>
                    </a:lnTo>
                    <a:lnTo>
                      <a:pt x="5915" y="2114"/>
                    </a:lnTo>
                    <a:lnTo>
                      <a:pt x="2342" y="2061"/>
                    </a:lnTo>
                    <a:lnTo>
                      <a:pt x="1733" y="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2627004" y="3239567"/>
                <a:ext cx="532961" cy="716922"/>
              </a:xfrm>
              <a:custGeom>
                <a:avLst/>
                <a:gdLst/>
                <a:ahLst/>
                <a:cxnLst/>
                <a:rect l="l" t="t" r="r" b="b"/>
                <a:pathLst>
                  <a:path w="4517" h="6076" extrusionOk="0">
                    <a:moveTo>
                      <a:pt x="2114" y="0"/>
                    </a:moveTo>
                    <a:cubicBezTo>
                      <a:pt x="3426" y="0"/>
                      <a:pt x="4516" y="723"/>
                      <a:pt x="4516" y="2342"/>
                    </a:cubicBezTo>
                    <a:cubicBezTo>
                      <a:pt x="4516" y="3961"/>
                      <a:pt x="3399" y="6075"/>
                      <a:pt x="2114" y="5855"/>
                    </a:cubicBezTo>
                    <a:cubicBezTo>
                      <a:pt x="609" y="5574"/>
                      <a:pt x="0" y="4349"/>
                      <a:pt x="0" y="2730"/>
                    </a:cubicBezTo>
                    <a:cubicBezTo>
                      <a:pt x="0" y="1118"/>
                      <a:pt x="810"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3087166" y="3535607"/>
                <a:ext cx="157989" cy="214038"/>
              </a:xfrm>
              <a:custGeom>
                <a:avLst/>
                <a:gdLst/>
                <a:ahLst/>
                <a:cxnLst/>
                <a:rect l="l" t="t" r="r" b="b"/>
                <a:pathLst>
                  <a:path w="1339" h="1814" extrusionOk="0">
                    <a:moveTo>
                      <a:pt x="255" y="696"/>
                    </a:moveTo>
                    <a:cubicBezTo>
                      <a:pt x="255" y="696"/>
                      <a:pt x="556" y="0"/>
                      <a:pt x="951" y="281"/>
                    </a:cubicBezTo>
                    <a:cubicBezTo>
                      <a:pt x="1339" y="556"/>
                      <a:pt x="783" y="1813"/>
                      <a:pt x="1" y="17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2498277" y="3535607"/>
                <a:ext cx="161174" cy="220292"/>
              </a:xfrm>
              <a:custGeom>
                <a:avLst/>
                <a:gdLst/>
                <a:ahLst/>
                <a:cxnLst/>
                <a:rect l="l" t="t" r="r" b="b"/>
                <a:pathLst>
                  <a:path w="1366" h="1867" extrusionOk="0">
                    <a:moveTo>
                      <a:pt x="1031" y="696"/>
                    </a:moveTo>
                    <a:cubicBezTo>
                      <a:pt x="1031" y="696"/>
                      <a:pt x="757" y="0"/>
                      <a:pt x="362" y="281"/>
                    </a:cubicBezTo>
                    <a:cubicBezTo>
                      <a:pt x="0" y="556"/>
                      <a:pt x="589" y="1867"/>
                      <a:pt x="1365" y="18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2537804" y="3594839"/>
                <a:ext cx="92386" cy="95574"/>
              </a:xfrm>
              <a:custGeom>
                <a:avLst/>
                <a:gdLst/>
                <a:ahLst/>
                <a:cxnLst/>
                <a:rect l="l" t="t" r="r" b="b"/>
                <a:pathLst>
                  <a:path w="783" h="810" extrusionOk="0">
                    <a:moveTo>
                      <a:pt x="756" y="810"/>
                    </a:moveTo>
                    <a:lnTo>
                      <a:pt x="756" y="810"/>
                    </a:lnTo>
                    <a:cubicBezTo>
                      <a:pt x="783" y="783"/>
                      <a:pt x="756" y="783"/>
                      <a:pt x="756" y="783"/>
                    </a:cubicBezTo>
                    <a:lnTo>
                      <a:pt x="756" y="669"/>
                    </a:lnTo>
                    <a:cubicBezTo>
                      <a:pt x="729" y="582"/>
                      <a:pt x="696" y="502"/>
                      <a:pt x="669" y="415"/>
                    </a:cubicBezTo>
                    <a:cubicBezTo>
                      <a:pt x="642" y="308"/>
                      <a:pt x="589" y="248"/>
                      <a:pt x="502" y="167"/>
                    </a:cubicBezTo>
                    <a:lnTo>
                      <a:pt x="475" y="141"/>
                    </a:lnTo>
                    <a:cubicBezTo>
                      <a:pt x="448" y="114"/>
                      <a:pt x="422" y="114"/>
                      <a:pt x="395" y="80"/>
                    </a:cubicBezTo>
                    <a:cubicBezTo>
                      <a:pt x="361" y="80"/>
                      <a:pt x="361" y="54"/>
                      <a:pt x="335" y="54"/>
                    </a:cubicBezTo>
                    <a:cubicBezTo>
                      <a:pt x="308" y="54"/>
                      <a:pt x="308" y="54"/>
                      <a:pt x="281" y="27"/>
                    </a:cubicBezTo>
                    <a:cubicBezTo>
                      <a:pt x="167" y="0"/>
                      <a:pt x="87" y="54"/>
                      <a:pt x="60" y="114"/>
                    </a:cubicBezTo>
                    <a:cubicBezTo>
                      <a:pt x="0" y="221"/>
                      <a:pt x="0" y="361"/>
                      <a:pt x="27" y="448"/>
                    </a:cubicBezTo>
                    <a:cubicBezTo>
                      <a:pt x="27" y="475"/>
                      <a:pt x="27" y="502"/>
                      <a:pt x="60" y="502"/>
                    </a:cubicBezTo>
                    <a:cubicBezTo>
                      <a:pt x="60" y="529"/>
                      <a:pt x="60" y="555"/>
                      <a:pt x="87" y="582"/>
                    </a:cubicBezTo>
                    <a:lnTo>
                      <a:pt x="87" y="582"/>
                    </a:lnTo>
                    <a:lnTo>
                      <a:pt x="87" y="582"/>
                    </a:lnTo>
                    <a:cubicBezTo>
                      <a:pt x="87" y="555"/>
                      <a:pt x="60" y="529"/>
                      <a:pt x="60" y="502"/>
                    </a:cubicBezTo>
                    <a:lnTo>
                      <a:pt x="60" y="448"/>
                    </a:lnTo>
                    <a:cubicBezTo>
                      <a:pt x="27" y="361"/>
                      <a:pt x="27" y="221"/>
                      <a:pt x="114" y="141"/>
                    </a:cubicBezTo>
                    <a:cubicBezTo>
                      <a:pt x="141" y="114"/>
                      <a:pt x="194" y="80"/>
                      <a:pt x="254" y="114"/>
                    </a:cubicBezTo>
                    <a:lnTo>
                      <a:pt x="308" y="114"/>
                    </a:lnTo>
                    <a:cubicBezTo>
                      <a:pt x="335" y="141"/>
                      <a:pt x="335" y="141"/>
                      <a:pt x="361" y="141"/>
                    </a:cubicBezTo>
                    <a:cubicBezTo>
                      <a:pt x="395" y="167"/>
                      <a:pt x="395" y="167"/>
                      <a:pt x="422" y="194"/>
                    </a:cubicBezTo>
                    <a:cubicBezTo>
                      <a:pt x="448" y="194"/>
                      <a:pt x="448" y="221"/>
                      <a:pt x="475" y="221"/>
                    </a:cubicBezTo>
                    <a:cubicBezTo>
                      <a:pt x="529" y="281"/>
                      <a:pt x="589" y="335"/>
                      <a:pt x="616" y="415"/>
                    </a:cubicBezTo>
                    <a:cubicBezTo>
                      <a:pt x="669" y="502"/>
                      <a:pt x="696" y="582"/>
                      <a:pt x="729" y="696"/>
                    </a:cubicBezTo>
                    <a:cubicBezTo>
                      <a:pt x="729" y="723"/>
                      <a:pt x="729" y="749"/>
                      <a:pt x="756" y="783"/>
                    </a:cubicBezTo>
                    <a:lnTo>
                      <a:pt x="756" y="810"/>
                    </a:lnTo>
                    <a:lnTo>
                      <a:pt x="756" y="810"/>
                    </a:lnTo>
                    <a:lnTo>
                      <a:pt x="756" y="8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2570959" y="3614543"/>
                <a:ext cx="42712" cy="112211"/>
              </a:xfrm>
              <a:custGeom>
                <a:avLst/>
                <a:gdLst/>
                <a:ahLst/>
                <a:cxnLst/>
                <a:rect l="l" t="t" r="r" b="b"/>
                <a:pathLst>
                  <a:path w="362" h="951" extrusionOk="0">
                    <a:moveTo>
                      <a:pt x="167" y="0"/>
                    </a:moveTo>
                    <a:lnTo>
                      <a:pt x="167" y="0"/>
                    </a:lnTo>
                    <a:lnTo>
                      <a:pt x="114" y="0"/>
                    </a:lnTo>
                    <a:cubicBezTo>
                      <a:pt x="80" y="27"/>
                      <a:pt x="80" y="27"/>
                      <a:pt x="54" y="54"/>
                    </a:cubicBezTo>
                    <a:cubicBezTo>
                      <a:pt x="27" y="114"/>
                      <a:pt x="0" y="194"/>
                      <a:pt x="0" y="248"/>
                    </a:cubicBezTo>
                    <a:cubicBezTo>
                      <a:pt x="0" y="362"/>
                      <a:pt x="27" y="502"/>
                      <a:pt x="80" y="643"/>
                    </a:cubicBezTo>
                    <a:cubicBezTo>
                      <a:pt x="114" y="696"/>
                      <a:pt x="141" y="750"/>
                      <a:pt x="194" y="810"/>
                    </a:cubicBezTo>
                    <a:cubicBezTo>
                      <a:pt x="221" y="863"/>
                      <a:pt x="281" y="890"/>
                      <a:pt x="335" y="950"/>
                    </a:cubicBezTo>
                    <a:lnTo>
                      <a:pt x="361" y="950"/>
                    </a:lnTo>
                    <a:lnTo>
                      <a:pt x="361" y="917"/>
                    </a:lnTo>
                    <a:cubicBezTo>
                      <a:pt x="308" y="863"/>
                      <a:pt x="281" y="837"/>
                      <a:pt x="221" y="783"/>
                    </a:cubicBezTo>
                    <a:cubicBezTo>
                      <a:pt x="194" y="723"/>
                      <a:pt x="167" y="669"/>
                      <a:pt x="141" y="616"/>
                    </a:cubicBezTo>
                    <a:cubicBezTo>
                      <a:pt x="80" y="502"/>
                      <a:pt x="54" y="362"/>
                      <a:pt x="54" y="248"/>
                    </a:cubicBezTo>
                    <a:cubicBezTo>
                      <a:pt x="54" y="194"/>
                      <a:pt x="54" y="141"/>
                      <a:pt x="80" y="81"/>
                    </a:cubicBezTo>
                    <a:cubicBezTo>
                      <a:pt x="114" y="54"/>
                      <a:pt x="114" y="27"/>
                      <a:pt x="141" y="27"/>
                    </a:cubicBezTo>
                    <a:lnTo>
                      <a:pt x="167" y="27"/>
                    </a:lnTo>
                    <a:lnTo>
                      <a:pt x="167" y="0"/>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3093537" y="3594839"/>
                <a:ext cx="102651" cy="118464"/>
              </a:xfrm>
              <a:custGeom>
                <a:avLst/>
                <a:gdLst/>
                <a:ahLst/>
                <a:cxnLst/>
                <a:rect l="l" t="t" r="r" b="b"/>
                <a:pathLst>
                  <a:path w="870" h="1004" extrusionOk="0">
                    <a:moveTo>
                      <a:pt x="34" y="977"/>
                    </a:moveTo>
                    <a:lnTo>
                      <a:pt x="60" y="977"/>
                    </a:lnTo>
                    <a:cubicBezTo>
                      <a:pt x="87" y="950"/>
                      <a:pt x="87" y="890"/>
                      <a:pt x="114" y="863"/>
                    </a:cubicBezTo>
                    <a:cubicBezTo>
                      <a:pt x="141" y="783"/>
                      <a:pt x="167" y="696"/>
                      <a:pt x="228" y="616"/>
                    </a:cubicBezTo>
                    <a:cubicBezTo>
                      <a:pt x="254" y="529"/>
                      <a:pt x="281" y="448"/>
                      <a:pt x="335" y="361"/>
                    </a:cubicBezTo>
                    <a:cubicBezTo>
                      <a:pt x="368" y="281"/>
                      <a:pt x="422" y="221"/>
                      <a:pt x="475" y="141"/>
                    </a:cubicBezTo>
                    <a:cubicBezTo>
                      <a:pt x="502" y="114"/>
                      <a:pt x="535" y="114"/>
                      <a:pt x="535" y="80"/>
                    </a:cubicBezTo>
                    <a:cubicBezTo>
                      <a:pt x="589" y="54"/>
                      <a:pt x="669" y="27"/>
                      <a:pt x="729" y="54"/>
                    </a:cubicBezTo>
                    <a:cubicBezTo>
                      <a:pt x="783" y="54"/>
                      <a:pt x="837" y="114"/>
                      <a:pt x="837" y="167"/>
                    </a:cubicBezTo>
                    <a:lnTo>
                      <a:pt x="837" y="167"/>
                    </a:lnTo>
                    <a:lnTo>
                      <a:pt x="870" y="167"/>
                    </a:lnTo>
                    <a:cubicBezTo>
                      <a:pt x="837" y="54"/>
                      <a:pt x="756" y="27"/>
                      <a:pt x="669" y="0"/>
                    </a:cubicBezTo>
                    <a:cubicBezTo>
                      <a:pt x="616" y="0"/>
                      <a:pt x="562" y="0"/>
                      <a:pt x="502" y="27"/>
                    </a:cubicBezTo>
                    <a:cubicBezTo>
                      <a:pt x="475" y="54"/>
                      <a:pt x="448" y="54"/>
                      <a:pt x="422" y="80"/>
                    </a:cubicBezTo>
                    <a:cubicBezTo>
                      <a:pt x="335" y="194"/>
                      <a:pt x="254" y="308"/>
                      <a:pt x="201" y="415"/>
                    </a:cubicBezTo>
                    <a:cubicBezTo>
                      <a:pt x="167" y="475"/>
                      <a:pt x="141" y="529"/>
                      <a:pt x="141" y="582"/>
                    </a:cubicBezTo>
                    <a:cubicBezTo>
                      <a:pt x="87" y="696"/>
                      <a:pt x="87" y="783"/>
                      <a:pt x="60" y="863"/>
                    </a:cubicBezTo>
                    <a:cubicBezTo>
                      <a:pt x="34" y="890"/>
                      <a:pt x="34" y="917"/>
                      <a:pt x="34" y="950"/>
                    </a:cubicBezTo>
                    <a:cubicBezTo>
                      <a:pt x="34" y="950"/>
                      <a:pt x="0" y="950"/>
                      <a:pt x="0" y="977"/>
                    </a:cubicBezTo>
                    <a:lnTo>
                      <a:pt x="34" y="977"/>
                    </a:lnTo>
                    <a:lnTo>
                      <a:pt x="34" y="10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3120321" y="3617729"/>
                <a:ext cx="49084" cy="92388"/>
              </a:xfrm>
              <a:custGeom>
                <a:avLst/>
                <a:gdLst/>
                <a:ahLst/>
                <a:cxnLst/>
                <a:rect l="l" t="t" r="r" b="b"/>
                <a:pathLst>
                  <a:path w="416" h="783" extrusionOk="0">
                    <a:moveTo>
                      <a:pt x="108" y="0"/>
                    </a:moveTo>
                    <a:cubicBezTo>
                      <a:pt x="108" y="0"/>
                      <a:pt x="141" y="27"/>
                      <a:pt x="108" y="27"/>
                    </a:cubicBezTo>
                    <a:lnTo>
                      <a:pt x="108" y="27"/>
                    </a:lnTo>
                    <a:lnTo>
                      <a:pt x="108" y="27"/>
                    </a:lnTo>
                    <a:cubicBezTo>
                      <a:pt x="141" y="54"/>
                      <a:pt x="141" y="54"/>
                      <a:pt x="108" y="54"/>
                    </a:cubicBezTo>
                    <a:lnTo>
                      <a:pt x="141" y="54"/>
                    </a:lnTo>
                    <a:lnTo>
                      <a:pt x="141" y="54"/>
                    </a:lnTo>
                    <a:cubicBezTo>
                      <a:pt x="195" y="54"/>
                      <a:pt x="248" y="87"/>
                      <a:pt x="275" y="141"/>
                    </a:cubicBezTo>
                    <a:cubicBezTo>
                      <a:pt x="308" y="167"/>
                      <a:pt x="335" y="221"/>
                      <a:pt x="335" y="281"/>
                    </a:cubicBezTo>
                    <a:cubicBezTo>
                      <a:pt x="308" y="388"/>
                      <a:pt x="275" y="475"/>
                      <a:pt x="221" y="529"/>
                    </a:cubicBezTo>
                    <a:cubicBezTo>
                      <a:pt x="168" y="616"/>
                      <a:pt x="108" y="669"/>
                      <a:pt x="27" y="756"/>
                    </a:cubicBezTo>
                    <a:cubicBezTo>
                      <a:pt x="27" y="756"/>
                      <a:pt x="1" y="756"/>
                      <a:pt x="27" y="783"/>
                    </a:cubicBezTo>
                    <a:lnTo>
                      <a:pt x="54" y="783"/>
                    </a:lnTo>
                    <a:cubicBezTo>
                      <a:pt x="141" y="696"/>
                      <a:pt x="248" y="616"/>
                      <a:pt x="308" y="529"/>
                    </a:cubicBezTo>
                    <a:cubicBezTo>
                      <a:pt x="362" y="475"/>
                      <a:pt x="389" y="388"/>
                      <a:pt x="389" y="308"/>
                    </a:cubicBezTo>
                    <a:cubicBezTo>
                      <a:pt x="416" y="221"/>
                      <a:pt x="389" y="141"/>
                      <a:pt x="335" y="87"/>
                    </a:cubicBezTo>
                    <a:cubicBezTo>
                      <a:pt x="275" y="27"/>
                      <a:pt x="221" y="0"/>
                      <a:pt x="141" y="0"/>
                    </a:cubicBezTo>
                    <a:lnTo>
                      <a:pt x="141" y="0"/>
                    </a:lnTo>
                    <a:cubicBezTo>
                      <a:pt x="108" y="27"/>
                      <a:pt x="10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2876435" y="3575016"/>
                <a:ext cx="16637" cy="177815"/>
              </a:xfrm>
              <a:custGeom>
                <a:avLst/>
                <a:gdLst/>
                <a:ahLst/>
                <a:cxnLst/>
                <a:rect l="l" t="t" r="r" b="b"/>
                <a:pathLst>
                  <a:path w="141" h="1507" extrusionOk="0">
                    <a:moveTo>
                      <a:pt x="114" y="1"/>
                    </a:moveTo>
                    <a:lnTo>
                      <a:pt x="114" y="1"/>
                    </a:lnTo>
                    <a:cubicBezTo>
                      <a:pt x="87" y="1"/>
                      <a:pt x="87" y="1"/>
                      <a:pt x="87" y="28"/>
                    </a:cubicBezTo>
                    <a:cubicBezTo>
                      <a:pt x="87" y="54"/>
                      <a:pt x="87" y="115"/>
                      <a:pt x="61" y="141"/>
                    </a:cubicBezTo>
                    <a:cubicBezTo>
                      <a:pt x="34" y="282"/>
                      <a:pt x="34" y="389"/>
                      <a:pt x="0" y="503"/>
                    </a:cubicBezTo>
                    <a:lnTo>
                      <a:pt x="0" y="750"/>
                    </a:lnTo>
                    <a:cubicBezTo>
                      <a:pt x="0" y="951"/>
                      <a:pt x="34" y="1145"/>
                      <a:pt x="61" y="1366"/>
                    </a:cubicBezTo>
                    <a:cubicBezTo>
                      <a:pt x="87" y="1392"/>
                      <a:pt x="87" y="1392"/>
                      <a:pt x="87" y="1419"/>
                    </a:cubicBezTo>
                    <a:cubicBezTo>
                      <a:pt x="87" y="1453"/>
                      <a:pt x="114" y="1479"/>
                      <a:pt x="114" y="1506"/>
                    </a:cubicBezTo>
                    <a:lnTo>
                      <a:pt x="114" y="1506"/>
                    </a:lnTo>
                    <a:lnTo>
                      <a:pt x="114" y="1506"/>
                    </a:lnTo>
                    <a:lnTo>
                      <a:pt x="114" y="1419"/>
                    </a:lnTo>
                    <a:lnTo>
                      <a:pt x="114" y="1312"/>
                    </a:lnTo>
                    <a:lnTo>
                      <a:pt x="114" y="891"/>
                    </a:lnTo>
                    <a:lnTo>
                      <a:pt x="114" y="643"/>
                    </a:lnTo>
                    <a:lnTo>
                      <a:pt x="114" y="362"/>
                    </a:lnTo>
                    <a:cubicBezTo>
                      <a:pt x="114" y="282"/>
                      <a:pt x="141" y="222"/>
                      <a:pt x="141" y="141"/>
                    </a:cubicBezTo>
                    <a:lnTo>
                      <a:pt x="141" y="54"/>
                    </a:lnTo>
                    <a:lnTo>
                      <a:pt x="141" y="1"/>
                    </a:lnTo>
                    <a:lnTo>
                      <a:pt x="141" y="1"/>
                    </a:lnTo>
                    <a:lnTo>
                      <a:pt x="141" y="1"/>
                    </a:lnTo>
                    <a:lnTo>
                      <a:pt x="114" y="1"/>
                    </a:lnTo>
                    <a:lnTo>
                      <a:pt x="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2689303" y="3670589"/>
                <a:ext cx="118580" cy="118464"/>
              </a:xfrm>
              <a:custGeom>
                <a:avLst/>
                <a:gdLst/>
                <a:ahLst/>
                <a:cxnLst/>
                <a:rect l="l" t="t" r="r" b="b"/>
                <a:pathLst>
                  <a:path w="1005" h="1004" extrusionOk="0">
                    <a:moveTo>
                      <a:pt x="502" y="0"/>
                    </a:moveTo>
                    <a:cubicBezTo>
                      <a:pt x="783" y="0"/>
                      <a:pt x="1004" y="221"/>
                      <a:pt x="1004" y="502"/>
                    </a:cubicBezTo>
                    <a:cubicBezTo>
                      <a:pt x="1004" y="776"/>
                      <a:pt x="783" y="1004"/>
                      <a:pt x="502" y="1004"/>
                    </a:cubicBezTo>
                    <a:cubicBezTo>
                      <a:pt x="221" y="1004"/>
                      <a:pt x="1" y="776"/>
                      <a:pt x="1" y="502"/>
                    </a:cubicBezTo>
                    <a:cubicBezTo>
                      <a:pt x="1" y="221"/>
                      <a:pt x="221" y="0"/>
                      <a:pt x="502" y="0"/>
                    </a:cubicBezTo>
                    <a:close/>
                  </a:path>
                </a:pathLst>
              </a:custGeom>
              <a:solidFill>
                <a:srgbClr val="E99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2955371" y="3670589"/>
                <a:ext cx="118462" cy="118464"/>
              </a:xfrm>
              <a:custGeom>
                <a:avLst/>
                <a:gdLst/>
                <a:ahLst/>
                <a:cxnLst/>
                <a:rect l="l" t="t" r="r" b="b"/>
                <a:pathLst>
                  <a:path w="1004" h="1004" extrusionOk="0">
                    <a:moveTo>
                      <a:pt x="502" y="0"/>
                    </a:moveTo>
                    <a:cubicBezTo>
                      <a:pt x="783" y="0"/>
                      <a:pt x="1004" y="221"/>
                      <a:pt x="1004" y="502"/>
                    </a:cubicBezTo>
                    <a:cubicBezTo>
                      <a:pt x="1004" y="776"/>
                      <a:pt x="783" y="1004"/>
                      <a:pt x="502" y="1004"/>
                    </a:cubicBezTo>
                    <a:cubicBezTo>
                      <a:pt x="228" y="1004"/>
                      <a:pt x="0" y="776"/>
                      <a:pt x="0" y="502"/>
                    </a:cubicBezTo>
                    <a:cubicBezTo>
                      <a:pt x="0" y="221"/>
                      <a:pt x="228" y="0"/>
                      <a:pt x="502" y="0"/>
                    </a:cubicBezTo>
                    <a:close/>
                  </a:path>
                </a:pathLst>
              </a:custGeom>
              <a:solidFill>
                <a:srgbClr val="E99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2959264" y="3518970"/>
                <a:ext cx="91678" cy="39645"/>
              </a:xfrm>
              <a:custGeom>
                <a:avLst/>
                <a:gdLst/>
                <a:ahLst/>
                <a:cxnLst/>
                <a:rect l="l" t="t" r="r" b="b"/>
                <a:pathLst>
                  <a:path w="777" h="336" extrusionOk="0">
                    <a:moveTo>
                      <a:pt x="28" y="309"/>
                    </a:moveTo>
                    <a:cubicBezTo>
                      <a:pt x="81" y="309"/>
                      <a:pt x="28" y="335"/>
                      <a:pt x="81" y="335"/>
                    </a:cubicBezTo>
                    <a:cubicBezTo>
                      <a:pt x="108" y="335"/>
                      <a:pt x="108" y="309"/>
                      <a:pt x="135" y="309"/>
                    </a:cubicBezTo>
                    <a:cubicBezTo>
                      <a:pt x="168" y="282"/>
                      <a:pt x="195" y="282"/>
                      <a:pt x="222" y="255"/>
                    </a:cubicBezTo>
                    <a:cubicBezTo>
                      <a:pt x="275" y="222"/>
                      <a:pt x="362" y="195"/>
                      <a:pt x="416" y="168"/>
                    </a:cubicBezTo>
                    <a:cubicBezTo>
                      <a:pt x="503" y="141"/>
                      <a:pt x="583" y="115"/>
                      <a:pt x="636" y="88"/>
                    </a:cubicBezTo>
                    <a:lnTo>
                      <a:pt x="750" y="88"/>
                    </a:lnTo>
                    <a:cubicBezTo>
                      <a:pt x="750" y="88"/>
                      <a:pt x="777" y="88"/>
                      <a:pt x="777" y="54"/>
                    </a:cubicBezTo>
                    <a:lnTo>
                      <a:pt x="750" y="54"/>
                    </a:lnTo>
                    <a:cubicBezTo>
                      <a:pt x="670" y="1"/>
                      <a:pt x="583" y="1"/>
                      <a:pt x="469" y="1"/>
                    </a:cubicBezTo>
                    <a:cubicBezTo>
                      <a:pt x="389" y="1"/>
                      <a:pt x="335" y="28"/>
                      <a:pt x="275" y="54"/>
                    </a:cubicBezTo>
                    <a:cubicBezTo>
                      <a:pt x="222" y="54"/>
                      <a:pt x="168" y="88"/>
                      <a:pt x="108" y="115"/>
                    </a:cubicBezTo>
                    <a:cubicBezTo>
                      <a:pt x="81" y="141"/>
                      <a:pt x="28" y="168"/>
                      <a:pt x="1" y="222"/>
                    </a:cubicBezTo>
                    <a:lnTo>
                      <a:pt x="1" y="222"/>
                    </a:lnTo>
                    <a:cubicBezTo>
                      <a:pt x="1" y="282"/>
                      <a:pt x="1" y="255"/>
                      <a:pt x="28" y="282"/>
                    </a:cubicBezTo>
                    <a:lnTo>
                      <a:pt x="28" y="3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2715379" y="3522156"/>
                <a:ext cx="109023" cy="42713"/>
              </a:xfrm>
              <a:custGeom>
                <a:avLst/>
                <a:gdLst/>
                <a:ahLst/>
                <a:cxnLst/>
                <a:rect l="l" t="t" r="r" b="b"/>
                <a:pathLst>
                  <a:path w="924" h="362" extrusionOk="0">
                    <a:moveTo>
                      <a:pt x="837" y="362"/>
                    </a:moveTo>
                    <a:lnTo>
                      <a:pt x="863" y="335"/>
                    </a:lnTo>
                    <a:lnTo>
                      <a:pt x="897" y="335"/>
                    </a:lnTo>
                    <a:lnTo>
                      <a:pt x="897" y="308"/>
                    </a:lnTo>
                    <a:cubicBezTo>
                      <a:pt x="924" y="228"/>
                      <a:pt x="924" y="362"/>
                      <a:pt x="897" y="282"/>
                    </a:cubicBezTo>
                    <a:lnTo>
                      <a:pt x="897" y="282"/>
                    </a:lnTo>
                    <a:cubicBezTo>
                      <a:pt x="897" y="255"/>
                      <a:pt x="897" y="255"/>
                      <a:pt x="863" y="255"/>
                    </a:cubicBezTo>
                    <a:cubicBezTo>
                      <a:pt x="810" y="168"/>
                      <a:pt x="756" y="141"/>
                      <a:pt x="669" y="88"/>
                    </a:cubicBezTo>
                    <a:cubicBezTo>
                      <a:pt x="616" y="61"/>
                      <a:pt x="562" y="27"/>
                      <a:pt x="502" y="27"/>
                    </a:cubicBezTo>
                    <a:cubicBezTo>
                      <a:pt x="449" y="1"/>
                      <a:pt x="362" y="1"/>
                      <a:pt x="308" y="27"/>
                    </a:cubicBezTo>
                    <a:cubicBezTo>
                      <a:pt x="194" y="27"/>
                      <a:pt x="114" y="61"/>
                      <a:pt x="27" y="114"/>
                    </a:cubicBezTo>
                    <a:lnTo>
                      <a:pt x="0" y="114"/>
                    </a:lnTo>
                    <a:cubicBezTo>
                      <a:pt x="0" y="141"/>
                      <a:pt x="27" y="141"/>
                      <a:pt x="27" y="141"/>
                    </a:cubicBezTo>
                    <a:lnTo>
                      <a:pt x="194" y="141"/>
                    </a:lnTo>
                    <a:cubicBezTo>
                      <a:pt x="228" y="141"/>
                      <a:pt x="255" y="168"/>
                      <a:pt x="281" y="168"/>
                    </a:cubicBezTo>
                    <a:cubicBezTo>
                      <a:pt x="335" y="168"/>
                      <a:pt x="362" y="195"/>
                      <a:pt x="395" y="195"/>
                    </a:cubicBezTo>
                    <a:cubicBezTo>
                      <a:pt x="449" y="195"/>
                      <a:pt x="475" y="228"/>
                      <a:pt x="502" y="228"/>
                    </a:cubicBezTo>
                    <a:cubicBezTo>
                      <a:pt x="529" y="255"/>
                      <a:pt x="562" y="255"/>
                      <a:pt x="589" y="255"/>
                    </a:cubicBezTo>
                    <a:cubicBezTo>
                      <a:pt x="669" y="282"/>
                      <a:pt x="756" y="335"/>
                      <a:pt x="810" y="3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2709007" y="3608172"/>
                <a:ext cx="121766" cy="42831"/>
              </a:xfrm>
              <a:custGeom>
                <a:avLst/>
                <a:gdLst/>
                <a:ahLst/>
                <a:cxnLst/>
                <a:rect l="l" t="t" r="r" b="b"/>
                <a:pathLst>
                  <a:path w="1032" h="363" extrusionOk="0">
                    <a:moveTo>
                      <a:pt x="1004" y="248"/>
                    </a:moveTo>
                    <a:lnTo>
                      <a:pt x="1004" y="248"/>
                    </a:lnTo>
                    <a:lnTo>
                      <a:pt x="1004" y="248"/>
                    </a:lnTo>
                    <a:lnTo>
                      <a:pt x="1004" y="248"/>
                    </a:lnTo>
                    <a:cubicBezTo>
                      <a:pt x="1004" y="222"/>
                      <a:pt x="1004" y="222"/>
                      <a:pt x="1031" y="222"/>
                    </a:cubicBezTo>
                    <a:lnTo>
                      <a:pt x="1004" y="222"/>
                    </a:lnTo>
                    <a:lnTo>
                      <a:pt x="1004" y="222"/>
                    </a:lnTo>
                    <a:cubicBezTo>
                      <a:pt x="1004" y="195"/>
                      <a:pt x="978" y="195"/>
                      <a:pt x="978" y="168"/>
                    </a:cubicBezTo>
                    <a:lnTo>
                      <a:pt x="951" y="168"/>
                    </a:lnTo>
                    <a:cubicBezTo>
                      <a:pt x="917" y="135"/>
                      <a:pt x="891" y="108"/>
                      <a:pt x="837" y="81"/>
                    </a:cubicBezTo>
                    <a:cubicBezTo>
                      <a:pt x="837" y="54"/>
                      <a:pt x="784" y="54"/>
                      <a:pt x="750" y="28"/>
                    </a:cubicBezTo>
                    <a:cubicBezTo>
                      <a:pt x="723" y="28"/>
                      <a:pt x="670" y="1"/>
                      <a:pt x="616" y="1"/>
                    </a:cubicBezTo>
                    <a:cubicBezTo>
                      <a:pt x="556" y="1"/>
                      <a:pt x="476" y="28"/>
                      <a:pt x="416" y="28"/>
                    </a:cubicBezTo>
                    <a:cubicBezTo>
                      <a:pt x="389" y="54"/>
                      <a:pt x="335" y="54"/>
                      <a:pt x="309" y="81"/>
                    </a:cubicBezTo>
                    <a:cubicBezTo>
                      <a:pt x="195" y="135"/>
                      <a:pt x="81" y="222"/>
                      <a:pt x="1" y="302"/>
                    </a:cubicBezTo>
                    <a:lnTo>
                      <a:pt x="1" y="335"/>
                    </a:lnTo>
                    <a:cubicBezTo>
                      <a:pt x="1" y="362"/>
                      <a:pt x="28" y="362"/>
                      <a:pt x="28" y="335"/>
                    </a:cubicBezTo>
                    <a:cubicBezTo>
                      <a:pt x="141" y="302"/>
                      <a:pt x="248" y="248"/>
                      <a:pt x="389" y="195"/>
                    </a:cubicBezTo>
                    <a:cubicBezTo>
                      <a:pt x="416" y="195"/>
                      <a:pt x="476" y="195"/>
                      <a:pt x="529" y="168"/>
                    </a:cubicBezTo>
                    <a:cubicBezTo>
                      <a:pt x="583" y="168"/>
                      <a:pt x="643" y="168"/>
                      <a:pt x="697" y="195"/>
                    </a:cubicBezTo>
                    <a:cubicBezTo>
                      <a:pt x="750" y="195"/>
                      <a:pt x="784" y="222"/>
                      <a:pt x="810" y="222"/>
                    </a:cubicBezTo>
                    <a:cubicBezTo>
                      <a:pt x="837" y="248"/>
                      <a:pt x="864" y="248"/>
                      <a:pt x="891" y="248"/>
                    </a:cubicBezTo>
                    <a:cubicBezTo>
                      <a:pt x="917" y="248"/>
                      <a:pt x="917" y="275"/>
                      <a:pt x="917" y="275"/>
                    </a:cubicBezTo>
                    <a:lnTo>
                      <a:pt x="1004" y="2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2965636" y="3571948"/>
                <a:ext cx="121648" cy="56164"/>
              </a:xfrm>
              <a:custGeom>
                <a:avLst/>
                <a:gdLst/>
                <a:ahLst/>
                <a:cxnLst/>
                <a:rect l="l" t="t" r="r" b="b"/>
                <a:pathLst>
                  <a:path w="1031" h="476" extrusionOk="0">
                    <a:moveTo>
                      <a:pt x="114" y="442"/>
                    </a:moveTo>
                    <a:cubicBezTo>
                      <a:pt x="114" y="442"/>
                      <a:pt x="81" y="475"/>
                      <a:pt x="168" y="475"/>
                    </a:cubicBezTo>
                    <a:lnTo>
                      <a:pt x="168" y="475"/>
                    </a:lnTo>
                    <a:cubicBezTo>
                      <a:pt x="194" y="442"/>
                      <a:pt x="221" y="415"/>
                      <a:pt x="221" y="415"/>
                    </a:cubicBezTo>
                    <a:cubicBezTo>
                      <a:pt x="248" y="388"/>
                      <a:pt x="281" y="361"/>
                      <a:pt x="308" y="335"/>
                    </a:cubicBezTo>
                    <a:cubicBezTo>
                      <a:pt x="308" y="335"/>
                      <a:pt x="335" y="335"/>
                      <a:pt x="335" y="308"/>
                    </a:cubicBezTo>
                    <a:cubicBezTo>
                      <a:pt x="415" y="274"/>
                      <a:pt x="475" y="248"/>
                      <a:pt x="529" y="221"/>
                    </a:cubicBezTo>
                    <a:cubicBezTo>
                      <a:pt x="556" y="194"/>
                      <a:pt x="616" y="167"/>
                      <a:pt x="643" y="167"/>
                    </a:cubicBezTo>
                    <a:cubicBezTo>
                      <a:pt x="696" y="141"/>
                      <a:pt x="723" y="141"/>
                      <a:pt x="783" y="107"/>
                    </a:cubicBezTo>
                    <a:lnTo>
                      <a:pt x="977" y="107"/>
                    </a:lnTo>
                    <a:cubicBezTo>
                      <a:pt x="1004" y="107"/>
                      <a:pt x="1004" y="107"/>
                      <a:pt x="1004" y="80"/>
                    </a:cubicBezTo>
                    <a:cubicBezTo>
                      <a:pt x="1031" y="80"/>
                      <a:pt x="1004" y="54"/>
                      <a:pt x="1004" y="54"/>
                    </a:cubicBezTo>
                    <a:cubicBezTo>
                      <a:pt x="917" y="27"/>
                      <a:pt x="863" y="27"/>
                      <a:pt x="783" y="27"/>
                    </a:cubicBezTo>
                    <a:cubicBezTo>
                      <a:pt x="750" y="0"/>
                      <a:pt x="723" y="27"/>
                      <a:pt x="696" y="27"/>
                    </a:cubicBezTo>
                    <a:cubicBezTo>
                      <a:pt x="616" y="27"/>
                      <a:pt x="529" y="54"/>
                      <a:pt x="475" y="80"/>
                    </a:cubicBezTo>
                    <a:cubicBezTo>
                      <a:pt x="388" y="107"/>
                      <a:pt x="335" y="141"/>
                      <a:pt x="281" y="194"/>
                    </a:cubicBezTo>
                    <a:cubicBezTo>
                      <a:pt x="248" y="221"/>
                      <a:pt x="221" y="221"/>
                      <a:pt x="194" y="248"/>
                    </a:cubicBezTo>
                    <a:cubicBezTo>
                      <a:pt x="168" y="274"/>
                      <a:pt x="168" y="308"/>
                      <a:pt x="141" y="361"/>
                    </a:cubicBezTo>
                    <a:lnTo>
                      <a:pt x="114" y="388"/>
                    </a:lnTo>
                    <a:lnTo>
                      <a:pt x="114" y="388"/>
                    </a:lnTo>
                    <a:cubicBezTo>
                      <a:pt x="0" y="388"/>
                      <a:pt x="81" y="442"/>
                      <a:pt x="114" y="4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748534" y="3588467"/>
                <a:ext cx="82239" cy="39645"/>
              </a:xfrm>
              <a:custGeom>
                <a:avLst/>
                <a:gdLst/>
                <a:ahLst/>
                <a:cxnLst/>
                <a:rect l="l" t="t" r="r" b="b"/>
                <a:pathLst>
                  <a:path w="697" h="336" extrusionOk="0">
                    <a:moveTo>
                      <a:pt x="696" y="302"/>
                    </a:moveTo>
                    <a:lnTo>
                      <a:pt x="696" y="302"/>
                    </a:lnTo>
                    <a:lnTo>
                      <a:pt x="696" y="275"/>
                    </a:lnTo>
                    <a:cubicBezTo>
                      <a:pt x="669" y="248"/>
                      <a:pt x="669" y="248"/>
                      <a:pt x="643" y="221"/>
                    </a:cubicBezTo>
                    <a:cubicBezTo>
                      <a:pt x="643" y="221"/>
                      <a:pt x="643" y="195"/>
                      <a:pt x="616" y="195"/>
                    </a:cubicBezTo>
                    <a:cubicBezTo>
                      <a:pt x="529" y="108"/>
                      <a:pt x="449" y="54"/>
                      <a:pt x="335" y="27"/>
                    </a:cubicBezTo>
                    <a:cubicBezTo>
                      <a:pt x="221" y="1"/>
                      <a:pt x="114" y="1"/>
                      <a:pt x="0" y="27"/>
                    </a:cubicBezTo>
                    <a:lnTo>
                      <a:pt x="0" y="54"/>
                    </a:lnTo>
                    <a:lnTo>
                      <a:pt x="0" y="54"/>
                    </a:lnTo>
                    <a:cubicBezTo>
                      <a:pt x="114" y="27"/>
                      <a:pt x="221" y="54"/>
                      <a:pt x="308" y="81"/>
                    </a:cubicBezTo>
                    <a:cubicBezTo>
                      <a:pt x="415" y="108"/>
                      <a:pt x="502" y="134"/>
                      <a:pt x="582" y="221"/>
                    </a:cubicBezTo>
                    <a:cubicBezTo>
                      <a:pt x="616" y="248"/>
                      <a:pt x="643" y="275"/>
                      <a:pt x="669" y="302"/>
                    </a:cubicBezTo>
                    <a:cubicBezTo>
                      <a:pt x="669" y="302"/>
                      <a:pt x="669" y="335"/>
                      <a:pt x="696" y="335"/>
                    </a:cubicBezTo>
                    <a:lnTo>
                      <a:pt x="696" y="335"/>
                    </a:lnTo>
                    <a:lnTo>
                      <a:pt x="696" y="3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2761985" y="3637434"/>
                <a:ext cx="52152" cy="13569"/>
              </a:xfrm>
              <a:custGeom>
                <a:avLst/>
                <a:gdLst/>
                <a:ahLst/>
                <a:cxnLst/>
                <a:rect l="l" t="t" r="r" b="b"/>
                <a:pathLst>
                  <a:path w="442" h="115" extrusionOk="0">
                    <a:moveTo>
                      <a:pt x="442" y="87"/>
                    </a:moveTo>
                    <a:lnTo>
                      <a:pt x="442" y="87"/>
                    </a:lnTo>
                    <a:lnTo>
                      <a:pt x="442" y="87"/>
                    </a:lnTo>
                    <a:cubicBezTo>
                      <a:pt x="442" y="54"/>
                      <a:pt x="415" y="27"/>
                      <a:pt x="388" y="27"/>
                    </a:cubicBezTo>
                    <a:cubicBezTo>
                      <a:pt x="361" y="0"/>
                      <a:pt x="301" y="0"/>
                      <a:pt x="274" y="0"/>
                    </a:cubicBezTo>
                    <a:cubicBezTo>
                      <a:pt x="248" y="0"/>
                      <a:pt x="194" y="0"/>
                      <a:pt x="167" y="27"/>
                    </a:cubicBezTo>
                    <a:cubicBezTo>
                      <a:pt x="107" y="27"/>
                      <a:pt x="54" y="54"/>
                      <a:pt x="0" y="87"/>
                    </a:cubicBezTo>
                    <a:lnTo>
                      <a:pt x="0" y="114"/>
                    </a:lnTo>
                    <a:lnTo>
                      <a:pt x="27" y="114"/>
                    </a:lnTo>
                    <a:cubicBezTo>
                      <a:pt x="80" y="114"/>
                      <a:pt x="107" y="87"/>
                      <a:pt x="167" y="87"/>
                    </a:cubicBezTo>
                    <a:cubicBezTo>
                      <a:pt x="221" y="54"/>
                      <a:pt x="248" y="54"/>
                      <a:pt x="274" y="54"/>
                    </a:cubicBezTo>
                    <a:lnTo>
                      <a:pt x="361" y="54"/>
                    </a:lnTo>
                    <a:cubicBezTo>
                      <a:pt x="388" y="87"/>
                      <a:pt x="415" y="87"/>
                      <a:pt x="415" y="87"/>
                    </a:cubicBezTo>
                    <a:lnTo>
                      <a:pt x="442" y="87"/>
                    </a:lnTo>
                    <a:lnTo>
                      <a:pt x="442" y="87"/>
                    </a:lnTo>
                    <a:lnTo>
                      <a:pt x="442"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2979087" y="3561683"/>
                <a:ext cx="59231" cy="42713"/>
              </a:xfrm>
              <a:custGeom>
                <a:avLst/>
                <a:gdLst/>
                <a:ahLst/>
                <a:cxnLst/>
                <a:rect l="l" t="t" r="r" b="b"/>
                <a:pathLst>
                  <a:path w="502" h="362" extrusionOk="0">
                    <a:moveTo>
                      <a:pt x="27" y="335"/>
                    </a:moveTo>
                    <a:lnTo>
                      <a:pt x="27" y="335"/>
                    </a:lnTo>
                    <a:lnTo>
                      <a:pt x="54" y="308"/>
                    </a:lnTo>
                    <a:cubicBezTo>
                      <a:pt x="80" y="281"/>
                      <a:pt x="107" y="254"/>
                      <a:pt x="107" y="254"/>
                    </a:cubicBezTo>
                    <a:cubicBezTo>
                      <a:pt x="167" y="194"/>
                      <a:pt x="221" y="141"/>
                      <a:pt x="274" y="114"/>
                    </a:cubicBezTo>
                    <a:cubicBezTo>
                      <a:pt x="335" y="60"/>
                      <a:pt x="415" y="27"/>
                      <a:pt x="468" y="27"/>
                    </a:cubicBezTo>
                    <a:cubicBezTo>
                      <a:pt x="502" y="27"/>
                      <a:pt x="502" y="27"/>
                      <a:pt x="502" y="0"/>
                    </a:cubicBezTo>
                    <a:lnTo>
                      <a:pt x="468" y="0"/>
                    </a:lnTo>
                    <a:cubicBezTo>
                      <a:pt x="415" y="0"/>
                      <a:pt x="335" y="27"/>
                      <a:pt x="248" y="60"/>
                    </a:cubicBezTo>
                    <a:cubicBezTo>
                      <a:pt x="194" y="87"/>
                      <a:pt x="107" y="141"/>
                      <a:pt x="80" y="194"/>
                    </a:cubicBezTo>
                    <a:cubicBezTo>
                      <a:pt x="54" y="228"/>
                      <a:pt x="27" y="254"/>
                      <a:pt x="27" y="308"/>
                    </a:cubicBezTo>
                    <a:cubicBezTo>
                      <a:pt x="0" y="335"/>
                      <a:pt x="0" y="361"/>
                      <a:pt x="27" y="361"/>
                    </a:cubicBezTo>
                    <a:lnTo>
                      <a:pt x="27" y="361"/>
                    </a:lnTo>
                    <a:lnTo>
                      <a:pt x="27"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2988526" y="3611357"/>
                <a:ext cx="45898" cy="19823"/>
              </a:xfrm>
              <a:custGeom>
                <a:avLst/>
                <a:gdLst/>
                <a:ahLst/>
                <a:cxnLst/>
                <a:rect l="l" t="t" r="r" b="b"/>
                <a:pathLst>
                  <a:path w="389" h="168" extrusionOk="0">
                    <a:moveTo>
                      <a:pt x="0" y="141"/>
                    </a:moveTo>
                    <a:lnTo>
                      <a:pt x="0" y="141"/>
                    </a:lnTo>
                    <a:cubicBezTo>
                      <a:pt x="0" y="141"/>
                      <a:pt x="0" y="168"/>
                      <a:pt x="0" y="141"/>
                    </a:cubicBezTo>
                    <a:lnTo>
                      <a:pt x="0" y="141"/>
                    </a:lnTo>
                    <a:lnTo>
                      <a:pt x="27" y="141"/>
                    </a:lnTo>
                    <a:cubicBezTo>
                      <a:pt x="27" y="141"/>
                      <a:pt x="87" y="108"/>
                      <a:pt x="114" y="108"/>
                    </a:cubicBezTo>
                    <a:cubicBezTo>
                      <a:pt x="141" y="81"/>
                      <a:pt x="194" y="54"/>
                      <a:pt x="255" y="54"/>
                    </a:cubicBezTo>
                    <a:cubicBezTo>
                      <a:pt x="281" y="54"/>
                      <a:pt x="335" y="27"/>
                      <a:pt x="388" y="27"/>
                    </a:cubicBezTo>
                    <a:lnTo>
                      <a:pt x="388" y="27"/>
                    </a:lnTo>
                    <a:lnTo>
                      <a:pt x="388" y="1"/>
                    </a:lnTo>
                    <a:cubicBezTo>
                      <a:pt x="335" y="1"/>
                      <a:pt x="281" y="1"/>
                      <a:pt x="221" y="27"/>
                    </a:cubicBezTo>
                    <a:cubicBezTo>
                      <a:pt x="194" y="27"/>
                      <a:pt x="141" y="54"/>
                      <a:pt x="87" y="81"/>
                    </a:cubicBezTo>
                    <a:cubicBezTo>
                      <a:pt x="87" y="81"/>
                      <a:pt x="27" y="108"/>
                      <a:pt x="0" y="108"/>
                    </a:cubicBezTo>
                    <a:lnTo>
                      <a:pt x="0" y="141"/>
                    </a:lnTo>
                    <a:lnTo>
                      <a:pt x="0" y="141"/>
                    </a:lnTo>
                    <a:cubicBezTo>
                      <a:pt x="0" y="168"/>
                      <a:pt x="0" y="168"/>
                      <a:pt x="0"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2833723" y="3772415"/>
                <a:ext cx="125659" cy="29262"/>
              </a:xfrm>
              <a:custGeom>
                <a:avLst/>
                <a:gdLst/>
                <a:ahLst/>
                <a:cxnLst/>
                <a:rect l="l" t="t" r="r" b="b"/>
                <a:pathLst>
                  <a:path w="1065" h="248" extrusionOk="0">
                    <a:moveTo>
                      <a:pt x="1" y="194"/>
                    </a:moveTo>
                    <a:lnTo>
                      <a:pt x="1" y="194"/>
                    </a:lnTo>
                    <a:lnTo>
                      <a:pt x="1" y="194"/>
                    </a:lnTo>
                    <a:lnTo>
                      <a:pt x="1" y="221"/>
                    </a:lnTo>
                    <a:lnTo>
                      <a:pt x="1" y="221"/>
                    </a:lnTo>
                    <a:lnTo>
                      <a:pt x="28" y="221"/>
                    </a:lnTo>
                    <a:cubicBezTo>
                      <a:pt x="61" y="248"/>
                      <a:pt x="88" y="248"/>
                      <a:pt x="115" y="248"/>
                    </a:cubicBezTo>
                    <a:cubicBezTo>
                      <a:pt x="195" y="221"/>
                      <a:pt x="282" y="221"/>
                      <a:pt x="362" y="194"/>
                    </a:cubicBezTo>
                    <a:cubicBezTo>
                      <a:pt x="423" y="194"/>
                      <a:pt x="730" y="168"/>
                      <a:pt x="924" y="141"/>
                    </a:cubicBezTo>
                    <a:cubicBezTo>
                      <a:pt x="951" y="114"/>
                      <a:pt x="1005" y="114"/>
                      <a:pt x="1031" y="114"/>
                    </a:cubicBezTo>
                    <a:lnTo>
                      <a:pt x="1031" y="81"/>
                    </a:lnTo>
                    <a:cubicBezTo>
                      <a:pt x="1065" y="81"/>
                      <a:pt x="1065" y="81"/>
                      <a:pt x="1065" y="54"/>
                    </a:cubicBezTo>
                    <a:lnTo>
                      <a:pt x="1065" y="54"/>
                    </a:lnTo>
                    <a:lnTo>
                      <a:pt x="1065" y="27"/>
                    </a:lnTo>
                    <a:cubicBezTo>
                      <a:pt x="1031" y="0"/>
                      <a:pt x="1031" y="0"/>
                      <a:pt x="1005" y="27"/>
                    </a:cubicBezTo>
                    <a:lnTo>
                      <a:pt x="1005" y="0"/>
                    </a:lnTo>
                    <a:cubicBezTo>
                      <a:pt x="1005" y="27"/>
                      <a:pt x="1005" y="0"/>
                      <a:pt x="1005" y="0"/>
                    </a:cubicBezTo>
                    <a:lnTo>
                      <a:pt x="951" y="0"/>
                    </a:lnTo>
                    <a:cubicBezTo>
                      <a:pt x="811" y="54"/>
                      <a:pt x="423" y="81"/>
                      <a:pt x="336" y="114"/>
                    </a:cubicBezTo>
                    <a:cubicBezTo>
                      <a:pt x="282" y="114"/>
                      <a:pt x="195" y="141"/>
                      <a:pt x="142" y="141"/>
                    </a:cubicBezTo>
                    <a:cubicBezTo>
                      <a:pt x="115" y="141"/>
                      <a:pt x="88" y="168"/>
                      <a:pt x="28" y="168"/>
                    </a:cubicBezTo>
                    <a:lnTo>
                      <a:pt x="28" y="168"/>
                    </a:lnTo>
                    <a:lnTo>
                      <a:pt x="1" y="168"/>
                    </a:lnTo>
                    <a:cubicBezTo>
                      <a:pt x="1" y="168"/>
                      <a:pt x="1" y="194"/>
                      <a:pt x="28" y="194"/>
                    </a:cubicBezTo>
                    <a:cubicBezTo>
                      <a:pt x="28" y="168"/>
                      <a:pt x="1" y="194"/>
                      <a:pt x="1" y="194"/>
                    </a:cubicBezTo>
                    <a:cubicBezTo>
                      <a:pt x="28" y="194"/>
                      <a:pt x="1" y="194"/>
                      <a:pt x="1" y="1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3251408" y="3676843"/>
                <a:ext cx="444586" cy="1072198"/>
              </a:xfrm>
              <a:custGeom>
                <a:avLst/>
                <a:gdLst/>
                <a:ahLst/>
                <a:cxnLst/>
                <a:rect l="l" t="t" r="r" b="b"/>
                <a:pathLst>
                  <a:path w="3768" h="9087" extrusionOk="0">
                    <a:moveTo>
                      <a:pt x="2315" y="8980"/>
                    </a:moveTo>
                    <a:cubicBezTo>
                      <a:pt x="2817" y="9087"/>
                      <a:pt x="3767" y="7581"/>
                      <a:pt x="3011" y="5159"/>
                    </a:cubicBezTo>
                    <a:cubicBezTo>
                      <a:pt x="2315" y="2985"/>
                      <a:pt x="1258" y="951"/>
                      <a:pt x="669" y="222"/>
                    </a:cubicBezTo>
                    <a:cubicBezTo>
                      <a:pt x="502" y="1"/>
                      <a:pt x="87" y="309"/>
                      <a:pt x="0" y="282"/>
                    </a:cubicBezTo>
                    <a:cubicBezTo>
                      <a:pt x="0" y="282"/>
                      <a:pt x="335" y="8558"/>
                      <a:pt x="2315" y="89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3152768" y="3351659"/>
                <a:ext cx="201409" cy="489551"/>
              </a:xfrm>
              <a:custGeom>
                <a:avLst/>
                <a:gdLst/>
                <a:ahLst/>
                <a:cxnLst/>
                <a:rect l="l" t="t" r="r" b="b"/>
                <a:pathLst>
                  <a:path w="1707" h="4149" extrusionOk="0">
                    <a:moveTo>
                      <a:pt x="1566" y="3540"/>
                    </a:moveTo>
                    <a:cubicBezTo>
                      <a:pt x="1566" y="3540"/>
                      <a:pt x="1258" y="4149"/>
                      <a:pt x="1037" y="3955"/>
                    </a:cubicBezTo>
                    <a:cubicBezTo>
                      <a:pt x="783" y="3734"/>
                      <a:pt x="616" y="2703"/>
                      <a:pt x="669" y="2643"/>
                    </a:cubicBezTo>
                    <a:cubicBezTo>
                      <a:pt x="729" y="2509"/>
                      <a:pt x="836" y="1004"/>
                      <a:pt x="836" y="1004"/>
                    </a:cubicBezTo>
                    <a:cubicBezTo>
                      <a:pt x="836" y="1004"/>
                      <a:pt x="368" y="636"/>
                      <a:pt x="254" y="556"/>
                    </a:cubicBezTo>
                    <a:cubicBezTo>
                      <a:pt x="0" y="415"/>
                      <a:pt x="87" y="362"/>
                      <a:pt x="60" y="362"/>
                    </a:cubicBezTo>
                    <a:lnTo>
                      <a:pt x="642" y="609"/>
                    </a:lnTo>
                    <a:cubicBezTo>
                      <a:pt x="562" y="556"/>
                      <a:pt x="448" y="502"/>
                      <a:pt x="335" y="415"/>
                    </a:cubicBezTo>
                    <a:cubicBezTo>
                      <a:pt x="281" y="362"/>
                      <a:pt x="227" y="301"/>
                      <a:pt x="201" y="248"/>
                    </a:cubicBezTo>
                    <a:cubicBezTo>
                      <a:pt x="114" y="107"/>
                      <a:pt x="201" y="0"/>
                      <a:pt x="335" y="27"/>
                    </a:cubicBezTo>
                    <a:cubicBezTo>
                      <a:pt x="703" y="81"/>
                      <a:pt x="1258" y="556"/>
                      <a:pt x="1592" y="723"/>
                    </a:cubicBezTo>
                    <a:cubicBezTo>
                      <a:pt x="1706" y="776"/>
                      <a:pt x="1372" y="2396"/>
                      <a:pt x="1566" y="35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169287" y="3367470"/>
                <a:ext cx="128845" cy="79055"/>
              </a:xfrm>
              <a:custGeom>
                <a:avLst/>
                <a:gdLst/>
                <a:ahLst/>
                <a:cxnLst/>
                <a:rect l="l" t="t" r="r" b="b"/>
                <a:pathLst>
                  <a:path w="1092" h="670" extrusionOk="0">
                    <a:moveTo>
                      <a:pt x="1" y="0"/>
                    </a:moveTo>
                    <a:cubicBezTo>
                      <a:pt x="1" y="34"/>
                      <a:pt x="27" y="34"/>
                      <a:pt x="61" y="60"/>
                    </a:cubicBezTo>
                    <a:cubicBezTo>
                      <a:pt x="114" y="114"/>
                      <a:pt x="228" y="167"/>
                      <a:pt x="308" y="228"/>
                    </a:cubicBezTo>
                    <a:cubicBezTo>
                      <a:pt x="449" y="308"/>
                      <a:pt x="616" y="395"/>
                      <a:pt x="783" y="475"/>
                    </a:cubicBezTo>
                    <a:cubicBezTo>
                      <a:pt x="897" y="562"/>
                      <a:pt x="1004" y="616"/>
                      <a:pt x="1091" y="669"/>
                    </a:cubicBezTo>
                    <a:lnTo>
                      <a:pt x="1091" y="642"/>
                    </a:lnTo>
                    <a:lnTo>
                      <a:pt x="1091" y="642"/>
                    </a:lnTo>
                    <a:cubicBezTo>
                      <a:pt x="1004" y="616"/>
                      <a:pt x="897" y="535"/>
                      <a:pt x="757" y="448"/>
                    </a:cubicBezTo>
                    <a:cubicBezTo>
                      <a:pt x="529" y="308"/>
                      <a:pt x="228" y="141"/>
                      <a:pt x="87" y="60"/>
                    </a:cubicBezTo>
                    <a:cubicBezTo>
                      <a:pt x="87" y="34"/>
                      <a:pt x="61" y="34"/>
                      <a:pt x="61" y="34"/>
                    </a:cubicBezTo>
                    <a:cubicBezTo>
                      <a:pt x="27" y="0"/>
                      <a:pt x="27" y="0"/>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176366" y="3354845"/>
                <a:ext cx="134391" cy="75869"/>
              </a:xfrm>
              <a:custGeom>
                <a:avLst/>
                <a:gdLst/>
                <a:ahLst/>
                <a:cxnLst/>
                <a:rect l="l" t="t" r="r" b="b"/>
                <a:pathLst>
                  <a:path w="1139" h="643" extrusionOk="0">
                    <a:moveTo>
                      <a:pt x="1" y="0"/>
                    </a:moveTo>
                    <a:lnTo>
                      <a:pt x="1" y="27"/>
                    </a:lnTo>
                    <a:lnTo>
                      <a:pt x="27" y="27"/>
                    </a:lnTo>
                    <a:cubicBezTo>
                      <a:pt x="168" y="107"/>
                      <a:pt x="302" y="194"/>
                      <a:pt x="442" y="274"/>
                    </a:cubicBezTo>
                    <a:cubicBezTo>
                      <a:pt x="583" y="335"/>
                      <a:pt x="723" y="415"/>
                      <a:pt x="864" y="502"/>
                    </a:cubicBezTo>
                    <a:cubicBezTo>
                      <a:pt x="944" y="555"/>
                      <a:pt x="1031" y="582"/>
                      <a:pt x="1138" y="642"/>
                    </a:cubicBezTo>
                    <a:lnTo>
                      <a:pt x="1138" y="642"/>
                    </a:lnTo>
                    <a:lnTo>
                      <a:pt x="1138" y="642"/>
                    </a:lnTo>
                    <a:cubicBezTo>
                      <a:pt x="1031" y="555"/>
                      <a:pt x="917" y="502"/>
                      <a:pt x="804" y="415"/>
                    </a:cubicBezTo>
                    <a:cubicBezTo>
                      <a:pt x="556" y="274"/>
                      <a:pt x="335" y="167"/>
                      <a:pt x="81" y="27"/>
                    </a:cubicBezTo>
                    <a:cubicBezTo>
                      <a:pt x="54" y="0"/>
                      <a:pt x="54" y="0"/>
                      <a:pt x="27" y="0"/>
                    </a:cubicBez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3215893" y="3417144"/>
                <a:ext cx="75042" cy="39645"/>
              </a:xfrm>
              <a:custGeom>
                <a:avLst/>
                <a:gdLst/>
                <a:ahLst/>
                <a:cxnLst/>
                <a:rect l="l" t="t" r="r" b="b"/>
                <a:pathLst>
                  <a:path w="636" h="336" extrusionOk="0">
                    <a:moveTo>
                      <a:pt x="0" y="1"/>
                    </a:moveTo>
                    <a:cubicBezTo>
                      <a:pt x="0" y="27"/>
                      <a:pt x="27" y="27"/>
                      <a:pt x="54" y="54"/>
                    </a:cubicBezTo>
                    <a:cubicBezTo>
                      <a:pt x="194" y="114"/>
                      <a:pt x="301" y="168"/>
                      <a:pt x="442" y="248"/>
                    </a:cubicBezTo>
                    <a:cubicBezTo>
                      <a:pt x="502" y="282"/>
                      <a:pt x="556" y="308"/>
                      <a:pt x="609" y="335"/>
                    </a:cubicBezTo>
                    <a:lnTo>
                      <a:pt x="609" y="335"/>
                    </a:lnTo>
                    <a:cubicBezTo>
                      <a:pt x="636" y="335"/>
                      <a:pt x="609" y="335"/>
                      <a:pt x="609" y="335"/>
                    </a:cubicBezTo>
                    <a:cubicBezTo>
                      <a:pt x="609" y="308"/>
                      <a:pt x="582" y="282"/>
                      <a:pt x="556" y="282"/>
                    </a:cubicBezTo>
                    <a:cubicBezTo>
                      <a:pt x="442" y="221"/>
                      <a:pt x="362" y="168"/>
                      <a:pt x="248" y="114"/>
                    </a:cubicBezTo>
                    <a:cubicBezTo>
                      <a:pt x="194" y="81"/>
                      <a:pt x="107" y="54"/>
                      <a:pt x="54" y="27"/>
                    </a:cubicBezTo>
                    <a:cubicBezTo>
                      <a:pt x="27" y="1"/>
                      <a:pt x="27" y="1"/>
                      <a:pt x="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1959063" y="3683214"/>
                <a:ext cx="542518" cy="1046122"/>
              </a:xfrm>
              <a:custGeom>
                <a:avLst/>
                <a:gdLst/>
                <a:ahLst/>
                <a:cxnLst/>
                <a:rect l="l" t="t" r="r" b="b"/>
                <a:pathLst>
                  <a:path w="4598" h="8866" extrusionOk="0">
                    <a:moveTo>
                      <a:pt x="2757" y="8865"/>
                    </a:moveTo>
                    <a:cubicBezTo>
                      <a:pt x="2757" y="8865"/>
                      <a:pt x="3513" y="8170"/>
                      <a:pt x="3848" y="6470"/>
                    </a:cubicBezTo>
                    <a:cubicBezTo>
                      <a:pt x="4296" y="4102"/>
                      <a:pt x="4597" y="449"/>
                      <a:pt x="4597" y="449"/>
                    </a:cubicBezTo>
                    <a:cubicBezTo>
                      <a:pt x="4597" y="449"/>
                      <a:pt x="4095" y="0"/>
                      <a:pt x="3654" y="703"/>
                    </a:cubicBezTo>
                    <a:cubicBezTo>
                      <a:pt x="2731" y="2148"/>
                      <a:pt x="1" y="6303"/>
                      <a:pt x="2757" y="88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343592" y="3364284"/>
                <a:ext cx="177693" cy="572500"/>
              </a:xfrm>
              <a:custGeom>
                <a:avLst/>
                <a:gdLst/>
                <a:ahLst/>
                <a:cxnLst/>
                <a:rect l="l" t="t" r="r" b="b"/>
                <a:pathLst>
                  <a:path w="1506" h="4852" extrusionOk="0">
                    <a:moveTo>
                      <a:pt x="1311" y="3152"/>
                    </a:moveTo>
                    <a:lnTo>
                      <a:pt x="897" y="4851"/>
                    </a:lnTo>
                    <a:lnTo>
                      <a:pt x="0" y="1927"/>
                    </a:lnTo>
                    <a:cubicBezTo>
                      <a:pt x="0" y="1927"/>
                      <a:pt x="395" y="1091"/>
                      <a:pt x="703" y="422"/>
                    </a:cubicBezTo>
                    <a:cubicBezTo>
                      <a:pt x="897" y="0"/>
                      <a:pt x="1506" y="643"/>
                      <a:pt x="1398" y="1004"/>
                    </a:cubicBezTo>
                    <a:cubicBezTo>
                      <a:pt x="1171" y="1867"/>
                      <a:pt x="1091" y="2202"/>
                      <a:pt x="1091" y="2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370375" y="3415074"/>
                <a:ext cx="80113" cy="207831"/>
              </a:xfrm>
              <a:custGeom>
                <a:avLst/>
                <a:gdLst/>
                <a:ahLst/>
                <a:cxnLst/>
                <a:rect l="l" t="t" r="r" b="b"/>
                <a:pathLst>
                  <a:path w="978" h="2457" extrusionOk="0">
                    <a:moveTo>
                      <a:pt x="977" y="1"/>
                    </a:moveTo>
                    <a:lnTo>
                      <a:pt x="723" y="503"/>
                    </a:lnTo>
                    <a:cubicBezTo>
                      <a:pt x="609" y="730"/>
                      <a:pt x="502" y="978"/>
                      <a:pt x="362" y="1232"/>
                    </a:cubicBezTo>
                    <a:cubicBezTo>
                      <a:pt x="248" y="1453"/>
                      <a:pt x="141" y="1700"/>
                      <a:pt x="54" y="1928"/>
                    </a:cubicBezTo>
                    <a:cubicBezTo>
                      <a:pt x="54" y="1981"/>
                      <a:pt x="27" y="2035"/>
                      <a:pt x="27" y="2095"/>
                    </a:cubicBezTo>
                    <a:cubicBezTo>
                      <a:pt x="1" y="2202"/>
                      <a:pt x="1" y="2343"/>
                      <a:pt x="27" y="2456"/>
                    </a:cubicBezTo>
                    <a:lnTo>
                      <a:pt x="27" y="2456"/>
                    </a:lnTo>
                    <a:lnTo>
                      <a:pt x="54" y="2456"/>
                    </a:lnTo>
                    <a:cubicBezTo>
                      <a:pt x="54" y="2343"/>
                      <a:pt x="54" y="2202"/>
                      <a:pt x="81" y="2095"/>
                    </a:cubicBezTo>
                    <a:cubicBezTo>
                      <a:pt x="108" y="2068"/>
                      <a:pt x="108" y="2008"/>
                      <a:pt x="108" y="1955"/>
                    </a:cubicBezTo>
                    <a:cubicBezTo>
                      <a:pt x="195" y="1700"/>
                      <a:pt x="308" y="1479"/>
                      <a:pt x="415" y="1232"/>
                    </a:cubicBezTo>
                    <a:cubicBezTo>
                      <a:pt x="502" y="1031"/>
                      <a:pt x="583" y="837"/>
                      <a:pt x="696" y="616"/>
                    </a:cubicBezTo>
                    <a:cubicBezTo>
                      <a:pt x="777" y="422"/>
                      <a:pt x="890" y="228"/>
                      <a:pt x="977" y="1"/>
                    </a:cubicBez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395605" y="3412875"/>
                <a:ext cx="77328" cy="212315"/>
              </a:xfrm>
              <a:custGeom>
                <a:avLst/>
                <a:gdLst/>
                <a:ahLst/>
                <a:cxnLst/>
                <a:rect l="l" t="t" r="r" b="b"/>
                <a:pathLst>
                  <a:path w="944" h="2510" extrusionOk="0">
                    <a:moveTo>
                      <a:pt x="944" y="0"/>
                    </a:moveTo>
                    <a:cubicBezTo>
                      <a:pt x="917" y="54"/>
                      <a:pt x="890" y="114"/>
                      <a:pt x="863" y="167"/>
                    </a:cubicBezTo>
                    <a:cubicBezTo>
                      <a:pt x="803" y="254"/>
                      <a:pt x="776" y="335"/>
                      <a:pt x="723" y="422"/>
                    </a:cubicBezTo>
                    <a:cubicBezTo>
                      <a:pt x="669" y="589"/>
                      <a:pt x="582" y="783"/>
                      <a:pt x="502" y="950"/>
                    </a:cubicBezTo>
                    <a:cubicBezTo>
                      <a:pt x="415" y="1117"/>
                      <a:pt x="335" y="1285"/>
                      <a:pt x="275" y="1452"/>
                    </a:cubicBezTo>
                    <a:cubicBezTo>
                      <a:pt x="194" y="1673"/>
                      <a:pt x="107" y="1867"/>
                      <a:pt x="54" y="2094"/>
                    </a:cubicBezTo>
                    <a:cubicBezTo>
                      <a:pt x="54" y="2175"/>
                      <a:pt x="27" y="2288"/>
                      <a:pt x="27" y="2369"/>
                    </a:cubicBezTo>
                    <a:cubicBezTo>
                      <a:pt x="0" y="2429"/>
                      <a:pt x="0" y="2482"/>
                      <a:pt x="0" y="2509"/>
                    </a:cubicBezTo>
                    <a:lnTo>
                      <a:pt x="0" y="2509"/>
                    </a:lnTo>
                    <a:lnTo>
                      <a:pt x="27" y="2509"/>
                    </a:lnTo>
                    <a:cubicBezTo>
                      <a:pt x="27" y="2482"/>
                      <a:pt x="27" y="2429"/>
                      <a:pt x="54" y="2395"/>
                    </a:cubicBezTo>
                    <a:cubicBezTo>
                      <a:pt x="54" y="2315"/>
                      <a:pt x="81" y="2201"/>
                      <a:pt x="107" y="2121"/>
                    </a:cubicBezTo>
                    <a:cubicBezTo>
                      <a:pt x="134" y="1981"/>
                      <a:pt x="194" y="1867"/>
                      <a:pt x="221" y="1726"/>
                    </a:cubicBezTo>
                    <a:cubicBezTo>
                      <a:pt x="301" y="1479"/>
                      <a:pt x="415" y="1258"/>
                      <a:pt x="529" y="1004"/>
                    </a:cubicBezTo>
                    <a:cubicBezTo>
                      <a:pt x="609" y="836"/>
                      <a:pt x="696" y="696"/>
                      <a:pt x="750" y="529"/>
                    </a:cubicBezTo>
                    <a:cubicBezTo>
                      <a:pt x="803" y="422"/>
                      <a:pt x="863" y="308"/>
                      <a:pt x="890" y="221"/>
                    </a:cubicBezTo>
                    <a:cubicBezTo>
                      <a:pt x="917" y="141"/>
                      <a:pt x="944" y="54"/>
                      <a:pt x="944" y="0"/>
                    </a:cubicBezTo>
                    <a:lnTo>
                      <a:pt x="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2418050" y="3436644"/>
                <a:ext cx="70775" cy="207155"/>
              </a:xfrm>
              <a:custGeom>
                <a:avLst/>
                <a:gdLst/>
                <a:ahLst/>
                <a:cxnLst/>
                <a:rect l="l" t="t" r="r" b="b"/>
                <a:pathLst>
                  <a:path w="864" h="2449" extrusionOk="0">
                    <a:moveTo>
                      <a:pt x="864" y="0"/>
                    </a:moveTo>
                    <a:lnTo>
                      <a:pt x="837" y="0"/>
                    </a:lnTo>
                    <a:cubicBezTo>
                      <a:pt x="837" y="27"/>
                      <a:pt x="837" y="27"/>
                      <a:pt x="810" y="54"/>
                    </a:cubicBezTo>
                    <a:cubicBezTo>
                      <a:pt x="730" y="221"/>
                      <a:pt x="643" y="361"/>
                      <a:pt x="589" y="529"/>
                    </a:cubicBezTo>
                    <a:cubicBezTo>
                      <a:pt x="476" y="810"/>
                      <a:pt x="362" y="1111"/>
                      <a:pt x="255" y="1365"/>
                    </a:cubicBezTo>
                    <a:cubicBezTo>
                      <a:pt x="195" y="1586"/>
                      <a:pt x="88" y="1780"/>
                      <a:pt x="61" y="2007"/>
                    </a:cubicBezTo>
                    <a:cubicBezTo>
                      <a:pt x="27" y="2088"/>
                      <a:pt x="1" y="2175"/>
                      <a:pt x="1" y="2282"/>
                    </a:cubicBezTo>
                    <a:lnTo>
                      <a:pt x="1" y="2449"/>
                    </a:lnTo>
                    <a:lnTo>
                      <a:pt x="27" y="2449"/>
                    </a:lnTo>
                    <a:lnTo>
                      <a:pt x="27" y="2449"/>
                    </a:lnTo>
                    <a:cubicBezTo>
                      <a:pt x="27" y="2395"/>
                      <a:pt x="61" y="2342"/>
                      <a:pt x="61" y="2282"/>
                    </a:cubicBezTo>
                    <a:cubicBezTo>
                      <a:pt x="88" y="2175"/>
                      <a:pt x="88" y="2034"/>
                      <a:pt x="141" y="1920"/>
                    </a:cubicBezTo>
                    <a:cubicBezTo>
                      <a:pt x="195" y="1726"/>
                      <a:pt x="255" y="1559"/>
                      <a:pt x="308" y="1392"/>
                    </a:cubicBezTo>
                    <a:cubicBezTo>
                      <a:pt x="422" y="1111"/>
                      <a:pt x="529" y="836"/>
                      <a:pt x="616" y="555"/>
                    </a:cubicBezTo>
                    <a:cubicBezTo>
                      <a:pt x="697" y="388"/>
                      <a:pt x="757" y="221"/>
                      <a:pt x="837" y="54"/>
                    </a:cubicBezTo>
                    <a:cubicBezTo>
                      <a:pt x="864" y="54"/>
                      <a:pt x="864" y="27"/>
                      <a:pt x="864" y="27"/>
                    </a:cubicBezTo>
                    <a:lnTo>
                      <a:pt x="864" y="0"/>
                    </a:lnTo>
                    <a:lnTo>
                      <a:pt x="8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2560694" y="3206412"/>
                <a:ext cx="651305" cy="467486"/>
              </a:xfrm>
              <a:custGeom>
                <a:avLst/>
                <a:gdLst/>
                <a:ahLst/>
                <a:cxnLst/>
                <a:rect l="l" t="t" r="r" b="b"/>
                <a:pathLst>
                  <a:path w="5520" h="3962" extrusionOk="0">
                    <a:moveTo>
                      <a:pt x="2737" y="141"/>
                    </a:moveTo>
                    <a:cubicBezTo>
                      <a:pt x="2737" y="141"/>
                      <a:pt x="1505" y="27"/>
                      <a:pt x="783" y="783"/>
                    </a:cubicBezTo>
                    <a:cubicBezTo>
                      <a:pt x="368" y="1198"/>
                      <a:pt x="0" y="2262"/>
                      <a:pt x="335" y="3205"/>
                    </a:cubicBezTo>
                    <a:lnTo>
                      <a:pt x="616" y="3961"/>
                    </a:lnTo>
                    <a:lnTo>
                      <a:pt x="2817" y="1091"/>
                    </a:lnTo>
                    <a:lnTo>
                      <a:pt x="4683" y="3707"/>
                    </a:lnTo>
                    <a:lnTo>
                      <a:pt x="5159" y="2904"/>
                    </a:lnTo>
                    <a:cubicBezTo>
                      <a:pt x="5159" y="2904"/>
                      <a:pt x="5520" y="0"/>
                      <a:pt x="2737"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32"/>
            <p:cNvSpPr/>
            <p:nvPr/>
          </p:nvSpPr>
          <p:spPr>
            <a:xfrm>
              <a:off x="2126490" y="994213"/>
              <a:ext cx="993948" cy="815564"/>
            </a:xfrm>
            <a:custGeom>
              <a:avLst/>
              <a:gdLst/>
              <a:ahLst/>
              <a:cxnLst/>
              <a:rect l="l" t="t" r="r" b="b"/>
              <a:pathLst>
                <a:path w="8424" h="6912" extrusionOk="0">
                  <a:moveTo>
                    <a:pt x="897" y="3486"/>
                  </a:moveTo>
                  <a:cubicBezTo>
                    <a:pt x="616" y="3626"/>
                    <a:pt x="395" y="3901"/>
                    <a:pt x="228" y="4322"/>
                  </a:cubicBezTo>
                  <a:cubicBezTo>
                    <a:pt x="0" y="4964"/>
                    <a:pt x="114" y="5714"/>
                    <a:pt x="475" y="6189"/>
                  </a:cubicBezTo>
                  <a:cubicBezTo>
                    <a:pt x="810" y="6691"/>
                    <a:pt x="1425" y="6911"/>
                    <a:pt x="2208" y="6497"/>
                  </a:cubicBezTo>
                  <a:cubicBezTo>
                    <a:pt x="2262" y="6523"/>
                    <a:pt x="2342" y="6550"/>
                    <a:pt x="2402" y="6550"/>
                  </a:cubicBezTo>
                  <a:cubicBezTo>
                    <a:pt x="2596" y="6610"/>
                    <a:pt x="2817" y="6610"/>
                    <a:pt x="3044" y="6550"/>
                  </a:cubicBezTo>
                  <a:cubicBezTo>
                    <a:pt x="3265" y="6497"/>
                    <a:pt x="3513" y="6356"/>
                    <a:pt x="3713" y="6189"/>
                  </a:cubicBezTo>
                  <a:cubicBezTo>
                    <a:pt x="3908" y="6022"/>
                    <a:pt x="4075" y="5828"/>
                    <a:pt x="4215" y="5607"/>
                  </a:cubicBezTo>
                  <a:cubicBezTo>
                    <a:pt x="4349" y="5406"/>
                    <a:pt x="4436" y="5212"/>
                    <a:pt x="4490" y="5018"/>
                  </a:cubicBezTo>
                  <a:cubicBezTo>
                    <a:pt x="4824" y="5045"/>
                    <a:pt x="5159" y="4991"/>
                    <a:pt x="5580" y="4824"/>
                  </a:cubicBezTo>
                  <a:cubicBezTo>
                    <a:pt x="5828" y="4710"/>
                    <a:pt x="6055" y="4570"/>
                    <a:pt x="6222" y="4402"/>
                  </a:cubicBezTo>
                  <a:cubicBezTo>
                    <a:pt x="6470" y="4376"/>
                    <a:pt x="6751" y="4322"/>
                    <a:pt x="6999" y="4208"/>
                  </a:cubicBezTo>
                  <a:cubicBezTo>
                    <a:pt x="7808" y="3874"/>
                    <a:pt x="8424" y="3098"/>
                    <a:pt x="7922" y="2288"/>
                  </a:cubicBezTo>
                  <a:cubicBezTo>
                    <a:pt x="7360" y="1425"/>
                    <a:pt x="6417" y="950"/>
                    <a:pt x="5493" y="836"/>
                  </a:cubicBezTo>
                  <a:cubicBezTo>
                    <a:pt x="5413" y="696"/>
                    <a:pt x="5299" y="529"/>
                    <a:pt x="5159" y="388"/>
                  </a:cubicBezTo>
                  <a:cubicBezTo>
                    <a:pt x="4938" y="167"/>
                    <a:pt x="4463" y="0"/>
                    <a:pt x="3847" y="27"/>
                  </a:cubicBezTo>
                  <a:cubicBezTo>
                    <a:pt x="3459" y="27"/>
                    <a:pt x="3011" y="114"/>
                    <a:pt x="2543" y="335"/>
                  </a:cubicBezTo>
                  <a:cubicBezTo>
                    <a:pt x="1900" y="642"/>
                    <a:pt x="1118" y="1559"/>
                    <a:pt x="897" y="2509"/>
                  </a:cubicBezTo>
                  <a:cubicBezTo>
                    <a:pt x="810" y="2844"/>
                    <a:pt x="810" y="3178"/>
                    <a:pt x="897" y="3486"/>
                  </a:cubicBezTo>
                  <a:close/>
                  <a:moveTo>
                    <a:pt x="924" y="3539"/>
                  </a:moveTo>
                  <a:cubicBezTo>
                    <a:pt x="669" y="3707"/>
                    <a:pt x="448" y="3961"/>
                    <a:pt x="308" y="4349"/>
                  </a:cubicBezTo>
                  <a:cubicBezTo>
                    <a:pt x="60" y="4964"/>
                    <a:pt x="167" y="5687"/>
                    <a:pt x="535" y="6162"/>
                  </a:cubicBezTo>
                  <a:cubicBezTo>
                    <a:pt x="870" y="6610"/>
                    <a:pt x="1425" y="6831"/>
                    <a:pt x="2148" y="6470"/>
                  </a:cubicBezTo>
                  <a:cubicBezTo>
                    <a:pt x="2041" y="6443"/>
                    <a:pt x="1927" y="6383"/>
                    <a:pt x="1813" y="6329"/>
                  </a:cubicBezTo>
                  <a:cubicBezTo>
                    <a:pt x="1064" y="5881"/>
                    <a:pt x="870" y="5212"/>
                    <a:pt x="950" y="4657"/>
                  </a:cubicBezTo>
                  <a:cubicBezTo>
                    <a:pt x="1004" y="4436"/>
                    <a:pt x="1091" y="4208"/>
                    <a:pt x="1231" y="4041"/>
                  </a:cubicBezTo>
                  <a:cubicBezTo>
                    <a:pt x="1091" y="3901"/>
                    <a:pt x="977" y="3733"/>
                    <a:pt x="924" y="3539"/>
                  </a:cubicBezTo>
                  <a:close/>
                  <a:moveTo>
                    <a:pt x="1258" y="4068"/>
                  </a:moveTo>
                  <a:cubicBezTo>
                    <a:pt x="1118" y="4235"/>
                    <a:pt x="1037" y="4436"/>
                    <a:pt x="1004" y="4683"/>
                  </a:cubicBezTo>
                  <a:cubicBezTo>
                    <a:pt x="924" y="5212"/>
                    <a:pt x="1118" y="5828"/>
                    <a:pt x="1840" y="6276"/>
                  </a:cubicBezTo>
                  <a:cubicBezTo>
                    <a:pt x="2041" y="6356"/>
                    <a:pt x="2235" y="6443"/>
                    <a:pt x="2429" y="6497"/>
                  </a:cubicBezTo>
                  <a:cubicBezTo>
                    <a:pt x="2623" y="6550"/>
                    <a:pt x="2817" y="6550"/>
                    <a:pt x="3011" y="6497"/>
                  </a:cubicBezTo>
                  <a:cubicBezTo>
                    <a:pt x="3238" y="6410"/>
                    <a:pt x="3459" y="6303"/>
                    <a:pt x="3653" y="6135"/>
                  </a:cubicBezTo>
                  <a:cubicBezTo>
                    <a:pt x="3847" y="5968"/>
                    <a:pt x="4015" y="5774"/>
                    <a:pt x="4155" y="5573"/>
                  </a:cubicBezTo>
                  <a:cubicBezTo>
                    <a:pt x="4269" y="5379"/>
                    <a:pt x="4349" y="5185"/>
                    <a:pt x="4436" y="5018"/>
                  </a:cubicBezTo>
                  <a:cubicBezTo>
                    <a:pt x="4349" y="5018"/>
                    <a:pt x="4269" y="4991"/>
                    <a:pt x="4215" y="4964"/>
                  </a:cubicBezTo>
                  <a:cubicBezTo>
                    <a:pt x="4182" y="4991"/>
                    <a:pt x="4155" y="5018"/>
                    <a:pt x="4155" y="5018"/>
                  </a:cubicBezTo>
                  <a:cubicBezTo>
                    <a:pt x="3513" y="5520"/>
                    <a:pt x="2623" y="5466"/>
                    <a:pt x="2007" y="5072"/>
                  </a:cubicBezTo>
                  <a:cubicBezTo>
                    <a:pt x="1619" y="4851"/>
                    <a:pt x="1372" y="4516"/>
                    <a:pt x="1285" y="4128"/>
                  </a:cubicBezTo>
                  <a:cubicBezTo>
                    <a:pt x="1285" y="4101"/>
                    <a:pt x="1258" y="4101"/>
                    <a:pt x="1258" y="4068"/>
                  </a:cubicBezTo>
                  <a:close/>
                  <a:moveTo>
                    <a:pt x="3212" y="2596"/>
                  </a:moveTo>
                  <a:cubicBezTo>
                    <a:pt x="2676" y="2429"/>
                    <a:pt x="2094" y="2563"/>
                    <a:pt x="1646" y="3178"/>
                  </a:cubicBezTo>
                  <a:cubicBezTo>
                    <a:pt x="1619" y="3205"/>
                    <a:pt x="1593" y="3232"/>
                    <a:pt x="1593" y="3265"/>
                  </a:cubicBezTo>
                  <a:lnTo>
                    <a:pt x="2007" y="3265"/>
                  </a:lnTo>
                  <a:cubicBezTo>
                    <a:pt x="2288" y="3265"/>
                    <a:pt x="2482" y="3372"/>
                    <a:pt x="2569" y="3513"/>
                  </a:cubicBezTo>
                  <a:cubicBezTo>
                    <a:pt x="2676" y="3680"/>
                    <a:pt x="2650" y="3934"/>
                    <a:pt x="2509" y="4128"/>
                  </a:cubicBezTo>
                  <a:cubicBezTo>
                    <a:pt x="2315" y="4402"/>
                    <a:pt x="1874" y="4570"/>
                    <a:pt x="1425" y="4235"/>
                  </a:cubicBezTo>
                  <a:cubicBezTo>
                    <a:pt x="1506" y="4543"/>
                    <a:pt x="1760" y="4797"/>
                    <a:pt x="2068" y="4991"/>
                  </a:cubicBezTo>
                  <a:cubicBezTo>
                    <a:pt x="2650" y="5353"/>
                    <a:pt x="3486" y="5406"/>
                    <a:pt x="4075" y="4938"/>
                  </a:cubicBezTo>
                  <a:lnTo>
                    <a:pt x="4102" y="4938"/>
                  </a:lnTo>
                  <a:cubicBezTo>
                    <a:pt x="3713" y="4824"/>
                    <a:pt x="3459" y="4543"/>
                    <a:pt x="3265" y="4235"/>
                  </a:cubicBezTo>
                  <a:cubicBezTo>
                    <a:pt x="2984" y="3767"/>
                    <a:pt x="2957" y="3178"/>
                    <a:pt x="3125" y="2730"/>
                  </a:cubicBezTo>
                  <a:cubicBezTo>
                    <a:pt x="3151" y="2676"/>
                    <a:pt x="3178" y="2623"/>
                    <a:pt x="3212" y="2596"/>
                  </a:cubicBezTo>
                  <a:close/>
                  <a:moveTo>
                    <a:pt x="4938" y="2817"/>
                  </a:moveTo>
                  <a:cubicBezTo>
                    <a:pt x="4884" y="2844"/>
                    <a:pt x="4824" y="2870"/>
                    <a:pt x="4771" y="2897"/>
                  </a:cubicBezTo>
                  <a:lnTo>
                    <a:pt x="4771" y="3064"/>
                  </a:lnTo>
                  <a:cubicBezTo>
                    <a:pt x="4797" y="3459"/>
                    <a:pt x="4717" y="3934"/>
                    <a:pt x="4577" y="4295"/>
                  </a:cubicBezTo>
                  <a:cubicBezTo>
                    <a:pt x="4603" y="4489"/>
                    <a:pt x="4577" y="4710"/>
                    <a:pt x="4516" y="4904"/>
                  </a:cubicBezTo>
                  <a:cubicBezTo>
                    <a:pt x="4824" y="4938"/>
                    <a:pt x="5159" y="4877"/>
                    <a:pt x="5553" y="4710"/>
                  </a:cubicBezTo>
                  <a:cubicBezTo>
                    <a:pt x="5747" y="4657"/>
                    <a:pt x="5915" y="4543"/>
                    <a:pt x="6082" y="4402"/>
                  </a:cubicBezTo>
                  <a:cubicBezTo>
                    <a:pt x="5553" y="4376"/>
                    <a:pt x="5105" y="4128"/>
                    <a:pt x="4965" y="3539"/>
                  </a:cubicBezTo>
                  <a:cubicBezTo>
                    <a:pt x="4884" y="3265"/>
                    <a:pt x="4884" y="3011"/>
                    <a:pt x="4938" y="2817"/>
                  </a:cubicBezTo>
                  <a:close/>
                  <a:moveTo>
                    <a:pt x="4516" y="4489"/>
                  </a:moveTo>
                  <a:cubicBezTo>
                    <a:pt x="4436" y="4657"/>
                    <a:pt x="4383" y="4770"/>
                    <a:pt x="4296" y="4877"/>
                  </a:cubicBezTo>
                  <a:cubicBezTo>
                    <a:pt x="4349" y="4877"/>
                    <a:pt x="4409" y="4904"/>
                    <a:pt x="4463" y="4904"/>
                  </a:cubicBezTo>
                  <a:cubicBezTo>
                    <a:pt x="4490" y="4770"/>
                    <a:pt x="4490" y="4630"/>
                    <a:pt x="4516" y="4489"/>
                  </a:cubicBezTo>
                  <a:close/>
                  <a:moveTo>
                    <a:pt x="3292" y="2623"/>
                  </a:moveTo>
                  <a:cubicBezTo>
                    <a:pt x="3265" y="2676"/>
                    <a:pt x="3265" y="2703"/>
                    <a:pt x="3238" y="2763"/>
                  </a:cubicBezTo>
                  <a:cubicBezTo>
                    <a:pt x="3071" y="3178"/>
                    <a:pt x="3125" y="3733"/>
                    <a:pt x="3379" y="4182"/>
                  </a:cubicBezTo>
                  <a:cubicBezTo>
                    <a:pt x="3546" y="4489"/>
                    <a:pt x="3821" y="4737"/>
                    <a:pt x="4182" y="4851"/>
                  </a:cubicBezTo>
                  <a:cubicBezTo>
                    <a:pt x="4296" y="4710"/>
                    <a:pt x="4409" y="4489"/>
                    <a:pt x="4490" y="4235"/>
                  </a:cubicBezTo>
                  <a:cubicBezTo>
                    <a:pt x="4463" y="3794"/>
                    <a:pt x="4269" y="3372"/>
                    <a:pt x="3961" y="3064"/>
                  </a:cubicBezTo>
                  <a:cubicBezTo>
                    <a:pt x="3934" y="3064"/>
                    <a:pt x="3881" y="3064"/>
                    <a:pt x="3847" y="3038"/>
                  </a:cubicBezTo>
                  <a:cubicBezTo>
                    <a:pt x="3680" y="2984"/>
                    <a:pt x="3546" y="2870"/>
                    <a:pt x="3432" y="2676"/>
                  </a:cubicBezTo>
                  <a:cubicBezTo>
                    <a:pt x="3379" y="2650"/>
                    <a:pt x="3346" y="2623"/>
                    <a:pt x="3292" y="2623"/>
                  </a:cubicBezTo>
                  <a:close/>
                  <a:moveTo>
                    <a:pt x="1399" y="4128"/>
                  </a:moveTo>
                  <a:cubicBezTo>
                    <a:pt x="1399" y="4128"/>
                    <a:pt x="1425" y="4128"/>
                    <a:pt x="1425" y="4155"/>
                  </a:cubicBezTo>
                  <a:cubicBezTo>
                    <a:pt x="1874" y="4489"/>
                    <a:pt x="2262" y="4349"/>
                    <a:pt x="2456" y="4068"/>
                  </a:cubicBezTo>
                  <a:cubicBezTo>
                    <a:pt x="2569" y="3901"/>
                    <a:pt x="2623" y="3707"/>
                    <a:pt x="2509" y="3539"/>
                  </a:cubicBezTo>
                  <a:cubicBezTo>
                    <a:pt x="2429" y="3432"/>
                    <a:pt x="2262" y="3345"/>
                    <a:pt x="2007" y="3319"/>
                  </a:cubicBezTo>
                  <a:cubicBezTo>
                    <a:pt x="1840" y="3319"/>
                    <a:pt x="1673" y="3319"/>
                    <a:pt x="1539" y="3345"/>
                  </a:cubicBezTo>
                  <a:cubicBezTo>
                    <a:pt x="1425" y="3513"/>
                    <a:pt x="1372" y="3707"/>
                    <a:pt x="1372" y="3874"/>
                  </a:cubicBezTo>
                  <a:cubicBezTo>
                    <a:pt x="1425" y="3820"/>
                    <a:pt x="1479" y="3794"/>
                    <a:pt x="1539" y="3767"/>
                  </a:cubicBezTo>
                  <a:cubicBezTo>
                    <a:pt x="1706" y="3680"/>
                    <a:pt x="1840" y="3653"/>
                    <a:pt x="2007" y="3707"/>
                  </a:cubicBezTo>
                  <a:cubicBezTo>
                    <a:pt x="2121" y="3733"/>
                    <a:pt x="2235" y="3820"/>
                    <a:pt x="2315" y="3934"/>
                  </a:cubicBezTo>
                  <a:lnTo>
                    <a:pt x="2315" y="3934"/>
                  </a:lnTo>
                  <a:lnTo>
                    <a:pt x="2315" y="3934"/>
                  </a:lnTo>
                  <a:cubicBezTo>
                    <a:pt x="2208" y="3820"/>
                    <a:pt x="2121" y="3733"/>
                    <a:pt x="2007" y="3707"/>
                  </a:cubicBezTo>
                  <a:cubicBezTo>
                    <a:pt x="1840" y="3680"/>
                    <a:pt x="1706" y="3707"/>
                    <a:pt x="1566" y="3794"/>
                  </a:cubicBezTo>
                  <a:cubicBezTo>
                    <a:pt x="1479" y="3820"/>
                    <a:pt x="1425" y="3874"/>
                    <a:pt x="1372" y="3934"/>
                  </a:cubicBezTo>
                  <a:cubicBezTo>
                    <a:pt x="1372" y="3988"/>
                    <a:pt x="1372" y="4041"/>
                    <a:pt x="1399" y="4128"/>
                  </a:cubicBezTo>
                  <a:close/>
                  <a:moveTo>
                    <a:pt x="6162" y="4322"/>
                  </a:moveTo>
                  <a:cubicBezTo>
                    <a:pt x="6162" y="4295"/>
                    <a:pt x="6189" y="4295"/>
                    <a:pt x="6189" y="4269"/>
                  </a:cubicBezTo>
                  <a:cubicBezTo>
                    <a:pt x="6390" y="4101"/>
                    <a:pt x="6524" y="3847"/>
                    <a:pt x="6611" y="3600"/>
                  </a:cubicBezTo>
                  <a:cubicBezTo>
                    <a:pt x="6751" y="3232"/>
                    <a:pt x="6751" y="2931"/>
                    <a:pt x="6637" y="2703"/>
                  </a:cubicBezTo>
                  <a:cubicBezTo>
                    <a:pt x="6497" y="2429"/>
                    <a:pt x="6189" y="2261"/>
                    <a:pt x="5888" y="2261"/>
                  </a:cubicBezTo>
                  <a:cubicBezTo>
                    <a:pt x="5687" y="2228"/>
                    <a:pt x="5493" y="2288"/>
                    <a:pt x="5353" y="2395"/>
                  </a:cubicBezTo>
                  <a:cubicBezTo>
                    <a:pt x="5299" y="2455"/>
                    <a:pt x="5246" y="2536"/>
                    <a:pt x="5185" y="2596"/>
                  </a:cubicBezTo>
                  <a:cubicBezTo>
                    <a:pt x="5159" y="2623"/>
                    <a:pt x="5105" y="2650"/>
                    <a:pt x="5078" y="2703"/>
                  </a:cubicBezTo>
                  <a:cubicBezTo>
                    <a:pt x="4965" y="2897"/>
                    <a:pt x="4938" y="3178"/>
                    <a:pt x="5052" y="3539"/>
                  </a:cubicBezTo>
                  <a:cubicBezTo>
                    <a:pt x="5185" y="4101"/>
                    <a:pt x="5634" y="4322"/>
                    <a:pt x="6162" y="4322"/>
                  </a:cubicBezTo>
                  <a:close/>
                  <a:moveTo>
                    <a:pt x="5520" y="923"/>
                  </a:moveTo>
                  <a:cubicBezTo>
                    <a:pt x="5747" y="1392"/>
                    <a:pt x="5660" y="1840"/>
                    <a:pt x="5440" y="2228"/>
                  </a:cubicBezTo>
                  <a:cubicBezTo>
                    <a:pt x="5580" y="2174"/>
                    <a:pt x="5747" y="2148"/>
                    <a:pt x="5888" y="2148"/>
                  </a:cubicBezTo>
                  <a:cubicBezTo>
                    <a:pt x="6222" y="2174"/>
                    <a:pt x="6557" y="2342"/>
                    <a:pt x="6724" y="2676"/>
                  </a:cubicBezTo>
                  <a:cubicBezTo>
                    <a:pt x="6831" y="2897"/>
                    <a:pt x="6858" y="3232"/>
                    <a:pt x="6691" y="3653"/>
                  </a:cubicBezTo>
                  <a:cubicBezTo>
                    <a:pt x="6611" y="3874"/>
                    <a:pt x="6470" y="4128"/>
                    <a:pt x="6303" y="4322"/>
                  </a:cubicBezTo>
                  <a:cubicBezTo>
                    <a:pt x="6524" y="4295"/>
                    <a:pt x="6751" y="4235"/>
                    <a:pt x="6972" y="4155"/>
                  </a:cubicBezTo>
                  <a:cubicBezTo>
                    <a:pt x="7728" y="3820"/>
                    <a:pt x="8337" y="3064"/>
                    <a:pt x="7862" y="2315"/>
                  </a:cubicBezTo>
                  <a:cubicBezTo>
                    <a:pt x="7333" y="1479"/>
                    <a:pt x="6417" y="1030"/>
                    <a:pt x="5520" y="923"/>
                  </a:cubicBezTo>
                  <a:close/>
                  <a:moveTo>
                    <a:pt x="4657" y="2957"/>
                  </a:moveTo>
                  <a:cubicBezTo>
                    <a:pt x="4490" y="3064"/>
                    <a:pt x="4296" y="3098"/>
                    <a:pt x="4102" y="3098"/>
                  </a:cubicBezTo>
                  <a:cubicBezTo>
                    <a:pt x="4322" y="3372"/>
                    <a:pt x="4490" y="3707"/>
                    <a:pt x="4550" y="4068"/>
                  </a:cubicBezTo>
                  <a:cubicBezTo>
                    <a:pt x="4657" y="3733"/>
                    <a:pt x="4684" y="3372"/>
                    <a:pt x="4684" y="3064"/>
                  </a:cubicBezTo>
                  <a:cubicBezTo>
                    <a:pt x="4684" y="3038"/>
                    <a:pt x="4657" y="3011"/>
                    <a:pt x="4657" y="2957"/>
                  </a:cubicBezTo>
                  <a:close/>
                  <a:moveTo>
                    <a:pt x="1425" y="3372"/>
                  </a:moveTo>
                  <a:cubicBezTo>
                    <a:pt x="1258" y="3399"/>
                    <a:pt x="1118" y="3432"/>
                    <a:pt x="977" y="3513"/>
                  </a:cubicBezTo>
                  <a:cubicBezTo>
                    <a:pt x="1037" y="3680"/>
                    <a:pt x="1118" y="3847"/>
                    <a:pt x="1258" y="3988"/>
                  </a:cubicBezTo>
                  <a:lnTo>
                    <a:pt x="1258" y="3988"/>
                  </a:lnTo>
                  <a:lnTo>
                    <a:pt x="1285" y="3988"/>
                  </a:lnTo>
                  <a:cubicBezTo>
                    <a:pt x="1258" y="3794"/>
                    <a:pt x="1312" y="3566"/>
                    <a:pt x="1425" y="3372"/>
                  </a:cubicBezTo>
                  <a:close/>
                  <a:moveTo>
                    <a:pt x="5386" y="836"/>
                  </a:moveTo>
                  <a:cubicBezTo>
                    <a:pt x="5326" y="696"/>
                    <a:pt x="5219" y="555"/>
                    <a:pt x="5105" y="448"/>
                  </a:cubicBezTo>
                  <a:cubicBezTo>
                    <a:pt x="4884" y="221"/>
                    <a:pt x="4436" y="87"/>
                    <a:pt x="3847" y="87"/>
                  </a:cubicBezTo>
                  <a:cubicBezTo>
                    <a:pt x="3459" y="114"/>
                    <a:pt x="3044" y="194"/>
                    <a:pt x="2569" y="388"/>
                  </a:cubicBezTo>
                  <a:cubicBezTo>
                    <a:pt x="1927" y="696"/>
                    <a:pt x="1205" y="1619"/>
                    <a:pt x="977" y="2509"/>
                  </a:cubicBezTo>
                  <a:cubicBezTo>
                    <a:pt x="897" y="2844"/>
                    <a:pt x="897" y="3151"/>
                    <a:pt x="950" y="3459"/>
                  </a:cubicBezTo>
                  <a:cubicBezTo>
                    <a:pt x="1118" y="3372"/>
                    <a:pt x="1285" y="3319"/>
                    <a:pt x="1452" y="3292"/>
                  </a:cubicBezTo>
                  <a:cubicBezTo>
                    <a:pt x="1479" y="3232"/>
                    <a:pt x="1539" y="3178"/>
                    <a:pt x="1566" y="3125"/>
                  </a:cubicBezTo>
                  <a:cubicBezTo>
                    <a:pt x="2068" y="2482"/>
                    <a:pt x="2676" y="2315"/>
                    <a:pt x="3238" y="2509"/>
                  </a:cubicBezTo>
                  <a:cubicBezTo>
                    <a:pt x="3265" y="2482"/>
                    <a:pt x="3292" y="2455"/>
                    <a:pt x="3319" y="2395"/>
                  </a:cubicBezTo>
                  <a:cubicBezTo>
                    <a:pt x="3292" y="2369"/>
                    <a:pt x="3292" y="2315"/>
                    <a:pt x="3292" y="2288"/>
                  </a:cubicBezTo>
                  <a:cubicBezTo>
                    <a:pt x="3098" y="1425"/>
                    <a:pt x="3847" y="890"/>
                    <a:pt x="4824" y="810"/>
                  </a:cubicBezTo>
                  <a:cubicBezTo>
                    <a:pt x="4991" y="810"/>
                    <a:pt x="5185" y="810"/>
                    <a:pt x="5386" y="836"/>
                  </a:cubicBezTo>
                  <a:close/>
                  <a:moveTo>
                    <a:pt x="4657" y="2897"/>
                  </a:moveTo>
                  <a:cubicBezTo>
                    <a:pt x="4603" y="2482"/>
                    <a:pt x="4383" y="2174"/>
                    <a:pt x="3934" y="2201"/>
                  </a:cubicBezTo>
                  <a:cubicBezTo>
                    <a:pt x="3713" y="2228"/>
                    <a:pt x="3546" y="2315"/>
                    <a:pt x="3406" y="2482"/>
                  </a:cubicBezTo>
                  <a:cubicBezTo>
                    <a:pt x="3432" y="2509"/>
                    <a:pt x="3432" y="2563"/>
                    <a:pt x="3459" y="2596"/>
                  </a:cubicBezTo>
                  <a:cubicBezTo>
                    <a:pt x="3653" y="2676"/>
                    <a:pt x="3847" y="2817"/>
                    <a:pt x="4015" y="3011"/>
                  </a:cubicBezTo>
                  <a:lnTo>
                    <a:pt x="4048" y="3011"/>
                  </a:lnTo>
                  <a:cubicBezTo>
                    <a:pt x="4242" y="3038"/>
                    <a:pt x="4463" y="2984"/>
                    <a:pt x="4657" y="2897"/>
                  </a:cubicBezTo>
                  <a:close/>
                  <a:moveTo>
                    <a:pt x="3546" y="2730"/>
                  </a:moveTo>
                  <a:cubicBezTo>
                    <a:pt x="3653" y="2844"/>
                    <a:pt x="3740" y="2931"/>
                    <a:pt x="3881" y="2984"/>
                  </a:cubicBezTo>
                  <a:cubicBezTo>
                    <a:pt x="3767" y="2870"/>
                    <a:pt x="3653" y="2817"/>
                    <a:pt x="3546" y="2730"/>
                  </a:cubicBezTo>
                  <a:close/>
                  <a:moveTo>
                    <a:pt x="5440" y="923"/>
                  </a:moveTo>
                  <a:cubicBezTo>
                    <a:pt x="5219" y="890"/>
                    <a:pt x="5018" y="890"/>
                    <a:pt x="4824" y="890"/>
                  </a:cubicBezTo>
                  <a:cubicBezTo>
                    <a:pt x="3881" y="977"/>
                    <a:pt x="3178" y="1452"/>
                    <a:pt x="3346" y="2261"/>
                  </a:cubicBezTo>
                  <a:cubicBezTo>
                    <a:pt x="3346" y="2288"/>
                    <a:pt x="3379" y="2315"/>
                    <a:pt x="3379" y="2342"/>
                  </a:cubicBezTo>
                  <a:cubicBezTo>
                    <a:pt x="3513" y="2201"/>
                    <a:pt x="3713" y="2121"/>
                    <a:pt x="3934" y="2094"/>
                  </a:cubicBezTo>
                  <a:cubicBezTo>
                    <a:pt x="4436" y="2061"/>
                    <a:pt x="4684" y="2369"/>
                    <a:pt x="4771" y="2844"/>
                  </a:cubicBezTo>
                  <a:cubicBezTo>
                    <a:pt x="4824" y="2790"/>
                    <a:pt x="4911" y="2730"/>
                    <a:pt x="4991" y="2676"/>
                  </a:cubicBezTo>
                  <a:cubicBezTo>
                    <a:pt x="4991" y="2650"/>
                    <a:pt x="5018" y="2623"/>
                    <a:pt x="5018" y="2596"/>
                  </a:cubicBezTo>
                  <a:cubicBezTo>
                    <a:pt x="5105" y="2455"/>
                    <a:pt x="5219" y="2369"/>
                    <a:pt x="5326" y="2288"/>
                  </a:cubicBezTo>
                  <a:cubicBezTo>
                    <a:pt x="5580" y="1893"/>
                    <a:pt x="5687" y="1392"/>
                    <a:pt x="5440" y="923"/>
                  </a:cubicBezTo>
                  <a:close/>
                  <a:moveTo>
                    <a:pt x="3346" y="2536"/>
                  </a:moveTo>
                  <a:lnTo>
                    <a:pt x="3346" y="2536"/>
                  </a:lnTo>
                  <a:lnTo>
                    <a:pt x="3346" y="2536"/>
                  </a:lnTo>
                  <a:lnTo>
                    <a:pt x="3379" y="2536"/>
                  </a:lnTo>
                  <a:lnTo>
                    <a:pt x="3346" y="2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2"/>
          <p:cNvGrpSpPr/>
          <p:nvPr/>
        </p:nvGrpSpPr>
        <p:grpSpPr>
          <a:xfrm>
            <a:off x="-458132" y="-441081"/>
            <a:ext cx="10003024" cy="6056581"/>
            <a:chOff x="-458132" y="-441081"/>
            <a:chExt cx="10003024" cy="6056581"/>
          </a:xfrm>
        </p:grpSpPr>
        <p:grpSp>
          <p:nvGrpSpPr>
            <p:cNvPr id="359" name="Google Shape;359;p32"/>
            <p:cNvGrpSpPr/>
            <p:nvPr/>
          </p:nvGrpSpPr>
          <p:grpSpPr>
            <a:xfrm>
              <a:off x="-458132" y="2735480"/>
              <a:ext cx="2586882" cy="2827260"/>
              <a:chOff x="-458132" y="2735480"/>
              <a:chExt cx="2586882" cy="2827260"/>
            </a:xfrm>
          </p:grpSpPr>
          <p:sp>
            <p:nvSpPr>
              <p:cNvPr id="360" name="Google Shape;360;p32"/>
              <p:cNvSpPr/>
              <p:nvPr/>
            </p:nvSpPr>
            <p:spPr>
              <a:xfrm rot="791913" flipH="1">
                <a:off x="-260160" y="2809458"/>
                <a:ext cx="860136" cy="1833628"/>
              </a:xfrm>
              <a:custGeom>
                <a:avLst/>
                <a:gdLst/>
                <a:ahLst/>
                <a:cxnLst/>
                <a:rect l="l" t="t" r="r" b="b"/>
                <a:pathLst>
                  <a:path w="43570" h="92882" extrusionOk="0">
                    <a:moveTo>
                      <a:pt x="39498" y="0"/>
                    </a:moveTo>
                    <a:lnTo>
                      <a:pt x="39498" y="0"/>
                    </a:lnTo>
                    <a:cubicBezTo>
                      <a:pt x="38617" y="1155"/>
                      <a:pt x="37219" y="1762"/>
                      <a:pt x="36095" y="2400"/>
                    </a:cubicBezTo>
                    <a:cubicBezTo>
                      <a:pt x="31902" y="4953"/>
                      <a:pt x="27740" y="7596"/>
                      <a:pt x="25826" y="12153"/>
                    </a:cubicBezTo>
                    <a:cubicBezTo>
                      <a:pt x="24580" y="14948"/>
                      <a:pt x="24458" y="17865"/>
                      <a:pt x="24307" y="20752"/>
                    </a:cubicBezTo>
                    <a:cubicBezTo>
                      <a:pt x="21785" y="27740"/>
                      <a:pt x="20782" y="35183"/>
                      <a:pt x="20782" y="42658"/>
                    </a:cubicBezTo>
                    <a:cubicBezTo>
                      <a:pt x="19749" y="38981"/>
                      <a:pt x="18108" y="35457"/>
                      <a:pt x="16103" y="32145"/>
                    </a:cubicBezTo>
                    <a:cubicBezTo>
                      <a:pt x="16103" y="31537"/>
                      <a:pt x="15951" y="31021"/>
                      <a:pt x="15951" y="30504"/>
                    </a:cubicBezTo>
                    <a:cubicBezTo>
                      <a:pt x="15830" y="27861"/>
                      <a:pt x="15830" y="25704"/>
                      <a:pt x="14068" y="23425"/>
                    </a:cubicBezTo>
                    <a:cubicBezTo>
                      <a:pt x="11667" y="20144"/>
                      <a:pt x="7748" y="18625"/>
                      <a:pt x="5196" y="15435"/>
                    </a:cubicBezTo>
                    <a:lnTo>
                      <a:pt x="5196" y="15435"/>
                    </a:lnTo>
                    <a:cubicBezTo>
                      <a:pt x="5317" y="16468"/>
                      <a:pt x="5591" y="17349"/>
                      <a:pt x="5591" y="18351"/>
                    </a:cubicBezTo>
                    <a:cubicBezTo>
                      <a:pt x="5712" y="19992"/>
                      <a:pt x="5591" y="21663"/>
                      <a:pt x="6229" y="23182"/>
                    </a:cubicBezTo>
                    <a:cubicBezTo>
                      <a:pt x="6836" y="24823"/>
                      <a:pt x="8113" y="25461"/>
                      <a:pt x="9389" y="26464"/>
                    </a:cubicBezTo>
                    <a:cubicBezTo>
                      <a:pt x="11272" y="27861"/>
                      <a:pt x="12791" y="29623"/>
                      <a:pt x="14584" y="31142"/>
                    </a:cubicBezTo>
                    <a:cubicBezTo>
                      <a:pt x="15070" y="32024"/>
                      <a:pt x="15587" y="32905"/>
                      <a:pt x="16103" y="33816"/>
                    </a:cubicBezTo>
                    <a:cubicBezTo>
                      <a:pt x="16711" y="34940"/>
                      <a:pt x="17349" y="36095"/>
                      <a:pt x="17865" y="37098"/>
                    </a:cubicBezTo>
                    <a:cubicBezTo>
                      <a:pt x="17106" y="36338"/>
                      <a:pt x="16103" y="35700"/>
                      <a:pt x="15344" y="35183"/>
                    </a:cubicBezTo>
                    <a:cubicBezTo>
                      <a:pt x="15070" y="35062"/>
                      <a:pt x="14827" y="34819"/>
                      <a:pt x="14584" y="34697"/>
                    </a:cubicBezTo>
                    <a:cubicBezTo>
                      <a:pt x="14311" y="34424"/>
                      <a:pt x="14068" y="34059"/>
                      <a:pt x="13946" y="33816"/>
                    </a:cubicBezTo>
                    <a:cubicBezTo>
                      <a:pt x="12913" y="31902"/>
                      <a:pt x="12548" y="30261"/>
                      <a:pt x="10270" y="29866"/>
                    </a:cubicBezTo>
                    <a:cubicBezTo>
                      <a:pt x="6988" y="29259"/>
                      <a:pt x="3191" y="30018"/>
                      <a:pt x="0" y="28742"/>
                    </a:cubicBezTo>
                    <a:lnTo>
                      <a:pt x="0" y="28742"/>
                    </a:lnTo>
                    <a:cubicBezTo>
                      <a:pt x="152" y="29745"/>
                      <a:pt x="1155" y="30778"/>
                      <a:pt x="1914" y="31537"/>
                    </a:cubicBezTo>
                    <a:cubicBezTo>
                      <a:pt x="4558" y="34059"/>
                      <a:pt x="7748" y="35457"/>
                      <a:pt x="11272" y="35457"/>
                    </a:cubicBezTo>
                    <a:cubicBezTo>
                      <a:pt x="11783" y="35457"/>
                      <a:pt x="12293" y="35437"/>
                      <a:pt x="12802" y="35437"/>
                    </a:cubicBezTo>
                    <a:cubicBezTo>
                      <a:pt x="13564" y="35437"/>
                      <a:pt x="14323" y="35481"/>
                      <a:pt x="15070" y="35700"/>
                    </a:cubicBezTo>
                    <a:cubicBezTo>
                      <a:pt x="16468" y="36854"/>
                      <a:pt x="17622" y="38100"/>
                      <a:pt x="18868" y="39498"/>
                    </a:cubicBezTo>
                    <a:cubicBezTo>
                      <a:pt x="19628" y="41412"/>
                      <a:pt x="20266" y="43174"/>
                      <a:pt x="20782" y="45058"/>
                    </a:cubicBezTo>
                    <a:cubicBezTo>
                      <a:pt x="20904" y="47488"/>
                      <a:pt x="21147" y="49889"/>
                      <a:pt x="21420" y="52289"/>
                    </a:cubicBezTo>
                    <a:cubicBezTo>
                      <a:pt x="22180" y="58365"/>
                      <a:pt x="23547" y="64442"/>
                      <a:pt x="25461" y="70276"/>
                    </a:cubicBezTo>
                    <a:cubicBezTo>
                      <a:pt x="25218" y="69881"/>
                      <a:pt x="24945" y="69516"/>
                      <a:pt x="24580" y="69121"/>
                    </a:cubicBezTo>
                    <a:cubicBezTo>
                      <a:pt x="23182" y="67480"/>
                      <a:pt x="21663" y="65840"/>
                      <a:pt x="20144" y="64199"/>
                    </a:cubicBezTo>
                    <a:cubicBezTo>
                      <a:pt x="20023" y="63682"/>
                      <a:pt x="20023" y="63044"/>
                      <a:pt x="20023" y="62406"/>
                    </a:cubicBezTo>
                    <a:cubicBezTo>
                      <a:pt x="19506" y="59490"/>
                      <a:pt x="17744" y="56968"/>
                      <a:pt x="15465" y="55206"/>
                    </a:cubicBezTo>
                    <a:cubicBezTo>
                      <a:pt x="11667" y="52410"/>
                      <a:pt x="6988" y="51013"/>
                      <a:pt x="2917" y="48734"/>
                    </a:cubicBezTo>
                    <a:lnTo>
                      <a:pt x="2917" y="48734"/>
                    </a:lnTo>
                    <a:cubicBezTo>
                      <a:pt x="3039" y="49494"/>
                      <a:pt x="3677" y="50527"/>
                      <a:pt x="4072" y="51286"/>
                    </a:cubicBezTo>
                    <a:cubicBezTo>
                      <a:pt x="5834" y="55084"/>
                      <a:pt x="7869" y="59642"/>
                      <a:pt x="11272" y="62285"/>
                    </a:cubicBezTo>
                    <a:cubicBezTo>
                      <a:pt x="13186" y="63804"/>
                      <a:pt x="15465" y="64320"/>
                      <a:pt x="17865" y="64685"/>
                    </a:cubicBezTo>
                    <a:cubicBezTo>
                      <a:pt x="18124" y="64746"/>
                      <a:pt x="18443" y="64746"/>
                      <a:pt x="18773" y="64746"/>
                    </a:cubicBezTo>
                    <a:cubicBezTo>
                      <a:pt x="19103" y="64746"/>
                      <a:pt x="19445" y="64746"/>
                      <a:pt x="19749" y="64807"/>
                    </a:cubicBezTo>
                    <a:cubicBezTo>
                      <a:pt x="20904" y="66083"/>
                      <a:pt x="22028" y="67359"/>
                      <a:pt x="23182" y="68604"/>
                    </a:cubicBezTo>
                    <a:cubicBezTo>
                      <a:pt x="24307" y="69881"/>
                      <a:pt x="25218" y="71400"/>
                      <a:pt x="26342" y="72797"/>
                    </a:cubicBezTo>
                    <a:cubicBezTo>
                      <a:pt x="26585" y="73435"/>
                      <a:pt x="26859" y="74073"/>
                      <a:pt x="26980" y="74559"/>
                    </a:cubicBezTo>
                    <a:cubicBezTo>
                      <a:pt x="29380" y="80909"/>
                      <a:pt x="32176" y="87594"/>
                      <a:pt x="36612" y="92789"/>
                    </a:cubicBezTo>
                    <a:cubicBezTo>
                      <a:pt x="36641" y="92855"/>
                      <a:pt x="36684" y="92882"/>
                      <a:pt x="36731" y="92882"/>
                    </a:cubicBezTo>
                    <a:cubicBezTo>
                      <a:pt x="36880" y="92882"/>
                      <a:pt x="37069" y="92609"/>
                      <a:pt x="36976" y="92425"/>
                    </a:cubicBezTo>
                    <a:cubicBezTo>
                      <a:pt x="34333" y="87351"/>
                      <a:pt x="31538" y="82550"/>
                      <a:pt x="29259" y="77355"/>
                    </a:cubicBezTo>
                    <a:cubicBezTo>
                      <a:pt x="28742" y="72038"/>
                      <a:pt x="30383" y="66204"/>
                      <a:pt x="32540" y="61009"/>
                    </a:cubicBezTo>
                    <a:cubicBezTo>
                      <a:pt x="32814" y="60766"/>
                      <a:pt x="33057" y="60644"/>
                      <a:pt x="33300" y="60523"/>
                    </a:cubicBezTo>
                    <a:cubicBezTo>
                      <a:pt x="34059" y="60006"/>
                      <a:pt x="34697" y="59368"/>
                      <a:pt x="35457" y="58730"/>
                    </a:cubicBezTo>
                    <a:cubicBezTo>
                      <a:pt x="36460" y="57727"/>
                      <a:pt x="37736" y="57089"/>
                      <a:pt x="38738" y="55844"/>
                    </a:cubicBezTo>
                    <a:cubicBezTo>
                      <a:pt x="40014" y="54446"/>
                      <a:pt x="40258" y="52653"/>
                      <a:pt x="40409" y="50770"/>
                    </a:cubicBezTo>
                    <a:cubicBezTo>
                      <a:pt x="40531" y="49129"/>
                      <a:pt x="41412" y="47610"/>
                      <a:pt x="41534" y="45817"/>
                    </a:cubicBezTo>
                    <a:lnTo>
                      <a:pt x="41534" y="45817"/>
                    </a:lnTo>
                    <a:cubicBezTo>
                      <a:pt x="40136" y="46729"/>
                      <a:pt x="38890" y="47853"/>
                      <a:pt x="37614" y="48856"/>
                    </a:cubicBezTo>
                    <a:cubicBezTo>
                      <a:pt x="35852" y="50132"/>
                      <a:pt x="34059" y="51529"/>
                      <a:pt x="32935" y="53413"/>
                    </a:cubicBezTo>
                    <a:cubicBezTo>
                      <a:pt x="31538" y="55692"/>
                      <a:pt x="31781" y="57970"/>
                      <a:pt x="31902" y="60401"/>
                    </a:cubicBezTo>
                    <a:cubicBezTo>
                      <a:pt x="31295" y="61920"/>
                      <a:pt x="30778" y="63439"/>
                      <a:pt x="30383" y="64959"/>
                    </a:cubicBezTo>
                    <a:cubicBezTo>
                      <a:pt x="30262" y="65202"/>
                      <a:pt x="30140" y="65566"/>
                      <a:pt x="30140" y="65961"/>
                    </a:cubicBezTo>
                    <a:cubicBezTo>
                      <a:pt x="30140" y="64959"/>
                      <a:pt x="30019" y="63926"/>
                      <a:pt x="29897" y="62923"/>
                    </a:cubicBezTo>
                    <a:cubicBezTo>
                      <a:pt x="30019" y="62285"/>
                      <a:pt x="30262" y="61768"/>
                      <a:pt x="30262" y="61161"/>
                    </a:cubicBezTo>
                    <a:cubicBezTo>
                      <a:pt x="30657" y="59247"/>
                      <a:pt x="30900" y="56725"/>
                      <a:pt x="30262" y="54811"/>
                    </a:cubicBezTo>
                    <a:cubicBezTo>
                      <a:pt x="29502" y="52167"/>
                      <a:pt x="28621" y="48856"/>
                      <a:pt x="26980" y="46729"/>
                    </a:cubicBezTo>
                    <a:cubicBezTo>
                      <a:pt x="26737" y="47853"/>
                      <a:pt x="26099" y="49008"/>
                      <a:pt x="25583" y="50132"/>
                    </a:cubicBezTo>
                    <a:cubicBezTo>
                      <a:pt x="23547" y="54932"/>
                      <a:pt x="26585" y="58244"/>
                      <a:pt x="29137" y="62042"/>
                    </a:cubicBezTo>
                    <a:cubicBezTo>
                      <a:pt x="29259" y="62406"/>
                      <a:pt x="29380" y="62801"/>
                      <a:pt x="29380" y="63166"/>
                    </a:cubicBezTo>
                    <a:cubicBezTo>
                      <a:pt x="29775" y="64807"/>
                      <a:pt x="29502" y="66326"/>
                      <a:pt x="29624" y="67997"/>
                    </a:cubicBezTo>
                    <a:cubicBezTo>
                      <a:pt x="29016" y="70519"/>
                      <a:pt x="28499" y="73314"/>
                      <a:pt x="28742" y="75957"/>
                    </a:cubicBezTo>
                    <a:cubicBezTo>
                      <a:pt x="28499" y="75441"/>
                      <a:pt x="28256" y="74954"/>
                      <a:pt x="27983" y="74316"/>
                    </a:cubicBezTo>
                    <a:cubicBezTo>
                      <a:pt x="25583" y="67997"/>
                      <a:pt x="23820" y="61404"/>
                      <a:pt x="22787" y="54568"/>
                    </a:cubicBezTo>
                    <a:cubicBezTo>
                      <a:pt x="23061" y="50527"/>
                      <a:pt x="25461" y="46334"/>
                      <a:pt x="27618" y="42779"/>
                    </a:cubicBezTo>
                    <a:cubicBezTo>
                      <a:pt x="27861" y="42658"/>
                      <a:pt x="28104" y="42414"/>
                      <a:pt x="28378" y="42293"/>
                    </a:cubicBezTo>
                    <a:cubicBezTo>
                      <a:pt x="31021" y="40500"/>
                      <a:pt x="33816" y="39255"/>
                      <a:pt x="36460" y="37341"/>
                    </a:cubicBezTo>
                    <a:cubicBezTo>
                      <a:pt x="40896" y="34302"/>
                      <a:pt x="41777" y="28742"/>
                      <a:pt x="43569" y="23942"/>
                    </a:cubicBezTo>
                    <a:lnTo>
                      <a:pt x="43569" y="23942"/>
                    </a:lnTo>
                    <a:cubicBezTo>
                      <a:pt x="42050" y="24823"/>
                      <a:pt x="40531" y="25825"/>
                      <a:pt x="38890" y="26707"/>
                    </a:cubicBezTo>
                    <a:cubicBezTo>
                      <a:pt x="36976" y="27740"/>
                      <a:pt x="34819" y="28347"/>
                      <a:pt x="33178" y="29745"/>
                    </a:cubicBezTo>
                    <a:cubicBezTo>
                      <a:pt x="31416" y="31264"/>
                      <a:pt x="30262" y="33300"/>
                      <a:pt x="29380" y="35335"/>
                    </a:cubicBezTo>
                    <a:cubicBezTo>
                      <a:pt x="28256" y="37736"/>
                      <a:pt x="27223" y="40500"/>
                      <a:pt x="26585" y="43296"/>
                    </a:cubicBezTo>
                    <a:cubicBezTo>
                      <a:pt x="24823" y="46091"/>
                      <a:pt x="23061" y="49494"/>
                      <a:pt x="22544" y="52927"/>
                    </a:cubicBezTo>
                    <a:cubicBezTo>
                      <a:pt x="21420" y="45210"/>
                      <a:pt x="21420" y="37341"/>
                      <a:pt x="22939" y="29745"/>
                    </a:cubicBezTo>
                    <a:cubicBezTo>
                      <a:pt x="23820" y="28742"/>
                      <a:pt x="24702" y="27861"/>
                      <a:pt x="25826" y="26980"/>
                    </a:cubicBezTo>
                    <a:cubicBezTo>
                      <a:pt x="26099" y="26828"/>
                      <a:pt x="26464" y="26828"/>
                      <a:pt x="26737" y="26707"/>
                    </a:cubicBezTo>
                    <a:cubicBezTo>
                      <a:pt x="27071" y="26666"/>
                      <a:pt x="27392" y="26653"/>
                      <a:pt x="27708" y="26653"/>
                    </a:cubicBezTo>
                    <a:cubicBezTo>
                      <a:pt x="28341" y="26653"/>
                      <a:pt x="28955" y="26707"/>
                      <a:pt x="29624" y="26707"/>
                    </a:cubicBezTo>
                    <a:cubicBezTo>
                      <a:pt x="31143" y="26585"/>
                      <a:pt x="32662" y="26464"/>
                      <a:pt x="34059" y="25825"/>
                    </a:cubicBezTo>
                    <a:cubicBezTo>
                      <a:pt x="35214" y="25309"/>
                      <a:pt x="36095" y="24428"/>
                      <a:pt x="36855" y="23547"/>
                    </a:cubicBezTo>
                    <a:cubicBezTo>
                      <a:pt x="37614" y="22544"/>
                      <a:pt x="38495" y="21663"/>
                      <a:pt x="39255" y="20752"/>
                    </a:cubicBezTo>
                    <a:cubicBezTo>
                      <a:pt x="39771" y="20144"/>
                      <a:pt x="40409" y="19627"/>
                      <a:pt x="40774" y="18989"/>
                    </a:cubicBezTo>
                    <a:lnTo>
                      <a:pt x="40774" y="18989"/>
                    </a:lnTo>
                    <a:cubicBezTo>
                      <a:pt x="40136" y="19111"/>
                      <a:pt x="39376" y="19111"/>
                      <a:pt x="38738" y="19232"/>
                    </a:cubicBezTo>
                    <a:cubicBezTo>
                      <a:pt x="37614" y="19384"/>
                      <a:pt x="36338" y="19627"/>
                      <a:pt x="35214" y="19749"/>
                    </a:cubicBezTo>
                    <a:cubicBezTo>
                      <a:pt x="33695" y="19992"/>
                      <a:pt x="32054" y="20144"/>
                      <a:pt x="30535" y="20630"/>
                    </a:cubicBezTo>
                    <a:cubicBezTo>
                      <a:pt x="29137" y="21025"/>
                      <a:pt x="27861" y="22028"/>
                      <a:pt x="27102" y="23304"/>
                    </a:cubicBezTo>
                    <a:cubicBezTo>
                      <a:pt x="26342" y="24306"/>
                      <a:pt x="25704" y="25582"/>
                      <a:pt x="25066" y="26585"/>
                    </a:cubicBezTo>
                    <a:cubicBezTo>
                      <a:pt x="24458" y="27223"/>
                      <a:pt x="23699" y="27983"/>
                      <a:pt x="23061" y="28621"/>
                    </a:cubicBezTo>
                    <a:cubicBezTo>
                      <a:pt x="23699" y="25947"/>
                      <a:pt x="24458" y="23182"/>
                      <a:pt x="25461" y="20630"/>
                    </a:cubicBezTo>
                    <a:cubicBezTo>
                      <a:pt x="25978" y="20144"/>
                      <a:pt x="26464" y="19749"/>
                      <a:pt x="26980" y="19506"/>
                    </a:cubicBezTo>
                    <a:cubicBezTo>
                      <a:pt x="29624" y="17470"/>
                      <a:pt x="32662" y="16073"/>
                      <a:pt x="34941" y="13672"/>
                    </a:cubicBezTo>
                    <a:cubicBezTo>
                      <a:pt x="36733" y="11637"/>
                      <a:pt x="37371" y="9358"/>
                      <a:pt x="37979" y="6836"/>
                    </a:cubicBezTo>
                    <a:cubicBezTo>
                      <a:pt x="38617" y="4679"/>
                      <a:pt x="39498" y="2279"/>
                      <a:pt x="39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rot="6341236">
                <a:off x="397758" y="3613894"/>
                <a:ext cx="939672" cy="2355993"/>
              </a:xfrm>
              <a:custGeom>
                <a:avLst/>
                <a:gdLst/>
                <a:ahLst/>
                <a:cxnLst/>
                <a:rect l="l" t="t" r="r" b="b"/>
                <a:pathLst>
                  <a:path w="37585" h="94235" extrusionOk="0">
                    <a:moveTo>
                      <a:pt x="10240" y="0"/>
                    </a:moveTo>
                    <a:cubicBezTo>
                      <a:pt x="9602" y="1033"/>
                      <a:pt x="9723" y="2795"/>
                      <a:pt x="9723" y="3919"/>
                    </a:cubicBezTo>
                    <a:cubicBezTo>
                      <a:pt x="9602" y="5955"/>
                      <a:pt x="9480" y="7991"/>
                      <a:pt x="9875" y="9996"/>
                    </a:cubicBezTo>
                    <a:cubicBezTo>
                      <a:pt x="10361" y="12670"/>
                      <a:pt x="11881" y="14553"/>
                      <a:pt x="13916" y="16346"/>
                    </a:cubicBezTo>
                    <a:cubicBezTo>
                      <a:pt x="14433" y="19263"/>
                      <a:pt x="15040" y="22301"/>
                      <a:pt x="15557" y="25339"/>
                    </a:cubicBezTo>
                    <a:cubicBezTo>
                      <a:pt x="14919" y="24185"/>
                      <a:pt x="14159" y="23182"/>
                      <a:pt x="13400" y="22301"/>
                    </a:cubicBezTo>
                    <a:cubicBezTo>
                      <a:pt x="13035" y="18351"/>
                      <a:pt x="10756" y="15830"/>
                      <a:pt x="7597" y="13551"/>
                    </a:cubicBezTo>
                    <a:cubicBezTo>
                      <a:pt x="6685" y="12791"/>
                      <a:pt x="5683" y="12153"/>
                      <a:pt x="4680" y="11394"/>
                    </a:cubicBezTo>
                    <a:lnTo>
                      <a:pt x="4680" y="11394"/>
                    </a:lnTo>
                    <a:cubicBezTo>
                      <a:pt x="6321" y="14189"/>
                      <a:pt x="4801" y="17227"/>
                      <a:pt x="6199" y="19749"/>
                    </a:cubicBezTo>
                    <a:cubicBezTo>
                      <a:pt x="7323" y="22028"/>
                      <a:pt x="9237" y="22149"/>
                      <a:pt x="11394" y="22544"/>
                    </a:cubicBezTo>
                    <a:cubicBezTo>
                      <a:pt x="11638" y="22666"/>
                      <a:pt x="11759" y="22666"/>
                      <a:pt x="12002" y="22787"/>
                    </a:cubicBezTo>
                    <a:cubicBezTo>
                      <a:pt x="13400" y="24306"/>
                      <a:pt x="14676" y="25825"/>
                      <a:pt x="15800" y="27466"/>
                    </a:cubicBezTo>
                    <a:cubicBezTo>
                      <a:pt x="15800" y="27466"/>
                      <a:pt x="15800" y="27618"/>
                      <a:pt x="15952" y="27618"/>
                    </a:cubicBezTo>
                    <a:cubicBezTo>
                      <a:pt x="16195" y="29623"/>
                      <a:pt x="16560" y="31780"/>
                      <a:pt x="16955" y="33816"/>
                    </a:cubicBezTo>
                    <a:cubicBezTo>
                      <a:pt x="15800" y="32297"/>
                      <a:pt x="14676" y="30778"/>
                      <a:pt x="13157" y="29502"/>
                    </a:cubicBezTo>
                    <a:cubicBezTo>
                      <a:pt x="12397" y="27740"/>
                      <a:pt x="11516" y="25947"/>
                      <a:pt x="9875" y="24944"/>
                    </a:cubicBezTo>
                    <a:cubicBezTo>
                      <a:pt x="8478" y="24063"/>
                      <a:pt x="6685" y="23942"/>
                      <a:pt x="5166" y="23425"/>
                    </a:cubicBezTo>
                    <a:cubicBezTo>
                      <a:pt x="3920" y="23061"/>
                      <a:pt x="2766" y="22301"/>
                      <a:pt x="1520" y="21906"/>
                    </a:cubicBezTo>
                    <a:lnTo>
                      <a:pt x="1520" y="21906"/>
                    </a:lnTo>
                    <a:cubicBezTo>
                      <a:pt x="2280" y="23304"/>
                      <a:pt x="3039" y="24580"/>
                      <a:pt x="3647" y="26099"/>
                    </a:cubicBezTo>
                    <a:cubicBezTo>
                      <a:pt x="4163" y="27223"/>
                      <a:pt x="4558" y="28499"/>
                      <a:pt x="5561" y="29380"/>
                    </a:cubicBezTo>
                    <a:cubicBezTo>
                      <a:pt x="7445" y="31021"/>
                      <a:pt x="9997" y="30656"/>
                      <a:pt x="12276" y="30899"/>
                    </a:cubicBezTo>
                    <a:lnTo>
                      <a:pt x="12914" y="30899"/>
                    </a:lnTo>
                    <a:cubicBezTo>
                      <a:pt x="14433" y="32297"/>
                      <a:pt x="15678" y="33938"/>
                      <a:pt x="16955" y="35578"/>
                    </a:cubicBezTo>
                    <a:lnTo>
                      <a:pt x="17198" y="35578"/>
                    </a:lnTo>
                    <a:cubicBezTo>
                      <a:pt x="17593" y="38374"/>
                      <a:pt x="17957" y="41017"/>
                      <a:pt x="18352" y="43691"/>
                    </a:cubicBezTo>
                    <a:cubicBezTo>
                      <a:pt x="17593" y="42809"/>
                      <a:pt x="16711" y="42050"/>
                      <a:pt x="15952" y="41412"/>
                    </a:cubicBezTo>
                    <a:cubicBezTo>
                      <a:pt x="14797" y="39893"/>
                      <a:pt x="13521" y="38374"/>
                      <a:pt x="12397" y="37097"/>
                    </a:cubicBezTo>
                    <a:cubicBezTo>
                      <a:pt x="10422" y="34854"/>
                      <a:pt x="8663" y="34747"/>
                      <a:pt x="6508" y="34747"/>
                    </a:cubicBezTo>
                    <a:cubicBezTo>
                      <a:pt x="6282" y="34747"/>
                      <a:pt x="6053" y="34749"/>
                      <a:pt x="5818" y="34749"/>
                    </a:cubicBezTo>
                    <a:cubicBezTo>
                      <a:pt x="5258" y="34749"/>
                      <a:pt x="4669" y="34742"/>
                      <a:pt x="4042" y="34697"/>
                    </a:cubicBezTo>
                    <a:cubicBezTo>
                      <a:pt x="3161" y="34576"/>
                      <a:pt x="2128" y="34302"/>
                      <a:pt x="1247" y="34302"/>
                    </a:cubicBezTo>
                    <a:cubicBezTo>
                      <a:pt x="2766" y="36338"/>
                      <a:pt x="4042" y="39133"/>
                      <a:pt x="6199" y="40652"/>
                    </a:cubicBezTo>
                    <a:cubicBezTo>
                      <a:pt x="7900" y="41850"/>
                      <a:pt x="10300" y="42576"/>
                      <a:pt x="12535" y="42576"/>
                    </a:cubicBezTo>
                    <a:cubicBezTo>
                      <a:pt x="13135" y="42576"/>
                      <a:pt x="13722" y="42524"/>
                      <a:pt x="14281" y="42414"/>
                    </a:cubicBezTo>
                    <a:cubicBezTo>
                      <a:pt x="14676" y="42293"/>
                      <a:pt x="15040" y="42171"/>
                      <a:pt x="15435" y="42171"/>
                    </a:cubicBezTo>
                    <a:cubicBezTo>
                      <a:pt x="16560" y="43052"/>
                      <a:pt x="17593" y="44055"/>
                      <a:pt x="18474" y="45210"/>
                    </a:cubicBezTo>
                    <a:cubicBezTo>
                      <a:pt x="18838" y="47975"/>
                      <a:pt x="19112" y="50648"/>
                      <a:pt x="19355" y="53443"/>
                    </a:cubicBezTo>
                    <a:cubicBezTo>
                      <a:pt x="18231" y="52289"/>
                      <a:pt x="17076" y="51286"/>
                      <a:pt x="15800" y="50405"/>
                    </a:cubicBezTo>
                    <a:cubicBezTo>
                      <a:pt x="14554" y="48248"/>
                      <a:pt x="13278" y="46334"/>
                      <a:pt x="10756" y="45574"/>
                    </a:cubicBezTo>
                    <a:cubicBezTo>
                      <a:pt x="8721" y="44815"/>
                      <a:pt x="6685" y="44450"/>
                      <a:pt x="4680" y="43812"/>
                    </a:cubicBezTo>
                    <a:cubicBezTo>
                      <a:pt x="3361" y="43325"/>
                      <a:pt x="1717" y="42404"/>
                      <a:pt x="260" y="42404"/>
                    </a:cubicBezTo>
                    <a:cubicBezTo>
                      <a:pt x="173" y="42404"/>
                      <a:pt x="87" y="42408"/>
                      <a:pt x="1" y="42414"/>
                    </a:cubicBezTo>
                    <a:cubicBezTo>
                      <a:pt x="1125" y="43691"/>
                      <a:pt x="2128" y="44936"/>
                      <a:pt x="3161" y="46212"/>
                    </a:cubicBezTo>
                    <a:cubicBezTo>
                      <a:pt x="4558" y="47853"/>
                      <a:pt x="5804" y="50010"/>
                      <a:pt x="7718" y="51165"/>
                    </a:cubicBezTo>
                    <a:cubicBezTo>
                      <a:pt x="8798" y="51812"/>
                      <a:pt x="10020" y="51983"/>
                      <a:pt x="11276" y="51983"/>
                    </a:cubicBezTo>
                    <a:cubicBezTo>
                      <a:pt x="12671" y="51983"/>
                      <a:pt x="14108" y="51772"/>
                      <a:pt x="15435" y="51772"/>
                    </a:cubicBezTo>
                    <a:lnTo>
                      <a:pt x="15557" y="51772"/>
                    </a:lnTo>
                    <a:cubicBezTo>
                      <a:pt x="16955" y="52805"/>
                      <a:pt x="18231" y="53808"/>
                      <a:pt x="19476" y="55084"/>
                    </a:cubicBezTo>
                    <a:lnTo>
                      <a:pt x="19476" y="55327"/>
                    </a:lnTo>
                    <a:cubicBezTo>
                      <a:pt x="19750" y="58760"/>
                      <a:pt x="19750" y="62285"/>
                      <a:pt x="19598" y="65718"/>
                    </a:cubicBezTo>
                    <a:cubicBezTo>
                      <a:pt x="18838" y="64685"/>
                      <a:pt x="17836" y="63682"/>
                      <a:pt x="16833" y="62801"/>
                    </a:cubicBezTo>
                    <a:cubicBezTo>
                      <a:pt x="15800" y="60887"/>
                      <a:pt x="14038" y="59125"/>
                      <a:pt x="12397" y="57849"/>
                    </a:cubicBezTo>
                    <a:cubicBezTo>
                      <a:pt x="10240" y="56087"/>
                      <a:pt x="7961" y="56330"/>
                      <a:pt x="5439" y="55327"/>
                    </a:cubicBezTo>
                    <a:cubicBezTo>
                      <a:pt x="4350" y="54840"/>
                      <a:pt x="2936" y="53919"/>
                      <a:pt x="1605" y="53919"/>
                    </a:cubicBezTo>
                    <a:cubicBezTo>
                      <a:pt x="1526" y="53919"/>
                      <a:pt x="1447" y="53923"/>
                      <a:pt x="1368" y="53930"/>
                    </a:cubicBezTo>
                    <a:cubicBezTo>
                      <a:pt x="2280" y="55206"/>
                      <a:pt x="3039" y="56330"/>
                      <a:pt x="3799" y="57484"/>
                    </a:cubicBezTo>
                    <a:cubicBezTo>
                      <a:pt x="4558" y="59003"/>
                      <a:pt x="5044" y="60766"/>
                      <a:pt x="6321" y="61920"/>
                    </a:cubicBezTo>
                    <a:cubicBezTo>
                      <a:pt x="8599" y="63925"/>
                      <a:pt x="12640" y="63925"/>
                      <a:pt x="15557" y="64077"/>
                    </a:cubicBezTo>
                    <a:lnTo>
                      <a:pt x="16560" y="64077"/>
                    </a:lnTo>
                    <a:cubicBezTo>
                      <a:pt x="17593" y="64958"/>
                      <a:pt x="18717" y="66083"/>
                      <a:pt x="19598" y="67237"/>
                    </a:cubicBezTo>
                    <a:cubicBezTo>
                      <a:pt x="19355" y="69637"/>
                      <a:pt x="19233" y="71916"/>
                      <a:pt x="18990" y="74195"/>
                    </a:cubicBezTo>
                    <a:cubicBezTo>
                      <a:pt x="18838" y="75836"/>
                      <a:pt x="18595" y="77476"/>
                      <a:pt x="18352" y="79117"/>
                    </a:cubicBezTo>
                    <a:cubicBezTo>
                      <a:pt x="17836" y="78236"/>
                      <a:pt x="17471" y="77233"/>
                      <a:pt x="16833" y="76352"/>
                    </a:cubicBezTo>
                    <a:cubicBezTo>
                      <a:pt x="16438" y="73678"/>
                      <a:pt x="15557" y="70640"/>
                      <a:pt x="13400" y="68999"/>
                    </a:cubicBezTo>
                    <a:cubicBezTo>
                      <a:pt x="10878" y="66964"/>
                      <a:pt x="7597" y="65597"/>
                      <a:pt x="4558" y="64837"/>
                    </a:cubicBezTo>
                    <a:cubicBezTo>
                      <a:pt x="3647" y="64564"/>
                      <a:pt x="2766" y="64442"/>
                      <a:pt x="1885" y="63804"/>
                    </a:cubicBezTo>
                    <a:lnTo>
                      <a:pt x="1885" y="63804"/>
                    </a:lnTo>
                    <a:cubicBezTo>
                      <a:pt x="2523" y="64958"/>
                      <a:pt x="3282" y="66083"/>
                      <a:pt x="3799" y="67116"/>
                    </a:cubicBezTo>
                    <a:cubicBezTo>
                      <a:pt x="4558" y="68635"/>
                      <a:pt x="4923" y="70397"/>
                      <a:pt x="5926" y="71673"/>
                    </a:cubicBezTo>
                    <a:cubicBezTo>
                      <a:pt x="8083" y="74073"/>
                      <a:pt x="11759" y="74954"/>
                      <a:pt x="14676" y="76079"/>
                    </a:cubicBezTo>
                    <a:cubicBezTo>
                      <a:pt x="14797" y="76079"/>
                      <a:pt x="15040" y="76230"/>
                      <a:pt x="15192" y="76352"/>
                    </a:cubicBezTo>
                    <a:cubicBezTo>
                      <a:pt x="16195" y="77598"/>
                      <a:pt x="17198" y="78995"/>
                      <a:pt x="17957" y="80514"/>
                    </a:cubicBezTo>
                    <a:cubicBezTo>
                      <a:pt x="17957" y="80636"/>
                      <a:pt x="18079" y="80636"/>
                      <a:pt x="18079" y="80636"/>
                    </a:cubicBezTo>
                    <a:cubicBezTo>
                      <a:pt x="17319" y="85072"/>
                      <a:pt x="16438" y="89508"/>
                      <a:pt x="16073" y="93944"/>
                    </a:cubicBezTo>
                    <a:cubicBezTo>
                      <a:pt x="16073" y="94144"/>
                      <a:pt x="16221" y="94235"/>
                      <a:pt x="16379" y="94235"/>
                    </a:cubicBezTo>
                    <a:cubicBezTo>
                      <a:pt x="16507" y="94235"/>
                      <a:pt x="16643" y="94174"/>
                      <a:pt x="16711" y="94065"/>
                    </a:cubicBezTo>
                    <a:cubicBezTo>
                      <a:pt x="18352" y="88991"/>
                      <a:pt x="19112" y="83431"/>
                      <a:pt x="19750" y="77993"/>
                    </a:cubicBezTo>
                    <a:cubicBezTo>
                      <a:pt x="20236" y="75957"/>
                      <a:pt x="21512" y="74316"/>
                      <a:pt x="23274" y="72797"/>
                    </a:cubicBezTo>
                    <a:cubicBezTo>
                      <a:pt x="23548" y="72797"/>
                      <a:pt x="23912" y="72797"/>
                      <a:pt x="24307" y="72676"/>
                    </a:cubicBezTo>
                    <a:cubicBezTo>
                      <a:pt x="24651" y="72643"/>
                      <a:pt x="24994" y="72630"/>
                      <a:pt x="25337" y="72630"/>
                    </a:cubicBezTo>
                    <a:cubicBezTo>
                      <a:pt x="26316" y="72630"/>
                      <a:pt x="27292" y="72730"/>
                      <a:pt x="28258" y="72730"/>
                    </a:cubicBezTo>
                    <a:cubicBezTo>
                      <a:pt x="29441" y="72730"/>
                      <a:pt x="30610" y="72581"/>
                      <a:pt x="31751" y="71916"/>
                    </a:cubicBezTo>
                    <a:cubicBezTo>
                      <a:pt x="35063" y="70002"/>
                      <a:pt x="35944" y="66356"/>
                      <a:pt x="37584" y="63166"/>
                    </a:cubicBezTo>
                    <a:lnTo>
                      <a:pt x="37584" y="63166"/>
                    </a:lnTo>
                    <a:cubicBezTo>
                      <a:pt x="34941" y="64958"/>
                      <a:pt x="31386" y="64837"/>
                      <a:pt x="28591" y="66356"/>
                    </a:cubicBezTo>
                    <a:cubicBezTo>
                      <a:pt x="26707" y="67480"/>
                      <a:pt x="23669" y="69516"/>
                      <a:pt x="22636" y="71916"/>
                    </a:cubicBezTo>
                    <a:cubicBezTo>
                      <a:pt x="21633" y="72797"/>
                      <a:pt x="20752" y="73952"/>
                      <a:pt x="19993" y="75076"/>
                    </a:cubicBezTo>
                    <a:cubicBezTo>
                      <a:pt x="20357" y="72433"/>
                      <a:pt x="20509" y="69759"/>
                      <a:pt x="20631" y="66964"/>
                    </a:cubicBezTo>
                    <a:cubicBezTo>
                      <a:pt x="21512" y="65323"/>
                      <a:pt x="22636" y="63925"/>
                      <a:pt x="23912" y="62801"/>
                    </a:cubicBezTo>
                    <a:cubicBezTo>
                      <a:pt x="24307" y="62680"/>
                      <a:pt x="24672" y="62680"/>
                      <a:pt x="25067" y="62680"/>
                    </a:cubicBezTo>
                    <a:cubicBezTo>
                      <a:pt x="25406" y="62646"/>
                      <a:pt x="25747" y="62634"/>
                      <a:pt x="26089" y="62634"/>
                    </a:cubicBezTo>
                    <a:cubicBezTo>
                      <a:pt x="26964" y="62634"/>
                      <a:pt x="27843" y="62713"/>
                      <a:pt x="28692" y="62713"/>
                    </a:cubicBezTo>
                    <a:cubicBezTo>
                      <a:pt x="30212" y="62713"/>
                      <a:pt x="31638" y="62459"/>
                      <a:pt x="32784" y="61039"/>
                    </a:cubicBezTo>
                    <a:cubicBezTo>
                      <a:pt x="34668" y="58608"/>
                      <a:pt x="35549" y="54568"/>
                      <a:pt x="35427" y="51651"/>
                    </a:cubicBezTo>
                    <a:lnTo>
                      <a:pt x="35427" y="51651"/>
                    </a:lnTo>
                    <a:cubicBezTo>
                      <a:pt x="34425" y="51924"/>
                      <a:pt x="33422" y="52805"/>
                      <a:pt x="32389" y="53443"/>
                    </a:cubicBezTo>
                    <a:cubicBezTo>
                      <a:pt x="30748" y="54568"/>
                      <a:pt x="28865" y="55327"/>
                      <a:pt x="27345" y="56725"/>
                    </a:cubicBezTo>
                    <a:cubicBezTo>
                      <a:pt x="25826" y="58122"/>
                      <a:pt x="23791" y="60401"/>
                      <a:pt x="22788" y="62558"/>
                    </a:cubicBezTo>
                    <a:cubicBezTo>
                      <a:pt x="22028" y="63439"/>
                      <a:pt x="21269" y="64320"/>
                      <a:pt x="20752" y="65445"/>
                    </a:cubicBezTo>
                    <a:cubicBezTo>
                      <a:pt x="20874" y="62042"/>
                      <a:pt x="20752" y="58608"/>
                      <a:pt x="20357" y="55327"/>
                    </a:cubicBezTo>
                    <a:lnTo>
                      <a:pt x="20357" y="54963"/>
                    </a:lnTo>
                    <a:cubicBezTo>
                      <a:pt x="21269" y="53048"/>
                      <a:pt x="22272" y="51408"/>
                      <a:pt x="23274" y="49889"/>
                    </a:cubicBezTo>
                    <a:cubicBezTo>
                      <a:pt x="23548" y="49889"/>
                      <a:pt x="23669" y="49767"/>
                      <a:pt x="23912" y="49767"/>
                    </a:cubicBezTo>
                    <a:cubicBezTo>
                      <a:pt x="26434" y="49251"/>
                      <a:pt x="29351" y="49008"/>
                      <a:pt x="31508" y="47610"/>
                    </a:cubicBezTo>
                    <a:cubicBezTo>
                      <a:pt x="33270" y="46455"/>
                      <a:pt x="33270" y="45331"/>
                      <a:pt x="33665" y="43417"/>
                    </a:cubicBezTo>
                    <a:cubicBezTo>
                      <a:pt x="33908" y="42050"/>
                      <a:pt x="34668" y="40895"/>
                      <a:pt x="35427" y="39619"/>
                    </a:cubicBezTo>
                    <a:lnTo>
                      <a:pt x="35427" y="39619"/>
                    </a:lnTo>
                    <a:cubicBezTo>
                      <a:pt x="31629" y="40531"/>
                      <a:pt x="27710" y="40136"/>
                      <a:pt x="24793" y="43174"/>
                    </a:cubicBezTo>
                    <a:cubicBezTo>
                      <a:pt x="22910" y="45088"/>
                      <a:pt x="21390" y="47731"/>
                      <a:pt x="21269" y="50405"/>
                    </a:cubicBezTo>
                    <a:cubicBezTo>
                      <a:pt x="20752" y="51165"/>
                      <a:pt x="20357" y="51924"/>
                      <a:pt x="20114" y="52684"/>
                    </a:cubicBezTo>
                    <a:cubicBezTo>
                      <a:pt x="19871" y="50132"/>
                      <a:pt x="19598" y="47610"/>
                      <a:pt x="19233" y="45210"/>
                    </a:cubicBezTo>
                    <a:lnTo>
                      <a:pt x="19233" y="45088"/>
                    </a:lnTo>
                    <a:cubicBezTo>
                      <a:pt x="19233" y="44936"/>
                      <a:pt x="19233" y="44693"/>
                      <a:pt x="19112" y="44450"/>
                    </a:cubicBezTo>
                    <a:cubicBezTo>
                      <a:pt x="19871" y="43174"/>
                      <a:pt x="20509" y="41898"/>
                      <a:pt x="21117" y="40652"/>
                    </a:cubicBezTo>
                    <a:cubicBezTo>
                      <a:pt x="21390" y="40652"/>
                      <a:pt x="21633" y="40652"/>
                      <a:pt x="21755" y="40531"/>
                    </a:cubicBezTo>
                    <a:cubicBezTo>
                      <a:pt x="23912" y="40136"/>
                      <a:pt x="26950" y="40652"/>
                      <a:pt x="27953" y="38374"/>
                    </a:cubicBezTo>
                    <a:cubicBezTo>
                      <a:pt x="28591" y="36854"/>
                      <a:pt x="28348" y="35062"/>
                      <a:pt x="28865" y="33543"/>
                    </a:cubicBezTo>
                    <a:cubicBezTo>
                      <a:pt x="29108" y="32540"/>
                      <a:pt x="29867" y="31780"/>
                      <a:pt x="30505" y="30899"/>
                    </a:cubicBezTo>
                    <a:lnTo>
                      <a:pt x="30505" y="30899"/>
                    </a:lnTo>
                    <a:cubicBezTo>
                      <a:pt x="27467" y="31659"/>
                      <a:pt x="22515" y="33300"/>
                      <a:pt x="20752" y="35973"/>
                    </a:cubicBezTo>
                    <a:cubicBezTo>
                      <a:pt x="19871" y="37341"/>
                      <a:pt x="20114" y="38738"/>
                      <a:pt x="20236" y="40136"/>
                    </a:cubicBezTo>
                    <a:cubicBezTo>
                      <a:pt x="19750" y="41138"/>
                      <a:pt x="19355" y="42050"/>
                      <a:pt x="18990" y="43052"/>
                    </a:cubicBezTo>
                    <a:lnTo>
                      <a:pt x="17836" y="35457"/>
                    </a:lnTo>
                    <a:cubicBezTo>
                      <a:pt x="17836" y="35457"/>
                      <a:pt x="17957" y="35457"/>
                      <a:pt x="17957" y="35335"/>
                    </a:cubicBezTo>
                    <a:cubicBezTo>
                      <a:pt x="18352" y="34181"/>
                      <a:pt x="18838" y="33178"/>
                      <a:pt x="19476" y="32297"/>
                    </a:cubicBezTo>
                    <a:lnTo>
                      <a:pt x="20236" y="32297"/>
                    </a:lnTo>
                    <a:cubicBezTo>
                      <a:pt x="20467" y="32297"/>
                      <a:pt x="20688" y="32298"/>
                      <a:pt x="20902" y="32298"/>
                    </a:cubicBezTo>
                    <a:cubicBezTo>
                      <a:pt x="22795" y="32298"/>
                      <a:pt x="24029" y="32200"/>
                      <a:pt x="25067" y="30261"/>
                    </a:cubicBezTo>
                    <a:cubicBezTo>
                      <a:pt x="26434" y="28104"/>
                      <a:pt x="26707" y="25582"/>
                      <a:pt x="27710" y="23304"/>
                    </a:cubicBezTo>
                    <a:lnTo>
                      <a:pt x="27710" y="23304"/>
                    </a:lnTo>
                    <a:cubicBezTo>
                      <a:pt x="26586" y="24063"/>
                      <a:pt x="25188" y="24701"/>
                      <a:pt x="23912" y="25187"/>
                    </a:cubicBezTo>
                    <a:cubicBezTo>
                      <a:pt x="22788" y="25582"/>
                      <a:pt x="21117" y="25704"/>
                      <a:pt x="20236" y="26463"/>
                    </a:cubicBezTo>
                    <a:cubicBezTo>
                      <a:pt x="18990" y="27618"/>
                      <a:pt x="18990" y="29623"/>
                      <a:pt x="18990" y="31264"/>
                    </a:cubicBezTo>
                    <a:cubicBezTo>
                      <a:pt x="18474" y="32175"/>
                      <a:pt x="17957" y="32935"/>
                      <a:pt x="17593" y="33938"/>
                    </a:cubicBezTo>
                    <a:cubicBezTo>
                      <a:pt x="17198" y="31659"/>
                      <a:pt x="16833" y="29502"/>
                      <a:pt x="16438" y="27345"/>
                    </a:cubicBezTo>
                    <a:lnTo>
                      <a:pt x="16438" y="27223"/>
                    </a:lnTo>
                    <a:lnTo>
                      <a:pt x="16438" y="27102"/>
                    </a:lnTo>
                    <a:cubicBezTo>
                      <a:pt x="16316" y="26858"/>
                      <a:pt x="16316" y="26463"/>
                      <a:pt x="16195" y="26220"/>
                    </a:cubicBezTo>
                    <a:cubicBezTo>
                      <a:pt x="17319" y="24823"/>
                      <a:pt x="18231" y="23425"/>
                      <a:pt x="18990" y="21906"/>
                    </a:cubicBezTo>
                    <a:cubicBezTo>
                      <a:pt x="19355" y="21906"/>
                      <a:pt x="19598" y="21785"/>
                      <a:pt x="19871" y="21785"/>
                    </a:cubicBezTo>
                    <a:cubicBezTo>
                      <a:pt x="22028" y="21390"/>
                      <a:pt x="23912" y="20782"/>
                      <a:pt x="24915" y="18625"/>
                    </a:cubicBezTo>
                    <a:cubicBezTo>
                      <a:pt x="26069" y="16225"/>
                      <a:pt x="25553" y="13034"/>
                      <a:pt x="25431" y="10391"/>
                    </a:cubicBezTo>
                    <a:lnTo>
                      <a:pt x="25431" y="10391"/>
                    </a:lnTo>
                    <a:cubicBezTo>
                      <a:pt x="24429" y="11151"/>
                      <a:pt x="23153" y="11667"/>
                      <a:pt x="22150" y="12427"/>
                    </a:cubicBezTo>
                    <a:cubicBezTo>
                      <a:pt x="20114" y="13794"/>
                      <a:pt x="18079" y="15191"/>
                      <a:pt x="17957" y="17744"/>
                    </a:cubicBezTo>
                    <a:cubicBezTo>
                      <a:pt x="17836" y="18989"/>
                      <a:pt x="17957" y="20387"/>
                      <a:pt x="17957" y="21785"/>
                    </a:cubicBezTo>
                    <a:cubicBezTo>
                      <a:pt x="17319" y="22909"/>
                      <a:pt x="16711" y="24185"/>
                      <a:pt x="16073" y="25461"/>
                    </a:cubicBezTo>
                    <a:cubicBezTo>
                      <a:pt x="15557" y="22666"/>
                      <a:pt x="15040" y="19870"/>
                      <a:pt x="14554" y="17227"/>
                    </a:cubicBezTo>
                    <a:cubicBezTo>
                      <a:pt x="14676" y="16711"/>
                      <a:pt x="15040" y="16346"/>
                      <a:pt x="15314" y="15830"/>
                    </a:cubicBezTo>
                    <a:cubicBezTo>
                      <a:pt x="16438" y="14067"/>
                      <a:pt x="17076" y="12670"/>
                      <a:pt x="16195" y="10513"/>
                    </a:cubicBezTo>
                    <a:cubicBezTo>
                      <a:pt x="14797" y="6836"/>
                      <a:pt x="11881" y="3676"/>
                      <a:pt x="10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2"/>
            <p:cNvSpPr/>
            <p:nvPr/>
          </p:nvSpPr>
          <p:spPr>
            <a:xfrm rot="-3112214">
              <a:off x="8345780" y="2088647"/>
              <a:ext cx="843657" cy="1314056"/>
            </a:xfrm>
            <a:custGeom>
              <a:avLst/>
              <a:gdLst/>
              <a:ahLst/>
              <a:cxnLst/>
              <a:rect l="l" t="t" r="r" b="b"/>
              <a:pathLst>
                <a:path w="57607" h="89727" extrusionOk="0">
                  <a:moveTo>
                    <a:pt x="1277" y="1"/>
                  </a:moveTo>
                  <a:lnTo>
                    <a:pt x="1277" y="1"/>
                  </a:lnTo>
                  <a:cubicBezTo>
                    <a:pt x="2158" y="3525"/>
                    <a:pt x="3799" y="6958"/>
                    <a:pt x="5196" y="10361"/>
                  </a:cubicBezTo>
                  <a:cubicBezTo>
                    <a:pt x="8356" y="18717"/>
                    <a:pt x="10878" y="26829"/>
                    <a:pt x="18990" y="31386"/>
                  </a:cubicBezTo>
                  <a:cubicBezTo>
                    <a:pt x="20631" y="32267"/>
                    <a:pt x="23548" y="33422"/>
                    <a:pt x="25067" y="35062"/>
                  </a:cubicBezTo>
                  <a:cubicBezTo>
                    <a:pt x="27862" y="43023"/>
                    <a:pt x="29108" y="51378"/>
                    <a:pt x="29260" y="59733"/>
                  </a:cubicBezTo>
                  <a:cubicBezTo>
                    <a:pt x="28348" y="57971"/>
                    <a:pt x="26981" y="56330"/>
                    <a:pt x="25310" y="54811"/>
                  </a:cubicBezTo>
                  <a:cubicBezTo>
                    <a:pt x="25188" y="54416"/>
                    <a:pt x="25067" y="54052"/>
                    <a:pt x="24945" y="53657"/>
                  </a:cubicBezTo>
                  <a:cubicBezTo>
                    <a:pt x="22272" y="43023"/>
                    <a:pt x="12276" y="42020"/>
                    <a:pt x="2796" y="39377"/>
                  </a:cubicBezTo>
                  <a:lnTo>
                    <a:pt x="2796" y="39377"/>
                  </a:lnTo>
                  <a:cubicBezTo>
                    <a:pt x="7232" y="43296"/>
                    <a:pt x="7718" y="50011"/>
                    <a:pt x="13552" y="53292"/>
                  </a:cubicBezTo>
                  <a:cubicBezTo>
                    <a:pt x="16833" y="55054"/>
                    <a:pt x="20904" y="54690"/>
                    <a:pt x="24429" y="55935"/>
                  </a:cubicBezTo>
                  <a:cubicBezTo>
                    <a:pt x="26464" y="57850"/>
                    <a:pt x="28227" y="60128"/>
                    <a:pt x="29260" y="62650"/>
                  </a:cubicBezTo>
                  <a:cubicBezTo>
                    <a:pt x="29260" y="70003"/>
                    <a:pt x="28500" y="77477"/>
                    <a:pt x="27102" y="84678"/>
                  </a:cubicBezTo>
                  <a:cubicBezTo>
                    <a:pt x="26464" y="83280"/>
                    <a:pt x="25705" y="82034"/>
                    <a:pt x="24824" y="80758"/>
                  </a:cubicBezTo>
                  <a:cubicBezTo>
                    <a:pt x="24945" y="80120"/>
                    <a:pt x="24945" y="79482"/>
                    <a:pt x="24945" y="78874"/>
                  </a:cubicBezTo>
                  <a:cubicBezTo>
                    <a:pt x="25462" y="63926"/>
                    <a:pt x="10756" y="63167"/>
                    <a:pt x="1" y="58093"/>
                  </a:cubicBezTo>
                  <a:lnTo>
                    <a:pt x="1" y="58093"/>
                  </a:lnTo>
                  <a:cubicBezTo>
                    <a:pt x="1399" y="60493"/>
                    <a:pt x="2675" y="62772"/>
                    <a:pt x="3799" y="65324"/>
                  </a:cubicBezTo>
                  <a:cubicBezTo>
                    <a:pt x="6837" y="71279"/>
                    <a:pt x="9511" y="77841"/>
                    <a:pt x="16590" y="79877"/>
                  </a:cubicBezTo>
                  <a:cubicBezTo>
                    <a:pt x="18626" y="80515"/>
                    <a:pt x="21269" y="80242"/>
                    <a:pt x="23305" y="80880"/>
                  </a:cubicBezTo>
                  <a:cubicBezTo>
                    <a:pt x="24702" y="82399"/>
                    <a:pt x="25826" y="84040"/>
                    <a:pt x="26829" y="85832"/>
                  </a:cubicBezTo>
                  <a:lnTo>
                    <a:pt x="26829" y="85954"/>
                  </a:lnTo>
                  <a:cubicBezTo>
                    <a:pt x="26707" y="87078"/>
                    <a:pt x="26464" y="88232"/>
                    <a:pt x="26221" y="89357"/>
                  </a:cubicBezTo>
                  <a:cubicBezTo>
                    <a:pt x="26221" y="89589"/>
                    <a:pt x="26389" y="89726"/>
                    <a:pt x="26552" y="89726"/>
                  </a:cubicBezTo>
                  <a:cubicBezTo>
                    <a:pt x="26667" y="89726"/>
                    <a:pt x="26779" y="89659"/>
                    <a:pt x="26829" y="89508"/>
                  </a:cubicBezTo>
                  <a:cubicBezTo>
                    <a:pt x="27862" y="86075"/>
                    <a:pt x="28622" y="82520"/>
                    <a:pt x="29260" y="78874"/>
                  </a:cubicBezTo>
                  <a:cubicBezTo>
                    <a:pt x="31022" y="76201"/>
                    <a:pt x="32905" y="73679"/>
                    <a:pt x="34941" y="71279"/>
                  </a:cubicBezTo>
                  <a:cubicBezTo>
                    <a:pt x="35205" y="71233"/>
                    <a:pt x="35468" y="71215"/>
                    <a:pt x="35736" y="71215"/>
                  </a:cubicBezTo>
                  <a:cubicBezTo>
                    <a:pt x="36363" y="71215"/>
                    <a:pt x="37012" y="71315"/>
                    <a:pt x="37736" y="71400"/>
                  </a:cubicBezTo>
                  <a:cubicBezTo>
                    <a:pt x="40436" y="71600"/>
                    <a:pt x="43410" y="72340"/>
                    <a:pt x="46233" y="72340"/>
                  </a:cubicBezTo>
                  <a:cubicBezTo>
                    <a:pt x="48555" y="72340"/>
                    <a:pt x="50775" y="71839"/>
                    <a:pt x="52654" y="70124"/>
                  </a:cubicBezTo>
                  <a:cubicBezTo>
                    <a:pt x="57090" y="66083"/>
                    <a:pt x="57212" y="54933"/>
                    <a:pt x="57607" y="49251"/>
                  </a:cubicBezTo>
                  <a:lnTo>
                    <a:pt x="57607" y="49251"/>
                  </a:lnTo>
                  <a:cubicBezTo>
                    <a:pt x="54173" y="50618"/>
                    <a:pt x="50649" y="51895"/>
                    <a:pt x="47094" y="53171"/>
                  </a:cubicBezTo>
                  <a:cubicBezTo>
                    <a:pt x="41261" y="55328"/>
                    <a:pt x="35701" y="58093"/>
                    <a:pt x="34698" y="64686"/>
                  </a:cubicBezTo>
                  <a:cubicBezTo>
                    <a:pt x="34303" y="66843"/>
                    <a:pt x="34303" y="68848"/>
                    <a:pt x="33544" y="70762"/>
                  </a:cubicBezTo>
                  <a:cubicBezTo>
                    <a:pt x="32024" y="72524"/>
                    <a:pt x="30779" y="74439"/>
                    <a:pt x="29624" y="76322"/>
                  </a:cubicBezTo>
                  <a:cubicBezTo>
                    <a:pt x="30900" y="67846"/>
                    <a:pt x="31022" y="59126"/>
                    <a:pt x="29746" y="50497"/>
                  </a:cubicBezTo>
                  <a:cubicBezTo>
                    <a:pt x="29867" y="50497"/>
                    <a:pt x="29867" y="50375"/>
                    <a:pt x="29867" y="50375"/>
                  </a:cubicBezTo>
                  <a:cubicBezTo>
                    <a:pt x="30019" y="45696"/>
                    <a:pt x="31781" y="42020"/>
                    <a:pt x="34182" y="38344"/>
                  </a:cubicBezTo>
                  <a:cubicBezTo>
                    <a:pt x="34941" y="37858"/>
                    <a:pt x="35701" y="37463"/>
                    <a:pt x="36582" y="37098"/>
                  </a:cubicBezTo>
                  <a:cubicBezTo>
                    <a:pt x="41018" y="34819"/>
                    <a:pt x="46092" y="32541"/>
                    <a:pt x="47337" y="27224"/>
                  </a:cubicBezTo>
                  <a:cubicBezTo>
                    <a:pt x="48856" y="21512"/>
                    <a:pt x="45575" y="14797"/>
                    <a:pt x="43813" y="9480"/>
                  </a:cubicBezTo>
                  <a:cubicBezTo>
                    <a:pt x="41413" y="15071"/>
                    <a:pt x="35822" y="18595"/>
                    <a:pt x="33544" y="24307"/>
                  </a:cubicBezTo>
                  <a:cubicBezTo>
                    <a:pt x="31660" y="29107"/>
                    <a:pt x="33179" y="34181"/>
                    <a:pt x="32419" y="38982"/>
                  </a:cubicBezTo>
                  <a:cubicBezTo>
                    <a:pt x="30900" y="41504"/>
                    <a:pt x="29624" y="44177"/>
                    <a:pt x="29260" y="46973"/>
                  </a:cubicBezTo>
                  <a:cubicBezTo>
                    <a:pt x="28500" y="43023"/>
                    <a:pt x="27467" y="39103"/>
                    <a:pt x="26069" y="35306"/>
                  </a:cubicBezTo>
                  <a:cubicBezTo>
                    <a:pt x="25705" y="33300"/>
                    <a:pt x="25188" y="31143"/>
                    <a:pt x="24945" y="29107"/>
                  </a:cubicBezTo>
                  <a:cubicBezTo>
                    <a:pt x="24186" y="23274"/>
                    <a:pt x="24550" y="17714"/>
                    <a:pt x="20388" y="12792"/>
                  </a:cubicBezTo>
                  <a:cubicBezTo>
                    <a:pt x="15435" y="7323"/>
                    <a:pt x="7354" y="4163"/>
                    <a:pt x="1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rot="-8738762">
              <a:off x="7620828" y="-302935"/>
              <a:ext cx="953961" cy="1502192"/>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8249350" y="3215950"/>
              <a:ext cx="721600" cy="2399550"/>
            </a:xfrm>
            <a:custGeom>
              <a:avLst/>
              <a:gdLst/>
              <a:ahLst/>
              <a:cxnLst/>
              <a:rect l="l" t="t" r="r" b="b"/>
              <a:pathLst>
                <a:path w="28864" h="95982" extrusionOk="0">
                  <a:moveTo>
                    <a:pt x="1770" y="0"/>
                  </a:moveTo>
                  <a:cubicBezTo>
                    <a:pt x="790" y="0"/>
                    <a:pt x="0" y="631"/>
                    <a:pt x="0" y="2272"/>
                  </a:cubicBezTo>
                  <a:cubicBezTo>
                    <a:pt x="122" y="4824"/>
                    <a:pt x="2005" y="6981"/>
                    <a:pt x="3920" y="8622"/>
                  </a:cubicBezTo>
                  <a:cubicBezTo>
                    <a:pt x="4801" y="9381"/>
                    <a:pt x="5803" y="10262"/>
                    <a:pt x="6836" y="10900"/>
                  </a:cubicBezTo>
                  <a:cubicBezTo>
                    <a:pt x="8082" y="13422"/>
                    <a:pt x="9237" y="15944"/>
                    <a:pt x="10482" y="18618"/>
                  </a:cubicBezTo>
                  <a:cubicBezTo>
                    <a:pt x="9422" y="17133"/>
                    <a:pt x="5074" y="14225"/>
                    <a:pt x="2990" y="14225"/>
                  </a:cubicBezTo>
                  <a:cubicBezTo>
                    <a:pt x="2386" y="14225"/>
                    <a:pt x="1973" y="14469"/>
                    <a:pt x="1884" y="15063"/>
                  </a:cubicBezTo>
                  <a:cubicBezTo>
                    <a:pt x="1641" y="16460"/>
                    <a:pt x="4406" y="18101"/>
                    <a:pt x="5439" y="18618"/>
                  </a:cubicBezTo>
                  <a:cubicBezTo>
                    <a:pt x="6563" y="19134"/>
                    <a:pt x="7839" y="19256"/>
                    <a:pt x="9115" y="19256"/>
                  </a:cubicBezTo>
                  <a:cubicBezTo>
                    <a:pt x="9601" y="19377"/>
                    <a:pt x="10239" y="19377"/>
                    <a:pt x="10877" y="19377"/>
                  </a:cubicBezTo>
                  <a:cubicBezTo>
                    <a:pt x="12153" y="22172"/>
                    <a:pt x="13277" y="24937"/>
                    <a:pt x="14432" y="27732"/>
                  </a:cubicBezTo>
                  <a:cubicBezTo>
                    <a:pt x="13277" y="26456"/>
                    <a:pt x="11637" y="25697"/>
                    <a:pt x="10239" y="25059"/>
                  </a:cubicBezTo>
                  <a:cubicBezTo>
                    <a:pt x="9784" y="24798"/>
                    <a:pt x="7144" y="23562"/>
                    <a:pt x="5760" y="23562"/>
                  </a:cubicBezTo>
                  <a:cubicBezTo>
                    <a:pt x="5206" y="23562"/>
                    <a:pt x="4853" y="23760"/>
                    <a:pt x="4922" y="24299"/>
                  </a:cubicBezTo>
                  <a:cubicBezTo>
                    <a:pt x="5044" y="25818"/>
                    <a:pt x="8842" y="27611"/>
                    <a:pt x="10118" y="28249"/>
                  </a:cubicBezTo>
                  <a:cubicBezTo>
                    <a:pt x="11242" y="28735"/>
                    <a:pt x="12396" y="28857"/>
                    <a:pt x="13399" y="29130"/>
                  </a:cubicBezTo>
                  <a:cubicBezTo>
                    <a:pt x="14037" y="29252"/>
                    <a:pt x="14554" y="29495"/>
                    <a:pt x="15040" y="29616"/>
                  </a:cubicBezTo>
                  <a:cubicBezTo>
                    <a:pt x="15951" y="32047"/>
                    <a:pt x="16711" y="34447"/>
                    <a:pt x="17318" y="36847"/>
                  </a:cubicBezTo>
                  <a:cubicBezTo>
                    <a:pt x="15586" y="34793"/>
                    <a:pt x="11312" y="30702"/>
                    <a:pt x="9311" y="30702"/>
                  </a:cubicBezTo>
                  <a:cubicBezTo>
                    <a:pt x="8856" y="30702"/>
                    <a:pt x="8519" y="30913"/>
                    <a:pt x="8355" y="31409"/>
                  </a:cubicBezTo>
                  <a:cubicBezTo>
                    <a:pt x="7717" y="33049"/>
                    <a:pt x="10877" y="35328"/>
                    <a:pt x="12001" y="35966"/>
                  </a:cubicBezTo>
                  <a:cubicBezTo>
                    <a:pt x="13277" y="36726"/>
                    <a:pt x="14554" y="37364"/>
                    <a:pt x="15951" y="37607"/>
                  </a:cubicBezTo>
                  <a:cubicBezTo>
                    <a:pt x="16559" y="37728"/>
                    <a:pt x="17197" y="37607"/>
                    <a:pt x="17592" y="37971"/>
                  </a:cubicBezTo>
                  <a:cubicBezTo>
                    <a:pt x="18230" y="40524"/>
                    <a:pt x="18837" y="43167"/>
                    <a:pt x="19111" y="45719"/>
                  </a:cubicBezTo>
                  <a:cubicBezTo>
                    <a:pt x="18351" y="44321"/>
                    <a:pt x="17075" y="43167"/>
                    <a:pt x="15799" y="42164"/>
                  </a:cubicBezTo>
                  <a:cubicBezTo>
                    <a:pt x="15176" y="41741"/>
                    <a:pt x="12102" y="39377"/>
                    <a:pt x="10597" y="39377"/>
                  </a:cubicBezTo>
                  <a:cubicBezTo>
                    <a:pt x="10266" y="39377"/>
                    <a:pt x="10011" y="39490"/>
                    <a:pt x="9875" y="39764"/>
                  </a:cubicBezTo>
                  <a:cubicBezTo>
                    <a:pt x="9237" y="41010"/>
                    <a:pt x="13034" y="43926"/>
                    <a:pt x="13915" y="44564"/>
                  </a:cubicBezTo>
                  <a:cubicBezTo>
                    <a:pt x="15192" y="45567"/>
                    <a:pt x="16437" y="46205"/>
                    <a:pt x="17835" y="46722"/>
                  </a:cubicBezTo>
                  <a:cubicBezTo>
                    <a:pt x="18473" y="46965"/>
                    <a:pt x="18837" y="47238"/>
                    <a:pt x="19354" y="47481"/>
                  </a:cubicBezTo>
                  <a:cubicBezTo>
                    <a:pt x="19354" y="47846"/>
                    <a:pt x="19476" y="48241"/>
                    <a:pt x="19476" y="48757"/>
                  </a:cubicBezTo>
                  <a:cubicBezTo>
                    <a:pt x="19749" y="51036"/>
                    <a:pt x="19749" y="53315"/>
                    <a:pt x="19870" y="55593"/>
                  </a:cubicBezTo>
                  <a:cubicBezTo>
                    <a:pt x="19111" y="54074"/>
                    <a:pt x="17835" y="52798"/>
                    <a:pt x="16559" y="51644"/>
                  </a:cubicBezTo>
                  <a:cubicBezTo>
                    <a:pt x="16073" y="51158"/>
                    <a:pt x="13549" y="48867"/>
                    <a:pt x="12090" y="48867"/>
                  </a:cubicBezTo>
                  <a:cubicBezTo>
                    <a:pt x="11724" y="48867"/>
                    <a:pt x="11425" y="49011"/>
                    <a:pt x="11242" y="49365"/>
                  </a:cubicBezTo>
                  <a:cubicBezTo>
                    <a:pt x="10634" y="50763"/>
                    <a:pt x="13399" y="53041"/>
                    <a:pt x="14280" y="53679"/>
                  </a:cubicBezTo>
                  <a:cubicBezTo>
                    <a:pt x="15435" y="54560"/>
                    <a:pt x="16711" y="54955"/>
                    <a:pt x="17956" y="55715"/>
                  </a:cubicBezTo>
                  <a:cubicBezTo>
                    <a:pt x="18594" y="56080"/>
                    <a:pt x="19232" y="56596"/>
                    <a:pt x="19870" y="56961"/>
                  </a:cubicBezTo>
                  <a:cubicBezTo>
                    <a:pt x="19749" y="59513"/>
                    <a:pt x="19749" y="61913"/>
                    <a:pt x="19476" y="64435"/>
                  </a:cubicBezTo>
                  <a:cubicBezTo>
                    <a:pt x="19232" y="63189"/>
                    <a:pt x="18473" y="62156"/>
                    <a:pt x="17713" y="61275"/>
                  </a:cubicBezTo>
                  <a:cubicBezTo>
                    <a:pt x="17051" y="60507"/>
                    <a:pt x="14475" y="57802"/>
                    <a:pt x="12818" y="57802"/>
                  </a:cubicBezTo>
                  <a:cubicBezTo>
                    <a:pt x="12573" y="57802"/>
                    <a:pt x="12349" y="57861"/>
                    <a:pt x="12153" y="57994"/>
                  </a:cubicBezTo>
                  <a:cubicBezTo>
                    <a:pt x="9480" y="59756"/>
                    <a:pt x="16954" y="64070"/>
                    <a:pt x="17956" y="64951"/>
                  </a:cubicBezTo>
                  <a:cubicBezTo>
                    <a:pt x="18473" y="65194"/>
                    <a:pt x="19111" y="65711"/>
                    <a:pt x="19354" y="66227"/>
                  </a:cubicBezTo>
                  <a:cubicBezTo>
                    <a:pt x="19232" y="68111"/>
                    <a:pt x="18989" y="70147"/>
                    <a:pt x="18716" y="72030"/>
                  </a:cubicBezTo>
                  <a:cubicBezTo>
                    <a:pt x="18351" y="71028"/>
                    <a:pt x="17592" y="70025"/>
                    <a:pt x="17075" y="69114"/>
                  </a:cubicBezTo>
                  <a:cubicBezTo>
                    <a:pt x="16290" y="68220"/>
                    <a:pt x="13696" y="64914"/>
                    <a:pt x="11871" y="64914"/>
                  </a:cubicBezTo>
                  <a:cubicBezTo>
                    <a:pt x="11648" y="64914"/>
                    <a:pt x="11437" y="64964"/>
                    <a:pt x="11242" y="65073"/>
                  </a:cubicBezTo>
                  <a:cubicBezTo>
                    <a:pt x="8598" y="66592"/>
                    <a:pt x="15556" y="71787"/>
                    <a:pt x="16711" y="72669"/>
                  </a:cubicBezTo>
                  <a:cubicBezTo>
                    <a:pt x="17318" y="73185"/>
                    <a:pt x="17956" y="73550"/>
                    <a:pt x="18473" y="74066"/>
                  </a:cubicBezTo>
                  <a:cubicBezTo>
                    <a:pt x="18078" y="76466"/>
                    <a:pt x="17713" y="78867"/>
                    <a:pt x="17197" y="81267"/>
                  </a:cubicBezTo>
                  <a:cubicBezTo>
                    <a:pt x="16559" y="77985"/>
                    <a:pt x="14675" y="73063"/>
                    <a:pt x="11637" y="72790"/>
                  </a:cubicBezTo>
                  <a:cubicBezTo>
                    <a:pt x="11526" y="72781"/>
                    <a:pt x="11421" y="72777"/>
                    <a:pt x="11322" y="72777"/>
                  </a:cubicBezTo>
                  <a:cubicBezTo>
                    <a:pt x="7280" y="72777"/>
                    <a:pt x="13821" y="79921"/>
                    <a:pt x="14918" y="80781"/>
                  </a:cubicBezTo>
                  <a:cubicBezTo>
                    <a:pt x="15678" y="81540"/>
                    <a:pt x="16711" y="82178"/>
                    <a:pt x="16832" y="83181"/>
                  </a:cubicBezTo>
                  <a:cubicBezTo>
                    <a:pt x="15951" y="87343"/>
                    <a:pt x="14918" y="91536"/>
                    <a:pt x="13915" y="95699"/>
                  </a:cubicBezTo>
                  <a:cubicBezTo>
                    <a:pt x="13915" y="95870"/>
                    <a:pt x="14011" y="95981"/>
                    <a:pt x="14112" y="95981"/>
                  </a:cubicBezTo>
                  <a:cubicBezTo>
                    <a:pt x="14172" y="95981"/>
                    <a:pt x="14235" y="95942"/>
                    <a:pt x="14280" y="95851"/>
                  </a:cubicBezTo>
                  <a:cubicBezTo>
                    <a:pt x="15556" y="91901"/>
                    <a:pt x="16711" y="87738"/>
                    <a:pt x="17713" y="83546"/>
                  </a:cubicBezTo>
                  <a:cubicBezTo>
                    <a:pt x="19476" y="83424"/>
                    <a:pt x="21390" y="83302"/>
                    <a:pt x="23273" y="82543"/>
                  </a:cubicBezTo>
                  <a:cubicBezTo>
                    <a:pt x="24914" y="81783"/>
                    <a:pt x="28226" y="79383"/>
                    <a:pt x="26312" y="77226"/>
                  </a:cubicBezTo>
                  <a:cubicBezTo>
                    <a:pt x="25718" y="76599"/>
                    <a:pt x="25093" y="76342"/>
                    <a:pt x="24467" y="76342"/>
                  </a:cubicBezTo>
                  <a:cubicBezTo>
                    <a:pt x="22179" y="76342"/>
                    <a:pt x="19872" y="79788"/>
                    <a:pt x="18989" y="81267"/>
                  </a:cubicBezTo>
                  <a:cubicBezTo>
                    <a:pt x="18594" y="81905"/>
                    <a:pt x="18230" y="82543"/>
                    <a:pt x="17713" y="83181"/>
                  </a:cubicBezTo>
                  <a:cubicBezTo>
                    <a:pt x="18351" y="80264"/>
                    <a:pt x="18989" y="77226"/>
                    <a:pt x="19354" y="74309"/>
                  </a:cubicBezTo>
                  <a:cubicBezTo>
                    <a:pt x="22635" y="73550"/>
                    <a:pt x="28347" y="73307"/>
                    <a:pt x="28590" y="69114"/>
                  </a:cubicBezTo>
                  <a:cubicBezTo>
                    <a:pt x="28765" y="67578"/>
                    <a:pt x="27833" y="67025"/>
                    <a:pt x="26709" y="67025"/>
                  </a:cubicBezTo>
                  <a:cubicBezTo>
                    <a:pt x="26076" y="67025"/>
                    <a:pt x="25383" y="67200"/>
                    <a:pt x="24793" y="67473"/>
                  </a:cubicBezTo>
                  <a:cubicBezTo>
                    <a:pt x="23152" y="68354"/>
                    <a:pt x="22028" y="69752"/>
                    <a:pt x="20873" y="71149"/>
                  </a:cubicBezTo>
                  <a:cubicBezTo>
                    <a:pt x="20509" y="71666"/>
                    <a:pt x="19992" y="72152"/>
                    <a:pt x="19597" y="72669"/>
                  </a:cubicBezTo>
                  <a:cubicBezTo>
                    <a:pt x="19870" y="70633"/>
                    <a:pt x="20114" y="68506"/>
                    <a:pt x="20235" y="66349"/>
                  </a:cubicBezTo>
                  <a:cubicBezTo>
                    <a:pt x="22028" y="65711"/>
                    <a:pt x="23790" y="64951"/>
                    <a:pt x="25187" y="63675"/>
                  </a:cubicBezTo>
                  <a:cubicBezTo>
                    <a:pt x="26190" y="62794"/>
                    <a:pt x="28469" y="60272"/>
                    <a:pt x="27193" y="58753"/>
                  </a:cubicBezTo>
                  <a:cubicBezTo>
                    <a:pt x="26987" y="58483"/>
                    <a:pt x="26731" y="58366"/>
                    <a:pt x="26443" y="58366"/>
                  </a:cubicBezTo>
                  <a:cubicBezTo>
                    <a:pt x="24818" y="58366"/>
                    <a:pt x="22156" y="62082"/>
                    <a:pt x="21511" y="63037"/>
                  </a:cubicBezTo>
                  <a:cubicBezTo>
                    <a:pt x="21116" y="63554"/>
                    <a:pt x="20752" y="64192"/>
                    <a:pt x="20357" y="64830"/>
                  </a:cubicBezTo>
                  <a:cubicBezTo>
                    <a:pt x="20630" y="62035"/>
                    <a:pt x="20630" y="59239"/>
                    <a:pt x="20630" y="56596"/>
                  </a:cubicBezTo>
                  <a:cubicBezTo>
                    <a:pt x="22392" y="55593"/>
                    <a:pt x="28864" y="51036"/>
                    <a:pt x="26190" y="48757"/>
                  </a:cubicBezTo>
                  <a:cubicBezTo>
                    <a:pt x="25975" y="48584"/>
                    <a:pt x="25746" y="48506"/>
                    <a:pt x="25509" y="48506"/>
                  </a:cubicBezTo>
                  <a:cubicBezTo>
                    <a:pt x="23669" y="48506"/>
                    <a:pt x="21317" y="53187"/>
                    <a:pt x="20752" y="54317"/>
                  </a:cubicBezTo>
                  <a:cubicBezTo>
                    <a:pt x="20630" y="54439"/>
                    <a:pt x="20630" y="54560"/>
                    <a:pt x="20509" y="54682"/>
                  </a:cubicBezTo>
                  <a:cubicBezTo>
                    <a:pt x="20509" y="52920"/>
                    <a:pt x="20357" y="51279"/>
                    <a:pt x="20235" y="49517"/>
                  </a:cubicBezTo>
                  <a:cubicBezTo>
                    <a:pt x="20235" y="48879"/>
                    <a:pt x="20114" y="48119"/>
                    <a:pt x="19992" y="47481"/>
                  </a:cubicBezTo>
                  <a:cubicBezTo>
                    <a:pt x="21876" y="46843"/>
                    <a:pt x="23547" y="45446"/>
                    <a:pt x="24671" y="43926"/>
                  </a:cubicBezTo>
                  <a:cubicBezTo>
                    <a:pt x="25309" y="42924"/>
                    <a:pt x="27709" y="39004"/>
                    <a:pt x="25826" y="38123"/>
                  </a:cubicBezTo>
                  <a:cubicBezTo>
                    <a:pt x="25609" y="38031"/>
                    <a:pt x="25392" y="37988"/>
                    <a:pt x="25177" y="37988"/>
                  </a:cubicBezTo>
                  <a:cubicBezTo>
                    <a:pt x="22980" y="37988"/>
                    <a:pt x="20938" y="42421"/>
                    <a:pt x="20357" y="43805"/>
                  </a:cubicBezTo>
                  <a:cubicBezTo>
                    <a:pt x="20114" y="44443"/>
                    <a:pt x="19992" y="44959"/>
                    <a:pt x="19749" y="45446"/>
                  </a:cubicBezTo>
                  <a:cubicBezTo>
                    <a:pt x="19354" y="42924"/>
                    <a:pt x="18837" y="40402"/>
                    <a:pt x="18230" y="37850"/>
                  </a:cubicBezTo>
                  <a:cubicBezTo>
                    <a:pt x="19749" y="36969"/>
                    <a:pt x="20995" y="35845"/>
                    <a:pt x="22028" y="34569"/>
                  </a:cubicBezTo>
                  <a:cubicBezTo>
                    <a:pt x="23030" y="33292"/>
                    <a:pt x="25431" y="29616"/>
                    <a:pt x="23911" y="27975"/>
                  </a:cubicBezTo>
                  <a:cubicBezTo>
                    <a:pt x="23616" y="27648"/>
                    <a:pt x="23314" y="27504"/>
                    <a:pt x="23011" y="27504"/>
                  </a:cubicBezTo>
                  <a:cubicBezTo>
                    <a:pt x="20982" y="27504"/>
                    <a:pt x="18922" y="33975"/>
                    <a:pt x="18473" y="35085"/>
                  </a:cubicBezTo>
                  <a:cubicBezTo>
                    <a:pt x="18230" y="35571"/>
                    <a:pt x="18078" y="36088"/>
                    <a:pt x="17835" y="36452"/>
                  </a:cubicBezTo>
                  <a:cubicBezTo>
                    <a:pt x="17197" y="34052"/>
                    <a:pt x="16437" y="31652"/>
                    <a:pt x="15556" y="29373"/>
                  </a:cubicBezTo>
                  <a:cubicBezTo>
                    <a:pt x="16437" y="27975"/>
                    <a:pt x="17318" y="26851"/>
                    <a:pt x="17835" y="25332"/>
                  </a:cubicBezTo>
                  <a:cubicBezTo>
                    <a:pt x="18351" y="23935"/>
                    <a:pt x="19476" y="18982"/>
                    <a:pt x="17197" y="18374"/>
                  </a:cubicBezTo>
                  <a:cubicBezTo>
                    <a:pt x="17101" y="18348"/>
                    <a:pt x="17008" y="18335"/>
                    <a:pt x="16920" y="18335"/>
                  </a:cubicBezTo>
                  <a:cubicBezTo>
                    <a:pt x="14918" y="18335"/>
                    <a:pt x="14923" y="25001"/>
                    <a:pt x="15040" y="26456"/>
                  </a:cubicBezTo>
                  <a:cubicBezTo>
                    <a:pt x="15040" y="27216"/>
                    <a:pt x="15313" y="27854"/>
                    <a:pt x="15313" y="28492"/>
                  </a:cubicBezTo>
                  <a:cubicBezTo>
                    <a:pt x="14037" y="25332"/>
                    <a:pt x="12761" y="22172"/>
                    <a:pt x="11242" y="19134"/>
                  </a:cubicBezTo>
                  <a:cubicBezTo>
                    <a:pt x="11394" y="17736"/>
                    <a:pt x="12396" y="16582"/>
                    <a:pt x="12761" y="15458"/>
                  </a:cubicBezTo>
                  <a:cubicBezTo>
                    <a:pt x="13399" y="14060"/>
                    <a:pt x="14280" y="10384"/>
                    <a:pt x="12396" y="9381"/>
                  </a:cubicBezTo>
                  <a:cubicBezTo>
                    <a:pt x="12179" y="9255"/>
                    <a:pt x="11982" y="9197"/>
                    <a:pt x="11805" y="9197"/>
                  </a:cubicBezTo>
                  <a:cubicBezTo>
                    <a:pt x="10019" y="9197"/>
                    <a:pt x="10140" y="15057"/>
                    <a:pt x="10361" y="16217"/>
                  </a:cubicBezTo>
                  <a:cubicBezTo>
                    <a:pt x="10482" y="16703"/>
                    <a:pt x="10482" y="17220"/>
                    <a:pt x="10634" y="17736"/>
                  </a:cubicBezTo>
                  <a:cubicBezTo>
                    <a:pt x="9480" y="15336"/>
                    <a:pt x="8355" y="12906"/>
                    <a:pt x="7079" y="10505"/>
                  </a:cubicBezTo>
                  <a:cubicBezTo>
                    <a:pt x="6563" y="7346"/>
                    <a:pt x="7201" y="4307"/>
                    <a:pt x="4679" y="1512"/>
                  </a:cubicBezTo>
                  <a:cubicBezTo>
                    <a:pt x="3920" y="631"/>
                    <a:pt x="2750" y="0"/>
                    <a:pt x="1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3100" y="2088850"/>
            <a:ext cx="4213200" cy="93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 name="Google Shape;16;p3"/>
          <p:cNvSpPr txBox="1">
            <a:spLocks noGrp="1"/>
          </p:cNvSpPr>
          <p:nvPr>
            <p:ph type="title" idx="2" hasCustomPrompt="1"/>
          </p:nvPr>
        </p:nvSpPr>
        <p:spPr>
          <a:xfrm>
            <a:off x="713100" y="1253775"/>
            <a:ext cx="1061400" cy="93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800">
                <a:solidFill>
                  <a:schemeClr val="l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 name="Google Shape;17;p3"/>
          <p:cNvSpPr txBox="1">
            <a:spLocks noGrp="1"/>
          </p:cNvSpPr>
          <p:nvPr>
            <p:ph type="subTitle" idx="1"/>
          </p:nvPr>
        </p:nvSpPr>
        <p:spPr>
          <a:xfrm>
            <a:off x="713100" y="3213400"/>
            <a:ext cx="4213200" cy="417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 name="Google Shape;18;p3"/>
          <p:cNvGrpSpPr/>
          <p:nvPr/>
        </p:nvGrpSpPr>
        <p:grpSpPr>
          <a:xfrm>
            <a:off x="-1071415" y="-1151608"/>
            <a:ext cx="10408020" cy="7135572"/>
            <a:chOff x="-1071415" y="-1151608"/>
            <a:chExt cx="10408020" cy="7135572"/>
          </a:xfrm>
        </p:grpSpPr>
        <p:sp>
          <p:nvSpPr>
            <p:cNvPr id="19" name="Google Shape;19;p3"/>
            <p:cNvSpPr/>
            <p:nvPr/>
          </p:nvSpPr>
          <p:spPr>
            <a:xfrm rot="10800000">
              <a:off x="-482534" y="-252295"/>
              <a:ext cx="1496531" cy="1114986"/>
            </a:xfrm>
            <a:custGeom>
              <a:avLst/>
              <a:gdLst/>
              <a:ahLst/>
              <a:cxnLst/>
              <a:rect l="l" t="t" r="r" b="b"/>
              <a:pathLst>
                <a:path w="12367" h="9214" extrusionOk="0">
                  <a:moveTo>
                    <a:pt x="3337" y="1"/>
                  </a:moveTo>
                  <a:cubicBezTo>
                    <a:pt x="3242" y="1"/>
                    <a:pt x="3146" y="20"/>
                    <a:pt x="3048" y="63"/>
                  </a:cubicBezTo>
                  <a:cubicBezTo>
                    <a:pt x="2813" y="167"/>
                    <a:pt x="2703" y="408"/>
                    <a:pt x="2710" y="650"/>
                  </a:cubicBezTo>
                  <a:cubicBezTo>
                    <a:pt x="2717" y="831"/>
                    <a:pt x="2751" y="997"/>
                    <a:pt x="2806" y="1154"/>
                  </a:cubicBezTo>
                  <a:cubicBezTo>
                    <a:pt x="2994" y="1840"/>
                    <a:pt x="3677" y="2316"/>
                    <a:pt x="4238" y="2807"/>
                  </a:cubicBezTo>
                  <a:cubicBezTo>
                    <a:pt x="4459" y="3001"/>
                    <a:pt x="4736" y="3250"/>
                    <a:pt x="4887" y="3388"/>
                  </a:cubicBezTo>
                  <a:cubicBezTo>
                    <a:pt x="5282" y="4073"/>
                    <a:pt x="5863" y="4702"/>
                    <a:pt x="6450" y="5289"/>
                  </a:cubicBezTo>
                  <a:cubicBezTo>
                    <a:pt x="6581" y="5427"/>
                    <a:pt x="6795" y="5615"/>
                    <a:pt x="6913" y="5711"/>
                  </a:cubicBezTo>
                  <a:cubicBezTo>
                    <a:pt x="6415" y="5469"/>
                    <a:pt x="5939" y="5207"/>
                    <a:pt x="5517" y="4868"/>
                  </a:cubicBezTo>
                  <a:cubicBezTo>
                    <a:pt x="4839" y="4329"/>
                    <a:pt x="4583" y="3298"/>
                    <a:pt x="3885" y="3104"/>
                  </a:cubicBezTo>
                  <a:cubicBezTo>
                    <a:pt x="3819" y="3086"/>
                    <a:pt x="3759" y="3078"/>
                    <a:pt x="3703" y="3078"/>
                  </a:cubicBezTo>
                  <a:cubicBezTo>
                    <a:pt x="3246" y="3078"/>
                    <a:pt x="3111" y="3638"/>
                    <a:pt x="3284" y="4045"/>
                  </a:cubicBezTo>
                  <a:cubicBezTo>
                    <a:pt x="3754" y="5137"/>
                    <a:pt x="5046" y="5401"/>
                    <a:pt x="6131" y="5684"/>
                  </a:cubicBezTo>
                  <a:cubicBezTo>
                    <a:pt x="6354" y="5739"/>
                    <a:pt x="6679" y="5822"/>
                    <a:pt x="6679" y="5822"/>
                  </a:cubicBezTo>
                  <a:cubicBezTo>
                    <a:pt x="6871" y="5918"/>
                    <a:pt x="7072" y="6016"/>
                    <a:pt x="7273" y="6106"/>
                  </a:cubicBezTo>
                  <a:cubicBezTo>
                    <a:pt x="6686" y="5966"/>
                    <a:pt x="6098" y="5892"/>
                    <a:pt x="5544" y="5676"/>
                  </a:cubicBezTo>
                  <a:cubicBezTo>
                    <a:pt x="5330" y="5593"/>
                    <a:pt x="4928" y="5484"/>
                    <a:pt x="4928" y="5484"/>
                  </a:cubicBezTo>
                  <a:cubicBezTo>
                    <a:pt x="4024" y="5117"/>
                    <a:pt x="3228" y="4556"/>
                    <a:pt x="2378" y="4080"/>
                  </a:cubicBezTo>
                  <a:cubicBezTo>
                    <a:pt x="1911" y="3820"/>
                    <a:pt x="1425" y="3669"/>
                    <a:pt x="1027" y="3669"/>
                  </a:cubicBezTo>
                  <a:cubicBezTo>
                    <a:pt x="642" y="3669"/>
                    <a:pt x="340" y="3811"/>
                    <a:pt x="221" y="4135"/>
                  </a:cubicBezTo>
                  <a:cubicBezTo>
                    <a:pt x="0" y="4744"/>
                    <a:pt x="518" y="5359"/>
                    <a:pt x="1112" y="5615"/>
                  </a:cubicBezTo>
                  <a:cubicBezTo>
                    <a:pt x="1392" y="5735"/>
                    <a:pt x="1679" y="5778"/>
                    <a:pt x="1971" y="5778"/>
                  </a:cubicBezTo>
                  <a:cubicBezTo>
                    <a:pt x="2684" y="5778"/>
                    <a:pt x="3426" y="5522"/>
                    <a:pt x="4161" y="5522"/>
                  </a:cubicBezTo>
                  <a:cubicBezTo>
                    <a:pt x="4263" y="5522"/>
                    <a:pt x="4364" y="5527"/>
                    <a:pt x="4465" y="5538"/>
                  </a:cubicBezTo>
                  <a:cubicBezTo>
                    <a:pt x="5448" y="6016"/>
                    <a:pt x="6520" y="6078"/>
                    <a:pt x="7550" y="6307"/>
                  </a:cubicBezTo>
                  <a:lnTo>
                    <a:pt x="7598" y="6313"/>
                  </a:lnTo>
                  <a:cubicBezTo>
                    <a:pt x="7666" y="6361"/>
                    <a:pt x="7743" y="6410"/>
                    <a:pt x="7819" y="6464"/>
                  </a:cubicBezTo>
                  <a:cubicBezTo>
                    <a:pt x="7761" y="6459"/>
                    <a:pt x="7694" y="6457"/>
                    <a:pt x="7620" y="6457"/>
                  </a:cubicBezTo>
                  <a:cubicBezTo>
                    <a:pt x="7025" y="6457"/>
                    <a:pt x="6007" y="6610"/>
                    <a:pt x="6007" y="6610"/>
                  </a:cubicBezTo>
                  <a:cubicBezTo>
                    <a:pt x="5725" y="6652"/>
                    <a:pt x="5400" y="6658"/>
                    <a:pt x="5081" y="6680"/>
                  </a:cubicBezTo>
                  <a:cubicBezTo>
                    <a:pt x="4989" y="6671"/>
                    <a:pt x="4896" y="6667"/>
                    <a:pt x="4803" y="6667"/>
                  </a:cubicBezTo>
                  <a:cubicBezTo>
                    <a:pt x="4741" y="6667"/>
                    <a:pt x="4679" y="6669"/>
                    <a:pt x="4618" y="6672"/>
                  </a:cubicBezTo>
                  <a:cubicBezTo>
                    <a:pt x="4155" y="6693"/>
                    <a:pt x="3463" y="7060"/>
                    <a:pt x="3642" y="7599"/>
                  </a:cubicBezTo>
                  <a:cubicBezTo>
                    <a:pt x="3725" y="7820"/>
                    <a:pt x="3983" y="7925"/>
                    <a:pt x="4210" y="7944"/>
                  </a:cubicBezTo>
                  <a:cubicBezTo>
                    <a:pt x="4242" y="7947"/>
                    <a:pt x="4273" y="7948"/>
                    <a:pt x="4304" y="7948"/>
                  </a:cubicBezTo>
                  <a:cubicBezTo>
                    <a:pt x="4925" y="7948"/>
                    <a:pt x="5437" y="7504"/>
                    <a:pt x="5924" y="7128"/>
                  </a:cubicBezTo>
                  <a:cubicBezTo>
                    <a:pt x="6395" y="6771"/>
                    <a:pt x="6947" y="6617"/>
                    <a:pt x="7510" y="6617"/>
                  </a:cubicBezTo>
                  <a:cubicBezTo>
                    <a:pt x="7733" y="6617"/>
                    <a:pt x="7958" y="6641"/>
                    <a:pt x="8179" y="6687"/>
                  </a:cubicBezTo>
                  <a:cubicBezTo>
                    <a:pt x="8601" y="6936"/>
                    <a:pt x="9035" y="7156"/>
                    <a:pt x="9437" y="7418"/>
                  </a:cubicBezTo>
                  <a:cubicBezTo>
                    <a:pt x="9533" y="7481"/>
                    <a:pt x="9631" y="7551"/>
                    <a:pt x="9721" y="7626"/>
                  </a:cubicBezTo>
                  <a:cubicBezTo>
                    <a:pt x="9603" y="7571"/>
                    <a:pt x="9472" y="7530"/>
                    <a:pt x="9326" y="7501"/>
                  </a:cubicBezTo>
                  <a:cubicBezTo>
                    <a:pt x="8413" y="7364"/>
                    <a:pt x="7882" y="7274"/>
                    <a:pt x="7245" y="7150"/>
                  </a:cubicBezTo>
                  <a:cubicBezTo>
                    <a:pt x="7154" y="7133"/>
                    <a:pt x="7071" y="7125"/>
                    <a:pt x="6995" y="7125"/>
                  </a:cubicBezTo>
                  <a:cubicBezTo>
                    <a:pt x="6576" y="7125"/>
                    <a:pt x="6383" y="7367"/>
                    <a:pt x="6354" y="7654"/>
                  </a:cubicBezTo>
                  <a:cubicBezTo>
                    <a:pt x="6347" y="7696"/>
                    <a:pt x="6347" y="7744"/>
                    <a:pt x="6354" y="7785"/>
                  </a:cubicBezTo>
                  <a:cubicBezTo>
                    <a:pt x="6367" y="7993"/>
                    <a:pt x="6457" y="8193"/>
                    <a:pt x="6603" y="8331"/>
                  </a:cubicBezTo>
                  <a:cubicBezTo>
                    <a:pt x="6796" y="8514"/>
                    <a:pt x="7086" y="8581"/>
                    <a:pt x="7424" y="8581"/>
                  </a:cubicBezTo>
                  <a:cubicBezTo>
                    <a:pt x="8342" y="8581"/>
                    <a:pt x="9609" y="8080"/>
                    <a:pt x="10225" y="8014"/>
                  </a:cubicBezTo>
                  <a:cubicBezTo>
                    <a:pt x="11769" y="8836"/>
                    <a:pt x="12303" y="9213"/>
                    <a:pt x="12351" y="9213"/>
                  </a:cubicBezTo>
                  <a:cubicBezTo>
                    <a:pt x="12366" y="9213"/>
                    <a:pt x="12332" y="9175"/>
                    <a:pt x="12264" y="9099"/>
                  </a:cubicBezTo>
                  <a:cubicBezTo>
                    <a:pt x="10238" y="7785"/>
                    <a:pt x="10273" y="7833"/>
                    <a:pt x="10238" y="7785"/>
                  </a:cubicBezTo>
                  <a:cubicBezTo>
                    <a:pt x="9873" y="7252"/>
                    <a:pt x="9583" y="6375"/>
                    <a:pt x="9367" y="5794"/>
                  </a:cubicBezTo>
                  <a:cubicBezTo>
                    <a:pt x="9150" y="5202"/>
                    <a:pt x="8686" y="4714"/>
                    <a:pt x="8267" y="4714"/>
                  </a:cubicBezTo>
                  <a:cubicBezTo>
                    <a:pt x="8192" y="4714"/>
                    <a:pt x="8118" y="4730"/>
                    <a:pt x="8048" y="4763"/>
                  </a:cubicBezTo>
                  <a:cubicBezTo>
                    <a:pt x="7902" y="4833"/>
                    <a:pt x="7841" y="4979"/>
                    <a:pt x="7826" y="5124"/>
                  </a:cubicBezTo>
                  <a:cubicBezTo>
                    <a:pt x="7777" y="5767"/>
                    <a:pt x="8240" y="6202"/>
                    <a:pt x="8773" y="6617"/>
                  </a:cubicBezTo>
                  <a:cubicBezTo>
                    <a:pt x="8712" y="6575"/>
                    <a:pt x="8642" y="6541"/>
                    <a:pt x="8572" y="6506"/>
                  </a:cubicBezTo>
                  <a:cubicBezTo>
                    <a:pt x="8511" y="6473"/>
                    <a:pt x="8441" y="6438"/>
                    <a:pt x="8372" y="6403"/>
                  </a:cubicBezTo>
                  <a:cubicBezTo>
                    <a:pt x="8089" y="6257"/>
                    <a:pt x="7612" y="6036"/>
                    <a:pt x="7612" y="6036"/>
                  </a:cubicBezTo>
                  <a:cubicBezTo>
                    <a:pt x="7598" y="6030"/>
                    <a:pt x="7577" y="6023"/>
                    <a:pt x="7563" y="6008"/>
                  </a:cubicBezTo>
                  <a:cubicBezTo>
                    <a:pt x="7260" y="5774"/>
                    <a:pt x="6983" y="5510"/>
                    <a:pt x="6782" y="5187"/>
                  </a:cubicBezTo>
                  <a:cubicBezTo>
                    <a:pt x="6022" y="3990"/>
                    <a:pt x="7183" y="2829"/>
                    <a:pt x="6740" y="1860"/>
                  </a:cubicBezTo>
                  <a:cubicBezTo>
                    <a:pt x="6571" y="1485"/>
                    <a:pt x="6321" y="1346"/>
                    <a:pt x="6084" y="1346"/>
                  </a:cubicBezTo>
                  <a:cubicBezTo>
                    <a:pt x="5778" y="1346"/>
                    <a:pt x="5493" y="1576"/>
                    <a:pt x="5426" y="1833"/>
                  </a:cubicBezTo>
                  <a:cubicBezTo>
                    <a:pt x="5247" y="2523"/>
                    <a:pt x="5579" y="3187"/>
                    <a:pt x="5891" y="3818"/>
                  </a:cubicBezTo>
                  <a:cubicBezTo>
                    <a:pt x="6063" y="4169"/>
                    <a:pt x="6236" y="4418"/>
                    <a:pt x="6472" y="4979"/>
                  </a:cubicBezTo>
                  <a:cubicBezTo>
                    <a:pt x="6533" y="5124"/>
                    <a:pt x="6603" y="5255"/>
                    <a:pt x="6686" y="5379"/>
                  </a:cubicBezTo>
                  <a:cubicBezTo>
                    <a:pt x="6105" y="4778"/>
                    <a:pt x="5531" y="4163"/>
                    <a:pt x="5103" y="3458"/>
                  </a:cubicBezTo>
                  <a:cubicBezTo>
                    <a:pt x="4743" y="2870"/>
                    <a:pt x="4597" y="2226"/>
                    <a:pt x="4529" y="1584"/>
                  </a:cubicBezTo>
                  <a:cubicBezTo>
                    <a:pt x="4422" y="724"/>
                    <a:pt x="3913" y="1"/>
                    <a:pt x="3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308469">
              <a:off x="7406761" y="-1014654"/>
              <a:ext cx="1310194" cy="2366084"/>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357173">
              <a:off x="-492342" y="3434322"/>
              <a:ext cx="1516170" cy="2338094"/>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5"/>
          <p:cNvSpPr txBox="1">
            <a:spLocks noGrp="1"/>
          </p:cNvSpPr>
          <p:nvPr>
            <p:ph type="subTitle" idx="1"/>
          </p:nvPr>
        </p:nvSpPr>
        <p:spPr>
          <a:xfrm>
            <a:off x="978325" y="2132350"/>
            <a:ext cx="3468000" cy="5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3" name="Google Shape;33;p5"/>
          <p:cNvSpPr txBox="1">
            <a:spLocks noGrp="1"/>
          </p:cNvSpPr>
          <p:nvPr>
            <p:ph type="subTitle" idx="2"/>
          </p:nvPr>
        </p:nvSpPr>
        <p:spPr>
          <a:xfrm>
            <a:off x="978350" y="3570475"/>
            <a:ext cx="3468000" cy="5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4" name="Google Shape;34;p5"/>
          <p:cNvSpPr txBox="1">
            <a:spLocks noGrp="1"/>
          </p:cNvSpPr>
          <p:nvPr>
            <p:ph type="subTitle" idx="3"/>
          </p:nvPr>
        </p:nvSpPr>
        <p:spPr>
          <a:xfrm>
            <a:off x="978325" y="1694675"/>
            <a:ext cx="3468000" cy="4776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Montserrat"/>
              <a:buNone/>
              <a:defRPr sz="2400" b="1">
                <a:latin typeface="Montserrat"/>
                <a:ea typeface="Montserrat"/>
                <a:cs typeface="Montserrat"/>
                <a:sym typeface="Montserrat"/>
              </a:defRPr>
            </a:lvl1pPr>
            <a:lvl2pPr lvl="1">
              <a:spcBef>
                <a:spcPts val="0"/>
              </a:spcBef>
              <a:spcAft>
                <a:spcPts val="0"/>
              </a:spcAft>
              <a:buSzPts val="1400"/>
              <a:buFont typeface="Montserrat"/>
              <a:buNone/>
              <a:defRPr b="1">
                <a:latin typeface="Montserrat"/>
                <a:ea typeface="Montserrat"/>
                <a:cs typeface="Montserrat"/>
                <a:sym typeface="Montserrat"/>
              </a:defRPr>
            </a:lvl2pPr>
            <a:lvl3pPr lvl="2">
              <a:spcBef>
                <a:spcPts val="0"/>
              </a:spcBef>
              <a:spcAft>
                <a:spcPts val="0"/>
              </a:spcAft>
              <a:buSzPts val="1400"/>
              <a:buFont typeface="Montserrat"/>
              <a:buNone/>
              <a:defRPr b="1">
                <a:latin typeface="Montserrat"/>
                <a:ea typeface="Montserrat"/>
                <a:cs typeface="Montserrat"/>
                <a:sym typeface="Montserrat"/>
              </a:defRPr>
            </a:lvl3pPr>
            <a:lvl4pPr lvl="3">
              <a:spcBef>
                <a:spcPts val="0"/>
              </a:spcBef>
              <a:spcAft>
                <a:spcPts val="0"/>
              </a:spcAft>
              <a:buSzPts val="1400"/>
              <a:buFont typeface="Montserrat"/>
              <a:buNone/>
              <a:defRPr b="1">
                <a:latin typeface="Montserrat"/>
                <a:ea typeface="Montserrat"/>
                <a:cs typeface="Montserrat"/>
                <a:sym typeface="Montserrat"/>
              </a:defRPr>
            </a:lvl4pPr>
            <a:lvl5pPr lvl="4">
              <a:spcBef>
                <a:spcPts val="0"/>
              </a:spcBef>
              <a:spcAft>
                <a:spcPts val="0"/>
              </a:spcAft>
              <a:buSzPts val="1400"/>
              <a:buFont typeface="Montserrat"/>
              <a:buNone/>
              <a:defRPr b="1">
                <a:latin typeface="Montserrat"/>
                <a:ea typeface="Montserrat"/>
                <a:cs typeface="Montserrat"/>
                <a:sym typeface="Montserrat"/>
              </a:defRPr>
            </a:lvl5pPr>
            <a:lvl6pPr lvl="5">
              <a:spcBef>
                <a:spcPts val="0"/>
              </a:spcBef>
              <a:spcAft>
                <a:spcPts val="0"/>
              </a:spcAft>
              <a:buSzPts val="1400"/>
              <a:buFont typeface="Montserrat"/>
              <a:buNone/>
              <a:defRPr b="1">
                <a:latin typeface="Montserrat"/>
                <a:ea typeface="Montserrat"/>
                <a:cs typeface="Montserrat"/>
                <a:sym typeface="Montserrat"/>
              </a:defRPr>
            </a:lvl6pPr>
            <a:lvl7pPr lvl="6">
              <a:spcBef>
                <a:spcPts val="0"/>
              </a:spcBef>
              <a:spcAft>
                <a:spcPts val="0"/>
              </a:spcAft>
              <a:buSzPts val="1400"/>
              <a:buFont typeface="Montserrat"/>
              <a:buNone/>
              <a:defRPr b="1">
                <a:latin typeface="Montserrat"/>
                <a:ea typeface="Montserrat"/>
                <a:cs typeface="Montserrat"/>
                <a:sym typeface="Montserrat"/>
              </a:defRPr>
            </a:lvl7pPr>
            <a:lvl8pPr lvl="7">
              <a:spcBef>
                <a:spcPts val="0"/>
              </a:spcBef>
              <a:spcAft>
                <a:spcPts val="0"/>
              </a:spcAft>
              <a:buSzPts val="1400"/>
              <a:buFont typeface="Montserrat"/>
              <a:buNone/>
              <a:defRPr b="1">
                <a:latin typeface="Montserrat"/>
                <a:ea typeface="Montserrat"/>
                <a:cs typeface="Montserrat"/>
                <a:sym typeface="Montserrat"/>
              </a:defRPr>
            </a:lvl8pPr>
            <a:lvl9pPr lvl="8">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35" name="Google Shape;35;p5"/>
          <p:cNvSpPr txBox="1">
            <a:spLocks noGrp="1"/>
          </p:cNvSpPr>
          <p:nvPr>
            <p:ph type="subTitle" idx="4"/>
          </p:nvPr>
        </p:nvSpPr>
        <p:spPr>
          <a:xfrm>
            <a:off x="978340" y="3132802"/>
            <a:ext cx="34680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400" b="1">
                <a:latin typeface="Montserrat"/>
                <a:ea typeface="Montserrat"/>
                <a:cs typeface="Montserrat"/>
                <a:sym typeface="Montserrat"/>
              </a:defRPr>
            </a:lvl1pPr>
            <a:lvl2pPr lvl="1" rtl="0">
              <a:spcBef>
                <a:spcPts val="0"/>
              </a:spcBef>
              <a:spcAft>
                <a:spcPts val="0"/>
              </a:spcAft>
              <a:buSzPts val="1400"/>
              <a:buFont typeface="Montserrat"/>
              <a:buNone/>
              <a:defRPr b="1">
                <a:latin typeface="Montserrat"/>
                <a:ea typeface="Montserrat"/>
                <a:cs typeface="Montserrat"/>
                <a:sym typeface="Montserrat"/>
              </a:defRPr>
            </a:lvl2pPr>
            <a:lvl3pPr lvl="2" rtl="0">
              <a:spcBef>
                <a:spcPts val="0"/>
              </a:spcBef>
              <a:spcAft>
                <a:spcPts val="0"/>
              </a:spcAft>
              <a:buSzPts val="1400"/>
              <a:buFont typeface="Montserrat"/>
              <a:buNone/>
              <a:defRPr b="1">
                <a:latin typeface="Montserrat"/>
                <a:ea typeface="Montserrat"/>
                <a:cs typeface="Montserrat"/>
                <a:sym typeface="Montserrat"/>
              </a:defRPr>
            </a:lvl3pPr>
            <a:lvl4pPr lvl="3" rtl="0">
              <a:spcBef>
                <a:spcPts val="0"/>
              </a:spcBef>
              <a:spcAft>
                <a:spcPts val="0"/>
              </a:spcAft>
              <a:buSzPts val="1400"/>
              <a:buFont typeface="Montserrat"/>
              <a:buNone/>
              <a:defRPr b="1">
                <a:latin typeface="Montserrat"/>
                <a:ea typeface="Montserrat"/>
                <a:cs typeface="Montserrat"/>
                <a:sym typeface="Montserrat"/>
              </a:defRPr>
            </a:lvl4pPr>
            <a:lvl5pPr lvl="4" rtl="0">
              <a:spcBef>
                <a:spcPts val="0"/>
              </a:spcBef>
              <a:spcAft>
                <a:spcPts val="0"/>
              </a:spcAft>
              <a:buSzPts val="1400"/>
              <a:buFont typeface="Montserrat"/>
              <a:buNone/>
              <a:defRPr b="1">
                <a:latin typeface="Montserrat"/>
                <a:ea typeface="Montserrat"/>
                <a:cs typeface="Montserrat"/>
                <a:sym typeface="Montserrat"/>
              </a:defRPr>
            </a:lvl5pPr>
            <a:lvl6pPr lvl="5" rtl="0">
              <a:spcBef>
                <a:spcPts val="0"/>
              </a:spcBef>
              <a:spcAft>
                <a:spcPts val="0"/>
              </a:spcAft>
              <a:buSzPts val="1400"/>
              <a:buFont typeface="Montserrat"/>
              <a:buNone/>
              <a:defRPr b="1">
                <a:latin typeface="Montserrat"/>
                <a:ea typeface="Montserrat"/>
                <a:cs typeface="Montserrat"/>
                <a:sym typeface="Montserrat"/>
              </a:defRPr>
            </a:lvl6pPr>
            <a:lvl7pPr lvl="6" rtl="0">
              <a:spcBef>
                <a:spcPts val="0"/>
              </a:spcBef>
              <a:spcAft>
                <a:spcPts val="0"/>
              </a:spcAft>
              <a:buSzPts val="1400"/>
              <a:buFont typeface="Montserrat"/>
              <a:buNone/>
              <a:defRPr b="1">
                <a:latin typeface="Montserrat"/>
                <a:ea typeface="Montserrat"/>
                <a:cs typeface="Montserrat"/>
                <a:sym typeface="Montserrat"/>
              </a:defRPr>
            </a:lvl7pPr>
            <a:lvl8pPr lvl="7" rtl="0">
              <a:spcBef>
                <a:spcPts val="0"/>
              </a:spcBef>
              <a:spcAft>
                <a:spcPts val="0"/>
              </a:spcAft>
              <a:buSzPts val="1400"/>
              <a:buFont typeface="Montserrat"/>
              <a:buNone/>
              <a:defRPr b="1">
                <a:latin typeface="Montserrat"/>
                <a:ea typeface="Montserrat"/>
                <a:cs typeface="Montserrat"/>
                <a:sym typeface="Montserrat"/>
              </a:defRPr>
            </a:lvl8pPr>
            <a:lvl9pPr lvl="8" rtl="0">
              <a:spcBef>
                <a:spcPts val="0"/>
              </a:spcBef>
              <a:spcAft>
                <a:spcPts val="0"/>
              </a:spcAft>
              <a:buSzPts val="1400"/>
              <a:buFont typeface="Montserrat"/>
              <a:buNone/>
              <a:defRPr b="1">
                <a:latin typeface="Montserrat"/>
                <a:ea typeface="Montserrat"/>
                <a:cs typeface="Montserrat"/>
                <a:sym typeface="Montserrat"/>
              </a:defRPr>
            </a:lvl9pPr>
          </a:lstStyle>
          <a:p>
            <a:endParaRPr/>
          </a:p>
        </p:txBody>
      </p:sp>
      <p:grpSp>
        <p:nvGrpSpPr>
          <p:cNvPr id="36" name="Google Shape;36;p5"/>
          <p:cNvGrpSpPr/>
          <p:nvPr/>
        </p:nvGrpSpPr>
        <p:grpSpPr>
          <a:xfrm>
            <a:off x="-448039" y="-1151608"/>
            <a:ext cx="10952698" cy="7007558"/>
            <a:chOff x="-448039" y="-1151608"/>
            <a:chExt cx="10952698" cy="7007558"/>
          </a:xfrm>
        </p:grpSpPr>
        <p:grpSp>
          <p:nvGrpSpPr>
            <p:cNvPr id="37" name="Google Shape;37;p5"/>
            <p:cNvGrpSpPr/>
            <p:nvPr/>
          </p:nvGrpSpPr>
          <p:grpSpPr>
            <a:xfrm>
              <a:off x="7728709" y="-166027"/>
              <a:ext cx="2775950" cy="6021977"/>
              <a:chOff x="7728709" y="-166027"/>
              <a:chExt cx="2775950" cy="6021977"/>
            </a:xfrm>
          </p:grpSpPr>
          <p:sp>
            <p:nvSpPr>
              <p:cNvPr id="38" name="Google Shape;38;p5"/>
              <p:cNvSpPr/>
              <p:nvPr/>
            </p:nvSpPr>
            <p:spPr>
              <a:xfrm rot="-7076160">
                <a:off x="8358597" y="-117646"/>
                <a:ext cx="1516174" cy="2338100"/>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262525" y="3533900"/>
                <a:ext cx="1089250" cy="2322050"/>
              </a:xfrm>
              <a:custGeom>
                <a:avLst/>
                <a:gdLst/>
                <a:ahLst/>
                <a:cxnLst/>
                <a:rect l="l" t="t" r="r" b="b"/>
                <a:pathLst>
                  <a:path w="43570" h="92882" extrusionOk="0">
                    <a:moveTo>
                      <a:pt x="39498" y="0"/>
                    </a:moveTo>
                    <a:lnTo>
                      <a:pt x="39498" y="0"/>
                    </a:lnTo>
                    <a:cubicBezTo>
                      <a:pt x="38617" y="1155"/>
                      <a:pt x="37219" y="1762"/>
                      <a:pt x="36095" y="2400"/>
                    </a:cubicBezTo>
                    <a:cubicBezTo>
                      <a:pt x="31902" y="4953"/>
                      <a:pt x="27740" y="7596"/>
                      <a:pt x="25826" y="12153"/>
                    </a:cubicBezTo>
                    <a:cubicBezTo>
                      <a:pt x="24580" y="14948"/>
                      <a:pt x="24458" y="17865"/>
                      <a:pt x="24307" y="20752"/>
                    </a:cubicBezTo>
                    <a:cubicBezTo>
                      <a:pt x="21785" y="27740"/>
                      <a:pt x="20782" y="35183"/>
                      <a:pt x="20782" y="42658"/>
                    </a:cubicBezTo>
                    <a:cubicBezTo>
                      <a:pt x="19749" y="38981"/>
                      <a:pt x="18108" y="35457"/>
                      <a:pt x="16103" y="32145"/>
                    </a:cubicBezTo>
                    <a:cubicBezTo>
                      <a:pt x="16103" y="31537"/>
                      <a:pt x="15951" y="31021"/>
                      <a:pt x="15951" y="30504"/>
                    </a:cubicBezTo>
                    <a:cubicBezTo>
                      <a:pt x="15830" y="27861"/>
                      <a:pt x="15830" y="25704"/>
                      <a:pt x="14068" y="23425"/>
                    </a:cubicBezTo>
                    <a:cubicBezTo>
                      <a:pt x="11667" y="20144"/>
                      <a:pt x="7748" y="18625"/>
                      <a:pt x="5196" y="15435"/>
                    </a:cubicBezTo>
                    <a:lnTo>
                      <a:pt x="5196" y="15435"/>
                    </a:lnTo>
                    <a:cubicBezTo>
                      <a:pt x="5317" y="16468"/>
                      <a:pt x="5591" y="17349"/>
                      <a:pt x="5591" y="18351"/>
                    </a:cubicBezTo>
                    <a:cubicBezTo>
                      <a:pt x="5712" y="19992"/>
                      <a:pt x="5591" y="21663"/>
                      <a:pt x="6229" y="23182"/>
                    </a:cubicBezTo>
                    <a:cubicBezTo>
                      <a:pt x="6836" y="24823"/>
                      <a:pt x="8113" y="25461"/>
                      <a:pt x="9389" y="26464"/>
                    </a:cubicBezTo>
                    <a:cubicBezTo>
                      <a:pt x="11272" y="27861"/>
                      <a:pt x="12791" y="29623"/>
                      <a:pt x="14584" y="31142"/>
                    </a:cubicBezTo>
                    <a:cubicBezTo>
                      <a:pt x="15070" y="32024"/>
                      <a:pt x="15587" y="32905"/>
                      <a:pt x="16103" y="33816"/>
                    </a:cubicBezTo>
                    <a:cubicBezTo>
                      <a:pt x="16711" y="34940"/>
                      <a:pt x="17349" y="36095"/>
                      <a:pt x="17865" y="37098"/>
                    </a:cubicBezTo>
                    <a:cubicBezTo>
                      <a:pt x="17106" y="36338"/>
                      <a:pt x="16103" y="35700"/>
                      <a:pt x="15344" y="35183"/>
                    </a:cubicBezTo>
                    <a:cubicBezTo>
                      <a:pt x="15070" y="35062"/>
                      <a:pt x="14827" y="34819"/>
                      <a:pt x="14584" y="34697"/>
                    </a:cubicBezTo>
                    <a:cubicBezTo>
                      <a:pt x="14311" y="34424"/>
                      <a:pt x="14068" y="34059"/>
                      <a:pt x="13946" y="33816"/>
                    </a:cubicBezTo>
                    <a:cubicBezTo>
                      <a:pt x="12913" y="31902"/>
                      <a:pt x="12548" y="30261"/>
                      <a:pt x="10270" y="29866"/>
                    </a:cubicBezTo>
                    <a:cubicBezTo>
                      <a:pt x="6988" y="29259"/>
                      <a:pt x="3191" y="30018"/>
                      <a:pt x="0" y="28742"/>
                    </a:cubicBezTo>
                    <a:lnTo>
                      <a:pt x="0" y="28742"/>
                    </a:lnTo>
                    <a:cubicBezTo>
                      <a:pt x="152" y="29745"/>
                      <a:pt x="1155" y="30778"/>
                      <a:pt x="1914" y="31537"/>
                    </a:cubicBezTo>
                    <a:cubicBezTo>
                      <a:pt x="4558" y="34059"/>
                      <a:pt x="7748" y="35457"/>
                      <a:pt x="11272" y="35457"/>
                    </a:cubicBezTo>
                    <a:cubicBezTo>
                      <a:pt x="11783" y="35457"/>
                      <a:pt x="12293" y="35437"/>
                      <a:pt x="12802" y="35437"/>
                    </a:cubicBezTo>
                    <a:cubicBezTo>
                      <a:pt x="13564" y="35437"/>
                      <a:pt x="14323" y="35481"/>
                      <a:pt x="15070" y="35700"/>
                    </a:cubicBezTo>
                    <a:cubicBezTo>
                      <a:pt x="16468" y="36854"/>
                      <a:pt x="17622" y="38100"/>
                      <a:pt x="18868" y="39498"/>
                    </a:cubicBezTo>
                    <a:cubicBezTo>
                      <a:pt x="19628" y="41412"/>
                      <a:pt x="20266" y="43174"/>
                      <a:pt x="20782" y="45058"/>
                    </a:cubicBezTo>
                    <a:cubicBezTo>
                      <a:pt x="20904" y="47488"/>
                      <a:pt x="21147" y="49889"/>
                      <a:pt x="21420" y="52289"/>
                    </a:cubicBezTo>
                    <a:cubicBezTo>
                      <a:pt x="22180" y="58365"/>
                      <a:pt x="23547" y="64442"/>
                      <a:pt x="25461" y="70276"/>
                    </a:cubicBezTo>
                    <a:cubicBezTo>
                      <a:pt x="25218" y="69881"/>
                      <a:pt x="24945" y="69516"/>
                      <a:pt x="24580" y="69121"/>
                    </a:cubicBezTo>
                    <a:cubicBezTo>
                      <a:pt x="23182" y="67480"/>
                      <a:pt x="21663" y="65840"/>
                      <a:pt x="20144" y="64199"/>
                    </a:cubicBezTo>
                    <a:cubicBezTo>
                      <a:pt x="20023" y="63682"/>
                      <a:pt x="20023" y="63044"/>
                      <a:pt x="20023" y="62406"/>
                    </a:cubicBezTo>
                    <a:cubicBezTo>
                      <a:pt x="19506" y="59490"/>
                      <a:pt x="17744" y="56968"/>
                      <a:pt x="15465" y="55206"/>
                    </a:cubicBezTo>
                    <a:cubicBezTo>
                      <a:pt x="11667" y="52410"/>
                      <a:pt x="6988" y="51013"/>
                      <a:pt x="2917" y="48734"/>
                    </a:cubicBezTo>
                    <a:lnTo>
                      <a:pt x="2917" y="48734"/>
                    </a:lnTo>
                    <a:cubicBezTo>
                      <a:pt x="3039" y="49494"/>
                      <a:pt x="3677" y="50527"/>
                      <a:pt x="4072" y="51286"/>
                    </a:cubicBezTo>
                    <a:cubicBezTo>
                      <a:pt x="5834" y="55084"/>
                      <a:pt x="7869" y="59642"/>
                      <a:pt x="11272" y="62285"/>
                    </a:cubicBezTo>
                    <a:cubicBezTo>
                      <a:pt x="13186" y="63804"/>
                      <a:pt x="15465" y="64320"/>
                      <a:pt x="17865" y="64685"/>
                    </a:cubicBezTo>
                    <a:cubicBezTo>
                      <a:pt x="18124" y="64746"/>
                      <a:pt x="18443" y="64746"/>
                      <a:pt x="18773" y="64746"/>
                    </a:cubicBezTo>
                    <a:cubicBezTo>
                      <a:pt x="19103" y="64746"/>
                      <a:pt x="19445" y="64746"/>
                      <a:pt x="19749" y="64807"/>
                    </a:cubicBezTo>
                    <a:cubicBezTo>
                      <a:pt x="20904" y="66083"/>
                      <a:pt x="22028" y="67359"/>
                      <a:pt x="23182" y="68604"/>
                    </a:cubicBezTo>
                    <a:cubicBezTo>
                      <a:pt x="24307" y="69881"/>
                      <a:pt x="25218" y="71400"/>
                      <a:pt x="26342" y="72797"/>
                    </a:cubicBezTo>
                    <a:cubicBezTo>
                      <a:pt x="26585" y="73435"/>
                      <a:pt x="26859" y="74073"/>
                      <a:pt x="26980" y="74559"/>
                    </a:cubicBezTo>
                    <a:cubicBezTo>
                      <a:pt x="29380" y="80909"/>
                      <a:pt x="32176" y="87594"/>
                      <a:pt x="36612" y="92789"/>
                    </a:cubicBezTo>
                    <a:cubicBezTo>
                      <a:pt x="36641" y="92855"/>
                      <a:pt x="36684" y="92882"/>
                      <a:pt x="36731" y="92882"/>
                    </a:cubicBezTo>
                    <a:cubicBezTo>
                      <a:pt x="36880" y="92882"/>
                      <a:pt x="37069" y="92609"/>
                      <a:pt x="36976" y="92425"/>
                    </a:cubicBezTo>
                    <a:cubicBezTo>
                      <a:pt x="34333" y="87351"/>
                      <a:pt x="31538" y="82550"/>
                      <a:pt x="29259" y="77355"/>
                    </a:cubicBezTo>
                    <a:cubicBezTo>
                      <a:pt x="28742" y="72038"/>
                      <a:pt x="30383" y="66204"/>
                      <a:pt x="32540" y="61009"/>
                    </a:cubicBezTo>
                    <a:cubicBezTo>
                      <a:pt x="32814" y="60766"/>
                      <a:pt x="33057" y="60644"/>
                      <a:pt x="33300" y="60523"/>
                    </a:cubicBezTo>
                    <a:cubicBezTo>
                      <a:pt x="34059" y="60006"/>
                      <a:pt x="34697" y="59368"/>
                      <a:pt x="35457" y="58730"/>
                    </a:cubicBezTo>
                    <a:cubicBezTo>
                      <a:pt x="36460" y="57727"/>
                      <a:pt x="37736" y="57089"/>
                      <a:pt x="38738" y="55844"/>
                    </a:cubicBezTo>
                    <a:cubicBezTo>
                      <a:pt x="40014" y="54446"/>
                      <a:pt x="40258" y="52653"/>
                      <a:pt x="40409" y="50770"/>
                    </a:cubicBezTo>
                    <a:cubicBezTo>
                      <a:pt x="40531" y="49129"/>
                      <a:pt x="41412" y="47610"/>
                      <a:pt x="41534" y="45817"/>
                    </a:cubicBezTo>
                    <a:lnTo>
                      <a:pt x="41534" y="45817"/>
                    </a:lnTo>
                    <a:cubicBezTo>
                      <a:pt x="40136" y="46729"/>
                      <a:pt x="38890" y="47853"/>
                      <a:pt x="37614" y="48856"/>
                    </a:cubicBezTo>
                    <a:cubicBezTo>
                      <a:pt x="35852" y="50132"/>
                      <a:pt x="34059" y="51529"/>
                      <a:pt x="32935" y="53413"/>
                    </a:cubicBezTo>
                    <a:cubicBezTo>
                      <a:pt x="31538" y="55692"/>
                      <a:pt x="31781" y="57970"/>
                      <a:pt x="31902" y="60401"/>
                    </a:cubicBezTo>
                    <a:cubicBezTo>
                      <a:pt x="31295" y="61920"/>
                      <a:pt x="30778" y="63439"/>
                      <a:pt x="30383" y="64959"/>
                    </a:cubicBezTo>
                    <a:cubicBezTo>
                      <a:pt x="30262" y="65202"/>
                      <a:pt x="30140" y="65566"/>
                      <a:pt x="30140" y="65961"/>
                    </a:cubicBezTo>
                    <a:cubicBezTo>
                      <a:pt x="30140" y="64959"/>
                      <a:pt x="30019" y="63926"/>
                      <a:pt x="29897" y="62923"/>
                    </a:cubicBezTo>
                    <a:cubicBezTo>
                      <a:pt x="30019" y="62285"/>
                      <a:pt x="30262" y="61768"/>
                      <a:pt x="30262" y="61161"/>
                    </a:cubicBezTo>
                    <a:cubicBezTo>
                      <a:pt x="30657" y="59247"/>
                      <a:pt x="30900" y="56725"/>
                      <a:pt x="30262" y="54811"/>
                    </a:cubicBezTo>
                    <a:cubicBezTo>
                      <a:pt x="29502" y="52167"/>
                      <a:pt x="28621" y="48856"/>
                      <a:pt x="26980" y="46729"/>
                    </a:cubicBezTo>
                    <a:cubicBezTo>
                      <a:pt x="26737" y="47853"/>
                      <a:pt x="26099" y="49008"/>
                      <a:pt x="25583" y="50132"/>
                    </a:cubicBezTo>
                    <a:cubicBezTo>
                      <a:pt x="23547" y="54932"/>
                      <a:pt x="26585" y="58244"/>
                      <a:pt x="29137" y="62042"/>
                    </a:cubicBezTo>
                    <a:cubicBezTo>
                      <a:pt x="29259" y="62406"/>
                      <a:pt x="29380" y="62801"/>
                      <a:pt x="29380" y="63166"/>
                    </a:cubicBezTo>
                    <a:cubicBezTo>
                      <a:pt x="29775" y="64807"/>
                      <a:pt x="29502" y="66326"/>
                      <a:pt x="29624" y="67997"/>
                    </a:cubicBezTo>
                    <a:cubicBezTo>
                      <a:pt x="29016" y="70519"/>
                      <a:pt x="28499" y="73314"/>
                      <a:pt x="28742" y="75957"/>
                    </a:cubicBezTo>
                    <a:cubicBezTo>
                      <a:pt x="28499" y="75441"/>
                      <a:pt x="28256" y="74954"/>
                      <a:pt x="27983" y="74316"/>
                    </a:cubicBezTo>
                    <a:cubicBezTo>
                      <a:pt x="25583" y="67997"/>
                      <a:pt x="23820" y="61404"/>
                      <a:pt x="22787" y="54568"/>
                    </a:cubicBezTo>
                    <a:cubicBezTo>
                      <a:pt x="23061" y="50527"/>
                      <a:pt x="25461" y="46334"/>
                      <a:pt x="27618" y="42779"/>
                    </a:cubicBezTo>
                    <a:cubicBezTo>
                      <a:pt x="27861" y="42658"/>
                      <a:pt x="28104" y="42414"/>
                      <a:pt x="28378" y="42293"/>
                    </a:cubicBezTo>
                    <a:cubicBezTo>
                      <a:pt x="31021" y="40500"/>
                      <a:pt x="33816" y="39255"/>
                      <a:pt x="36460" y="37341"/>
                    </a:cubicBezTo>
                    <a:cubicBezTo>
                      <a:pt x="40896" y="34302"/>
                      <a:pt x="41777" y="28742"/>
                      <a:pt x="43569" y="23942"/>
                    </a:cubicBezTo>
                    <a:lnTo>
                      <a:pt x="43569" y="23942"/>
                    </a:lnTo>
                    <a:cubicBezTo>
                      <a:pt x="42050" y="24823"/>
                      <a:pt x="40531" y="25825"/>
                      <a:pt x="38890" y="26707"/>
                    </a:cubicBezTo>
                    <a:cubicBezTo>
                      <a:pt x="36976" y="27740"/>
                      <a:pt x="34819" y="28347"/>
                      <a:pt x="33178" y="29745"/>
                    </a:cubicBezTo>
                    <a:cubicBezTo>
                      <a:pt x="31416" y="31264"/>
                      <a:pt x="30262" y="33300"/>
                      <a:pt x="29380" y="35335"/>
                    </a:cubicBezTo>
                    <a:cubicBezTo>
                      <a:pt x="28256" y="37736"/>
                      <a:pt x="27223" y="40500"/>
                      <a:pt x="26585" y="43296"/>
                    </a:cubicBezTo>
                    <a:cubicBezTo>
                      <a:pt x="24823" y="46091"/>
                      <a:pt x="23061" y="49494"/>
                      <a:pt x="22544" y="52927"/>
                    </a:cubicBezTo>
                    <a:cubicBezTo>
                      <a:pt x="21420" y="45210"/>
                      <a:pt x="21420" y="37341"/>
                      <a:pt x="22939" y="29745"/>
                    </a:cubicBezTo>
                    <a:cubicBezTo>
                      <a:pt x="23820" y="28742"/>
                      <a:pt x="24702" y="27861"/>
                      <a:pt x="25826" y="26980"/>
                    </a:cubicBezTo>
                    <a:cubicBezTo>
                      <a:pt x="26099" y="26828"/>
                      <a:pt x="26464" y="26828"/>
                      <a:pt x="26737" y="26707"/>
                    </a:cubicBezTo>
                    <a:cubicBezTo>
                      <a:pt x="27071" y="26666"/>
                      <a:pt x="27392" y="26653"/>
                      <a:pt x="27708" y="26653"/>
                    </a:cubicBezTo>
                    <a:cubicBezTo>
                      <a:pt x="28341" y="26653"/>
                      <a:pt x="28955" y="26707"/>
                      <a:pt x="29624" y="26707"/>
                    </a:cubicBezTo>
                    <a:cubicBezTo>
                      <a:pt x="31143" y="26585"/>
                      <a:pt x="32662" y="26464"/>
                      <a:pt x="34059" y="25825"/>
                    </a:cubicBezTo>
                    <a:cubicBezTo>
                      <a:pt x="35214" y="25309"/>
                      <a:pt x="36095" y="24428"/>
                      <a:pt x="36855" y="23547"/>
                    </a:cubicBezTo>
                    <a:cubicBezTo>
                      <a:pt x="37614" y="22544"/>
                      <a:pt x="38495" y="21663"/>
                      <a:pt x="39255" y="20752"/>
                    </a:cubicBezTo>
                    <a:cubicBezTo>
                      <a:pt x="39771" y="20144"/>
                      <a:pt x="40409" y="19627"/>
                      <a:pt x="40774" y="18989"/>
                    </a:cubicBezTo>
                    <a:lnTo>
                      <a:pt x="40774" y="18989"/>
                    </a:lnTo>
                    <a:cubicBezTo>
                      <a:pt x="40136" y="19111"/>
                      <a:pt x="39376" y="19111"/>
                      <a:pt x="38738" y="19232"/>
                    </a:cubicBezTo>
                    <a:cubicBezTo>
                      <a:pt x="37614" y="19384"/>
                      <a:pt x="36338" y="19627"/>
                      <a:pt x="35214" y="19749"/>
                    </a:cubicBezTo>
                    <a:cubicBezTo>
                      <a:pt x="33695" y="19992"/>
                      <a:pt x="32054" y="20144"/>
                      <a:pt x="30535" y="20630"/>
                    </a:cubicBezTo>
                    <a:cubicBezTo>
                      <a:pt x="29137" y="21025"/>
                      <a:pt x="27861" y="22028"/>
                      <a:pt x="27102" y="23304"/>
                    </a:cubicBezTo>
                    <a:cubicBezTo>
                      <a:pt x="26342" y="24306"/>
                      <a:pt x="25704" y="25582"/>
                      <a:pt x="25066" y="26585"/>
                    </a:cubicBezTo>
                    <a:cubicBezTo>
                      <a:pt x="24458" y="27223"/>
                      <a:pt x="23699" y="27983"/>
                      <a:pt x="23061" y="28621"/>
                    </a:cubicBezTo>
                    <a:cubicBezTo>
                      <a:pt x="23699" y="25947"/>
                      <a:pt x="24458" y="23182"/>
                      <a:pt x="25461" y="20630"/>
                    </a:cubicBezTo>
                    <a:cubicBezTo>
                      <a:pt x="25978" y="20144"/>
                      <a:pt x="26464" y="19749"/>
                      <a:pt x="26980" y="19506"/>
                    </a:cubicBezTo>
                    <a:cubicBezTo>
                      <a:pt x="29624" y="17470"/>
                      <a:pt x="32662" y="16073"/>
                      <a:pt x="34941" y="13672"/>
                    </a:cubicBezTo>
                    <a:cubicBezTo>
                      <a:pt x="36733" y="11637"/>
                      <a:pt x="37371" y="9358"/>
                      <a:pt x="37979" y="6836"/>
                    </a:cubicBezTo>
                    <a:cubicBezTo>
                      <a:pt x="38617" y="4679"/>
                      <a:pt x="39498" y="2279"/>
                      <a:pt x="39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p:nvPr/>
          </p:nvSpPr>
          <p:spPr>
            <a:xfrm rot="-8308469" flipH="1">
              <a:off x="171611" y="-1014654"/>
              <a:ext cx="1310194" cy="2366084"/>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10" y="544500"/>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48" name="Google Shape;48;p7"/>
          <p:cNvSpPr txBox="1">
            <a:spLocks noGrp="1"/>
          </p:cNvSpPr>
          <p:nvPr>
            <p:ph type="subTitle" idx="1"/>
          </p:nvPr>
        </p:nvSpPr>
        <p:spPr>
          <a:xfrm>
            <a:off x="720000" y="1765825"/>
            <a:ext cx="4345800" cy="188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Barlow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grpSp>
        <p:nvGrpSpPr>
          <p:cNvPr id="49" name="Google Shape;49;p7"/>
          <p:cNvGrpSpPr/>
          <p:nvPr/>
        </p:nvGrpSpPr>
        <p:grpSpPr>
          <a:xfrm>
            <a:off x="-271800" y="-882190"/>
            <a:ext cx="9908174" cy="7118760"/>
            <a:chOff x="-271800" y="-882190"/>
            <a:chExt cx="9908174" cy="7118760"/>
          </a:xfrm>
        </p:grpSpPr>
        <p:sp>
          <p:nvSpPr>
            <p:cNvPr id="50" name="Google Shape;50;p7"/>
            <p:cNvSpPr/>
            <p:nvPr/>
          </p:nvSpPr>
          <p:spPr>
            <a:xfrm rot="9462918">
              <a:off x="8328563" y="-776947"/>
              <a:ext cx="956805" cy="2039706"/>
            </a:xfrm>
            <a:custGeom>
              <a:avLst/>
              <a:gdLst/>
              <a:ahLst/>
              <a:cxnLst/>
              <a:rect l="l" t="t" r="r" b="b"/>
              <a:pathLst>
                <a:path w="43570" h="92882" extrusionOk="0">
                  <a:moveTo>
                    <a:pt x="39498" y="0"/>
                  </a:moveTo>
                  <a:lnTo>
                    <a:pt x="39498" y="0"/>
                  </a:lnTo>
                  <a:cubicBezTo>
                    <a:pt x="38617" y="1155"/>
                    <a:pt x="37219" y="1762"/>
                    <a:pt x="36095" y="2400"/>
                  </a:cubicBezTo>
                  <a:cubicBezTo>
                    <a:pt x="31902" y="4953"/>
                    <a:pt x="27740" y="7596"/>
                    <a:pt x="25826" y="12153"/>
                  </a:cubicBezTo>
                  <a:cubicBezTo>
                    <a:pt x="24580" y="14948"/>
                    <a:pt x="24458" y="17865"/>
                    <a:pt x="24307" y="20752"/>
                  </a:cubicBezTo>
                  <a:cubicBezTo>
                    <a:pt x="21785" y="27740"/>
                    <a:pt x="20782" y="35183"/>
                    <a:pt x="20782" y="42658"/>
                  </a:cubicBezTo>
                  <a:cubicBezTo>
                    <a:pt x="19749" y="38981"/>
                    <a:pt x="18108" y="35457"/>
                    <a:pt x="16103" y="32145"/>
                  </a:cubicBezTo>
                  <a:cubicBezTo>
                    <a:pt x="16103" y="31537"/>
                    <a:pt x="15951" y="31021"/>
                    <a:pt x="15951" y="30504"/>
                  </a:cubicBezTo>
                  <a:cubicBezTo>
                    <a:pt x="15830" y="27861"/>
                    <a:pt x="15830" y="25704"/>
                    <a:pt x="14068" y="23425"/>
                  </a:cubicBezTo>
                  <a:cubicBezTo>
                    <a:pt x="11667" y="20144"/>
                    <a:pt x="7748" y="18625"/>
                    <a:pt x="5196" y="15435"/>
                  </a:cubicBezTo>
                  <a:lnTo>
                    <a:pt x="5196" y="15435"/>
                  </a:lnTo>
                  <a:cubicBezTo>
                    <a:pt x="5317" y="16468"/>
                    <a:pt x="5591" y="17349"/>
                    <a:pt x="5591" y="18351"/>
                  </a:cubicBezTo>
                  <a:cubicBezTo>
                    <a:pt x="5712" y="19992"/>
                    <a:pt x="5591" y="21663"/>
                    <a:pt x="6229" y="23182"/>
                  </a:cubicBezTo>
                  <a:cubicBezTo>
                    <a:pt x="6836" y="24823"/>
                    <a:pt x="8113" y="25461"/>
                    <a:pt x="9389" y="26464"/>
                  </a:cubicBezTo>
                  <a:cubicBezTo>
                    <a:pt x="11272" y="27861"/>
                    <a:pt x="12791" y="29623"/>
                    <a:pt x="14584" y="31142"/>
                  </a:cubicBezTo>
                  <a:cubicBezTo>
                    <a:pt x="15070" y="32024"/>
                    <a:pt x="15587" y="32905"/>
                    <a:pt x="16103" y="33816"/>
                  </a:cubicBezTo>
                  <a:cubicBezTo>
                    <a:pt x="16711" y="34940"/>
                    <a:pt x="17349" y="36095"/>
                    <a:pt x="17865" y="37098"/>
                  </a:cubicBezTo>
                  <a:cubicBezTo>
                    <a:pt x="17106" y="36338"/>
                    <a:pt x="16103" y="35700"/>
                    <a:pt x="15344" y="35183"/>
                  </a:cubicBezTo>
                  <a:cubicBezTo>
                    <a:pt x="15070" y="35062"/>
                    <a:pt x="14827" y="34819"/>
                    <a:pt x="14584" y="34697"/>
                  </a:cubicBezTo>
                  <a:cubicBezTo>
                    <a:pt x="14311" y="34424"/>
                    <a:pt x="14068" y="34059"/>
                    <a:pt x="13946" y="33816"/>
                  </a:cubicBezTo>
                  <a:cubicBezTo>
                    <a:pt x="12913" y="31902"/>
                    <a:pt x="12548" y="30261"/>
                    <a:pt x="10270" y="29866"/>
                  </a:cubicBezTo>
                  <a:cubicBezTo>
                    <a:pt x="6988" y="29259"/>
                    <a:pt x="3191" y="30018"/>
                    <a:pt x="0" y="28742"/>
                  </a:cubicBezTo>
                  <a:lnTo>
                    <a:pt x="0" y="28742"/>
                  </a:lnTo>
                  <a:cubicBezTo>
                    <a:pt x="152" y="29745"/>
                    <a:pt x="1155" y="30778"/>
                    <a:pt x="1914" y="31537"/>
                  </a:cubicBezTo>
                  <a:cubicBezTo>
                    <a:pt x="4558" y="34059"/>
                    <a:pt x="7748" y="35457"/>
                    <a:pt x="11272" y="35457"/>
                  </a:cubicBezTo>
                  <a:cubicBezTo>
                    <a:pt x="11783" y="35457"/>
                    <a:pt x="12293" y="35437"/>
                    <a:pt x="12802" y="35437"/>
                  </a:cubicBezTo>
                  <a:cubicBezTo>
                    <a:pt x="13564" y="35437"/>
                    <a:pt x="14323" y="35481"/>
                    <a:pt x="15070" y="35700"/>
                  </a:cubicBezTo>
                  <a:cubicBezTo>
                    <a:pt x="16468" y="36854"/>
                    <a:pt x="17622" y="38100"/>
                    <a:pt x="18868" y="39498"/>
                  </a:cubicBezTo>
                  <a:cubicBezTo>
                    <a:pt x="19628" y="41412"/>
                    <a:pt x="20266" y="43174"/>
                    <a:pt x="20782" y="45058"/>
                  </a:cubicBezTo>
                  <a:cubicBezTo>
                    <a:pt x="20904" y="47488"/>
                    <a:pt x="21147" y="49889"/>
                    <a:pt x="21420" y="52289"/>
                  </a:cubicBezTo>
                  <a:cubicBezTo>
                    <a:pt x="22180" y="58365"/>
                    <a:pt x="23547" y="64442"/>
                    <a:pt x="25461" y="70276"/>
                  </a:cubicBezTo>
                  <a:cubicBezTo>
                    <a:pt x="25218" y="69881"/>
                    <a:pt x="24945" y="69516"/>
                    <a:pt x="24580" y="69121"/>
                  </a:cubicBezTo>
                  <a:cubicBezTo>
                    <a:pt x="23182" y="67480"/>
                    <a:pt x="21663" y="65840"/>
                    <a:pt x="20144" y="64199"/>
                  </a:cubicBezTo>
                  <a:cubicBezTo>
                    <a:pt x="20023" y="63682"/>
                    <a:pt x="20023" y="63044"/>
                    <a:pt x="20023" y="62406"/>
                  </a:cubicBezTo>
                  <a:cubicBezTo>
                    <a:pt x="19506" y="59490"/>
                    <a:pt x="17744" y="56968"/>
                    <a:pt x="15465" y="55206"/>
                  </a:cubicBezTo>
                  <a:cubicBezTo>
                    <a:pt x="11667" y="52410"/>
                    <a:pt x="6988" y="51013"/>
                    <a:pt x="2917" y="48734"/>
                  </a:cubicBezTo>
                  <a:lnTo>
                    <a:pt x="2917" y="48734"/>
                  </a:lnTo>
                  <a:cubicBezTo>
                    <a:pt x="3039" y="49494"/>
                    <a:pt x="3677" y="50527"/>
                    <a:pt x="4072" y="51286"/>
                  </a:cubicBezTo>
                  <a:cubicBezTo>
                    <a:pt x="5834" y="55084"/>
                    <a:pt x="7869" y="59642"/>
                    <a:pt x="11272" y="62285"/>
                  </a:cubicBezTo>
                  <a:cubicBezTo>
                    <a:pt x="13186" y="63804"/>
                    <a:pt x="15465" y="64320"/>
                    <a:pt x="17865" y="64685"/>
                  </a:cubicBezTo>
                  <a:cubicBezTo>
                    <a:pt x="18124" y="64746"/>
                    <a:pt x="18443" y="64746"/>
                    <a:pt x="18773" y="64746"/>
                  </a:cubicBezTo>
                  <a:cubicBezTo>
                    <a:pt x="19103" y="64746"/>
                    <a:pt x="19445" y="64746"/>
                    <a:pt x="19749" y="64807"/>
                  </a:cubicBezTo>
                  <a:cubicBezTo>
                    <a:pt x="20904" y="66083"/>
                    <a:pt x="22028" y="67359"/>
                    <a:pt x="23182" y="68604"/>
                  </a:cubicBezTo>
                  <a:cubicBezTo>
                    <a:pt x="24307" y="69881"/>
                    <a:pt x="25218" y="71400"/>
                    <a:pt x="26342" y="72797"/>
                  </a:cubicBezTo>
                  <a:cubicBezTo>
                    <a:pt x="26585" y="73435"/>
                    <a:pt x="26859" y="74073"/>
                    <a:pt x="26980" y="74559"/>
                  </a:cubicBezTo>
                  <a:cubicBezTo>
                    <a:pt x="29380" y="80909"/>
                    <a:pt x="32176" y="87594"/>
                    <a:pt x="36612" y="92789"/>
                  </a:cubicBezTo>
                  <a:cubicBezTo>
                    <a:pt x="36641" y="92855"/>
                    <a:pt x="36684" y="92882"/>
                    <a:pt x="36731" y="92882"/>
                  </a:cubicBezTo>
                  <a:cubicBezTo>
                    <a:pt x="36880" y="92882"/>
                    <a:pt x="37069" y="92609"/>
                    <a:pt x="36976" y="92425"/>
                  </a:cubicBezTo>
                  <a:cubicBezTo>
                    <a:pt x="34333" y="87351"/>
                    <a:pt x="31538" y="82550"/>
                    <a:pt x="29259" y="77355"/>
                  </a:cubicBezTo>
                  <a:cubicBezTo>
                    <a:pt x="28742" y="72038"/>
                    <a:pt x="30383" y="66204"/>
                    <a:pt x="32540" y="61009"/>
                  </a:cubicBezTo>
                  <a:cubicBezTo>
                    <a:pt x="32814" y="60766"/>
                    <a:pt x="33057" y="60644"/>
                    <a:pt x="33300" y="60523"/>
                  </a:cubicBezTo>
                  <a:cubicBezTo>
                    <a:pt x="34059" y="60006"/>
                    <a:pt x="34697" y="59368"/>
                    <a:pt x="35457" y="58730"/>
                  </a:cubicBezTo>
                  <a:cubicBezTo>
                    <a:pt x="36460" y="57727"/>
                    <a:pt x="37736" y="57089"/>
                    <a:pt x="38738" y="55844"/>
                  </a:cubicBezTo>
                  <a:cubicBezTo>
                    <a:pt x="40014" y="54446"/>
                    <a:pt x="40258" y="52653"/>
                    <a:pt x="40409" y="50770"/>
                  </a:cubicBezTo>
                  <a:cubicBezTo>
                    <a:pt x="40531" y="49129"/>
                    <a:pt x="41412" y="47610"/>
                    <a:pt x="41534" y="45817"/>
                  </a:cubicBezTo>
                  <a:lnTo>
                    <a:pt x="41534" y="45817"/>
                  </a:lnTo>
                  <a:cubicBezTo>
                    <a:pt x="40136" y="46729"/>
                    <a:pt x="38890" y="47853"/>
                    <a:pt x="37614" y="48856"/>
                  </a:cubicBezTo>
                  <a:cubicBezTo>
                    <a:pt x="35852" y="50132"/>
                    <a:pt x="34059" y="51529"/>
                    <a:pt x="32935" y="53413"/>
                  </a:cubicBezTo>
                  <a:cubicBezTo>
                    <a:pt x="31538" y="55692"/>
                    <a:pt x="31781" y="57970"/>
                    <a:pt x="31902" y="60401"/>
                  </a:cubicBezTo>
                  <a:cubicBezTo>
                    <a:pt x="31295" y="61920"/>
                    <a:pt x="30778" y="63439"/>
                    <a:pt x="30383" y="64959"/>
                  </a:cubicBezTo>
                  <a:cubicBezTo>
                    <a:pt x="30262" y="65202"/>
                    <a:pt x="30140" y="65566"/>
                    <a:pt x="30140" y="65961"/>
                  </a:cubicBezTo>
                  <a:cubicBezTo>
                    <a:pt x="30140" y="64959"/>
                    <a:pt x="30019" y="63926"/>
                    <a:pt x="29897" y="62923"/>
                  </a:cubicBezTo>
                  <a:cubicBezTo>
                    <a:pt x="30019" y="62285"/>
                    <a:pt x="30262" y="61768"/>
                    <a:pt x="30262" y="61161"/>
                  </a:cubicBezTo>
                  <a:cubicBezTo>
                    <a:pt x="30657" y="59247"/>
                    <a:pt x="30900" y="56725"/>
                    <a:pt x="30262" y="54811"/>
                  </a:cubicBezTo>
                  <a:cubicBezTo>
                    <a:pt x="29502" y="52167"/>
                    <a:pt x="28621" y="48856"/>
                    <a:pt x="26980" y="46729"/>
                  </a:cubicBezTo>
                  <a:cubicBezTo>
                    <a:pt x="26737" y="47853"/>
                    <a:pt x="26099" y="49008"/>
                    <a:pt x="25583" y="50132"/>
                  </a:cubicBezTo>
                  <a:cubicBezTo>
                    <a:pt x="23547" y="54932"/>
                    <a:pt x="26585" y="58244"/>
                    <a:pt x="29137" y="62042"/>
                  </a:cubicBezTo>
                  <a:cubicBezTo>
                    <a:pt x="29259" y="62406"/>
                    <a:pt x="29380" y="62801"/>
                    <a:pt x="29380" y="63166"/>
                  </a:cubicBezTo>
                  <a:cubicBezTo>
                    <a:pt x="29775" y="64807"/>
                    <a:pt x="29502" y="66326"/>
                    <a:pt x="29624" y="67997"/>
                  </a:cubicBezTo>
                  <a:cubicBezTo>
                    <a:pt x="29016" y="70519"/>
                    <a:pt x="28499" y="73314"/>
                    <a:pt x="28742" y="75957"/>
                  </a:cubicBezTo>
                  <a:cubicBezTo>
                    <a:pt x="28499" y="75441"/>
                    <a:pt x="28256" y="74954"/>
                    <a:pt x="27983" y="74316"/>
                  </a:cubicBezTo>
                  <a:cubicBezTo>
                    <a:pt x="25583" y="67997"/>
                    <a:pt x="23820" y="61404"/>
                    <a:pt x="22787" y="54568"/>
                  </a:cubicBezTo>
                  <a:cubicBezTo>
                    <a:pt x="23061" y="50527"/>
                    <a:pt x="25461" y="46334"/>
                    <a:pt x="27618" y="42779"/>
                  </a:cubicBezTo>
                  <a:cubicBezTo>
                    <a:pt x="27861" y="42658"/>
                    <a:pt x="28104" y="42414"/>
                    <a:pt x="28378" y="42293"/>
                  </a:cubicBezTo>
                  <a:cubicBezTo>
                    <a:pt x="31021" y="40500"/>
                    <a:pt x="33816" y="39255"/>
                    <a:pt x="36460" y="37341"/>
                  </a:cubicBezTo>
                  <a:cubicBezTo>
                    <a:pt x="40896" y="34302"/>
                    <a:pt x="41777" y="28742"/>
                    <a:pt x="43569" y="23942"/>
                  </a:cubicBezTo>
                  <a:lnTo>
                    <a:pt x="43569" y="23942"/>
                  </a:lnTo>
                  <a:cubicBezTo>
                    <a:pt x="42050" y="24823"/>
                    <a:pt x="40531" y="25825"/>
                    <a:pt x="38890" y="26707"/>
                  </a:cubicBezTo>
                  <a:cubicBezTo>
                    <a:pt x="36976" y="27740"/>
                    <a:pt x="34819" y="28347"/>
                    <a:pt x="33178" y="29745"/>
                  </a:cubicBezTo>
                  <a:cubicBezTo>
                    <a:pt x="31416" y="31264"/>
                    <a:pt x="30262" y="33300"/>
                    <a:pt x="29380" y="35335"/>
                  </a:cubicBezTo>
                  <a:cubicBezTo>
                    <a:pt x="28256" y="37736"/>
                    <a:pt x="27223" y="40500"/>
                    <a:pt x="26585" y="43296"/>
                  </a:cubicBezTo>
                  <a:cubicBezTo>
                    <a:pt x="24823" y="46091"/>
                    <a:pt x="23061" y="49494"/>
                    <a:pt x="22544" y="52927"/>
                  </a:cubicBezTo>
                  <a:cubicBezTo>
                    <a:pt x="21420" y="45210"/>
                    <a:pt x="21420" y="37341"/>
                    <a:pt x="22939" y="29745"/>
                  </a:cubicBezTo>
                  <a:cubicBezTo>
                    <a:pt x="23820" y="28742"/>
                    <a:pt x="24702" y="27861"/>
                    <a:pt x="25826" y="26980"/>
                  </a:cubicBezTo>
                  <a:cubicBezTo>
                    <a:pt x="26099" y="26828"/>
                    <a:pt x="26464" y="26828"/>
                    <a:pt x="26737" y="26707"/>
                  </a:cubicBezTo>
                  <a:cubicBezTo>
                    <a:pt x="27071" y="26666"/>
                    <a:pt x="27392" y="26653"/>
                    <a:pt x="27708" y="26653"/>
                  </a:cubicBezTo>
                  <a:cubicBezTo>
                    <a:pt x="28341" y="26653"/>
                    <a:pt x="28955" y="26707"/>
                    <a:pt x="29624" y="26707"/>
                  </a:cubicBezTo>
                  <a:cubicBezTo>
                    <a:pt x="31143" y="26585"/>
                    <a:pt x="32662" y="26464"/>
                    <a:pt x="34059" y="25825"/>
                  </a:cubicBezTo>
                  <a:cubicBezTo>
                    <a:pt x="35214" y="25309"/>
                    <a:pt x="36095" y="24428"/>
                    <a:pt x="36855" y="23547"/>
                  </a:cubicBezTo>
                  <a:cubicBezTo>
                    <a:pt x="37614" y="22544"/>
                    <a:pt x="38495" y="21663"/>
                    <a:pt x="39255" y="20752"/>
                  </a:cubicBezTo>
                  <a:cubicBezTo>
                    <a:pt x="39771" y="20144"/>
                    <a:pt x="40409" y="19627"/>
                    <a:pt x="40774" y="18989"/>
                  </a:cubicBezTo>
                  <a:lnTo>
                    <a:pt x="40774" y="18989"/>
                  </a:lnTo>
                  <a:cubicBezTo>
                    <a:pt x="40136" y="19111"/>
                    <a:pt x="39376" y="19111"/>
                    <a:pt x="38738" y="19232"/>
                  </a:cubicBezTo>
                  <a:cubicBezTo>
                    <a:pt x="37614" y="19384"/>
                    <a:pt x="36338" y="19627"/>
                    <a:pt x="35214" y="19749"/>
                  </a:cubicBezTo>
                  <a:cubicBezTo>
                    <a:pt x="33695" y="19992"/>
                    <a:pt x="32054" y="20144"/>
                    <a:pt x="30535" y="20630"/>
                  </a:cubicBezTo>
                  <a:cubicBezTo>
                    <a:pt x="29137" y="21025"/>
                    <a:pt x="27861" y="22028"/>
                    <a:pt x="27102" y="23304"/>
                  </a:cubicBezTo>
                  <a:cubicBezTo>
                    <a:pt x="26342" y="24306"/>
                    <a:pt x="25704" y="25582"/>
                    <a:pt x="25066" y="26585"/>
                  </a:cubicBezTo>
                  <a:cubicBezTo>
                    <a:pt x="24458" y="27223"/>
                    <a:pt x="23699" y="27983"/>
                    <a:pt x="23061" y="28621"/>
                  </a:cubicBezTo>
                  <a:cubicBezTo>
                    <a:pt x="23699" y="25947"/>
                    <a:pt x="24458" y="23182"/>
                    <a:pt x="25461" y="20630"/>
                  </a:cubicBezTo>
                  <a:cubicBezTo>
                    <a:pt x="25978" y="20144"/>
                    <a:pt x="26464" y="19749"/>
                    <a:pt x="26980" y="19506"/>
                  </a:cubicBezTo>
                  <a:cubicBezTo>
                    <a:pt x="29624" y="17470"/>
                    <a:pt x="32662" y="16073"/>
                    <a:pt x="34941" y="13672"/>
                  </a:cubicBezTo>
                  <a:cubicBezTo>
                    <a:pt x="36733" y="11637"/>
                    <a:pt x="37371" y="9358"/>
                    <a:pt x="37979" y="6836"/>
                  </a:cubicBezTo>
                  <a:cubicBezTo>
                    <a:pt x="38617" y="4679"/>
                    <a:pt x="39498" y="2279"/>
                    <a:pt x="39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3486412">
              <a:off x="7986999" y="4137505"/>
              <a:ext cx="1086016" cy="1710139"/>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3125240">
              <a:off x="409092" y="3809403"/>
              <a:ext cx="1310386" cy="2366430"/>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152950" y="1616200"/>
            <a:ext cx="4271100" cy="1931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5" name="Google Shape;55;p8"/>
          <p:cNvGrpSpPr/>
          <p:nvPr/>
        </p:nvGrpSpPr>
        <p:grpSpPr>
          <a:xfrm>
            <a:off x="-775040" y="61900"/>
            <a:ext cx="10812914" cy="6099046"/>
            <a:chOff x="-775040" y="61900"/>
            <a:chExt cx="10812914" cy="6099046"/>
          </a:xfrm>
        </p:grpSpPr>
        <p:sp>
          <p:nvSpPr>
            <p:cNvPr id="56" name="Google Shape;56;p8"/>
            <p:cNvSpPr/>
            <p:nvPr/>
          </p:nvSpPr>
          <p:spPr>
            <a:xfrm rot="-10064230" flipH="1">
              <a:off x="8290722" y="2368573"/>
              <a:ext cx="1516150" cy="2338064"/>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2959323" flipH="1">
              <a:off x="-257458" y="4105887"/>
              <a:ext cx="1223556" cy="192657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514595">
              <a:off x="-304005" y="191155"/>
              <a:ext cx="1033892" cy="1910113"/>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5070087" y="1471750"/>
            <a:ext cx="3353700" cy="113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9"/>
          <p:cNvSpPr txBox="1">
            <a:spLocks noGrp="1"/>
          </p:cNvSpPr>
          <p:nvPr>
            <p:ph type="subTitle" idx="1"/>
          </p:nvPr>
        </p:nvSpPr>
        <p:spPr>
          <a:xfrm>
            <a:off x="5070000" y="2758450"/>
            <a:ext cx="3353700" cy="746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5B595B"/>
              </a:buClr>
              <a:buSzPts val="1400"/>
              <a:buChar char="●"/>
              <a:defRPr sz="1600"/>
            </a:lvl1pPr>
            <a:lvl2pPr lvl="1" algn="ctr" rtl="0">
              <a:lnSpc>
                <a:spcPct val="100000"/>
              </a:lnSpc>
              <a:spcBef>
                <a:spcPts val="0"/>
              </a:spcBef>
              <a:spcAft>
                <a:spcPts val="0"/>
              </a:spcAft>
              <a:buClr>
                <a:srgbClr val="5B595B"/>
              </a:buClr>
              <a:buSzPts val="1400"/>
              <a:buChar char="○"/>
              <a:defRPr sz="2100"/>
            </a:lvl2pPr>
            <a:lvl3pPr lvl="2" algn="ctr" rtl="0">
              <a:lnSpc>
                <a:spcPct val="100000"/>
              </a:lnSpc>
              <a:spcBef>
                <a:spcPts val="0"/>
              </a:spcBef>
              <a:spcAft>
                <a:spcPts val="0"/>
              </a:spcAft>
              <a:buClr>
                <a:srgbClr val="5B595B"/>
              </a:buClr>
              <a:buSzPts val="1400"/>
              <a:buChar char="■"/>
              <a:defRPr sz="2100"/>
            </a:lvl3pPr>
            <a:lvl4pPr lvl="3" algn="ctr" rtl="0">
              <a:lnSpc>
                <a:spcPct val="100000"/>
              </a:lnSpc>
              <a:spcBef>
                <a:spcPts val="0"/>
              </a:spcBef>
              <a:spcAft>
                <a:spcPts val="0"/>
              </a:spcAft>
              <a:buClr>
                <a:srgbClr val="5B595B"/>
              </a:buClr>
              <a:buSzPts val="1400"/>
              <a:buChar char="●"/>
              <a:defRPr sz="2100"/>
            </a:lvl4pPr>
            <a:lvl5pPr lvl="4" algn="ctr" rtl="0">
              <a:lnSpc>
                <a:spcPct val="100000"/>
              </a:lnSpc>
              <a:spcBef>
                <a:spcPts val="0"/>
              </a:spcBef>
              <a:spcAft>
                <a:spcPts val="0"/>
              </a:spcAft>
              <a:buClr>
                <a:srgbClr val="5B595B"/>
              </a:buClr>
              <a:buSzPts val="1400"/>
              <a:buChar char="○"/>
              <a:defRPr sz="2100"/>
            </a:lvl5pPr>
            <a:lvl6pPr lvl="5" algn="ctr" rtl="0">
              <a:lnSpc>
                <a:spcPct val="100000"/>
              </a:lnSpc>
              <a:spcBef>
                <a:spcPts val="0"/>
              </a:spcBef>
              <a:spcAft>
                <a:spcPts val="0"/>
              </a:spcAft>
              <a:buClr>
                <a:srgbClr val="5B595B"/>
              </a:buClr>
              <a:buSzPts val="1400"/>
              <a:buChar char="■"/>
              <a:defRPr sz="2100"/>
            </a:lvl6pPr>
            <a:lvl7pPr lvl="6" algn="ctr" rtl="0">
              <a:lnSpc>
                <a:spcPct val="100000"/>
              </a:lnSpc>
              <a:spcBef>
                <a:spcPts val="0"/>
              </a:spcBef>
              <a:spcAft>
                <a:spcPts val="0"/>
              </a:spcAft>
              <a:buClr>
                <a:srgbClr val="5B595B"/>
              </a:buClr>
              <a:buSzPts val="1400"/>
              <a:buChar char="●"/>
              <a:defRPr sz="2100"/>
            </a:lvl7pPr>
            <a:lvl8pPr lvl="7" algn="ctr" rtl="0">
              <a:lnSpc>
                <a:spcPct val="100000"/>
              </a:lnSpc>
              <a:spcBef>
                <a:spcPts val="0"/>
              </a:spcBef>
              <a:spcAft>
                <a:spcPts val="0"/>
              </a:spcAft>
              <a:buClr>
                <a:srgbClr val="5B595B"/>
              </a:buClr>
              <a:buSzPts val="1400"/>
              <a:buChar char="○"/>
              <a:defRPr sz="2100"/>
            </a:lvl8pPr>
            <a:lvl9pPr lvl="8" algn="ctr" rtl="0">
              <a:lnSpc>
                <a:spcPct val="100000"/>
              </a:lnSpc>
              <a:spcBef>
                <a:spcPts val="0"/>
              </a:spcBef>
              <a:spcAft>
                <a:spcPts val="0"/>
              </a:spcAft>
              <a:buClr>
                <a:srgbClr val="5B595B"/>
              </a:buClr>
              <a:buSzPts val="1400"/>
              <a:buChar char="■"/>
              <a:defRPr sz="2100"/>
            </a:lvl9pPr>
          </a:lstStyle>
          <a:p>
            <a:endParaRPr/>
          </a:p>
        </p:txBody>
      </p:sp>
      <p:grpSp>
        <p:nvGrpSpPr>
          <p:cNvPr id="62" name="Google Shape;62;p9"/>
          <p:cNvGrpSpPr/>
          <p:nvPr/>
        </p:nvGrpSpPr>
        <p:grpSpPr>
          <a:xfrm>
            <a:off x="-693905" y="-317425"/>
            <a:ext cx="10389142" cy="5585192"/>
            <a:chOff x="-693905" y="-317425"/>
            <a:chExt cx="10389142" cy="5585192"/>
          </a:xfrm>
        </p:grpSpPr>
        <p:sp>
          <p:nvSpPr>
            <p:cNvPr id="63" name="Google Shape;63;p9"/>
            <p:cNvSpPr/>
            <p:nvPr/>
          </p:nvSpPr>
          <p:spPr>
            <a:xfrm rot="10064363">
              <a:off x="-491069" y="3096479"/>
              <a:ext cx="1331508" cy="2053326"/>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1514716" flipH="1">
              <a:off x="8427988" y="-199739"/>
              <a:ext cx="941340" cy="1739123"/>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4182300" y="1512425"/>
            <a:ext cx="4241700" cy="1151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6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1"/>
          <p:cNvSpPr txBox="1">
            <a:spLocks noGrp="1"/>
          </p:cNvSpPr>
          <p:nvPr>
            <p:ph type="subTitle" idx="1"/>
          </p:nvPr>
        </p:nvSpPr>
        <p:spPr>
          <a:xfrm>
            <a:off x="4182300" y="2821200"/>
            <a:ext cx="4241700" cy="417900"/>
          </a:xfrm>
          <a:prstGeom prst="rect">
            <a:avLst/>
          </a:prstGeom>
          <a:solidFill>
            <a:schemeClr val="dk2"/>
          </a:solidFill>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 name="Google Shape;71;p11"/>
          <p:cNvGrpSpPr/>
          <p:nvPr/>
        </p:nvGrpSpPr>
        <p:grpSpPr>
          <a:xfrm flipH="1">
            <a:off x="-248334" y="-919418"/>
            <a:ext cx="9990234" cy="7126840"/>
            <a:chOff x="-406527" y="-919418"/>
            <a:chExt cx="9990234" cy="7126840"/>
          </a:xfrm>
        </p:grpSpPr>
        <p:sp>
          <p:nvSpPr>
            <p:cNvPr id="72" name="Google Shape;72;p11"/>
            <p:cNvSpPr/>
            <p:nvPr/>
          </p:nvSpPr>
          <p:spPr>
            <a:xfrm rot="2008628" flipH="1">
              <a:off x="7729482" y="3676057"/>
              <a:ext cx="1310290" cy="2366258"/>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7076062">
              <a:off x="5015296" y="-880593"/>
              <a:ext cx="1217211" cy="1877068"/>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2700000">
              <a:off x="164770" y="3931973"/>
              <a:ext cx="1127392" cy="2082853"/>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8" name="Google Shape;78;p13"/>
          <p:cNvSpPr txBox="1">
            <a:spLocks noGrp="1"/>
          </p:cNvSpPr>
          <p:nvPr>
            <p:ph type="subTitle" idx="1"/>
          </p:nvPr>
        </p:nvSpPr>
        <p:spPr>
          <a:xfrm>
            <a:off x="2154913" y="238401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2" hasCustomPrompt="1"/>
          </p:nvPr>
        </p:nvSpPr>
        <p:spPr>
          <a:xfrm>
            <a:off x="2154925" y="1400692"/>
            <a:ext cx="2144100" cy="59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a:spLocks noGrp="1"/>
          </p:cNvSpPr>
          <p:nvPr>
            <p:ph type="subTitle" idx="3"/>
          </p:nvPr>
        </p:nvSpPr>
        <p:spPr>
          <a:xfrm>
            <a:off x="4844798" y="2384023"/>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13"/>
          <p:cNvSpPr txBox="1">
            <a:spLocks noGrp="1"/>
          </p:cNvSpPr>
          <p:nvPr>
            <p:ph type="title" idx="4" hasCustomPrompt="1"/>
          </p:nvPr>
        </p:nvSpPr>
        <p:spPr>
          <a:xfrm>
            <a:off x="4844775" y="1400625"/>
            <a:ext cx="2144100" cy="59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2" name="Google Shape;82;p13"/>
          <p:cNvSpPr txBox="1">
            <a:spLocks noGrp="1"/>
          </p:cNvSpPr>
          <p:nvPr>
            <p:ph type="subTitle" idx="5"/>
          </p:nvPr>
        </p:nvSpPr>
        <p:spPr>
          <a:xfrm>
            <a:off x="2154913" y="3969123"/>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13"/>
          <p:cNvSpPr txBox="1">
            <a:spLocks noGrp="1"/>
          </p:cNvSpPr>
          <p:nvPr>
            <p:ph type="title" idx="6" hasCustomPrompt="1"/>
          </p:nvPr>
        </p:nvSpPr>
        <p:spPr>
          <a:xfrm>
            <a:off x="2154925" y="2985779"/>
            <a:ext cx="2144100" cy="59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4" name="Google Shape;84;p13"/>
          <p:cNvSpPr txBox="1">
            <a:spLocks noGrp="1"/>
          </p:cNvSpPr>
          <p:nvPr>
            <p:ph type="subTitle" idx="7"/>
          </p:nvPr>
        </p:nvSpPr>
        <p:spPr>
          <a:xfrm>
            <a:off x="4844775" y="3969125"/>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3"/>
          <p:cNvSpPr txBox="1">
            <a:spLocks noGrp="1"/>
          </p:cNvSpPr>
          <p:nvPr>
            <p:ph type="title" idx="8" hasCustomPrompt="1"/>
          </p:nvPr>
        </p:nvSpPr>
        <p:spPr>
          <a:xfrm>
            <a:off x="4844785" y="2985787"/>
            <a:ext cx="2144100" cy="59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6" name="Google Shape;86;p13"/>
          <p:cNvSpPr txBox="1">
            <a:spLocks noGrp="1"/>
          </p:cNvSpPr>
          <p:nvPr>
            <p:ph type="subTitle" idx="9"/>
          </p:nvPr>
        </p:nvSpPr>
        <p:spPr>
          <a:xfrm>
            <a:off x="2154925"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400" b="1">
                <a:latin typeface="Montserrat"/>
                <a:ea typeface="Montserrat"/>
                <a:cs typeface="Montserrat"/>
                <a:sym typeface="Montserrat"/>
              </a:defRPr>
            </a:lvl1pPr>
            <a:lvl2pPr lvl="1" rtl="0">
              <a:spcBef>
                <a:spcPts val="0"/>
              </a:spcBef>
              <a:spcAft>
                <a:spcPts val="0"/>
              </a:spcAft>
              <a:buSzPts val="1400"/>
              <a:buFont typeface="Montserrat"/>
              <a:buNone/>
              <a:defRPr b="1">
                <a:latin typeface="Montserrat"/>
                <a:ea typeface="Montserrat"/>
                <a:cs typeface="Montserrat"/>
                <a:sym typeface="Montserrat"/>
              </a:defRPr>
            </a:lvl2pPr>
            <a:lvl3pPr lvl="2" rtl="0">
              <a:spcBef>
                <a:spcPts val="0"/>
              </a:spcBef>
              <a:spcAft>
                <a:spcPts val="0"/>
              </a:spcAft>
              <a:buSzPts val="1400"/>
              <a:buFont typeface="Montserrat"/>
              <a:buNone/>
              <a:defRPr b="1">
                <a:latin typeface="Montserrat"/>
                <a:ea typeface="Montserrat"/>
                <a:cs typeface="Montserrat"/>
                <a:sym typeface="Montserrat"/>
              </a:defRPr>
            </a:lvl3pPr>
            <a:lvl4pPr lvl="3" rtl="0">
              <a:spcBef>
                <a:spcPts val="0"/>
              </a:spcBef>
              <a:spcAft>
                <a:spcPts val="0"/>
              </a:spcAft>
              <a:buSzPts val="1400"/>
              <a:buFont typeface="Montserrat"/>
              <a:buNone/>
              <a:defRPr b="1">
                <a:latin typeface="Montserrat"/>
                <a:ea typeface="Montserrat"/>
                <a:cs typeface="Montserrat"/>
                <a:sym typeface="Montserrat"/>
              </a:defRPr>
            </a:lvl4pPr>
            <a:lvl5pPr lvl="4" rtl="0">
              <a:spcBef>
                <a:spcPts val="0"/>
              </a:spcBef>
              <a:spcAft>
                <a:spcPts val="0"/>
              </a:spcAft>
              <a:buSzPts val="1400"/>
              <a:buFont typeface="Montserrat"/>
              <a:buNone/>
              <a:defRPr b="1">
                <a:latin typeface="Montserrat"/>
                <a:ea typeface="Montserrat"/>
                <a:cs typeface="Montserrat"/>
                <a:sym typeface="Montserrat"/>
              </a:defRPr>
            </a:lvl5pPr>
            <a:lvl6pPr lvl="5" rtl="0">
              <a:spcBef>
                <a:spcPts val="0"/>
              </a:spcBef>
              <a:spcAft>
                <a:spcPts val="0"/>
              </a:spcAft>
              <a:buSzPts val="1400"/>
              <a:buFont typeface="Montserrat"/>
              <a:buNone/>
              <a:defRPr b="1">
                <a:latin typeface="Montserrat"/>
                <a:ea typeface="Montserrat"/>
                <a:cs typeface="Montserrat"/>
                <a:sym typeface="Montserrat"/>
              </a:defRPr>
            </a:lvl6pPr>
            <a:lvl7pPr lvl="6" rtl="0">
              <a:spcBef>
                <a:spcPts val="0"/>
              </a:spcBef>
              <a:spcAft>
                <a:spcPts val="0"/>
              </a:spcAft>
              <a:buSzPts val="1400"/>
              <a:buFont typeface="Montserrat"/>
              <a:buNone/>
              <a:defRPr b="1">
                <a:latin typeface="Montserrat"/>
                <a:ea typeface="Montserrat"/>
                <a:cs typeface="Montserrat"/>
                <a:sym typeface="Montserrat"/>
              </a:defRPr>
            </a:lvl7pPr>
            <a:lvl8pPr lvl="7" rtl="0">
              <a:spcBef>
                <a:spcPts val="0"/>
              </a:spcBef>
              <a:spcAft>
                <a:spcPts val="0"/>
              </a:spcAft>
              <a:buSzPts val="1400"/>
              <a:buFont typeface="Montserrat"/>
              <a:buNone/>
              <a:defRPr b="1">
                <a:latin typeface="Montserrat"/>
                <a:ea typeface="Montserrat"/>
                <a:cs typeface="Montserrat"/>
                <a:sym typeface="Montserrat"/>
              </a:defRPr>
            </a:lvl8pPr>
            <a:lvl9pPr lvl="8" rtl="0">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87" name="Google Shape;87;p13"/>
          <p:cNvSpPr txBox="1">
            <a:spLocks noGrp="1"/>
          </p:cNvSpPr>
          <p:nvPr>
            <p:ph type="subTitle" idx="13"/>
          </p:nvPr>
        </p:nvSpPr>
        <p:spPr>
          <a:xfrm>
            <a:off x="4844752"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400" b="1">
                <a:latin typeface="Montserrat"/>
                <a:ea typeface="Montserrat"/>
                <a:cs typeface="Montserrat"/>
                <a:sym typeface="Montserrat"/>
              </a:defRPr>
            </a:lvl1pPr>
            <a:lvl2pPr lvl="1" rtl="0">
              <a:spcBef>
                <a:spcPts val="0"/>
              </a:spcBef>
              <a:spcAft>
                <a:spcPts val="0"/>
              </a:spcAft>
              <a:buSzPts val="1400"/>
              <a:buFont typeface="Montserrat"/>
              <a:buNone/>
              <a:defRPr b="1">
                <a:latin typeface="Montserrat"/>
                <a:ea typeface="Montserrat"/>
                <a:cs typeface="Montserrat"/>
                <a:sym typeface="Montserrat"/>
              </a:defRPr>
            </a:lvl2pPr>
            <a:lvl3pPr lvl="2" rtl="0">
              <a:spcBef>
                <a:spcPts val="0"/>
              </a:spcBef>
              <a:spcAft>
                <a:spcPts val="0"/>
              </a:spcAft>
              <a:buSzPts val="1400"/>
              <a:buFont typeface="Montserrat"/>
              <a:buNone/>
              <a:defRPr b="1">
                <a:latin typeface="Montserrat"/>
                <a:ea typeface="Montserrat"/>
                <a:cs typeface="Montserrat"/>
                <a:sym typeface="Montserrat"/>
              </a:defRPr>
            </a:lvl3pPr>
            <a:lvl4pPr lvl="3" rtl="0">
              <a:spcBef>
                <a:spcPts val="0"/>
              </a:spcBef>
              <a:spcAft>
                <a:spcPts val="0"/>
              </a:spcAft>
              <a:buSzPts val="1400"/>
              <a:buFont typeface="Montserrat"/>
              <a:buNone/>
              <a:defRPr b="1">
                <a:latin typeface="Montserrat"/>
                <a:ea typeface="Montserrat"/>
                <a:cs typeface="Montserrat"/>
                <a:sym typeface="Montserrat"/>
              </a:defRPr>
            </a:lvl4pPr>
            <a:lvl5pPr lvl="4" rtl="0">
              <a:spcBef>
                <a:spcPts val="0"/>
              </a:spcBef>
              <a:spcAft>
                <a:spcPts val="0"/>
              </a:spcAft>
              <a:buSzPts val="1400"/>
              <a:buFont typeface="Montserrat"/>
              <a:buNone/>
              <a:defRPr b="1">
                <a:latin typeface="Montserrat"/>
                <a:ea typeface="Montserrat"/>
                <a:cs typeface="Montserrat"/>
                <a:sym typeface="Montserrat"/>
              </a:defRPr>
            </a:lvl5pPr>
            <a:lvl6pPr lvl="5" rtl="0">
              <a:spcBef>
                <a:spcPts val="0"/>
              </a:spcBef>
              <a:spcAft>
                <a:spcPts val="0"/>
              </a:spcAft>
              <a:buSzPts val="1400"/>
              <a:buFont typeface="Montserrat"/>
              <a:buNone/>
              <a:defRPr b="1">
                <a:latin typeface="Montserrat"/>
                <a:ea typeface="Montserrat"/>
                <a:cs typeface="Montserrat"/>
                <a:sym typeface="Montserrat"/>
              </a:defRPr>
            </a:lvl6pPr>
            <a:lvl7pPr lvl="6" rtl="0">
              <a:spcBef>
                <a:spcPts val="0"/>
              </a:spcBef>
              <a:spcAft>
                <a:spcPts val="0"/>
              </a:spcAft>
              <a:buSzPts val="1400"/>
              <a:buFont typeface="Montserrat"/>
              <a:buNone/>
              <a:defRPr b="1">
                <a:latin typeface="Montserrat"/>
                <a:ea typeface="Montserrat"/>
                <a:cs typeface="Montserrat"/>
                <a:sym typeface="Montserrat"/>
              </a:defRPr>
            </a:lvl7pPr>
            <a:lvl8pPr lvl="7" rtl="0">
              <a:spcBef>
                <a:spcPts val="0"/>
              </a:spcBef>
              <a:spcAft>
                <a:spcPts val="0"/>
              </a:spcAft>
              <a:buSzPts val="1400"/>
              <a:buFont typeface="Montserrat"/>
              <a:buNone/>
              <a:defRPr b="1">
                <a:latin typeface="Montserrat"/>
                <a:ea typeface="Montserrat"/>
                <a:cs typeface="Montserrat"/>
                <a:sym typeface="Montserrat"/>
              </a:defRPr>
            </a:lvl8pPr>
            <a:lvl9pPr lvl="8" rtl="0">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88" name="Google Shape;88;p13"/>
          <p:cNvSpPr txBox="1">
            <a:spLocks noGrp="1"/>
          </p:cNvSpPr>
          <p:nvPr>
            <p:ph type="subTitle" idx="14"/>
          </p:nvPr>
        </p:nvSpPr>
        <p:spPr>
          <a:xfrm>
            <a:off x="2155050" y="35764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400" b="1">
                <a:latin typeface="Montserrat"/>
                <a:ea typeface="Montserrat"/>
                <a:cs typeface="Montserrat"/>
                <a:sym typeface="Montserrat"/>
              </a:defRPr>
            </a:lvl1pPr>
            <a:lvl2pPr lvl="1" rtl="0">
              <a:spcBef>
                <a:spcPts val="0"/>
              </a:spcBef>
              <a:spcAft>
                <a:spcPts val="0"/>
              </a:spcAft>
              <a:buSzPts val="1400"/>
              <a:buFont typeface="Montserrat"/>
              <a:buNone/>
              <a:defRPr b="1">
                <a:latin typeface="Montserrat"/>
                <a:ea typeface="Montserrat"/>
                <a:cs typeface="Montserrat"/>
                <a:sym typeface="Montserrat"/>
              </a:defRPr>
            </a:lvl2pPr>
            <a:lvl3pPr lvl="2" rtl="0">
              <a:spcBef>
                <a:spcPts val="0"/>
              </a:spcBef>
              <a:spcAft>
                <a:spcPts val="0"/>
              </a:spcAft>
              <a:buSzPts val="1400"/>
              <a:buFont typeface="Montserrat"/>
              <a:buNone/>
              <a:defRPr b="1">
                <a:latin typeface="Montserrat"/>
                <a:ea typeface="Montserrat"/>
                <a:cs typeface="Montserrat"/>
                <a:sym typeface="Montserrat"/>
              </a:defRPr>
            </a:lvl3pPr>
            <a:lvl4pPr lvl="3" rtl="0">
              <a:spcBef>
                <a:spcPts val="0"/>
              </a:spcBef>
              <a:spcAft>
                <a:spcPts val="0"/>
              </a:spcAft>
              <a:buSzPts val="1400"/>
              <a:buFont typeface="Montserrat"/>
              <a:buNone/>
              <a:defRPr b="1">
                <a:latin typeface="Montserrat"/>
                <a:ea typeface="Montserrat"/>
                <a:cs typeface="Montserrat"/>
                <a:sym typeface="Montserrat"/>
              </a:defRPr>
            </a:lvl4pPr>
            <a:lvl5pPr lvl="4" rtl="0">
              <a:spcBef>
                <a:spcPts val="0"/>
              </a:spcBef>
              <a:spcAft>
                <a:spcPts val="0"/>
              </a:spcAft>
              <a:buSzPts val="1400"/>
              <a:buFont typeface="Montserrat"/>
              <a:buNone/>
              <a:defRPr b="1">
                <a:latin typeface="Montserrat"/>
                <a:ea typeface="Montserrat"/>
                <a:cs typeface="Montserrat"/>
                <a:sym typeface="Montserrat"/>
              </a:defRPr>
            </a:lvl5pPr>
            <a:lvl6pPr lvl="5" rtl="0">
              <a:spcBef>
                <a:spcPts val="0"/>
              </a:spcBef>
              <a:spcAft>
                <a:spcPts val="0"/>
              </a:spcAft>
              <a:buSzPts val="1400"/>
              <a:buFont typeface="Montserrat"/>
              <a:buNone/>
              <a:defRPr b="1">
                <a:latin typeface="Montserrat"/>
                <a:ea typeface="Montserrat"/>
                <a:cs typeface="Montserrat"/>
                <a:sym typeface="Montserrat"/>
              </a:defRPr>
            </a:lvl6pPr>
            <a:lvl7pPr lvl="6" rtl="0">
              <a:spcBef>
                <a:spcPts val="0"/>
              </a:spcBef>
              <a:spcAft>
                <a:spcPts val="0"/>
              </a:spcAft>
              <a:buSzPts val="1400"/>
              <a:buFont typeface="Montserrat"/>
              <a:buNone/>
              <a:defRPr b="1">
                <a:latin typeface="Montserrat"/>
                <a:ea typeface="Montserrat"/>
                <a:cs typeface="Montserrat"/>
                <a:sym typeface="Montserrat"/>
              </a:defRPr>
            </a:lvl7pPr>
            <a:lvl8pPr lvl="7" rtl="0">
              <a:spcBef>
                <a:spcPts val="0"/>
              </a:spcBef>
              <a:spcAft>
                <a:spcPts val="0"/>
              </a:spcAft>
              <a:buSzPts val="1400"/>
              <a:buFont typeface="Montserrat"/>
              <a:buNone/>
              <a:defRPr b="1">
                <a:latin typeface="Montserrat"/>
                <a:ea typeface="Montserrat"/>
                <a:cs typeface="Montserrat"/>
                <a:sym typeface="Montserrat"/>
              </a:defRPr>
            </a:lvl8pPr>
            <a:lvl9pPr lvl="8" rtl="0">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89" name="Google Shape;89;p13"/>
          <p:cNvSpPr txBox="1">
            <a:spLocks noGrp="1"/>
          </p:cNvSpPr>
          <p:nvPr>
            <p:ph type="subTitle" idx="15"/>
          </p:nvPr>
        </p:nvSpPr>
        <p:spPr>
          <a:xfrm>
            <a:off x="4844877" y="35764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400" b="1">
                <a:latin typeface="Montserrat"/>
                <a:ea typeface="Montserrat"/>
                <a:cs typeface="Montserrat"/>
                <a:sym typeface="Montserrat"/>
              </a:defRPr>
            </a:lvl1pPr>
            <a:lvl2pPr lvl="1" rtl="0">
              <a:spcBef>
                <a:spcPts val="0"/>
              </a:spcBef>
              <a:spcAft>
                <a:spcPts val="0"/>
              </a:spcAft>
              <a:buSzPts val="1400"/>
              <a:buFont typeface="Montserrat"/>
              <a:buNone/>
              <a:defRPr b="1">
                <a:latin typeface="Montserrat"/>
                <a:ea typeface="Montserrat"/>
                <a:cs typeface="Montserrat"/>
                <a:sym typeface="Montserrat"/>
              </a:defRPr>
            </a:lvl2pPr>
            <a:lvl3pPr lvl="2" rtl="0">
              <a:spcBef>
                <a:spcPts val="0"/>
              </a:spcBef>
              <a:spcAft>
                <a:spcPts val="0"/>
              </a:spcAft>
              <a:buSzPts val="1400"/>
              <a:buFont typeface="Montserrat"/>
              <a:buNone/>
              <a:defRPr b="1">
                <a:latin typeface="Montserrat"/>
                <a:ea typeface="Montserrat"/>
                <a:cs typeface="Montserrat"/>
                <a:sym typeface="Montserrat"/>
              </a:defRPr>
            </a:lvl3pPr>
            <a:lvl4pPr lvl="3" rtl="0">
              <a:spcBef>
                <a:spcPts val="0"/>
              </a:spcBef>
              <a:spcAft>
                <a:spcPts val="0"/>
              </a:spcAft>
              <a:buSzPts val="1400"/>
              <a:buFont typeface="Montserrat"/>
              <a:buNone/>
              <a:defRPr b="1">
                <a:latin typeface="Montserrat"/>
                <a:ea typeface="Montserrat"/>
                <a:cs typeface="Montserrat"/>
                <a:sym typeface="Montserrat"/>
              </a:defRPr>
            </a:lvl4pPr>
            <a:lvl5pPr lvl="4" rtl="0">
              <a:spcBef>
                <a:spcPts val="0"/>
              </a:spcBef>
              <a:spcAft>
                <a:spcPts val="0"/>
              </a:spcAft>
              <a:buSzPts val="1400"/>
              <a:buFont typeface="Montserrat"/>
              <a:buNone/>
              <a:defRPr b="1">
                <a:latin typeface="Montserrat"/>
                <a:ea typeface="Montserrat"/>
                <a:cs typeface="Montserrat"/>
                <a:sym typeface="Montserrat"/>
              </a:defRPr>
            </a:lvl5pPr>
            <a:lvl6pPr lvl="5" rtl="0">
              <a:spcBef>
                <a:spcPts val="0"/>
              </a:spcBef>
              <a:spcAft>
                <a:spcPts val="0"/>
              </a:spcAft>
              <a:buSzPts val="1400"/>
              <a:buFont typeface="Montserrat"/>
              <a:buNone/>
              <a:defRPr b="1">
                <a:latin typeface="Montserrat"/>
                <a:ea typeface="Montserrat"/>
                <a:cs typeface="Montserrat"/>
                <a:sym typeface="Montserrat"/>
              </a:defRPr>
            </a:lvl6pPr>
            <a:lvl7pPr lvl="6" rtl="0">
              <a:spcBef>
                <a:spcPts val="0"/>
              </a:spcBef>
              <a:spcAft>
                <a:spcPts val="0"/>
              </a:spcAft>
              <a:buSzPts val="1400"/>
              <a:buFont typeface="Montserrat"/>
              <a:buNone/>
              <a:defRPr b="1">
                <a:latin typeface="Montserrat"/>
                <a:ea typeface="Montserrat"/>
                <a:cs typeface="Montserrat"/>
                <a:sym typeface="Montserrat"/>
              </a:defRPr>
            </a:lvl7pPr>
            <a:lvl8pPr lvl="7" rtl="0">
              <a:spcBef>
                <a:spcPts val="0"/>
              </a:spcBef>
              <a:spcAft>
                <a:spcPts val="0"/>
              </a:spcAft>
              <a:buSzPts val="1400"/>
              <a:buFont typeface="Montserrat"/>
              <a:buNone/>
              <a:defRPr b="1">
                <a:latin typeface="Montserrat"/>
                <a:ea typeface="Montserrat"/>
                <a:cs typeface="Montserrat"/>
                <a:sym typeface="Montserrat"/>
              </a:defRPr>
            </a:lvl8pPr>
            <a:lvl9pPr lvl="8" rtl="0">
              <a:spcBef>
                <a:spcPts val="0"/>
              </a:spcBef>
              <a:spcAft>
                <a:spcPts val="0"/>
              </a:spcAft>
              <a:buSzPts val="1400"/>
              <a:buFont typeface="Montserrat"/>
              <a:buNone/>
              <a:defRPr b="1">
                <a:latin typeface="Montserrat"/>
                <a:ea typeface="Montserrat"/>
                <a:cs typeface="Montserrat"/>
                <a:sym typeface="Montserrat"/>
              </a:defRPr>
            </a:lvl9pPr>
          </a:lstStyle>
          <a:p>
            <a:endParaRPr/>
          </a:p>
        </p:txBody>
      </p:sp>
      <p:grpSp>
        <p:nvGrpSpPr>
          <p:cNvPr id="90" name="Google Shape;90;p13"/>
          <p:cNvGrpSpPr/>
          <p:nvPr/>
        </p:nvGrpSpPr>
        <p:grpSpPr>
          <a:xfrm>
            <a:off x="-872453" y="-598096"/>
            <a:ext cx="10441031" cy="6346004"/>
            <a:chOff x="-872453" y="-598096"/>
            <a:chExt cx="10441031" cy="6346004"/>
          </a:xfrm>
        </p:grpSpPr>
        <p:sp>
          <p:nvSpPr>
            <p:cNvPr id="91" name="Google Shape;91;p13"/>
            <p:cNvSpPr/>
            <p:nvPr/>
          </p:nvSpPr>
          <p:spPr>
            <a:xfrm rot="-4891095" flipH="1">
              <a:off x="7515031" y="3931488"/>
              <a:ext cx="939660" cy="2355963"/>
            </a:xfrm>
            <a:custGeom>
              <a:avLst/>
              <a:gdLst/>
              <a:ahLst/>
              <a:cxnLst/>
              <a:rect l="l" t="t" r="r" b="b"/>
              <a:pathLst>
                <a:path w="37585" h="94235" extrusionOk="0">
                  <a:moveTo>
                    <a:pt x="10240" y="0"/>
                  </a:moveTo>
                  <a:cubicBezTo>
                    <a:pt x="9602" y="1033"/>
                    <a:pt x="9723" y="2795"/>
                    <a:pt x="9723" y="3919"/>
                  </a:cubicBezTo>
                  <a:cubicBezTo>
                    <a:pt x="9602" y="5955"/>
                    <a:pt x="9480" y="7991"/>
                    <a:pt x="9875" y="9996"/>
                  </a:cubicBezTo>
                  <a:cubicBezTo>
                    <a:pt x="10361" y="12670"/>
                    <a:pt x="11881" y="14553"/>
                    <a:pt x="13916" y="16346"/>
                  </a:cubicBezTo>
                  <a:cubicBezTo>
                    <a:pt x="14433" y="19263"/>
                    <a:pt x="15040" y="22301"/>
                    <a:pt x="15557" y="25339"/>
                  </a:cubicBezTo>
                  <a:cubicBezTo>
                    <a:pt x="14919" y="24185"/>
                    <a:pt x="14159" y="23182"/>
                    <a:pt x="13400" y="22301"/>
                  </a:cubicBezTo>
                  <a:cubicBezTo>
                    <a:pt x="13035" y="18351"/>
                    <a:pt x="10756" y="15830"/>
                    <a:pt x="7597" y="13551"/>
                  </a:cubicBezTo>
                  <a:cubicBezTo>
                    <a:pt x="6685" y="12791"/>
                    <a:pt x="5683" y="12153"/>
                    <a:pt x="4680" y="11394"/>
                  </a:cubicBezTo>
                  <a:lnTo>
                    <a:pt x="4680" y="11394"/>
                  </a:lnTo>
                  <a:cubicBezTo>
                    <a:pt x="6321" y="14189"/>
                    <a:pt x="4801" y="17227"/>
                    <a:pt x="6199" y="19749"/>
                  </a:cubicBezTo>
                  <a:cubicBezTo>
                    <a:pt x="7323" y="22028"/>
                    <a:pt x="9237" y="22149"/>
                    <a:pt x="11394" y="22544"/>
                  </a:cubicBezTo>
                  <a:cubicBezTo>
                    <a:pt x="11638" y="22666"/>
                    <a:pt x="11759" y="22666"/>
                    <a:pt x="12002" y="22787"/>
                  </a:cubicBezTo>
                  <a:cubicBezTo>
                    <a:pt x="13400" y="24306"/>
                    <a:pt x="14676" y="25825"/>
                    <a:pt x="15800" y="27466"/>
                  </a:cubicBezTo>
                  <a:cubicBezTo>
                    <a:pt x="15800" y="27466"/>
                    <a:pt x="15800" y="27618"/>
                    <a:pt x="15952" y="27618"/>
                  </a:cubicBezTo>
                  <a:cubicBezTo>
                    <a:pt x="16195" y="29623"/>
                    <a:pt x="16560" y="31780"/>
                    <a:pt x="16955" y="33816"/>
                  </a:cubicBezTo>
                  <a:cubicBezTo>
                    <a:pt x="15800" y="32297"/>
                    <a:pt x="14676" y="30778"/>
                    <a:pt x="13157" y="29502"/>
                  </a:cubicBezTo>
                  <a:cubicBezTo>
                    <a:pt x="12397" y="27740"/>
                    <a:pt x="11516" y="25947"/>
                    <a:pt x="9875" y="24944"/>
                  </a:cubicBezTo>
                  <a:cubicBezTo>
                    <a:pt x="8478" y="24063"/>
                    <a:pt x="6685" y="23942"/>
                    <a:pt x="5166" y="23425"/>
                  </a:cubicBezTo>
                  <a:cubicBezTo>
                    <a:pt x="3920" y="23061"/>
                    <a:pt x="2766" y="22301"/>
                    <a:pt x="1520" y="21906"/>
                  </a:cubicBezTo>
                  <a:lnTo>
                    <a:pt x="1520" y="21906"/>
                  </a:lnTo>
                  <a:cubicBezTo>
                    <a:pt x="2280" y="23304"/>
                    <a:pt x="3039" y="24580"/>
                    <a:pt x="3647" y="26099"/>
                  </a:cubicBezTo>
                  <a:cubicBezTo>
                    <a:pt x="4163" y="27223"/>
                    <a:pt x="4558" y="28499"/>
                    <a:pt x="5561" y="29380"/>
                  </a:cubicBezTo>
                  <a:cubicBezTo>
                    <a:pt x="7445" y="31021"/>
                    <a:pt x="9997" y="30656"/>
                    <a:pt x="12276" y="30899"/>
                  </a:cubicBezTo>
                  <a:lnTo>
                    <a:pt x="12914" y="30899"/>
                  </a:lnTo>
                  <a:cubicBezTo>
                    <a:pt x="14433" y="32297"/>
                    <a:pt x="15678" y="33938"/>
                    <a:pt x="16955" y="35578"/>
                  </a:cubicBezTo>
                  <a:lnTo>
                    <a:pt x="17198" y="35578"/>
                  </a:lnTo>
                  <a:cubicBezTo>
                    <a:pt x="17593" y="38374"/>
                    <a:pt x="17957" y="41017"/>
                    <a:pt x="18352" y="43691"/>
                  </a:cubicBezTo>
                  <a:cubicBezTo>
                    <a:pt x="17593" y="42809"/>
                    <a:pt x="16711" y="42050"/>
                    <a:pt x="15952" y="41412"/>
                  </a:cubicBezTo>
                  <a:cubicBezTo>
                    <a:pt x="14797" y="39893"/>
                    <a:pt x="13521" y="38374"/>
                    <a:pt x="12397" y="37097"/>
                  </a:cubicBezTo>
                  <a:cubicBezTo>
                    <a:pt x="10422" y="34854"/>
                    <a:pt x="8663" y="34747"/>
                    <a:pt x="6508" y="34747"/>
                  </a:cubicBezTo>
                  <a:cubicBezTo>
                    <a:pt x="6282" y="34747"/>
                    <a:pt x="6053" y="34749"/>
                    <a:pt x="5818" y="34749"/>
                  </a:cubicBezTo>
                  <a:cubicBezTo>
                    <a:pt x="5258" y="34749"/>
                    <a:pt x="4669" y="34742"/>
                    <a:pt x="4042" y="34697"/>
                  </a:cubicBezTo>
                  <a:cubicBezTo>
                    <a:pt x="3161" y="34576"/>
                    <a:pt x="2128" y="34302"/>
                    <a:pt x="1247" y="34302"/>
                  </a:cubicBezTo>
                  <a:cubicBezTo>
                    <a:pt x="2766" y="36338"/>
                    <a:pt x="4042" y="39133"/>
                    <a:pt x="6199" y="40652"/>
                  </a:cubicBezTo>
                  <a:cubicBezTo>
                    <a:pt x="7900" y="41850"/>
                    <a:pt x="10300" y="42576"/>
                    <a:pt x="12535" y="42576"/>
                  </a:cubicBezTo>
                  <a:cubicBezTo>
                    <a:pt x="13135" y="42576"/>
                    <a:pt x="13722" y="42524"/>
                    <a:pt x="14281" y="42414"/>
                  </a:cubicBezTo>
                  <a:cubicBezTo>
                    <a:pt x="14676" y="42293"/>
                    <a:pt x="15040" y="42171"/>
                    <a:pt x="15435" y="42171"/>
                  </a:cubicBezTo>
                  <a:cubicBezTo>
                    <a:pt x="16560" y="43052"/>
                    <a:pt x="17593" y="44055"/>
                    <a:pt x="18474" y="45210"/>
                  </a:cubicBezTo>
                  <a:cubicBezTo>
                    <a:pt x="18838" y="47975"/>
                    <a:pt x="19112" y="50648"/>
                    <a:pt x="19355" y="53443"/>
                  </a:cubicBezTo>
                  <a:cubicBezTo>
                    <a:pt x="18231" y="52289"/>
                    <a:pt x="17076" y="51286"/>
                    <a:pt x="15800" y="50405"/>
                  </a:cubicBezTo>
                  <a:cubicBezTo>
                    <a:pt x="14554" y="48248"/>
                    <a:pt x="13278" y="46334"/>
                    <a:pt x="10756" y="45574"/>
                  </a:cubicBezTo>
                  <a:cubicBezTo>
                    <a:pt x="8721" y="44815"/>
                    <a:pt x="6685" y="44450"/>
                    <a:pt x="4680" y="43812"/>
                  </a:cubicBezTo>
                  <a:cubicBezTo>
                    <a:pt x="3361" y="43325"/>
                    <a:pt x="1717" y="42404"/>
                    <a:pt x="260" y="42404"/>
                  </a:cubicBezTo>
                  <a:cubicBezTo>
                    <a:pt x="173" y="42404"/>
                    <a:pt x="87" y="42408"/>
                    <a:pt x="1" y="42414"/>
                  </a:cubicBezTo>
                  <a:cubicBezTo>
                    <a:pt x="1125" y="43691"/>
                    <a:pt x="2128" y="44936"/>
                    <a:pt x="3161" y="46212"/>
                  </a:cubicBezTo>
                  <a:cubicBezTo>
                    <a:pt x="4558" y="47853"/>
                    <a:pt x="5804" y="50010"/>
                    <a:pt x="7718" y="51165"/>
                  </a:cubicBezTo>
                  <a:cubicBezTo>
                    <a:pt x="8798" y="51812"/>
                    <a:pt x="10020" y="51983"/>
                    <a:pt x="11276" y="51983"/>
                  </a:cubicBezTo>
                  <a:cubicBezTo>
                    <a:pt x="12671" y="51983"/>
                    <a:pt x="14108" y="51772"/>
                    <a:pt x="15435" y="51772"/>
                  </a:cubicBezTo>
                  <a:lnTo>
                    <a:pt x="15557" y="51772"/>
                  </a:lnTo>
                  <a:cubicBezTo>
                    <a:pt x="16955" y="52805"/>
                    <a:pt x="18231" y="53808"/>
                    <a:pt x="19476" y="55084"/>
                  </a:cubicBezTo>
                  <a:lnTo>
                    <a:pt x="19476" y="55327"/>
                  </a:lnTo>
                  <a:cubicBezTo>
                    <a:pt x="19750" y="58760"/>
                    <a:pt x="19750" y="62285"/>
                    <a:pt x="19598" y="65718"/>
                  </a:cubicBezTo>
                  <a:cubicBezTo>
                    <a:pt x="18838" y="64685"/>
                    <a:pt x="17836" y="63682"/>
                    <a:pt x="16833" y="62801"/>
                  </a:cubicBezTo>
                  <a:cubicBezTo>
                    <a:pt x="15800" y="60887"/>
                    <a:pt x="14038" y="59125"/>
                    <a:pt x="12397" y="57849"/>
                  </a:cubicBezTo>
                  <a:cubicBezTo>
                    <a:pt x="10240" y="56087"/>
                    <a:pt x="7961" y="56330"/>
                    <a:pt x="5439" y="55327"/>
                  </a:cubicBezTo>
                  <a:cubicBezTo>
                    <a:pt x="4350" y="54840"/>
                    <a:pt x="2936" y="53919"/>
                    <a:pt x="1605" y="53919"/>
                  </a:cubicBezTo>
                  <a:cubicBezTo>
                    <a:pt x="1526" y="53919"/>
                    <a:pt x="1447" y="53923"/>
                    <a:pt x="1368" y="53930"/>
                  </a:cubicBezTo>
                  <a:cubicBezTo>
                    <a:pt x="2280" y="55206"/>
                    <a:pt x="3039" y="56330"/>
                    <a:pt x="3799" y="57484"/>
                  </a:cubicBezTo>
                  <a:cubicBezTo>
                    <a:pt x="4558" y="59003"/>
                    <a:pt x="5044" y="60766"/>
                    <a:pt x="6321" y="61920"/>
                  </a:cubicBezTo>
                  <a:cubicBezTo>
                    <a:pt x="8599" y="63925"/>
                    <a:pt x="12640" y="63925"/>
                    <a:pt x="15557" y="64077"/>
                  </a:cubicBezTo>
                  <a:lnTo>
                    <a:pt x="16560" y="64077"/>
                  </a:lnTo>
                  <a:cubicBezTo>
                    <a:pt x="17593" y="64958"/>
                    <a:pt x="18717" y="66083"/>
                    <a:pt x="19598" y="67237"/>
                  </a:cubicBezTo>
                  <a:cubicBezTo>
                    <a:pt x="19355" y="69637"/>
                    <a:pt x="19233" y="71916"/>
                    <a:pt x="18990" y="74195"/>
                  </a:cubicBezTo>
                  <a:cubicBezTo>
                    <a:pt x="18838" y="75836"/>
                    <a:pt x="18595" y="77476"/>
                    <a:pt x="18352" y="79117"/>
                  </a:cubicBezTo>
                  <a:cubicBezTo>
                    <a:pt x="17836" y="78236"/>
                    <a:pt x="17471" y="77233"/>
                    <a:pt x="16833" y="76352"/>
                  </a:cubicBezTo>
                  <a:cubicBezTo>
                    <a:pt x="16438" y="73678"/>
                    <a:pt x="15557" y="70640"/>
                    <a:pt x="13400" y="68999"/>
                  </a:cubicBezTo>
                  <a:cubicBezTo>
                    <a:pt x="10878" y="66964"/>
                    <a:pt x="7597" y="65597"/>
                    <a:pt x="4558" y="64837"/>
                  </a:cubicBezTo>
                  <a:cubicBezTo>
                    <a:pt x="3647" y="64564"/>
                    <a:pt x="2766" y="64442"/>
                    <a:pt x="1885" y="63804"/>
                  </a:cubicBezTo>
                  <a:lnTo>
                    <a:pt x="1885" y="63804"/>
                  </a:lnTo>
                  <a:cubicBezTo>
                    <a:pt x="2523" y="64958"/>
                    <a:pt x="3282" y="66083"/>
                    <a:pt x="3799" y="67116"/>
                  </a:cubicBezTo>
                  <a:cubicBezTo>
                    <a:pt x="4558" y="68635"/>
                    <a:pt x="4923" y="70397"/>
                    <a:pt x="5926" y="71673"/>
                  </a:cubicBezTo>
                  <a:cubicBezTo>
                    <a:pt x="8083" y="74073"/>
                    <a:pt x="11759" y="74954"/>
                    <a:pt x="14676" y="76079"/>
                  </a:cubicBezTo>
                  <a:cubicBezTo>
                    <a:pt x="14797" y="76079"/>
                    <a:pt x="15040" y="76230"/>
                    <a:pt x="15192" y="76352"/>
                  </a:cubicBezTo>
                  <a:cubicBezTo>
                    <a:pt x="16195" y="77598"/>
                    <a:pt x="17198" y="78995"/>
                    <a:pt x="17957" y="80514"/>
                  </a:cubicBezTo>
                  <a:cubicBezTo>
                    <a:pt x="17957" y="80636"/>
                    <a:pt x="18079" y="80636"/>
                    <a:pt x="18079" y="80636"/>
                  </a:cubicBezTo>
                  <a:cubicBezTo>
                    <a:pt x="17319" y="85072"/>
                    <a:pt x="16438" y="89508"/>
                    <a:pt x="16073" y="93944"/>
                  </a:cubicBezTo>
                  <a:cubicBezTo>
                    <a:pt x="16073" y="94144"/>
                    <a:pt x="16221" y="94235"/>
                    <a:pt x="16379" y="94235"/>
                  </a:cubicBezTo>
                  <a:cubicBezTo>
                    <a:pt x="16507" y="94235"/>
                    <a:pt x="16643" y="94174"/>
                    <a:pt x="16711" y="94065"/>
                  </a:cubicBezTo>
                  <a:cubicBezTo>
                    <a:pt x="18352" y="88991"/>
                    <a:pt x="19112" y="83431"/>
                    <a:pt x="19750" y="77993"/>
                  </a:cubicBezTo>
                  <a:cubicBezTo>
                    <a:pt x="20236" y="75957"/>
                    <a:pt x="21512" y="74316"/>
                    <a:pt x="23274" y="72797"/>
                  </a:cubicBezTo>
                  <a:cubicBezTo>
                    <a:pt x="23548" y="72797"/>
                    <a:pt x="23912" y="72797"/>
                    <a:pt x="24307" y="72676"/>
                  </a:cubicBezTo>
                  <a:cubicBezTo>
                    <a:pt x="24651" y="72643"/>
                    <a:pt x="24994" y="72630"/>
                    <a:pt x="25337" y="72630"/>
                  </a:cubicBezTo>
                  <a:cubicBezTo>
                    <a:pt x="26316" y="72630"/>
                    <a:pt x="27292" y="72730"/>
                    <a:pt x="28258" y="72730"/>
                  </a:cubicBezTo>
                  <a:cubicBezTo>
                    <a:pt x="29441" y="72730"/>
                    <a:pt x="30610" y="72581"/>
                    <a:pt x="31751" y="71916"/>
                  </a:cubicBezTo>
                  <a:cubicBezTo>
                    <a:pt x="35063" y="70002"/>
                    <a:pt x="35944" y="66356"/>
                    <a:pt x="37584" y="63166"/>
                  </a:cubicBezTo>
                  <a:lnTo>
                    <a:pt x="37584" y="63166"/>
                  </a:lnTo>
                  <a:cubicBezTo>
                    <a:pt x="34941" y="64958"/>
                    <a:pt x="31386" y="64837"/>
                    <a:pt x="28591" y="66356"/>
                  </a:cubicBezTo>
                  <a:cubicBezTo>
                    <a:pt x="26707" y="67480"/>
                    <a:pt x="23669" y="69516"/>
                    <a:pt x="22636" y="71916"/>
                  </a:cubicBezTo>
                  <a:cubicBezTo>
                    <a:pt x="21633" y="72797"/>
                    <a:pt x="20752" y="73952"/>
                    <a:pt x="19993" y="75076"/>
                  </a:cubicBezTo>
                  <a:cubicBezTo>
                    <a:pt x="20357" y="72433"/>
                    <a:pt x="20509" y="69759"/>
                    <a:pt x="20631" y="66964"/>
                  </a:cubicBezTo>
                  <a:cubicBezTo>
                    <a:pt x="21512" y="65323"/>
                    <a:pt x="22636" y="63925"/>
                    <a:pt x="23912" y="62801"/>
                  </a:cubicBezTo>
                  <a:cubicBezTo>
                    <a:pt x="24307" y="62680"/>
                    <a:pt x="24672" y="62680"/>
                    <a:pt x="25067" y="62680"/>
                  </a:cubicBezTo>
                  <a:cubicBezTo>
                    <a:pt x="25406" y="62646"/>
                    <a:pt x="25747" y="62634"/>
                    <a:pt x="26089" y="62634"/>
                  </a:cubicBezTo>
                  <a:cubicBezTo>
                    <a:pt x="26964" y="62634"/>
                    <a:pt x="27843" y="62713"/>
                    <a:pt x="28692" y="62713"/>
                  </a:cubicBezTo>
                  <a:cubicBezTo>
                    <a:pt x="30212" y="62713"/>
                    <a:pt x="31638" y="62459"/>
                    <a:pt x="32784" y="61039"/>
                  </a:cubicBezTo>
                  <a:cubicBezTo>
                    <a:pt x="34668" y="58608"/>
                    <a:pt x="35549" y="54568"/>
                    <a:pt x="35427" y="51651"/>
                  </a:cubicBezTo>
                  <a:lnTo>
                    <a:pt x="35427" y="51651"/>
                  </a:lnTo>
                  <a:cubicBezTo>
                    <a:pt x="34425" y="51924"/>
                    <a:pt x="33422" y="52805"/>
                    <a:pt x="32389" y="53443"/>
                  </a:cubicBezTo>
                  <a:cubicBezTo>
                    <a:pt x="30748" y="54568"/>
                    <a:pt x="28865" y="55327"/>
                    <a:pt x="27345" y="56725"/>
                  </a:cubicBezTo>
                  <a:cubicBezTo>
                    <a:pt x="25826" y="58122"/>
                    <a:pt x="23791" y="60401"/>
                    <a:pt x="22788" y="62558"/>
                  </a:cubicBezTo>
                  <a:cubicBezTo>
                    <a:pt x="22028" y="63439"/>
                    <a:pt x="21269" y="64320"/>
                    <a:pt x="20752" y="65445"/>
                  </a:cubicBezTo>
                  <a:cubicBezTo>
                    <a:pt x="20874" y="62042"/>
                    <a:pt x="20752" y="58608"/>
                    <a:pt x="20357" y="55327"/>
                  </a:cubicBezTo>
                  <a:lnTo>
                    <a:pt x="20357" y="54963"/>
                  </a:lnTo>
                  <a:cubicBezTo>
                    <a:pt x="21269" y="53048"/>
                    <a:pt x="22272" y="51408"/>
                    <a:pt x="23274" y="49889"/>
                  </a:cubicBezTo>
                  <a:cubicBezTo>
                    <a:pt x="23548" y="49889"/>
                    <a:pt x="23669" y="49767"/>
                    <a:pt x="23912" y="49767"/>
                  </a:cubicBezTo>
                  <a:cubicBezTo>
                    <a:pt x="26434" y="49251"/>
                    <a:pt x="29351" y="49008"/>
                    <a:pt x="31508" y="47610"/>
                  </a:cubicBezTo>
                  <a:cubicBezTo>
                    <a:pt x="33270" y="46455"/>
                    <a:pt x="33270" y="45331"/>
                    <a:pt x="33665" y="43417"/>
                  </a:cubicBezTo>
                  <a:cubicBezTo>
                    <a:pt x="33908" y="42050"/>
                    <a:pt x="34668" y="40895"/>
                    <a:pt x="35427" y="39619"/>
                  </a:cubicBezTo>
                  <a:lnTo>
                    <a:pt x="35427" y="39619"/>
                  </a:lnTo>
                  <a:cubicBezTo>
                    <a:pt x="31629" y="40531"/>
                    <a:pt x="27710" y="40136"/>
                    <a:pt x="24793" y="43174"/>
                  </a:cubicBezTo>
                  <a:cubicBezTo>
                    <a:pt x="22910" y="45088"/>
                    <a:pt x="21390" y="47731"/>
                    <a:pt x="21269" y="50405"/>
                  </a:cubicBezTo>
                  <a:cubicBezTo>
                    <a:pt x="20752" y="51165"/>
                    <a:pt x="20357" y="51924"/>
                    <a:pt x="20114" y="52684"/>
                  </a:cubicBezTo>
                  <a:cubicBezTo>
                    <a:pt x="19871" y="50132"/>
                    <a:pt x="19598" y="47610"/>
                    <a:pt x="19233" y="45210"/>
                  </a:cubicBezTo>
                  <a:lnTo>
                    <a:pt x="19233" y="45088"/>
                  </a:lnTo>
                  <a:cubicBezTo>
                    <a:pt x="19233" y="44936"/>
                    <a:pt x="19233" y="44693"/>
                    <a:pt x="19112" y="44450"/>
                  </a:cubicBezTo>
                  <a:cubicBezTo>
                    <a:pt x="19871" y="43174"/>
                    <a:pt x="20509" y="41898"/>
                    <a:pt x="21117" y="40652"/>
                  </a:cubicBezTo>
                  <a:cubicBezTo>
                    <a:pt x="21390" y="40652"/>
                    <a:pt x="21633" y="40652"/>
                    <a:pt x="21755" y="40531"/>
                  </a:cubicBezTo>
                  <a:cubicBezTo>
                    <a:pt x="23912" y="40136"/>
                    <a:pt x="26950" y="40652"/>
                    <a:pt x="27953" y="38374"/>
                  </a:cubicBezTo>
                  <a:cubicBezTo>
                    <a:pt x="28591" y="36854"/>
                    <a:pt x="28348" y="35062"/>
                    <a:pt x="28865" y="33543"/>
                  </a:cubicBezTo>
                  <a:cubicBezTo>
                    <a:pt x="29108" y="32540"/>
                    <a:pt x="29867" y="31780"/>
                    <a:pt x="30505" y="30899"/>
                  </a:cubicBezTo>
                  <a:lnTo>
                    <a:pt x="30505" y="30899"/>
                  </a:lnTo>
                  <a:cubicBezTo>
                    <a:pt x="27467" y="31659"/>
                    <a:pt x="22515" y="33300"/>
                    <a:pt x="20752" y="35973"/>
                  </a:cubicBezTo>
                  <a:cubicBezTo>
                    <a:pt x="19871" y="37341"/>
                    <a:pt x="20114" y="38738"/>
                    <a:pt x="20236" y="40136"/>
                  </a:cubicBezTo>
                  <a:cubicBezTo>
                    <a:pt x="19750" y="41138"/>
                    <a:pt x="19355" y="42050"/>
                    <a:pt x="18990" y="43052"/>
                  </a:cubicBezTo>
                  <a:lnTo>
                    <a:pt x="17836" y="35457"/>
                  </a:lnTo>
                  <a:cubicBezTo>
                    <a:pt x="17836" y="35457"/>
                    <a:pt x="17957" y="35457"/>
                    <a:pt x="17957" y="35335"/>
                  </a:cubicBezTo>
                  <a:cubicBezTo>
                    <a:pt x="18352" y="34181"/>
                    <a:pt x="18838" y="33178"/>
                    <a:pt x="19476" y="32297"/>
                  </a:cubicBezTo>
                  <a:lnTo>
                    <a:pt x="20236" y="32297"/>
                  </a:lnTo>
                  <a:cubicBezTo>
                    <a:pt x="20467" y="32297"/>
                    <a:pt x="20688" y="32298"/>
                    <a:pt x="20902" y="32298"/>
                  </a:cubicBezTo>
                  <a:cubicBezTo>
                    <a:pt x="22795" y="32298"/>
                    <a:pt x="24029" y="32200"/>
                    <a:pt x="25067" y="30261"/>
                  </a:cubicBezTo>
                  <a:cubicBezTo>
                    <a:pt x="26434" y="28104"/>
                    <a:pt x="26707" y="25582"/>
                    <a:pt x="27710" y="23304"/>
                  </a:cubicBezTo>
                  <a:lnTo>
                    <a:pt x="27710" y="23304"/>
                  </a:lnTo>
                  <a:cubicBezTo>
                    <a:pt x="26586" y="24063"/>
                    <a:pt x="25188" y="24701"/>
                    <a:pt x="23912" y="25187"/>
                  </a:cubicBezTo>
                  <a:cubicBezTo>
                    <a:pt x="22788" y="25582"/>
                    <a:pt x="21117" y="25704"/>
                    <a:pt x="20236" y="26463"/>
                  </a:cubicBezTo>
                  <a:cubicBezTo>
                    <a:pt x="18990" y="27618"/>
                    <a:pt x="18990" y="29623"/>
                    <a:pt x="18990" y="31264"/>
                  </a:cubicBezTo>
                  <a:cubicBezTo>
                    <a:pt x="18474" y="32175"/>
                    <a:pt x="17957" y="32935"/>
                    <a:pt x="17593" y="33938"/>
                  </a:cubicBezTo>
                  <a:cubicBezTo>
                    <a:pt x="17198" y="31659"/>
                    <a:pt x="16833" y="29502"/>
                    <a:pt x="16438" y="27345"/>
                  </a:cubicBezTo>
                  <a:lnTo>
                    <a:pt x="16438" y="27223"/>
                  </a:lnTo>
                  <a:lnTo>
                    <a:pt x="16438" y="27102"/>
                  </a:lnTo>
                  <a:cubicBezTo>
                    <a:pt x="16316" y="26858"/>
                    <a:pt x="16316" y="26463"/>
                    <a:pt x="16195" y="26220"/>
                  </a:cubicBezTo>
                  <a:cubicBezTo>
                    <a:pt x="17319" y="24823"/>
                    <a:pt x="18231" y="23425"/>
                    <a:pt x="18990" y="21906"/>
                  </a:cubicBezTo>
                  <a:cubicBezTo>
                    <a:pt x="19355" y="21906"/>
                    <a:pt x="19598" y="21785"/>
                    <a:pt x="19871" y="21785"/>
                  </a:cubicBezTo>
                  <a:cubicBezTo>
                    <a:pt x="22028" y="21390"/>
                    <a:pt x="23912" y="20782"/>
                    <a:pt x="24915" y="18625"/>
                  </a:cubicBezTo>
                  <a:cubicBezTo>
                    <a:pt x="26069" y="16225"/>
                    <a:pt x="25553" y="13034"/>
                    <a:pt x="25431" y="10391"/>
                  </a:cubicBezTo>
                  <a:lnTo>
                    <a:pt x="25431" y="10391"/>
                  </a:lnTo>
                  <a:cubicBezTo>
                    <a:pt x="24429" y="11151"/>
                    <a:pt x="23153" y="11667"/>
                    <a:pt x="22150" y="12427"/>
                  </a:cubicBezTo>
                  <a:cubicBezTo>
                    <a:pt x="20114" y="13794"/>
                    <a:pt x="18079" y="15191"/>
                    <a:pt x="17957" y="17744"/>
                  </a:cubicBezTo>
                  <a:cubicBezTo>
                    <a:pt x="17836" y="18989"/>
                    <a:pt x="17957" y="20387"/>
                    <a:pt x="17957" y="21785"/>
                  </a:cubicBezTo>
                  <a:cubicBezTo>
                    <a:pt x="17319" y="22909"/>
                    <a:pt x="16711" y="24185"/>
                    <a:pt x="16073" y="25461"/>
                  </a:cubicBezTo>
                  <a:cubicBezTo>
                    <a:pt x="15557" y="22666"/>
                    <a:pt x="15040" y="19870"/>
                    <a:pt x="14554" y="17227"/>
                  </a:cubicBezTo>
                  <a:cubicBezTo>
                    <a:pt x="14676" y="16711"/>
                    <a:pt x="15040" y="16346"/>
                    <a:pt x="15314" y="15830"/>
                  </a:cubicBezTo>
                  <a:cubicBezTo>
                    <a:pt x="16438" y="14067"/>
                    <a:pt x="17076" y="12670"/>
                    <a:pt x="16195" y="10513"/>
                  </a:cubicBezTo>
                  <a:cubicBezTo>
                    <a:pt x="14797" y="6836"/>
                    <a:pt x="11881" y="3676"/>
                    <a:pt x="10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flipH="1">
              <a:off x="8258279" y="2799900"/>
              <a:ext cx="1310300" cy="2366275"/>
            </a:xfrm>
            <a:custGeom>
              <a:avLst/>
              <a:gdLst/>
              <a:ahLst/>
              <a:cxnLst/>
              <a:rect l="l" t="t" r="r" b="b"/>
              <a:pathLst>
                <a:path w="52412" h="94651" extrusionOk="0">
                  <a:moveTo>
                    <a:pt x="36740" y="1"/>
                  </a:moveTo>
                  <a:cubicBezTo>
                    <a:pt x="36062" y="1"/>
                    <a:pt x="35243" y="277"/>
                    <a:pt x="34941" y="419"/>
                  </a:cubicBezTo>
                  <a:cubicBezTo>
                    <a:pt x="33817" y="1057"/>
                    <a:pt x="33179" y="2455"/>
                    <a:pt x="32662" y="3609"/>
                  </a:cubicBezTo>
                  <a:cubicBezTo>
                    <a:pt x="32541" y="3731"/>
                    <a:pt x="32419" y="3852"/>
                    <a:pt x="32419" y="3974"/>
                  </a:cubicBezTo>
                  <a:lnTo>
                    <a:pt x="30900" y="5493"/>
                  </a:lnTo>
                  <a:cubicBezTo>
                    <a:pt x="31538" y="3852"/>
                    <a:pt x="32176" y="1574"/>
                    <a:pt x="31022" y="1331"/>
                  </a:cubicBezTo>
                  <a:cubicBezTo>
                    <a:pt x="30907" y="1303"/>
                    <a:pt x="30795" y="1290"/>
                    <a:pt x="30685" y="1290"/>
                  </a:cubicBezTo>
                  <a:cubicBezTo>
                    <a:pt x="29719" y="1290"/>
                    <a:pt x="28961" y="2301"/>
                    <a:pt x="28743" y="3093"/>
                  </a:cubicBezTo>
                  <a:cubicBezTo>
                    <a:pt x="28500" y="4369"/>
                    <a:pt x="28986" y="5736"/>
                    <a:pt x="29624" y="6891"/>
                  </a:cubicBezTo>
                  <a:cubicBezTo>
                    <a:pt x="28986" y="7529"/>
                    <a:pt x="28500" y="8288"/>
                    <a:pt x="27983" y="9048"/>
                  </a:cubicBezTo>
                  <a:cubicBezTo>
                    <a:pt x="28227" y="7012"/>
                    <a:pt x="28105" y="4217"/>
                    <a:pt x="26343" y="4217"/>
                  </a:cubicBezTo>
                  <a:cubicBezTo>
                    <a:pt x="23426" y="4217"/>
                    <a:pt x="25462" y="9807"/>
                    <a:pt x="26586" y="11205"/>
                  </a:cubicBezTo>
                  <a:cubicBezTo>
                    <a:pt x="25188" y="13332"/>
                    <a:pt x="24064" y="15610"/>
                    <a:pt x="23183" y="18041"/>
                  </a:cubicBezTo>
                  <a:cubicBezTo>
                    <a:pt x="23183" y="17130"/>
                    <a:pt x="23061" y="16370"/>
                    <a:pt x="22910" y="15489"/>
                  </a:cubicBezTo>
                  <a:cubicBezTo>
                    <a:pt x="23305" y="13848"/>
                    <a:pt x="25067" y="13089"/>
                    <a:pt x="25583" y="11570"/>
                  </a:cubicBezTo>
                  <a:cubicBezTo>
                    <a:pt x="25815" y="10728"/>
                    <a:pt x="25604" y="9526"/>
                    <a:pt x="24578" y="9526"/>
                  </a:cubicBezTo>
                  <a:cubicBezTo>
                    <a:pt x="24530" y="9526"/>
                    <a:pt x="24480" y="9528"/>
                    <a:pt x="24429" y="9534"/>
                  </a:cubicBezTo>
                  <a:cubicBezTo>
                    <a:pt x="22910" y="9686"/>
                    <a:pt x="22302" y="11691"/>
                    <a:pt x="22302" y="13332"/>
                  </a:cubicBezTo>
                  <a:cubicBezTo>
                    <a:pt x="21907" y="12572"/>
                    <a:pt x="21664" y="11813"/>
                    <a:pt x="21147" y="11053"/>
                  </a:cubicBezTo>
                  <a:cubicBezTo>
                    <a:pt x="21664" y="9929"/>
                    <a:pt x="22423" y="9048"/>
                    <a:pt x="22788" y="8015"/>
                  </a:cubicBezTo>
                  <a:cubicBezTo>
                    <a:pt x="23183" y="7134"/>
                    <a:pt x="23183" y="6253"/>
                    <a:pt x="22028" y="6009"/>
                  </a:cubicBezTo>
                  <a:cubicBezTo>
                    <a:pt x="21889" y="5986"/>
                    <a:pt x="21756" y="5975"/>
                    <a:pt x="21631" y="5975"/>
                  </a:cubicBezTo>
                  <a:cubicBezTo>
                    <a:pt x="20285" y="5975"/>
                    <a:pt x="19760" y="7263"/>
                    <a:pt x="19871" y="8653"/>
                  </a:cubicBezTo>
                  <a:cubicBezTo>
                    <a:pt x="19628" y="8288"/>
                    <a:pt x="19385" y="7893"/>
                    <a:pt x="18990" y="7529"/>
                  </a:cubicBezTo>
                  <a:lnTo>
                    <a:pt x="18990" y="7407"/>
                  </a:lnTo>
                  <a:cubicBezTo>
                    <a:pt x="18626" y="6769"/>
                    <a:pt x="18869" y="6009"/>
                    <a:pt x="18504" y="5250"/>
                  </a:cubicBezTo>
                  <a:cubicBezTo>
                    <a:pt x="18352" y="4855"/>
                    <a:pt x="18109" y="4490"/>
                    <a:pt x="17745" y="4095"/>
                  </a:cubicBezTo>
                  <a:cubicBezTo>
                    <a:pt x="17431" y="3710"/>
                    <a:pt x="16811" y="3228"/>
                    <a:pt x="16189" y="3228"/>
                  </a:cubicBezTo>
                  <a:cubicBezTo>
                    <a:pt x="16027" y="3228"/>
                    <a:pt x="15866" y="3261"/>
                    <a:pt x="15709" y="3336"/>
                  </a:cubicBezTo>
                  <a:cubicBezTo>
                    <a:pt x="14949" y="3731"/>
                    <a:pt x="15314" y="5250"/>
                    <a:pt x="15709" y="5736"/>
                  </a:cubicBezTo>
                  <a:cubicBezTo>
                    <a:pt x="16347" y="6769"/>
                    <a:pt x="17350" y="7407"/>
                    <a:pt x="18352" y="7893"/>
                  </a:cubicBezTo>
                  <a:cubicBezTo>
                    <a:pt x="18747" y="8410"/>
                    <a:pt x="18990" y="8926"/>
                    <a:pt x="19264" y="9412"/>
                  </a:cubicBezTo>
                  <a:cubicBezTo>
                    <a:pt x="18990" y="9169"/>
                    <a:pt x="18747" y="9048"/>
                    <a:pt x="18504" y="8774"/>
                  </a:cubicBezTo>
                  <a:cubicBezTo>
                    <a:pt x="18063" y="8492"/>
                    <a:pt x="17449" y="8200"/>
                    <a:pt x="16886" y="8200"/>
                  </a:cubicBezTo>
                  <a:cubicBezTo>
                    <a:pt x="16479" y="8200"/>
                    <a:pt x="16098" y="8353"/>
                    <a:pt x="15830" y="8774"/>
                  </a:cubicBezTo>
                  <a:cubicBezTo>
                    <a:pt x="15466" y="9807"/>
                    <a:pt x="16711" y="10688"/>
                    <a:pt x="17350" y="10932"/>
                  </a:cubicBezTo>
                  <a:cubicBezTo>
                    <a:pt x="18352" y="11448"/>
                    <a:pt x="19628" y="11813"/>
                    <a:pt x="20631" y="11813"/>
                  </a:cubicBezTo>
                  <a:cubicBezTo>
                    <a:pt x="20783" y="11813"/>
                    <a:pt x="20783" y="11813"/>
                    <a:pt x="20783" y="11965"/>
                  </a:cubicBezTo>
                  <a:lnTo>
                    <a:pt x="21542" y="13484"/>
                  </a:lnTo>
                  <a:cubicBezTo>
                    <a:pt x="21026" y="13089"/>
                    <a:pt x="20509" y="12846"/>
                    <a:pt x="19871" y="12572"/>
                  </a:cubicBezTo>
                  <a:cubicBezTo>
                    <a:pt x="19552" y="12445"/>
                    <a:pt x="19049" y="12317"/>
                    <a:pt x="18568" y="12317"/>
                  </a:cubicBezTo>
                  <a:cubicBezTo>
                    <a:pt x="18133" y="12317"/>
                    <a:pt x="17716" y="12421"/>
                    <a:pt x="17471" y="12724"/>
                  </a:cubicBezTo>
                  <a:cubicBezTo>
                    <a:pt x="16711" y="13332"/>
                    <a:pt x="17593" y="14608"/>
                    <a:pt x="18231" y="15003"/>
                  </a:cubicBezTo>
                  <a:cubicBezTo>
                    <a:pt x="18968" y="15545"/>
                    <a:pt x="20016" y="15623"/>
                    <a:pt x="21009" y="15623"/>
                  </a:cubicBezTo>
                  <a:cubicBezTo>
                    <a:pt x="21406" y="15623"/>
                    <a:pt x="21794" y="15610"/>
                    <a:pt x="22150" y="15610"/>
                  </a:cubicBezTo>
                  <a:cubicBezTo>
                    <a:pt x="22545" y="16765"/>
                    <a:pt x="22667" y="17889"/>
                    <a:pt x="22788" y="19044"/>
                  </a:cubicBezTo>
                  <a:cubicBezTo>
                    <a:pt x="20388" y="25637"/>
                    <a:pt x="19507" y="32716"/>
                    <a:pt x="19507" y="39674"/>
                  </a:cubicBezTo>
                  <a:cubicBezTo>
                    <a:pt x="18869" y="37911"/>
                    <a:pt x="18109" y="35997"/>
                    <a:pt x="17228" y="34235"/>
                  </a:cubicBezTo>
                  <a:cubicBezTo>
                    <a:pt x="17350" y="33597"/>
                    <a:pt x="17471" y="33081"/>
                    <a:pt x="17593" y="32473"/>
                  </a:cubicBezTo>
                  <a:cubicBezTo>
                    <a:pt x="18109" y="31197"/>
                    <a:pt x="21390" y="26396"/>
                    <a:pt x="18626" y="25637"/>
                  </a:cubicBezTo>
                  <a:cubicBezTo>
                    <a:pt x="18437" y="25599"/>
                    <a:pt x="18261" y="25580"/>
                    <a:pt x="18098" y="25580"/>
                  </a:cubicBezTo>
                  <a:cubicBezTo>
                    <a:pt x="15524" y="25580"/>
                    <a:pt x="15990" y="30109"/>
                    <a:pt x="16590" y="33081"/>
                  </a:cubicBezTo>
                  <a:cubicBezTo>
                    <a:pt x="16073" y="31956"/>
                    <a:pt x="15466" y="30954"/>
                    <a:pt x="14949" y="29921"/>
                  </a:cubicBezTo>
                  <a:cubicBezTo>
                    <a:pt x="14554" y="29040"/>
                    <a:pt x="14068" y="28159"/>
                    <a:pt x="13673" y="27277"/>
                  </a:cubicBezTo>
                  <a:cubicBezTo>
                    <a:pt x="13795" y="26882"/>
                    <a:pt x="14068" y="26518"/>
                    <a:pt x="14311" y="26123"/>
                  </a:cubicBezTo>
                  <a:cubicBezTo>
                    <a:pt x="14828" y="25120"/>
                    <a:pt x="15709" y="24361"/>
                    <a:pt x="15952" y="23085"/>
                  </a:cubicBezTo>
                  <a:cubicBezTo>
                    <a:pt x="16347" y="22204"/>
                    <a:pt x="16711" y="19408"/>
                    <a:pt x="15192" y="19165"/>
                  </a:cubicBezTo>
                  <a:cubicBezTo>
                    <a:pt x="15123" y="19154"/>
                    <a:pt x="15055" y="19149"/>
                    <a:pt x="14989" y="19149"/>
                  </a:cubicBezTo>
                  <a:cubicBezTo>
                    <a:pt x="13595" y="19149"/>
                    <a:pt x="12787" y="21496"/>
                    <a:pt x="12671" y="22598"/>
                  </a:cubicBezTo>
                  <a:cubicBezTo>
                    <a:pt x="12549" y="23358"/>
                    <a:pt x="12549" y="24239"/>
                    <a:pt x="12671" y="25120"/>
                  </a:cubicBezTo>
                  <a:cubicBezTo>
                    <a:pt x="11911" y="23206"/>
                    <a:pt x="11030" y="21322"/>
                    <a:pt x="9997" y="19560"/>
                  </a:cubicBezTo>
                  <a:lnTo>
                    <a:pt x="9997" y="18284"/>
                  </a:lnTo>
                  <a:cubicBezTo>
                    <a:pt x="9899" y="16867"/>
                    <a:pt x="8170" y="11674"/>
                    <a:pt x="6437" y="11674"/>
                  </a:cubicBezTo>
                  <a:cubicBezTo>
                    <a:pt x="6016" y="11674"/>
                    <a:pt x="5595" y="11981"/>
                    <a:pt x="5196" y="12724"/>
                  </a:cubicBezTo>
                  <a:cubicBezTo>
                    <a:pt x="3556" y="15884"/>
                    <a:pt x="6959" y="17768"/>
                    <a:pt x="9116" y="19560"/>
                  </a:cubicBezTo>
                  <a:cubicBezTo>
                    <a:pt x="9754" y="20684"/>
                    <a:pt x="10270" y="21839"/>
                    <a:pt x="10756" y="23085"/>
                  </a:cubicBezTo>
                  <a:lnTo>
                    <a:pt x="10270" y="22598"/>
                  </a:lnTo>
                  <a:cubicBezTo>
                    <a:pt x="9696" y="22116"/>
                    <a:pt x="7158" y="20035"/>
                    <a:pt x="5744" y="20035"/>
                  </a:cubicBezTo>
                  <a:cubicBezTo>
                    <a:pt x="5289" y="20035"/>
                    <a:pt x="4950" y="20251"/>
                    <a:pt x="4832" y="20806"/>
                  </a:cubicBezTo>
                  <a:cubicBezTo>
                    <a:pt x="4315" y="22720"/>
                    <a:pt x="9754" y="24118"/>
                    <a:pt x="11395" y="24361"/>
                  </a:cubicBezTo>
                  <a:cubicBezTo>
                    <a:pt x="12154" y="26001"/>
                    <a:pt x="12914" y="27764"/>
                    <a:pt x="13673" y="29435"/>
                  </a:cubicBezTo>
                  <a:cubicBezTo>
                    <a:pt x="13947" y="29921"/>
                    <a:pt x="14190" y="30316"/>
                    <a:pt x="14311" y="30802"/>
                  </a:cubicBezTo>
                  <a:cubicBezTo>
                    <a:pt x="14068" y="30559"/>
                    <a:pt x="13795" y="30437"/>
                    <a:pt x="13552" y="30194"/>
                  </a:cubicBezTo>
                  <a:cubicBezTo>
                    <a:pt x="12265" y="29113"/>
                    <a:pt x="9429" y="25763"/>
                    <a:pt x="7207" y="25763"/>
                  </a:cubicBezTo>
                  <a:cubicBezTo>
                    <a:pt x="6806" y="25763"/>
                    <a:pt x="6426" y="25872"/>
                    <a:pt x="6078" y="26123"/>
                  </a:cubicBezTo>
                  <a:cubicBezTo>
                    <a:pt x="3161" y="28159"/>
                    <a:pt x="13552" y="31318"/>
                    <a:pt x="14828" y="31713"/>
                  </a:cubicBezTo>
                  <a:cubicBezTo>
                    <a:pt x="15830" y="33476"/>
                    <a:pt x="16711" y="35359"/>
                    <a:pt x="17471" y="37273"/>
                  </a:cubicBezTo>
                  <a:cubicBezTo>
                    <a:pt x="17228" y="37030"/>
                    <a:pt x="16833" y="36878"/>
                    <a:pt x="16590" y="36635"/>
                  </a:cubicBezTo>
                  <a:cubicBezTo>
                    <a:pt x="15587" y="35997"/>
                    <a:pt x="14949" y="35359"/>
                    <a:pt x="14068" y="34752"/>
                  </a:cubicBezTo>
                  <a:cubicBezTo>
                    <a:pt x="13252" y="34032"/>
                    <a:pt x="10958" y="32781"/>
                    <a:pt x="9401" y="32781"/>
                  </a:cubicBezTo>
                  <a:cubicBezTo>
                    <a:pt x="8987" y="32781"/>
                    <a:pt x="8624" y="32870"/>
                    <a:pt x="8356" y="33081"/>
                  </a:cubicBezTo>
                  <a:cubicBezTo>
                    <a:pt x="5834" y="35116"/>
                    <a:pt x="15830" y="37638"/>
                    <a:pt x="17745" y="37911"/>
                  </a:cubicBezTo>
                  <a:cubicBezTo>
                    <a:pt x="18352" y="39552"/>
                    <a:pt x="18990" y="41193"/>
                    <a:pt x="19628" y="42712"/>
                  </a:cubicBezTo>
                  <a:cubicBezTo>
                    <a:pt x="19750" y="45112"/>
                    <a:pt x="19871" y="47664"/>
                    <a:pt x="20266" y="49943"/>
                  </a:cubicBezTo>
                  <a:cubicBezTo>
                    <a:pt x="21026" y="56263"/>
                    <a:pt x="22910" y="62339"/>
                    <a:pt x="25583" y="68021"/>
                  </a:cubicBezTo>
                  <a:cubicBezTo>
                    <a:pt x="24581" y="67140"/>
                    <a:pt x="23426" y="66259"/>
                    <a:pt x="22302" y="65377"/>
                  </a:cubicBezTo>
                  <a:cubicBezTo>
                    <a:pt x="21785" y="64375"/>
                    <a:pt x="21390" y="63615"/>
                    <a:pt x="21390" y="62461"/>
                  </a:cubicBezTo>
                  <a:cubicBezTo>
                    <a:pt x="21269" y="61458"/>
                    <a:pt x="21269" y="60425"/>
                    <a:pt x="21147" y="59422"/>
                  </a:cubicBezTo>
                  <a:cubicBezTo>
                    <a:pt x="21026" y="58298"/>
                    <a:pt x="20631" y="56506"/>
                    <a:pt x="19264" y="56263"/>
                  </a:cubicBezTo>
                  <a:cubicBezTo>
                    <a:pt x="19180" y="56250"/>
                    <a:pt x="19101" y="56245"/>
                    <a:pt x="19025" y="56245"/>
                  </a:cubicBezTo>
                  <a:cubicBezTo>
                    <a:pt x="17593" y="56245"/>
                    <a:pt x="17600" y="58354"/>
                    <a:pt x="17745" y="59422"/>
                  </a:cubicBezTo>
                  <a:cubicBezTo>
                    <a:pt x="17988" y="60942"/>
                    <a:pt x="18626" y="62339"/>
                    <a:pt x="19628" y="63463"/>
                  </a:cubicBezTo>
                  <a:cubicBezTo>
                    <a:pt x="18626" y="62856"/>
                    <a:pt x="17593" y="62218"/>
                    <a:pt x="16590" y="61580"/>
                  </a:cubicBezTo>
                  <a:cubicBezTo>
                    <a:pt x="15883" y="59346"/>
                    <a:pt x="17045" y="54137"/>
                    <a:pt x="14147" y="54137"/>
                  </a:cubicBezTo>
                  <a:cubicBezTo>
                    <a:pt x="13931" y="54137"/>
                    <a:pt x="13693" y="54166"/>
                    <a:pt x="13430" y="54227"/>
                  </a:cubicBezTo>
                  <a:cubicBezTo>
                    <a:pt x="10756" y="54987"/>
                    <a:pt x="11911" y="57782"/>
                    <a:pt x="13309" y="59665"/>
                  </a:cubicBezTo>
                  <a:cubicBezTo>
                    <a:pt x="12276" y="59179"/>
                    <a:pt x="11273" y="58663"/>
                    <a:pt x="10149" y="58146"/>
                  </a:cubicBezTo>
                  <a:cubicBezTo>
                    <a:pt x="9389" y="57144"/>
                    <a:pt x="8235" y="56141"/>
                    <a:pt x="7354" y="55260"/>
                  </a:cubicBezTo>
                  <a:cubicBezTo>
                    <a:pt x="6594" y="54348"/>
                    <a:pt x="5591" y="53467"/>
                    <a:pt x="4437" y="52981"/>
                  </a:cubicBezTo>
                  <a:cubicBezTo>
                    <a:pt x="3869" y="52752"/>
                    <a:pt x="3134" y="52546"/>
                    <a:pt x="2447" y="52546"/>
                  </a:cubicBezTo>
                  <a:cubicBezTo>
                    <a:pt x="1588" y="52546"/>
                    <a:pt x="804" y="52867"/>
                    <a:pt x="517" y="53862"/>
                  </a:cubicBezTo>
                  <a:cubicBezTo>
                    <a:pt x="1" y="55625"/>
                    <a:pt x="1642" y="57144"/>
                    <a:pt x="3161" y="57660"/>
                  </a:cubicBezTo>
                  <a:cubicBezTo>
                    <a:pt x="5196" y="58541"/>
                    <a:pt x="7597" y="58420"/>
                    <a:pt x="9754" y="58784"/>
                  </a:cubicBezTo>
                  <a:cubicBezTo>
                    <a:pt x="11030" y="59422"/>
                    <a:pt x="12154" y="60182"/>
                    <a:pt x="13309" y="60820"/>
                  </a:cubicBezTo>
                  <a:cubicBezTo>
                    <a:pt x="12868" y="60759"/>
                    <a:pt x="12390" y="60729"/>
                    <a:pt x="11911" y="60729"/>
                  </a:cubicBezTo>
                  <a:cubicBezTo>
                    <a:pt x="11432" y="60729"/>
                    <a:pt x="10954" y="60759"/>
                    <a:pt x="10513" y="60820"/>
                  </a:cubicBezTo>
                  <a:cubicBezTo>
                    <a:pt x="9389" y="60820"/>
                    <a:pt x="6959" y="61185"/>
                    <a:pt x="6837" y="62704"/>
                  </a:cubicBezTo>
                  <a:cubicBezTo>
                    <a:pt x="6741" y="64027"/>
                    <a:pt x="7674" y="64455"/>
                    <a:pt x="8700" y="64455"/>
                  </a:cubicBezTo>
                  <a:cubicBezTo>
                    <a:pt x="8969" y="64455"/>
                    <a:pt x="9245" y="64425"/>
                    <a:pt x="9511" y="64375"/>
                  </a:cubicBezTo>
                  <a:cubicBezTo>
                    <a:pt x="10513" y="64223"/>
                    <a:pt x="11516" y="63737"/>
                    <a:pt x="12428" y="63220"/>
                  </a:cubicBezTo>
                  <a:cubicBezTo>
                    <a:pt x="13552" y="62704"/>
                    <a:pt x="14311" y="62339"/>
                    <a:pt x="15314" y="62218"/>
                  </a:cubicBezTo>
                  <a:cubicBezTo>
                    <a:pt x="16711" y="63099"/>
                    <a:pt x="18109" y="63980"/>
                    <a:pt x="19507" y="64982"/>
                  </a:cubicBezTo>
                  <a:cubicBezTo>
                    <a:pt x="19041" y="64912"/>
                    <a:pt x="18541" y="64874"/>
                    <a:pt x="18033" y="64874"/>
                  </a:cubicBezTo>
                  <a:cubicBezTo>
                    <a:pt x="15918" y="64874"/>
                    <a:pt x="13647" y="65523"/>
                    <a:pt x="13035" y="67140"/>
                  </a:cubicBezTo>
                  <a:cubicBezTo>
                    <a:pt x="12336" y="68651"/>
                    <a:pt x="13904" y="69311"/>
                    <a:pt x="15153" y="69311"/>
                  </a:cubicBezTo>
                  <a:cubicBezTo>
                    <a:pt x="15260" y="69311"/>
                    <a:pt x="15365" y="69306"/>
                    <a:pt x="15466" y="69297"/>
                  </a:cubicBezTo>
                  <a:cubicBezTo>
                    <a:pt x="16347" y="69297"/>
                    <a:pt x="17106" y="69054"/>
                    <a:pt x="17866" y="68416"/>
                  </a:cubicBezTo>
                  <a:cubicBezTo>
                    <a:pt x="18352" y="68173"/>
                    <a:pt x="18747" y="67656"/>
                    <a:pt x="19112" y="67140"/>
                  </a:cubicBezTo>
                  <a:cubicBezTo>
                    <a:pt x="19628" y="66654"/>
                    <a:pt x="20266" y="66259"/>
                    <a:pt x="21026" y="66015"/>
                  </a:cubicBezTo>
                  <a:cubicBezTo>
                    <a:pt x="22788" y="67140"/>
                    <a:pt x="24581" y="68416"/>
                    <a:pt x="26343" y="69692"/>
                  </a:cubicBezTo>
                  <a:cubicBezTo>
                    <a:pt x="26981" y="70937"/>
                    <a:pt x="27619" y="72092"/>
                    <a:pt x="28227" y="73338"/>
                  </a:cubicBezTo>
                  <a:cubicBezTo>
                    <a:pt x="30384" y="77014"/>
                    <a:pt x="32784" y="80569"/>
                    <a:pt x="35336" y="84124"/>
                  </a:cubicBezTo>
                  <a:cubicBezTo>
                    <a:pt x="34182" y="83364"/>
                    <a:pt x="32936" y="82848"/>
                    <a:pt x="31660" y="82331"/>
                  </a:cubicBezTo>
                  <a:lnTo>
                    <a:pt x="31538" y="82331"/>
                  </a:lnTo>
                  <a:cubicBezTo>
                    <a:pt x="29381" y="80690"/>
                    <a:pt x="28622" y="78533"/>
                    <a:pt x="27345" y="76376"/>
                  </a:cubicBezTo>
                  <a:cubicBezTo>
                    <a:pt x="26462" y="75038"/>
                    <a:pt x="25367" y="73912"/>
                    <a:pt x="23831" y="73912"/>
                  </a:cubicBezTo>
                  <a:cubicBezTo>
                    <a:pt x="23623" y="73912"/>
                    <a:pt x="23407" y="73932"/>
                    <a:pt x="23183" y="73976"/>
                  </a:cubicBezTo>
                  <a:cubicBezTo>
                    <a:pt x="21390" y="74371"/>
                    <a:pt x="22302" y="76649"/>
                    <a:pt x="22910" y="77652"/>
                  </a:cubicBezTo>
                  <a:cubicBezTo>
                    <a:pt x="23821" y="78928"/>
                    <a:pt x="25067" y="80052"/>
                    <a:pt x="26464" y="80812"/>
                  </a:cubicBezTo>
                  <a:cubicBezTo>
                    <a:pt x="25705" y="80690"/>
                    <a:pt x="24945" y="80447"/>
                    <a:pt x="24186" y="80326"/>
                  </a:cubicBezTo>
                  <a:cubicBezTo>
                    <a:pt x="23548" y="80174"/>
                    <a:pt x="22910" y="80052"/>
                    <a:pt x="22302" y="79931"/>
                  </a:cubicBezTo>
                  <a:cubicBezTo>
                    <a:pt x="22150" y="79809"/>
                    <a:pt x="21907" y="79809"/>
                    <a:pt x="21785" y="79809"/>
                  </a:cubicBezTo>
                  <a:cubicBezTo>
                    <a:pt x="21542" y="79293"/>
                    <a:pt x="21147" y="78807"/>
                    <a:pt x="20904" y="78290"/>
                  </a:cubicBezTo>
                  <a:cubicBezTo>
                    <a:pt x="20509" y="77409"/>
                    <a:pt x="20145" y="76649"/>
                    <a:pt x="19628" y="75890"/>
                  </a:cubicBezTo>
                  <a:cubicBezTo>
                    <a:pt x="18990" y="74735"/>
                    <a:pt x="17988" y="73095"/>
                    <a:pt x="16468" y="73095"/>
                  </a:cubicBezTo>
                  <a:cubicBezTo>
                    <a:pt x="14949" y="73095"/>
                    <a:pt x="14706" y="74857"/>
                    <a:pt x="15314" y="75890"/>
                  </a:cubicBezTo>
                  <a:cubicBezTo>
                    <a:pt x="15952" y="77136"/>
                    <a:pt x="16985" y="78047"/>
                    <a:pt x="18109" y="78655"/>
                  </a:cubicBezTo>
                  <a:cubicBezTo>
                    <a:pt x="18311" y="78881"/>
                    <a:pt x="18616" y="79087"/>
                    <a:pt x="18853" y="79151"/>
                  </a:cubicBezTo>
                  <a:lnTo>
                    <a:pt x="18853" y="79151"/>
                  </a:lnTo>
                  <a:cubicBezTo>
                    <a:pt x="17258" y="78913"/>
                    <a:pt x="15660" y="78645"/>
                    <a:pt x="13947" y="78290"/>
                  </a:cubicBezTo>
                  <a:cubicBezTo>
                    <a:pt x="13430" y="77774"/>
                    <a:pt x="13430" y="76893"/>
                    <a:pt x="12914" y="76254"/>
                  </a:cubicBezTo>
                  <a:cubicBezTo>
                    <a:pt x="12549" y="75768"/>
                    <a:pt x="12154" y="75373"/>
                    <a:pt x="11668" y="75009"/>
                  </a:cubicBezTo>
                  <a:cubicBezTo>
                    <a:pt x="11133" y="74474"/>
                    <a:pt x="10321" y="73769"/>
                    <a:pt x="9482" y="73769"/>
                  </a:cubicBezTo>
                  <a:cubicBezTo>
                    <a:pt x="9320" y="73769"/>
                    <a:pt x="9157" y="73795"/>
                    <a:pt x="8994" y="73854"/>
                  </a:cubicBezTo>
                  <a:cubicBezTo>
                    <a:pt x="7992" y="74371"/>
                    <a:pt x="8994" y="76254"/>
                    <a:pt x="9511" y="76771"/>
                  </a:cubicBezTo>
                  <a:cubicBezTo>
                    <a:pt x="9875" y="77136"/>
                    <a:pt x="10270" y="77531"/>
                    <a:pt x="10756" y="77774"/>
                  </a:cubicBezTo>
                  <a:cubicBezTo>
                    <a:pt x="10392" y="77774"/>
                    <a:pt x="9875" y="77652"/>
                    <a:pt x="9511" y="77652"/>
                  </a:cubicBezTo>
                  <a:cubicBezTo>
                    <a:pt x="8264" y="76870"/>
                    <a:pt x="4946" y="74722"/>
                    <a:pt x="3040" y="74722"/>
                  </a:cubicBezTo>
                  <a:cubicBezTo>
                    <a:pt x="2206" y="74722"/>
                    <a:pt x="1642" y="75135"/>
                    <a:pt x="1642" y="76254"/>
                  </a:cubicBezTo>
                  <a:cubicBezTo>
                    <a:pt x="1574" y="78088"/>
                    <a:pt x="3212" y="78590"/>
                    <a:pt x="5032" y="78590"/>
                  </a:cubicBezTo>
                  <a:cubicBezTo>
                    <a:pt x="6500" y="78590"/>
                    <a:pt x="8086" y="78264"/>
                    <a:pt x="8994" y="78047"/>
                  </a:cubicBezTo>
                  <a:cubicBezTo>
                    <a:pt x="9116" y="78169"/>
                    <a:pt x="9389" y="78169"/>
                    <a:pt x="9511" y="78169"/>
                  </a:cubicBezTo>
                  <a:lnTo>
                    <a:pt x="9632" y="78169"/>
                  </a:lnTo>
                  <a:lnTo>
                    <a:pt x="9632" y="78290"/>
                  </a:lnTo>
                  <a:cubicBezTo>
                    <a:pt x="10392" y="78412"/>
                    <a:pt x="11151" y="78533"/>
                    <a:pt x="11789" y="78655"/>
                  </a:cubicBezTo>
                  <a:cubicBezTo>
                    <a:pt x="10908" y="78928"/>
                    <a:pt x="9997" y="79566"/>
                    <a:pt x="9237" y="80174"/>
                  </a:cubicBezTo>
                  <a:cubicBezTo>
                    <a:pt x="8630" y="80812"/>
                    <a:pt x="7475" y="82209"/>
                    <a:pt x="8235" y="83091"/>
                  </a:cubicBezTo>
                  <a:cubicBezTo>
                    <a:pt x="8406" y="83262"/>
                    <a:pt x="8610" y="83331"/>
                    <a:pt x="8829" y="83331"/>
                  </a:cubicBezTo>
                  <a:cubicBezTo>
                    <a:pt x="9580" y="83331"/>
                    <a:pt x="10508" y="82515"/>
                    <a:pt x="10908" y="82209"/>
                  </a:cubicBezTo>
                  <a:cubicBezTo>
                    <a:pt x="11395" y="81966"/>
                    <a:pt x="11911" y="81450"/>
                    <a:pt x="12428" y="81085"/>
                  </a:cubicBezTo>
                  <a:cubicBezTo>
                    <a:pt x="12914" y="80569"/>
                    <a:pt x="13309" y="79809"/>
                    <a:pt x="13947" y="79293"/>
                  </a:cubicBezTo>
                  <a:lnTo>
                    <a:pt x="13947" y="79171"/>
                  </a:lnTo>
                  <a:cubicBezTo>
                    <a:pt x="15587" y="79414"/>
                    <a:pt x="17228" y="79688"/>
                    <a:pt x="18869" y="80052"/>
                  </a:cubicBezTo>
                  <a:cubicBezTo>
                    <a:pt x="17866" y="80174"/>
                    <a:pt x="16985" y="80447"/>
                    <a:pt x="16073" y="80690"/>
                  </a:cubicBezTo>
                  <a:cubicBezTo>
                    <a:pt x="14949" y="81085"/>
                    <a:pt x="12428" y="81966"/>
                    <a:pt x="12549" y="83486"/>
                  </a:cubicBezTo>
                  <a:cubicBezTo>
                    <a:pt x="12549" y="84687"/>
                    <a:pt x="13429" y="85204"/>
                    <a:pt x="14401" y="85204"/>
                  </a:cubicBezTo>
                  <a:cubicBezTo>
                    <a:pt x="14756" y="85204"/>
                    <a:pt x="15124" y="85135"/>
                    <a:pt x="15466" y="85005"/>
                  </a:cubicBezTo>
                  <a:cubicBezTo>
                    <a:pt x="16468" y="84488"/>
                    <a:pt x="17350" y="83850"/>
                    <a:pt x="18231" y="83091"/>
                  </a:cubicBezTo>
                  <a:cubicBezTo>
                    <a:pt x="19507" y="82088"/>
                    <a:pt x="20509" y="81450"/>
                    <a:pt x="22302" y="80933"/>
                  </a:cubicBezTo>
                  <a:cubicBezTo>
                    <a:pt x="22302" y="80812"/>
                    <a:pt x="22423" y="80812"/>
                    <a:pt x="22423" y="80812"/>
                  </a:cubicBezTo>
                  <a:cubicBezTo>
                    <a:pt x="24064" y="81207"/>
                    <a:pt x="25583" y="81571"/>
                    <a:pt x="27224" y="82088"/>
                  </a:cubicBezTo>
                  <a:cubicBezTo>
                    <a:pt x="24945" y="82604"/>
                    <a:pt x="22910" y="84124"/>
                    <a:pt x="21390" y="85643"/>
                  </a:cubicBezTo>
                  <a:cubicBezTo>
                    <a:pt x="20631" y="86250"/>
                    <a:pt x="18747" y="88924"/>
                    <a:pt x="20783" y="89441"/>
                  </a:cubicBezTo>
                  <a:cubicBezTo>
                    <a:pt x="20902" y="89457"/>
                    <a:pt x="21021" y="89465"/>
                    <a:pt x="21141" y="89465"/>
                  </a:cubicBezTo>
                  <a:cubicBezTo>
                    <a:pt x="22797" y="89465"/>
                    <a:pt x="24515" y="87973"/>
                    <a:pt x="25705" y="87010"/>
                  </a:cubicBezTo>
                  <a:cubicBezTo>
                    <a:pt x="27224" y="85886"/>
                    <a:pt x="28865" y="84488"/>
                    <a:pt x="30141" y="82969"/>
                  </a:cubicBezTo>
                  <a:cubicBezTo>
                    <a:pt x="32419" y="83850"/>
                    <a:pt x="34577" y="84883"/>
                    <a:pt x="36855" y="86007"/>
                  </a:cubicBezTo>
                  <a:cubicBezTo>
                    <a:pt x="39377" y="89046"/>
                    <a:pt x="42051" y="91962"/>
                    <a:pt x="44816" y="94606"/>
                  </a:cubicBezTo>
                  <a:cubicBezTo>
                    <a:pt x="44841" y="94637"/>
                    <a:pt x="44878" y="94650"/>
                    <a:pt x="44920" y="94650"/>
                  </a:cubicBezTo>
                  <a:cubicBezTo>
                    <a:pt x="45079" y="94650"/>
                    <a:pt x="45307" y="94459"/>
                    <a:pt x="45211" y="94363"/>
                  </a:cubicBezTo>
                  <a:cubicBezTo>
                    <a:pt x="44451" y="93360"/>
                    <a:pt x="43691" y="92327"/>
                    <a:pt x="42810" y="91324"/>
                  </a:cubicBezTo>
                  <a:lnTo>
                    <a:pt x="42810" y="91203"/>
                  </a:lnTo>
                  <a:cubicBezTo>
                    <a:pt x="41656" y="88408"/>
                    <a:pt x="41413" y="85643"/>
                    <a:pt x="41413" y="82726"/>
                  </a:cubicBezTo>
                  <a:cubicBezTo>
                    <a:pt x="42051" y="82331"/>
                    <a:pt x="42415" y="81845"/>
                    <a:pt x="42932" y="81571"/>
                  </a:cubicBezTo>
                  <a:cubicBezTo>
                    <a:pt x="43296" y="81207"/>
                    <a:pt x="43813" y="81085"/>
                    <a:pt x="44178" y="80933"/>
                  </a:cubicBezTo>
                  <a:cubicBezTo>
                    <a:pt x="45454" y="80569"/>
                    <a:pt x="46608" y="80174"/>
                    <a:pt x="47732" y="79566"/>
                  </a:cubicBezTo>
                  <a:cubicBezTo>
                    <a:pt x="49008" y="78928"/>
                    <a:pt x="50528" y="77014"/>
                    <a:pt x="48492" y="76133"/>
                  </a:cubicBezTo>
                  <a:cubicBezTo>
                    <a:pt x="48205" y="75985"/>
                    <a:pt x="47896" y="75922"/>
                    <a:pt x="47577" y="75922"/>
                  </a:cubicBezTo>
                  <a:cubicBezTo>
                    <a:pt x="46781" y="75922"/>
                    <a:pt x="45926" y="76315"/>
                    <a:pt x="45211" y="76771"/>
                  </a:cubicBezTo>
                  <a:cubicBezTo>
                    <a:pt x="44816" y="76893"/>
                    <a:pt x="44451" y="77136"/>
                    <a:pt x="44056" y="77531"/>
                  </a:cubicBezTo>
                  <a:cubicBezTo>
                    <a:pt x="43691" y="77774"/>
                    <a:pt x="43418" y="78047"/>
                    <a:pt x="43175" y="78290"/>
                  </a:cubicBezTo>
                  <a:cubicBezTo>
                    <a:pt x="42658" y="78533"/>
                    <a:pt x="42172" y="79171"/>
                    <a:pt x="41534" y="79809"/>
                  </a:cubicBezTo>
                  <a:cubicBezTo>
                    <a:pt x="41656" y="78807"/>
                    <a:pt x="41777" y="77774"/>
                    <a:pt x="41777" y="76771"/>
                  </a:cubicBezTo>
                  <a:cubicBezTo>
                    <a:pt x="41899" y="76133"/>
                    <a:pt x="41899" y="75616"/>
                    <a:pt x="41899" y="75009"/>
                  </a:cubicBezTo>
                  <a:cubicBezTo>
                    <a:pt x="43053" y="74249"/>
                    <a:pt x="44056" y="73338"/>
                    <a:pt x="45454" y="72973"/>
                  </a:cubicBezTo>
                  <a:cubicBezTo>
                    <a:pt x="46730" y="72578"/>
                    <a:pt x="47975" y="72214"/>
                    <a:pt x="49130" y="71576"/>
                  </a:cubicBezTo>
                  <a:cubicBezTo>
                    <a:pt x="50254" y="71059"/>
                    <a:pt x="52411" y="68932"/>
                    <a:pt x="50771" y="67656"/>
                  </a:cubicBezTo>
                  <a:cubicBezTo>
                    <a:pt x="50390" y="67341"/>
                    <a:pt x="49963" y="67216"/>
                    <a:pt x="49519" y="67216"/>
                  </a:cubicBezTo>
                  <a:cubicBezTo>
                    <a:pt x="48334" y="67216"/>
                    <a:pt x="47020" y="68106"/>
                    <a:pt x="46092" y="68659"/>
                  </a:cubicBezTo>
                  <a:cubicBezTo>
                    <a:pt x="44937" y="69418"/>
                    <a:pt x="43296" y="70573"/>
                    <a:pt x="42294" y="71971"/>
                  </a:cubicBezTo>
                  <a:cubicBezTo>
                    <a:pt x="42537" y="70451"/>
                    <a:pt x="42932" y="68932"/>
                    <a:pt x="43296" y="67413"/>
                  </a:cubicBezTo>
                  <a:cubicBezTo>
                    <a:pt x="44178" y="67140"/>
                    <a:pt x="44694" y="66380"/>
                    <a:pt x="45575" y="66137"/>
                  </a:cubicBezTo>
                  <a:cubicBezTo>
                    <a:pt x="46608" y="65894"/>
                    <a:pt x="47611" y="65742"/>
                    <a:pt x="48613" y="65377"/>
                  </a:cubicBezTo>
                  <a:cubicBezTo>
                    <a:pt x="49889" y="65134"/>
                    <a:pt x="52168" y="64496"/>
                    <a:pt x="52168" y="62856"/>
                  </a:cubicBezTo>
                  <a:cubicBezTo>
                    <a:pt x="52111" y="61947"/>
                    <a:pt x="51505" y="61668"/>
                    <a:pt x="50791" y="61668"/>
                  </a:cubicBezTo>
                  <a:cubicBezTo>
                    <a:pt x="50001" y="61668"/>
                    <a:pt x="49076" y="62010"/>
                    <a:pt x="48613" y="62218"/>
                  </a:cubicBezTo>
                  <a:cubicBezTo>
                    <a:pt x="46851" y="62856"/>
                    <a:pt x="45089" y="63980"/>
                    <a:pt x="43934" y="65499"/>
                  </a:cubicBezTo>
                  <a:lnTo>
                    <a:pt x="43813" y="65499"/>
                  </a:lnTo>
                  <a:cubicBezTo>
                    <a:pt x="44178" y="64496"/>
                    <a:pt x="44572" y="63342"/>
                    <a:pt x="45089" y="62339"/>
                  </a:cubicBezTo>
                  <a:cubicBezTo>
                    <a:pt x="45575" y="62096"/>
                    <a:pt x="45970" y="61580"/>
                    <a:pt x="46335" y="60942"/>
                  </a:cubicBezTo>
                  <a:cubicBezTo>
                    <a:pt x="47094" y="59939"/>
                    <a:pt x="48127" y="59179"/>
                    <a:pt x="48887" y="58146"/>
                  </a:cubicBezTo>
                  <a:cubicBezTo>
                    <a:pt x="49646" y="57265"/>
                    <a:pt x="49494" y="55108"/>
                    <a:pt x="47975" y="55108"/>
                  </a:cubicBezTo>
                  <a:cubicBezTo>
                    <a:pt x="47900" y="55103"/>
                    <a:pt x="47825" y="55100"/>
                    <a:pt x="47751" y="55100"/>
                  </a:cubicBezTo>
                  <a:cubicBezTo>
                    <a:pt x="44512" y="55100"/>
                    <a:pt x="43197" y="60238"/>
                    <a:pt x="44178" y="62704"/>
                  </a:cubicBezTo>
                  <a:cubicBezTo>
                    <a:pt x="43934" y="63463"/>
                    <a:pt x="43691" y="64101"/>
                    <a:pt x="43418" y="64739"/>
                  </a:cubicBezTo>
                  <a:cubicBezTo>
                    <a:pt x="43053" y="63858"/>
                    <a:pt x="42658" y="62856"/>
                    <a:pt x="42294" y="61944"/>
                  </a:cubicBezTo>
                  <a:cubicBezTo>
                    <a:pt x="41974" y="61330"/>
                    <a:pt x="41416" y="60557"/>
                    <a:pt x="40749" y="60557"/>
                  </a:cubicBezTo>
                  <a:cubicBezTo>
                    <a:pt x="40591" y="60557"/>
                    <a:pt x="40427" y="60600"/>
                    <a:pt x="40258" y="60698"/>
                  </a:cubicBezTo>
                  <a:cubicBezTo>
                    <a:pt x="39134" y="61337"/>
                    <a:pt x="39499" y="62704"/>
                    <a:pt x="40015" y="63615"/>
                  </a:cubicBezTo>
                  <a:cubicBezTo>
                    <a:pt x="40653" y="64861"/>
                    <a:pt x="41656" y="65894"/>
                    <a:pt x="42810" y="66654"/>
                  </a:cubicBezTo>
                  <a:cubicBezTo>
                    <a:pt x="42172" y="68537"/>
                    <a:pt x="41777" y="70451"/>
                    <a:pt x="41534" y="72335"/>
                  </a:cubicBezTo>
                  <a:cubicBezTo>
                    <a:pt x="41139" y="71059"/>
                    <a:pt x="40653" y="69813"/>
                    <a:pt x="40258" y="68659"/>
                  </a:cubicBezTo>
                  <a:cubicBezTo>
                    <a:pt x="39894" y="67535"/>
                    <a:pt x="39377" y="65894"/>
                    <a:pt x="38101" y="65499"/>
                  </a:cubicBezTo>
                  <a:cubicBezTo>
                    <a:pt x="37953" y="65437"/>
                    <a:pt x="37817" y="65408"/>
                    <a:pt x="37693" y="65408"/>
                  </a:cubicBezTo>
                  <a:cubicBezTo>
                    <a:pt x="36538" y="65408"/>
                    <a:pt x="36351" y="67852"/>
                    <a:pt x="36460" y="68537"/>
                  </a:cubicBezTo>
                  <a:cubicBezTo>
                    <a:pt x="37098" y="71454"/>
                    <a:pt x="39134" y="73338"/>
                    <a:pt x="41018" y="75373"/>
                  </a:cubicBezTo>
                  <a:cubicBezTo>
                    <a:pt x="41018" y="75768"/>
                    <a:pt x="41018" y="76254"/>
                    <a:pt x="40896" y="76771"/>
                  </a:cubicBezTo>
                  <a:cubicBezTo>
                    <a:pt x="40896" y="77531"/>
                    <a:pt x="40775" y="78533"/>
                    <a:pt x="40653" y="79414"/>
                  </a:cubicBezTo>
                  <a:cubicBezTo>
                    <a:pt x="40380" y="79050"/>
                    <a:pt x="40137" y="78655"/>
                    <a:pt x="40015" y="78169"/>
                  </a:cubicBezTo>
                  <a:cubicBezTo>
                    <a:pt x="39620" y="77136"/>
                    <a:pt x="39256" y="76254"/>
                    <a:pt x="38617" y="75373"/>
                  </a:cubicBezTo>
                  <a:cubicBezTo>
                    <a:pt x="38179" y="74496"/>
                    <a:pt x="37382" y="73634"/>
                    <a:pt x="36521" y="73634"/>
                  </a:cubicBezTo>
                  <a:cubicBezTo>
                    <a:pt x="36130" y="73634"/>
                    <a:pt x="35726" y="73812"/>
                    <a:pt x="35336" y="74249"/>
                  </a:cubicBezTo>
                  <a:cubicBezTo>
                    <a:pt x="34182" y="75373"/>
                    <a:pt x="36096" y="77531"/>
                    <a:pt x="36855" y="78412"/>
                  </a:cubicBezTo>
                  <a:cubicBezTo>
                    <a:pt x="37736" y="79414"/>
                    <a:pt x="39012" y="80933"/>
                    <a:pt x="40532" y="81328"/>
                  </a:cubicBezTo>
                  <a:cubicBezTo>
                    <a:pt x="40258" y="83972"/>
                    <a:pt x="40258" y="86767"/>
                    <a:pt x="41139" y="89167"/>
                  </a:cubicBezTo>
                  <a:cubicBezTo>
                    <a:pt x="37220" y="84367"/>
                    <a:pt x="33179" y="79688"/>
                    <a:pt x="30019" y="74371"/>
                  </a:cubicBezTo>
                  <a:cubicBezTo>
                    <a:pt x="28865" y="72730"/>
                    <a:pt x="27983" y="70937"/>
                    <a:pt x="27102" y="69297"/>
                  </a:cubicBezTo>
                  <a:cubicBezTo>
                    <a:pt x="27224" y="69175"/>
                    <a:pt x="27224" y="69175"/>
                    <a:pt x="27224" y="69054"/>
                  </a:cubicBezTo>
                  <a:cubicBezTo>
                    <a:pt x="26859" y="65894"/>
                    <a:pt x="26859" y="62856"/>
                    <a:pt x="27102" y="59665"/>
                  </a:cubicBezTo>
                  <a:cubicBezTo>
                    <a:pt x="27345" y="59301"/>
                    <a:pt x="27740" y="59058"/>
                    <a:pt x="28227" y="58784"/>
                  </a:cubicBezTo>
                  <a:cubicBezTo>
                    <a:pt x="29503" y="58146"/>
                    <a:pt x="37098" y="57144"/>
                    <a:pt x="35701" y="54622"/>
                  </a:cubicBezTo>
                  <a:cubicBezTo>
                    <a:pt x="35412" y="54099"/>
                    <a:pt x="34905" y="53895"/>
                    <a:pt x="34294" y="53895"/>
                  </a:cubicBezTo>
                  <a:cubicBezTo>
                    <a:pt x="32525" y="53895"/>
                    <a:pt x="29883" y="55608"/>
                    <a:pt x="29138" y="56263"/>
                  </a:cubicBezTo>
                  <a:cubicBezTo>
                    <a:pt x="28378" y="56901"/>
                    <a:pt x="27740" y="57782"/>
                    <a:pt x="27224" y="58663"/>
                  </a:cubicBezTo>
                  <a:cubicBezTo>
                    <a:pt x="27467" y="56627"/>
                    <a:pt x="27862" y="54743"/>
                    <a:pt x="28227" y="52708"/>
                  </a:cubicBezTo>
                  <a:cubicBezTo>
                    <a:pt x="28622" y="52343"/>
                    <a:pt x="29138" y="51948"/>
                    <a:pt x="29503" y="51584"/>
                  </a:cubicBezTo>
                  <a:cubicBezTo>
                    <a:pt x="30505" y="51067"/>
                    <a:pt x="37615" y="47786"/>
                    <a:pt x="35458" y="46145"/>
                  </a:cubicBezTo>
                  <a:cubicBezTo>
                    <a:pt x="35260" y="45995"/>
                    <a:pt x="35030" y="45929"/>
                    <a:pt x="34778" y="45929"/>
                  </a:cubicBezTo>
                  <a:cubicBezTo>
                    <a:pt x="33091" y="45929"/>
                    <a:pt x="30407" y="48903"/>
                    <a:pt x="29746" y="49670"/>
                  </a:cubicBezTo>
                  <a:cubicBezTo>
                    <a:pt x="29381" y="50186"/>
                    <a:pt x="28986" y="50703"/>
                    <a:pt x="28500" y="51310"/>
                  </a:cubicBezTo>
                  <a:cubicBezTo>
                    <a:pt x="28986" y="49305"/>
                    <a:pt x="29624" y="47269"/>
                    <a:pt x="30262" y="45234"/>
                  </a:cubicBezTo>
                  <a:cubicBezTo>
                    <a:pt x="30505" y="45112"/>
                    <a:pt x="30657" y="44991"/>
                    <a:pt x="30900" y="44869"/>
                  </a:cubicBezTo>
                  <a:cubicBezTo>
                    <a:pt x="32176" y="43866"/>
                    <a:pt x="36734" y="41952"/>
                    <a:pt x="36734" y="40312"/>
                  </a:cubicBezTo>
                  <a:cubicBezTo>
                    <a:pt x="36768" y="39812"/>
                    <a:pt x="36527" y="39625"/>
                    <a:pt x="36153" y="39625"/>
                  </a:cubicBezTo>
                  <a:cubicBezTo>
                    <a:pt x="35206" y="39625"/>
                    <a:pt x="33406" y="40823"/>
                    <a:pt x="33057" y="41193"/>
                  </a:cubicBezTo>
                  <a:cubicBezTo>
                    <a:pt x="32176" y="41831"/>
                    <a:pt x="31417" y="42590"/>
                    <a:pt x="30779" y="43471"/>
                  </a:cubicBezTo>
                  <a:cubicBezTo>
                    <a:pt x="31143" y="42590"/>
                    <a:pt x="31417" y="41588"/>
                    <a:pt x="31781" y="40676"/>
                  </a:cubicBezTo>
                  <a:lnTo>
                    <a:pt x="32936" y="39552"/>
                  </a:lnTo>
                  <a:cubicBezTo>
                    <a:pt x="33851" y="38388"/>
                    <a:pt x="37623" y="31230"/>
                    <a:pt x="35393" y="31230"/>
                  </a:cubicBezTo>
                  <a:cubicBezTo>
                    <a:pt x="35179" y="31230"/>
                    <a:pt x="34909" y="31296"/>
                    <a:pt x="34577" y="31440"/>
                  </a:cubicBezTo>
                  <a:cubicBezTo>
                    <a:pt x="31143" y="32837"/>
                    <a:pt x="31538" y="37152"/>
                    <a:pt x="31265" y="40190"/>
                  </a:cubicBezTo>
                  <a:cubicBezTo>
                    <a:pt x="31022" y="40950"/>
                    <a:pt x="30657" y="41588"/>
                    <a:pt x="30384" y="42347"/>
                  </a:cubicBezTo>
                  <a:cubicBezTo>
                    <a:pt x="30384" y="40993"/>
                    <a:pt x="30304" y="37662"/>
                    <a:pt x="29335" y="37662"/>
                  </a:cubicBezTo>
                  <a:cubicBezTo>
                    <a:pt x="29109" y="37662"/>
                    <a:pt x="28834" y="37844"/>
                    <a:pt x="28500" y="38276"/>
                  </a:cubicBezTo>
                  <a:cubicBezTo>
                    <a:pt x="27345" y="39795"/>
                    <a:pt x="28622" y="42955"/>
                    <a:pt x="29381" y="44869"/>
                  </a:cubicBezTo>
                  <a:cubicBezTo>
                    <a:pt x="28743" y="46631"/>
                    <a:pt x="28105" y="48545"/>
                    <a:pt x="27467" y="50429"/>
                  </a:cubicBezTo>
                  <a:lnTo>
                    <a:pt x="27467" y="50065"/>
                  </a:lnTo>
                  <a:cubicBezTo>
                    <a:pt x="27122" y="48970"/>
                    <a:pt x="27103" y="42775"/>
                    <a:pt x="25267" y="42775"/>
                  </a:cubicBezTo>
                  <a:cubicBezTo>
                    <a:pt x="25165" y="42775"/>
                    <a:pt x="25058" y="42794"/>
                    <a:pt x="24945" y="42833"/>
                  </a:cubicBezTo>
                  <a:cubicBezTo>
                    <a:pt x="23061" y="43471"/>
                    <a:pt x="24581" y="47269"/>
                    <a:pt x="25067" y="48272"/>
                  </a:cubicBezTo>
                  <a:cubicBezTo>
                    <a:pt x="25583" y="49426"/>
                    <a:pt x="26343" y="50551"/>
                    <a:pt x="27224" y="51584"/>
                  </a:cubicBezTo>
                  <a:cubicBezTo>
                    <a:pt x="26707" y="53467"/>
                    <a:pt x="26221" y="55503"/>
                    <a:pt x="26100" y="57387"/>
                  </a:cubicBezTo>
                  <a:cubicBezTo>
                    <a:pt x="25705" y="55625"/>
                    <a:pt x="26100" y="53862"/>
                    <a:pt x="25340" y="52070"/>
                  </a:cubicBezTo>
                  <a:cubicBezTo>
                    <a:pt x="25052" y="51338"/>
                    <a:pt x="24036" y="49797"/>
                    <a:pt x="23212" y="49797"/>
                  </a:cubicBezTo>
                  <a:cubicBezTo>
                    <a:pt x="22907" y="49797"/>
                    <a:pt x="22629" y="50009"/>
                    <a:pt x="22423" y="50551"/>
                  </a:cubicBezTo>
                  <a:cubicBezTo>
                    <a:pt x="21542" y="52708"/>
                    <a:pt x="23305" y="56263"/>
                    <a:pt x="24429" y="58025"/>
                  </a:cubicBezTo>
                  <a:cubicBezTo>
                    <a:pt x="24824" y="58663"/>
                    <a:pt x="25340" y="59179"/>
                    <a:pt x="25826" y="59817"/>
                  </a:cubicBezTo>
                  <a:cubicBezTo>
                    <a:pt x="25583" y="62582"/>
                    <a:pt x="25826" y="65256"/>
                    <a:pt x="26464" y="67899"/>
                  </a:cubicBezTo>
                  <a:cubicBezTo>
                    <a:pt x="24064" y="62704"/>
                    <a:pt x="22302" y="57265"/>
                    <a:pt x="21390" y="51584"/>
                  </a:cubicBezTo>
                  <a:cubicBezTo>
                    <a:pt x="20145" y="44474"/>
                    <a:pt x="19871" y="36392"/>
                    <a:pt x="21147" y="28675"/>
                  </a:cubicBezTo>
                  <a:cubicBezTo>
                    <a:pt x="21907" y="27520"/>
                    <a:pt x="22788" y="26396"/>
                    <a:pt x="23669" y="25363"/>
                  </a:cubicBezTo>
                  <a:cubicBezTo>
                    <a:pt x="24186" y="25485"/>
                    <a:pt x="24702" y="25485"/>
                    <a:pt x="25067" y="25485"/>
                  </a:cubicBezTo>
                  <a:cubicBezTo>
                    <a:pt x="25722" y="25556"/>
                    <a:pt x="27461" y="25761"/>
                    <a:pt x="29150" y="25761"/>
                  </a:cubicBezTo>
                  <a:cubicBezTo>
                    <a:pt x="31063" y="25761"/>
                    <a:pt x="32912" y="25498"/>
                    <a:pt x="33057" y="24482"/>
                  </a:cubicBezTo>
                  <a:cubicBezTo>
                    <a:pt x="33179" y="23723"/>
                    <a:pt x="31819" y="23404"/>
                    <a:pt x="30080" y="23404"/>
                  </a:cubicBezTo>
                  <a:cubicBezTo>
                    <a:pt x="28340" y="23404"/>
                    <a:pt x="26221" y="23723"/>
                    <a:pt x="24824" y="24239"/>
                  </a:cubicBezTo>
                  <a:cubicBezTo>
                    <a:pt x="26221" y="22842"/>
                    <a:pt x="27740" y="21565"/>
                    <a:pt x="29260" y="20320"/>
                  </a:cubicBezTo>
                  <a:cubicBezTo>
                    <a:pt x="29746" y="20441"/>
                    <a:pt x="30141" y="20563"/>
                    <a:pt x="30505" y="20684"/>
                  </a:cubicBezTo>
                  <a:cubicBezTo>
                    <a:pt x="30944" y="20788"/>
                    <a:pt x="32038" y="20918"/>
                    <a:pt x="33163" y="20918"/>
                  </a:cubicBezTo>
                  <a:cubicBezTo>
                    <a:pt x="34688" y="20918"/>
                    <a:pt x="36269" y="20678"/>
                    <a:pt x="36339" y="19803"/>
                  </a:cubicBezTo>
                  <a:cubicBezTo>
                    <a:pt x="36392" y="18919"/>
                    <a:pt x="35584" y="18614"/>
                    <a:pt x="34499" y="18614"/>
                  </a:cubicBezTo>
                  <a:cubicBezTo>
                    <a:pt x="33087" y="18614"/>
                    <a:pt x="31206" y="19131"/>
                    <a:pt x="30141" y="19560"/>
                  </a:cubicBezTo>
                  <a:cubicBezTo>
                    <a:pt x="31265" y="18649"/>
                    <a:pt x="32298" y="17768"/>
                    <a:pt x="33300" y="16887"/>
                  </a:cubicBezTo>
                  <a:cubicBezTo>
                    <a:pt x="34060" y="16643"/>
                    <a:pt x="34698" y="16248"/>
                    <a:pt x="35336" y="16127"/>
                  </a:cubicBezTo>
                  <a:cubicBezTo>
                    <a:pt x="36855" y="15762"/>
                    <a:pt x="37979" y="15610"/>
                    <a:pt x="39134" y="14365"/>
                  </a:cubicBezTo>
                  <a:cubicBezTo>
                    <a:pt x="40247" y="12840"/>
                    <a:pt x="39664" y="11894"/>
                    <a:pt x="38353" y="11894"/>
                  </a:cubicBezTo>
                  <a:cubicBezTo>
                    <a:pt x="38018" y="11894"/>
                    <a:pt x="37634" y="11956"/>
                    <a:pt x="37220" y="12086"/>
                  </a:cubicBezTo>
                  <a:cubicBezTo>
                    <a:pt x="35579" y="12724"/>
                    <a:pt x="34698" y="13727"/>
                    <a:pt x="33939" y="15246"/>
                  </a:cubicBezTo>
                  <a:cubicBezTo>
                    <a:pt x="33817" y="15489"/>
                    <a:pt x="33695" y="15884"/>
                    <a:pt x="33544" y="16127"/>
                  </a:cubicBezTo>
                  <a:cubicBezTo>
                    <a:pt x="32419" y="17008"/>
                    <a:pt x="31265" y="17889"/>
                    <a:pt x="30141" y="18649"/>
                  </a:cubicBezTo>
                  <a:cubicBezTo>
                    <a:pt x="30384" y="18406"/>
                    <a:pt x="30505" y="18041"/>
                    <a:pt x="30779" y="17646"/>
                  </a:cubicBezTo>
                  <a:cubicBezTo>
                    <a:pt x="31265" y="17130"/>
                    <a:pt x="32298" y="15884"/>
                    <a:pt x="32024" y="15003"/>
                  </a:cubicBezTo>
                  <a:cubicBezTo>
                    <a:pt x="31908" y="14567"/>
                    <a:pt x="31673" y="14402"/>
                    <a:pt x="31377" y="14402"/>
                  </a:cubicBezTo>
                  <a:cubicBezTo>
                    <a:pt x="31054" y="14402"/>
                    <a:pt x="30658" y="14597"/>
                    <a:pt x="30262" y="14851"/>
                  </a:cubicBezTo>
                  <a:cubicBezTo>
                    <a:pt x="28743" y="16005"/>
                    <a:pt x="28986" y="18041"/>
                    <a:pt x="28743" y="19682"/>
                  </a:cubicBezTo>
                  <a:cubicBezTo>
                    <a:pt x="27983" y="20320"/>
                    <a:pt x="27345" y="20806"/>
                    <a:pt x="26586" y="21322"/>
                  </a:cubicBezTo>
                  <a:cubicBezTo>
                    <a:pt x="26221" y="21687"/>
                    <a:pt x="25826" y="21960"/>
                    <a:pt x="25340" y="22325"/>
                  </a:cubicBezTo>
                  <a:lnTo>
                    <a:pt x="25340" y="22325"/>
                  </a:lnTo>
                  <a:cubicBezTo>
                    <a:pt x="25583" y="22082"/>
                    <a:pt x="25705" y="21839"/>
                    <a:pt x="25826" y="21565"/>
                  </a:cubicBezTo>
                  <a:cubicBezTo>
                    <a:pt x="26285" y="20891"/>
                    <a:pt x="28040" y="16929"/>
                    <a:pt x="26549" y="16929"/>
                  </a:cubicBezTo>
                  <a:cubicBezTo>
                    <a:pt x="26362" y="16929"/>
                    <a:pt x="26124" y="16991"/>
                    <a:pt x="25826" y="17130"/>
                  </a:cubicBezTo>
                  <a:cubicBezTo>
                    <a:pt x="23821" y="18163"/>
                    <a:pt x="23305" y="21839"/>
                    <a:pt x="23548" y="23966"/>
                  </a:cubicBezTo>
                  <a:cubicBezTo>
                    <a:pt x="22788" y="24725"/>
                    <a:pt x="22028" y="25637"/>
                    <a:pt x="21542" y="26396"/>
                  </a:cubicBezTo>
                  <a:cubicBezTo>
                    <a:pt x="22545" y="21322"/>
                    <a:pt x="24307" y="16370"/>
                    <a:pt x="26707" y="12086"/>
                  </a:cubicBezTo>
                  <a:lnTo>
                    <a:pt x="26981" y="12086"/>
                  </a:lnTo>
                  <a:cubicBezTo>
                    <a:pt x="28378" y="11570"/>
                    <a:pt x="35458" y="11570"/>
                    <a:pt x="34698" y="9169"/>
                  </a:cubicBezTo>
                  <a:cubicBezTo>
                    <a:pt x="34498" y="8492"/>
                    <a:pt x="33950" y="8228"/>
                    <a:pt x="33225" y="8228"/>
                  </a:cubicBezTo>
                  <a:cubicBezTo>
                    <a:pt x="31643" y="8228"/>
                    <a:pt x="29220" y="9487"/>
                    <a:pt x="27740" y="10445"/>
                  </a:cubicBezTo>
                  <a:cubicBezTo>
                    <a:pt x="28378" y="9412"/>
                    <a:pt x="29138" y="8410"/>
                    <a:pt x="29898" y="7529"/>
                  </a:cubicBezTo>
                  <a:cubicBezTo>
                    <a:pt x="31417" y="7134"/>
                    <a:pt x="33179" y="7012"/>
                    <a:pt x="34698" y="6374"/>
                  </a:cubicBezTo>
                  <a:cubicBezTo>
                    <a:pt x="35458" y="6131"/>
                    <a:pt x="36339" y="5128"/>
                    <a:pt x="35458" y="4490"/>
                  </a:cubicBezTo>
                  <a:cubicBezTo>
                    <a:pt x="35238" y="4312"/>
                    <a:pt x="34974" y="4243"/>
                    <a:pt x="34693" y="4243"/>
                  </a:cubicBezTo>
                  <a:cubicBezTo>
                    <a:pt x="34157" y="4243"/>
                    <a:pt x="33555" y="4495"/>
                    <a:pt x="33057" y="4733"/>
                  </a:cubicBezTo>
                  <a:cubicBezTo>
                    <a:pt x="32784" y="4855"/>
                    <a:pt x="32419" y="4976"/>
                    <a:pt x="32176" y="5250"/>
                  </a:cubicBezTo>
                  <a:cubicBezTo>
                    <a:pt x="31903" y="5371"/>
                    <a:pt x="31660" y="5615"/>
                    <a:pt x="31265" y="5736"/>
                  </a:cubicBezTo>
                  <a:cubicBezTo>
                    <a:pt x="31781" y="5250"/>
                    <a:pt x="32176" y="4733"/>
                    <a:pt x="32662" y="4369"/>
                  </a:cubicBezTo>
                  <a:cubicBezTo>
                    <a:pt x="32936" y="4095"/>
                    <a:pt x="33300" y="3974"/>
                    <a:pt x="33544" y="3852"/>
                  </a:cubicBezTo>
                  <a:cubicBezTo>
                    <a:pt x="33939" y="3609"/>
                    <a:pt x="34303" y="3457"/>
                    <a:pt x="34820" y="3336"/>
                  </a:cubicBezTo>
                  <a:cubicBezTo>
                    <a:pt x="35215" y="3093"/>
                    <a:pt x="35579" y="2850"/>
                    <a:pt x="36096" y="2576"/>
                  </a:cubicBezTo>
                  <a:cubicBezTo>
                    <a:pt x="36582" y="2212"/>
                    <a:pt x="37979" y="1452"/>
                    <a:pt x="37736" y="571"/>
                  </a:cubicBezTo>
                  <a:cubicBezTo>
                    <a:pt x="37635" y="141"/>
                    <a:pt x="37224" y="1"/>
                    <a:pt x="36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rot="967018">
              <a:off x="-562198" y="-463799"/>
              <a:ext cx="1310304" cy="2420783"/>
            </a:xfrm>
            <a:custGeom>
              <a:avLst/>
              <a:gdLst/>
              <a:ahLst/>
              <a:cxnLst/>
              <a:rect l="l" t="t" r="r" b="b"/>
              <a:pathLst>
                <a:path w="52412" h="96831" extrusionOk="0">
                  <a:moveTo>
                    <a:pt x="46578" y="1"/>
                  </a:moveTo>
                  <a:lnTo>
                    <a:pt x="46578" y="1"/>
                  </a:lnTo>
                  <a:cubicBezTo>
                    <a:pt x="44815" y="1246"/>
                    <a:pt x="44056" y="3404"/>
                    <a:pt x="42415" y="4801"/>
                  </a:cubicBezTo>
                  <a:cubicBezTo>
                    <a:pt x="40896" y="5956"/>
                    <a:pt x="39225" y="5956"/>
                    <a:pt x="37979" y="7323"/>
                  </a:cubicBezTo>
                  <a:cubicBezTo>
                    <a:pt x="36339" y="8994"/>
                    <a:pt x="35184" y="11121"/>
                    <a:pt x="34425" y="13399"/>
                  </a:cubicBezTo>
                  <a:cubicBezTo>
                    <a:pt x="33543" y="16316"/>
                    <a:pt x="32784" y="19628"/>
                    <a:pt x="32024" y="22666"/>
                  </a:cubicBezTo>
                  <a:cubicBezTo>
                    <a:pt x="31265" y="24307"/>
                    <a:pt x="30505" y="25948"/>
                    <a:pt x="29867" y="27710"/>
                  </a:cubicBezTo>
                  <a:cubicBezTo>
                    <a:pt x="29867" y="26829"/>
                    <a:pt x="30110" y="25948"/>
                    <a:pt x="30262" y="25066"/>
                  </a:cubicBezTo>
                  <a:cubicBezTo>
                    <a:pt x="30505" y="23426"/>
                    <a:pt x="31143" y="21633"/>
                    <a:pt x="31143" y="20114"/>
                  </a:cubicBezTo>
                  <a:cubicBezTo>
                    <a:pt x="31143" y="18352"/>
                    <a:pt x="29989" y="17197"/>
                    <a:pt x="29503" y="15557"/>
                  </a:cubicBezTo>
                  <a:cubicBezTo>
                    <a:pt x="28591" y="11759"/>
                    <a:pt x="31265" y="8082"/>
                    <a:pt x="29746" y="3920"/>
                  </a:cubicBezTo>
                  <a:lnTo>
                    <a:pt x="29746" y="3920"/>
                  </a:lnTo>
                  <a:cubicBezTo>
                    <a:pt x="29108" y="5044"/>
                    <a:pt x="28865" y="6442"/>
                    <a:pt x="28348" y="7718"/>
                  </a:cubicBezTo>
                  <a:cubicBezTo>
                    <a:pt x="26312" y="12397"/>
                    <a:pt x="25948" y="15830"/>
                    <a:pt x="27832" y="20509"/>
                  </a:cubicBezTo>
                  <a:cubicBezTo>
                    <a:pt x="28743" y="22909"/>
                    <a:pt x="29503" y="25309"/>
                    <a:pt x="29624" y="27983"/>
                  </a:cubicBezTo>
                  <a:cubicBezTo>
                    <a:pt x="28348" y="31143"/>
                    <a:pt x="27224" y="34303"/>
                    <a:pt x="26069" y="37584"/>
                  </a:cubicBezTo>
                  <a:cubicBezTo>
                    <a:pt x="26312" y="36460"/>
                    <a:pt x="26707" y="35579"/>
                    <a:pt x="26312" y="34181"/>
                  </a:cubicBezTo>
                  <a:cubicBezTo>
                    <a:pt x="25705" y="32024"/>
                    <a:pt x="25826" y="31386"/>
                    <a:pt x="25948" y="29107"/>
                  </a:cubicBezTo>
                  <a:cubicBezTo>
                    <a:pt x="26069" y="26829"/>
                    <a:pt x="25067" y="25066"/>
                    <a:pt x="23548" y="23426"/>
                  </a:cubicBezTo>
                  <a:cubicBezTo>
                    <a:pt x="21147" y="21147"/>
                    <a:pt x="21269" y="19628"/>
                    <a:pt x="21390" y="16195"/>
                  </a:cubicBezTo>
                  <a:cubicBezTo>
                    <a:pt x="21390" y="12913"/>
                    <a:pt x="21147" y="9602"/>
                    <a:pt x="21147" y="6320"/>
                  </a:cubicBezTo>
                  <a:cubicBezTo>
                    <a:pt x="20236" y="8234"/>
                    <a:pt x="20236" y="10361"/>
                    <a:pt x="19871" y="12275"/>
                  </a:cubicBezTo>
                  <a:cubicBezTo>
                    <a:pt x="18595" y="18868"/>
                    <a:pt x="17714" y="22909"/>
                    <a:pt x="21390" y="28864"/>
                  </a:cubicBezTo>
                  <a:cubicBezTo>
                    <a:pt x="23153" y="31903"/>
                    <a:pt x="25553" y="35062"/>
                    <a:pt x="25705" y="38739"/>
                  </a:cubicBezTo>
                  <a:cubicBezTo>
                    <a:pt x="24793" y="41655"/>
                    <a:pt x="23912" y="44694"/>
                    <a:pt x="23153" y="47732"/>
                  </a:cubicBezTo>
                  <a:lnTo>
                    <a:pt x="23153" y="47215"/>
                  </a:lnTo>
                  <a:cubicBezTo>
                    <a:pt x="22788" y="43539"/>
                    <a:pt x="22150" y="39225"/>
                    <a:pt x="19993" y="36187"/>
                  </a:cubicBezTo>
                  <a:cubicBezTo>
                    <a:pt x="16073" y="30870"/>
                    <a:pt x="16073" y="23031"/>
                    <a:pt x="11881" y="17835"/>
                  </a:cubicBezTo>
                  <a:lnTo>
                    <a:pt x="11881" y="17835"/>
                  </a:lnTo>
                  <a:cubicBezTo>
                    <a:pt x="10999" y="19628"/>
                    <a:pt x="11637" y="21907"/>
                    <a:pt x="12032" y="23669"/>
                  </a:cubicBezTo>
                  <a:cubicBezTo>
                    <a:pt x="13278" y="29867"/>
                    <a:pt x="13552" y="35700"/>
                    <a:pt x="17076" y="40896"/>
                  </a:cubicBezTo>
                  <a:cubicBezTo>
                    <a:pt x="18869" y="43539"/>
                    <a:pt x="21633" y="46972"/>
                    <a:pt x="22666" y="50254"/>
                  </a:cubicBezTo>
                  <a:cubicBezTo>
                    <a:pt x="22150" y="52411"/>
                    <a:pt x="21633" y="54568"/>
                    <a:pt x="21269" y="56847"/>
                  </a:cubicBezTo>
                  <a:cubicBezTo>
                    <a:pt x="20874" y="55814"/>
                    <a:pt x="20631" y="54811"/>
                    <a:pt x="20114" y="53809"/>
                  </a:cubicBezTo>
                  <a:cubicBezTo>
                    <a:pt x="19112" y="51378"/>
                    <a:pt x="17714" y="50497"/>
                    <a:pt x="16195" y="48492"/>
                  </a:cubicBezTo>
                  <a:cubicBezTo>
                    <a:pt x="14797" y="46972"/>
                    <a:pt x="15192" y="45453"/>
                    <a:pt x="14797" y="43418"/>
                  </a:cubicBezTo>
                  <a:cubicBezTo>
                    <a:pt x="13916" y="38739"/>
                    <a:pt x="8721" y="36187"/>
                    <a:pt x="6077" y="32541"/>
                  </a:cubicBezTo>
                  <a:lnTo>
                    <a:pt x="6077" y="32541"/>
                  </a:lnTo>
                  <a:cubicBezTo>
                    <a:pt x="6442" y="33908"/>
                    <a:pt x="7475" y="34941"/>
                    <a:pt x="8235" y="36187"/>
                  </a:cubicBezTo>
                  <a:cubicBezTo>
                    <a:pt x="10878" y="40896"/>
                    <a:pt x="9997" y="47094"/>
                    <a:pt x="14311" y="51013"/>
                  </a:cubicBezTo>
                  <a:cubicBezTo>
                    <a:pt x="16195" y="52776"/>
                    <a:pt x="19993" y="54933"/>
                    <a:pt x="21147" y="57606"/>
                  </a:cubicBezTo>
                  <a:cubicBezTo>
                    <a:pt x="20995" y="58214"/>
                    <a:pt x="20874" y="58852"/>
                    <a:pt x="20752" y="59490"/>
                  </a:cubicBezTo>
                  <a:cubicBezTo>
                    <a:pt x="20509" y="61769"/>
                    <a:pt x="20114" y="63926"/>
                    <a:pt x="19871" y="66083"/>
                  </a:cubicBezTo>
                  <a:cubicBezTo>
                    <a:pt x="19628" y="65202"/>
                    <a:pt x="19233" y="64443"/>
                    <a:pt x="18869" y="63683"/>
                  </a:cubicBezTo>
                  <a:cubicBezTo>
                    <a:pt x="17957" y="61890"/>
                    <a:pt x="17471" y="59885"/>
                    <a:pt x="16438" y="58366"/>
                  </a:cubicBezTo>
                  <a:cubicBezTo>
                    <a:pt x="15314" y="56209"/>
                    <a:pt x="13035" y="55571"/>
                    <a:pt x="11516" y="53809"/>
                  </a:cubicBezTo>
                  <a:cubicBezTo>
                    <a:pt x="7840" y="49494"/>
                    <a:pt x="6715" y="42537"/>
                    <a:pt x="2280" y="39103"/>
                  </a:cubicBezTo>
                  <a:lnTo>
                    <a:pt x="2280" y="39103"/>
                  </a:lnTo>
                  <a:cubicBezTo>
                    <a:pt x="2006" y="41139"/>
                    <a:pt x="2158" y="43661"/>
                    <a:pt x="2644" y="45696"/>
                  </a:cubicBezTo>
                  <a:cubicBezTo>
                    <a:pt x="3282" y="48340"/>
                    <a:pt x="5318" y="50497"/>
                    <a:pt x="6564" y="52654"/>
                  </a:cubicBezTo>
                  <a:cubicBezTo>
                    <a:pt x="8083" y="55054"/>
                    <a:pt x="9480" y="57333"/>
                    <a:pt x="11881" y="58974"/>
                  </a:cubicBezTo>
                  <a:cubicBezTo>
                    <a:pt x="15192" y="61252"/>
                    <a:pt x="17714" y="63531"/>
                    <a:pt x="19871" y="66843"/>
                  </a:cubicBezTo>
                  <a:cubicBezTo>
                    <a:pt x="19628" y="69121"/>
                    <a:pt x="19355" y="71400"/>
                    <a:pt x="19233" y="73679"/>
                  </a:cubicBezTo>
                  <a:cubicBezTo>
                    <a:pt x="18990" y="73041"/>
                    <a:pt x="18595" y="72403"/>
                    <a:pt x="18109" y="71643"/>
                  </a:cubicBezTo>
                  <a:cubicBezTo>
                    <a:pt x="16073" y="68605"/>
                    <a:pt x="15435" y="65324"/>
                    <a:pt x="12032" y="63288"/>
                  </a:cubicBezTo>
                  <a:cubicBezTo>
                    <a:pt x="7840" y="60766"/>
                    <a:pt x="4285" y="57211"/>
                    <a:pt x="1" y="54690"/>
                  </a:cubicBezTo>
                  <a:lnTo>
                    <a:pt x="1" y="54690"/>
                  </a:lnTo>
                  <a:cubicBezTo>
                    <a:pt x="122" y="56695"/>
                    <a:pt x="1642" y="58366"/>
                    <a:pt x="2766" y="59885"/>
                  </a:cubicBezTo>
                  <a:cubicBezTo>
                    <a:pt x="4801" y="62528"/>
                    <a:pt x="6715" y="65688"/>
                    <a:pt x="9602" y="67724"/>
                  </a:cubicBezTo>
                  <a:cubicBezTo>
                    <a:pt x="11881" y="69365"/>
                    <a:pt x="14797" y="69608"/>
                    <a:pt x="16833" y="71400"/>
                  </a:cubicBezTo>
                  <a:cubicBezTo>
                    <a:pt x="17836" y="72281"/>
                    <a:pt x="18474" y="73557"/>
                    <a:pt x="19233" y="74682"/>
                  </a:cubicBezTo>
                  <a:cubicBezTo>
                    <a:pt x="19112" y="77720"/>
                    <a:pt x="18990" y="80758"/>
                    <a:pt x="19112" y="83796"/>
                  </a:cubicBezTo>
                  <a:cubicBezTo>
                    <a:pt x="19112" y="87837"/>
                    <a:pt x="19233" y="92152"/>
                    <a:pt x="19750" y="96344"/>
                  </a:cubicBezTo>
                  <a:cubicBezTo>
                    <a:pt x="20114" y="96466"/>
                    <a:pt x="20509" y="96709"/>
                    <a:pt x="20995" y="96831"/>
                  </a:cubicBezTo>
                  <a:cubicBezTo>
                    <a:pt x="20509" y="92911"/>
                    <a:pt x="19993" y="88870"/>
                    <a:pt x="19871" y="84799"/>
                  </a:cubicBezTo>
                  <a:cubicBezTo>
                    <a:pt x="19871" y="81275"/>
                    <a:pt x="19871" y="77841"/>
                    <a:pt x="20114" y="74438"/>
                  </a:cubicBezTo>
                  <a:cubicBezTo>
                    <a:pt x="20631" y="73922"/>
                    <a:pt x="21390" y="73679"/>
                    <a:pt x="22028" y="73405"/>
                  </a:cubicBezTo>
                  <a:cubicBezTo>
                    <a:pt x="25553" y="71886"/>
                    <a:pt x="29229" y="71522"/>
                    <a:pt x="32905" y="70519"/>
                  </a:cubicBezTo>
                  <a:cubicBezTo>
                    <a:pt x="39225" y="68848"/>
                    <a:pt x="42901" y="64169"/>
                    <a:pt x="46578" y="58974"/>
                  </a:cubicBezTo>
                  <a:lnTo>
                    <a:pt x="46578" y="58974"/>
                  </a:lnTo>
                  <a:cubicBezTo>
                    <a:pt x="42142" y="61890"/>
                    <a:pt x="36187" y="61526"/>
                    <a:pt x="31629" y="64048"/>
                  </a:cubicBezTo>
                  <a:cubicBezTo>
                    <a:pt x="27345" y="66448"/>
                    <a:pt x="22909" y="70003"/>
                    <a:pt x="20114" y="74043"/>
                  </a:cubicBezTo>
                  <a:cubicBezTo>
                    <a:pt x="20236" y="71765"/>
                    <a:pt x="20388" y="69365"/>
                    <a:pt x="20631" y="67086"/>
                  </a:cubicBezTo>
                  <a:cubicBezTo>
                    <a:pt x="21390" y="66205"/>
                    <a:pt x="23031" y="65962"/>
                    <a:pt x="23912" y="65202"/>
                  </a:cubicBezTo>
                  <a:cubicBezTo>
                    <a:pt x="25431" y="64048"/>
                    <a:pt x="26829" y="62012"/>
                    <a:pt x="28591" y="61404"/>
                  </a:cubicBezTo>
                  <a:cubicBezTo>
                    <a:pt x="28994" y="61267"/>
                    <a:pt x="29424" y="61220"/>
                    <a:pt x="29870" y="61220"/>
                  </a:cubicBezTo>
                  <a:cubicBezTo>
                    <a:pt x="30862" y="61220"/>
                    <a:pt x="31929" y="61454"/>
                    <a:pt x="32935" y="61454"/>
                  </a:cubicBezTo>
                  <a:cubicBezTo>
                    <a:pt x="33183" y="61454"/>
                    <a:pt x="33427" y="61440"/>
                    <a:pt x="33665" y="61404"/>
                  </a:cubicBezTo>
                  <a:cubicBezTo>
                    <a:pt x="37463" y="61009"/>
                    <a:pt x="44420" y="56330"/>
                    <a:pt x="45180" y="52289"/>
                  </a:cubicBezTo>
                  <a:lnTo>
                    <a:pt x="45180" y="52289"/>
                  </a:lnTo>
                  <a:cubicBezTo>
                    <a:pt x="43175" y="52532"/>
                    <a:pt x="41504" y="54052"/>
                    <a:pt x="39620" y="55054"/>
                  </a:cubicBezTo>
                  <a:cubicBezTo>
                    <a:pt x="35063" y="57606"/>
                    <a:pt x="29108" y="56847"/>
                    <a:pt x="25067" y="60371"/>
                  </a:cubicBezTo>
                  <a:cubicBezTo>
                    <a:pt x="23426" y="61769"/>
                    <a:pt x="21633" y="63926"/>
                    <a:pt x="20752" y="65962"/>
                  </a:cubicBezTo>
                  <a:cubicBezTo>
                    <a:pt x="20995" y="63926"/>
                    <a:pt x="21269" y="61769"/>
                    <a:pt x="21633" y="59733"/>
                  </a:cubicBezTo>
                  <a:lnTo>
                    <a:pt x="21633" y="59247"/>
                  </a:lnTo>
                  <a:cubicBezTo>
                    <a:pt x="22271" y="58731"/>
                    <a:pt x="23031" y="58609"/>
                    <a:pt x="23669" y="58214"/>
                  </a:cubicBezTo>
                  <a:cubicBezTo>
                    <a:pt x="27467" y="56452"/>
                    <a:pt x="30384" y="54811"/>
                    <a:pt x="34546" y="53657"/>
                  </a:cubicBezTo>
                  <a:cubicBezTo>
                    <a:pt x="39377" y="52289"/>
                    <a:pt x="45059" y="45180"/>
                    <a:pt x="45454" y="40136"/>
                  </a:cubicBezTo>
                  <a:lnTo>
                    <a:pt x="45454" y="40136"/>
                  </a:lnTo>
                  <a:cubicBezTo>
                    <a:pt x="43782" y="41017"/>
                    <a:pt x="42263" y="42537"/>
                    <a:pt x="40896" y="43782"/>
                  </a:cubicBezTo>
                  <a:cubicBezTo>
                    <a:pt x="36825" y="47580"/>
                    <a:pt x="31143" y="47580"/>
                    <a:pt x="27072" y="51651"/>
                  </a:cubicBezTo>
                  <a:cubicBezTo>
                    <a:pt x="25826" y="52897"/>
                    <a:pt x="23153" y="55571"/>
                    <a:pt x="21907" y="57971"/>
                  </a:cubicBezTo>
                  <a:cubicBezTo>
                    <a:pt x="22271" y="55449"/>
                    <a:pt x="22788" y="52897"/>
                    <a:pt x="23426" y="50375"/>
                  </a:cubicBezTo>
                  <a:cubicBezTo>
                    <a:pt x="24550" y="49373"/>
                    <a:pt x="26069" y="49099"/>
                    <a:pt x="27467" y="48492"/>
                  </a:cubicBezTo>
                  <a:cubicBezTo>
                    <a:pt x="29989" y="47215"/>
                    <a:pt x="31143" y="44694"/>
                    <a:pt x="33300" y="42901"/>
                  </a:cubicBezTo>
                  <a:cubicBezTo>
                    <a:pt x="35306" y="41382"/>
                    <a:pt x="37341" y="41139"/>
                    <a:pt x="39620" y="40379"/>
                  </a:cubicBezTo>
                  <a:cubicBezTo>
                    <a:pt x="44542" y="38617"/>
                    <a:pt x="50892" y="34424"/>
                    <a:pt x="50254" y="28864"/>
                  </a:cubicBezTo>
                  <a:lnTo>
                    <a:pt x="50254" y="28864"/>
                  </a:lnTo>
                  <a:cubicBezTo>
                    <a:pt x="48492" y="30748"/>
                    <a:pt x="46335" y="32541"/>
                    <a:pt x="44056" y="33786"/>
                  </a:cubicBezTo>
                  <a:cubicBezTo>
                    <a:pt x="38617" y="36825"/>
                    <a:pt x="33422" y="37979"/>
                    <a:pt x="28743" y="42263"/>
                  </a:cubicBezTo>
                  <a:cubicBezTo>
                    <a:pt x="26586" y="44299"/>
                    <a:pt x="24793" y="46577"/>
                    <a:pt x="23669" y="49251"/>
                  </a:cubicBezTo>
                  <a:cubicBezTo>
                    <a:pt x="24550" y="45453"/>
                    <a:pt x="25553" y="41655"/>
                    <a:pt x="26707" y="37979"/>
                  </a:cubicBezTo>
                  <a:cubicBezTo>
                    <a:pt x="29229" y="36338"/>
                    <a:pt x="31903" y="34667"/>
                    <a:pt x="34546" y="33300"/>
                  </a:cubicBezTo>
                  <a:cubicBezTo>
                    <a:pt x="37098" y="31903"/>
                    <a:pt x="40137" y="31143"/>
                    <a:pt x="42901" y="30262"/>
                  </a:cubicBezTo>
                  <a:cubicBezTo>
                    <a:pt x="44937" y="29502"/>
                    <a:pt x="46578" y="28986"/>
                    <a:pt x="48097" y="27467"/>
                  </a:cubicBezTo>
                  <a:cubicBezTo>
                    <a:pt x="49251" y="26191"/>
                    <a:pt x="52411" y="22393"/>
                    <a:pt x="51652" y="20236"/>
                  </a:cubicBezTo>
                  <a:cubicBezTo>
                    <a:pt x="51440" y="19677"/>
                    <a:pt x="51138" y="19460"/>
                    <a:pt x="50792" y="19460"/>
                  </a:cubicBezTo>
                  <a:cubicBezTo>
                    <a:pt x="49896" y="19460"/>
                    <a:pt x="48698" y="20910"/>
                    <a:pt x="47975" y="21633"/>
                  </a:cubicBezTo>
                  <a:cubicBezTo>
                    <a:pt x="45697" y="23790"/>
                    <a:pt x="43539" y="25431"/>
                    <a:pt x="40744" y="26950"/>
                  </a:cubicBezTo>
                  <a:cubicBezTo>
                    <a:pt x="36946" y="28864"/>
                    <a:pt x="30384" y="31508"/>
                    <a:pt x="27467" y="35579"/>
                  </a:cubicBezTo>
                  <a:cubicBezTo>
                    <a:pt x="28105" y="33786"/>
                    <a:pt x="28743" y="32024"/>
                    <a:pt x="29351" y="30262"/>
                  </a:cubicBezTo>
                  <a:cubicBezTo>
                    <a:pt x="31022" y="28591"/>
                    <a:pt x="33908" y="26829"/>
                    <a:pt x="35701" y="25704"/>
                  </a:cubicBezTo>
                  <a:cubicBezTo>
                    <a:pt x="38222" y="24033"/>
                    <a:pt x="41504" y="24307"/>
                    <a:pt x="44056" y="22514"/>
                  </a:cubicBezTo>
                  <a:cubicBezTo>
                    <a:pt x="46578" y="20874"/>
                    <a:pt x="50770" y="16195"/>
                    <a:pt x="50011" y="12913"/>
                  </a:cubicBezTo>
                  <a:cubicBezTo>
                    <a:pt x="49889" y="12362"/>
                    <a:pt x="49745" y="12149"/>
                    <a:pt x="49581" y="12149"/>
                  </a:cubicBezTo>
                  <a:cubicBezTo>
                    <a:pt x="49212" y="12149"/>
                    <a:pt x="48744" y="13222"/>
                    <a:pt x="48218" y="13916"/>
                  </a:cubicBezTo>
                  <a:cubicBezTo>
                    <a:pt x="46578" y="16438"/>
                    <a:pt x="44420" y="17957"/>
                    <a:pt x="41899" y="19476"/>
                  </a:cubicBezTo>
                  <a:cubicBezTo>
                    <a:pt x="38222" y="21633"/>
                    <a:pt x="32905" y="24307"/>
                    <a:pt x="30262" y="28105"/>
                  </a:cubicBezTo>
                  <a:cubicBezTo>
                    <a:pt x="31022" y="26069"/>
                    <a:pt x="31903" y="24033"/>
                    <a:pt x="32905" y="22028"/>
                  </a:cubicBezTo>
                  <a:cubicBezTo>
                    <a:pt x="33543" y="21269"/>
                    <a:pt x="34303" y="20509"/>
                    <a:pt x="35184" y="19871"/>
                  </a:cubicBezTo>
                  <a:cubicBezTo>
                    <a:pt x="36703" y="18595"/>
                    <a:pt x="37463" y="17471"/>
                    <a:pt x="38101" y="15678"/>
                  </a:cubicBezTo>
                  <a:cubicBezTo>
                    <a:pt x="38617" y="14037"/>
                    <a:pt x="38739" y="12518"/>
                    <a:pt x="40258" y="11394"/>
                  </a:cubicBezTo>
                  <a:cubicBezTo>
                    <a:pt x="41018" y="10878"/>
                    <a:pt x="41899" y="10635"/>
                    <a:pt x="42537" y="9754"/>
                  </a:cubicBezTo>
                  <a:cubicBezTo>
                    <a:pt x="43175" y="8842"/>
                    <a:pt x="43539" y="7718"/>
                    <a:pt x="44056" y="6837"/>
                  </a:cubicBezTo>
                  <a:cubicBezTo>
                    <a:pt x="45180" y="4801"/>
                    <a:pt x="46973" y="2401"/>
                    <a:pt x="46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46962"/>
          </p15:clr>
        </p15:guide>
        <p15:guide id="2" orient="horz" pos="340">
          <p15:clr>
            <a:srgbClr val="E46962"/>
          </p15:clr>
        </p15:guide>
        <p15:guide id="3" pos="5306">
          <p15:clr>
            <a:srgbClr val="E46962"/>
          </p15:clr>
        </p15:guide>
        <p15:guide id="4" orient="horz" pos="290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www.ncbi.nlm.nih.gov/books/NBK587174/"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p:nvPr>
        </p:nvSpPr>
        <p:spPr>
          <a:xfrm>
            <a:off x="388271" y="797388"/>
            <a:ext cx="8399477" cy="22703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Times New Roman" panose="02020603050405020304" pitchFamily="18" charset="0"/>
                <a:ea typeface="Tahoma" panose="020B0604030504040204" pitchFamily="34" charset="0"/>
                <a:cs typeface="Times New Roman" panose="02020603050405020304" pitchFamily="18" charset="0"/>
              </a:rPr>
              <a:t>A Prediction Model for Identifying Adolescent Substance Use Risk Based on Mental Health and Peer Influence</a:t>
            </a:r>
            <a:endParaRPr sz="3200" b="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377" name="Google Shape;377;p36"/>
          <p:cNvGrpSpPr/>
          <p:nvPr/>
        </p:nvGrpSpPr>
        <p:grpSpPr>
          <a:xfrm>
            <a:off x="7004656" y="3010586"/>
            <a:ext cx="2260604" cy="2057613"/>
            <a:chOff x="5029196" y="961136"/>
            <a:chExt cx="3691338" cy="3490101"/>
          </a:xfrm>
        </p:grpSpPr>
        <p:grpSp>
          <p:nvGrpSpPr>
            <p:cNvPr id="378" name="Google Shape;378;p36"/>
            <p:cNvGrpSpPr/>
            <p:nvPr/>
          </p:nvGrpSpPr>
          <p:grpSpPr>
            <a:xfrm rot="10800000">
              <a:off x="5176311" y="961136"/>
              <a:ext cx="3284377" cy="3221189"/>
              <a:chOff x="5342466" y="1853534"/>
              <a:chExt cx="619016" cy="607119"/>
            </a:xfrm>
          </p:grpSpPr>
          <p:sp>
            <p:nvSpPr>
              <p:cNvPr id="379" name="Google Shape;379;p36"/>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6"/>
            <p:cNvGrpSpPr/>
            <p:nvPr/>
          </p:nvGrpSpPr>
          <p:grpSpPr>
            <a:xfrm>
              <a:off x="5029196" y="1280662"/>
              <a:ext cx="3691338" cy="3170575"/>
              <a:chOff x="10254046" y="1664949"/>
              <a:chExt cx="3691338" cy="3170575"/>
            </a:xfrm>
          </p:grpSpPr>
          <p:sp>
            <p:nvSpPr>
              <p:cNvPr id="382" name="Google Shape;382;p36"/>
              <p:cNvSpPr/>
              <p:nvPr/>
            </p:nvSpPr>
            <p:spPr>
              <a:xfrm>
                <a:off x="12806763" y="2087165"/>
                <a:ext cx="400487" cy="394711"/>
              </a:xfrm>
              <a:custGeom>
                <a:avLst/>
                <a:gdLst/>
                <a:ahLst/>
                <a:cxnLst/>
                <a:rect l="l" t="t" r="r" b="b"/>
                <a:pathLst>
                  <a:path w="2912" h="2870" extrusionOk="0">
                    <a:moveTo>
                      <a:pt x="1695" y="1584"/>
                    </a:moveTo>
                    <a:cubicBezTo>
                      <a:pt x="2394" y="138"/>
                      <a:pt x="1252" y="1"/>
                      <a:pt x="693" y="1016"/>
                    </a:cubicBezTo>
                    <a:cubicBezTo>
                      <a:pt x="368" y="1612"/>
                      <a:pt x="1" y="2780"/>
                      <a:pt x="1" y="2780"/>
                    </a:cubicBezTo>
                    <a:cubicBezTo>
                      <a:pt x="1" y="2780"/>
                      <a:pt x="962" y="2869"/>
                      <a:pt x="1695" y="2745"/>
                    </a:cubicBezTo>
                    <a:cubicBezTo>
                      <a:pt x="2704" y="2579"/>
                      <a:pt x="2911" y="2081"/>
                      <a:pt x="2802" y="1881"/>
                    </a:cubicBezTo>
                    <a:cubicBezTo>
                      <a:pt x="2560" y="1431"/>
                      <a:pt x="1695" y="1584"/>
                      <a:pt x="1695" y="15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12770577" y="1664949"/>
                <a:ext cx="267496" cy="325396"/>
              </a:xfrm>
              <a:custGeom>
                <a:avLst/>
                <a:gdLst/>
                <a:ahLst/>
                <a:cxnLst/>
                <a:rect l="l" t="t" r="r" b="b"/>
                <a:pathLst>
                  <a:path w="1945" h="2366" extrusionOk="0">
                    <a:moveTo>
                      <a:pt x="977" y="1176"/>
                    </a:moveTo>
                    <a:cubicBezTo>
                      <a:pt x="1191" y="1"/>
                      <a:pt x="348" y="132"/>
                      <a:pt x="147" y="968"/>
                    </a:cubicBezTo>
                    <a:cubicBezTo>
                      <a:pt x="36" y="1453"/>
                      <a:pt x="1" y="2366"/>
                      <a:pt x="1" y="2366"/>
                    </a:cubicBezTo>
                    <a:cubicBezTo>
                      <a:pt x="1" y="2366"/>
                      <a:pt x="706" y="2241"/>
                      <a:pt x="1204" y="2014"/>
                    </a:cubicBezTo>
                    <a:cubicBezTo>
                      <a:pt x="1896" y="1695"/>
                      <a:pt x="1944" y="1294"/>
                      <a:pt x="1826" y="1169"/>
                    </a:cubicBezTo>
                    <a:cubicBezTo>
                      <a:pt x="1571" y="900"/>
                      <a:pt x="977" y="1176"/>
                      <a:pt x="977" y="11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12257187" y="1706757"/>
                <a:ext cx="402413" cy="484243"/>
              </a:xfrm>
              <a:custGeom>
                <a:avLst/>
                <a:gdLst/>
                <a:ahLst/>
                <a:cxnLst/>
                <a:rect l="l" t="t" r="r" b="b"/>
                <a:pathLst>
                  <a:path w="2926" h="3521" extrusionOk="0">
                    <a:moveTo>
                      <a:pt x="1515" y="1446"/>
                    </a:moveTo>
                    <a:cubicBezTo>
                      <a:pt x="823" y="1"/>
                      <a:pt x="0" y="804"/>
                      <a:pt x="443" y="1876"/>
                    </a:cubicBezTo>
                    <a:cubicBezTo>
                      <a:pt x="699" y="2498"/>
                      <a:pt x="1376" y="3520"/>
                      <a:pt x="1376" y="3520"/>
                    </a:cubicBezTo>
                    <a:cubicBezTo>
                      <a:pt x="1376" y="3520"/>
                      <a:pt x="2048" y="2830"/>
                      <a:pt x="2421" y="2179"/>
                    </a:cubicBezTo>
                    <a:cubicBezTo>
                      <a:pt x="2926" y="1295"/>
                      <a:pt x="2662" y="817"/>
                      <a:pt x="2441" y="776"/>
                    </a:cubicBezTo>
                    <a:cubicBezTo>
                      <a:pt x="1937" y="679"/>
                      <a:pt x="1515" y="1446"/>
                      <a:pt x="1515" y="14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10521521" y="3417454"/>
                <a:ext cx="350014" cy="265570"/>
              </a:xfrm>
              <a:custGeom>
                <a:avLst/>
                <a:gdLst/>
                <a:ahLst/>
                <a:cxnLst/>
                <a:rect l="l" t="t" r="r" b="b"/>
                <a:pathLst>
                  <a:path w="2545" h="1931" extrusionOk="0">
                    <a:moveTo>
                      <a:pt x="2545" y="1930"/>
                    </a:moveTo>
                    <a:cubicBezTo>
                      <a:pt x="2545" y="1930"/>
                      <a:pt x="1210" y="1"/>
                      <a:pt x="947" y="29"/>
                    </a:cubicBezTo>
                    <a:cubicBezTo>
                      <a:pt x="684" y="50"/>
                      <a:pt x="713" y="333"/>
                      <a:pt x="933" y="610"/>
                    </a:cubicBezTo>
                    <a:cubicBezTo>
                      <a:pt x="933" y="610"/>
                      <a:pt x="532" y="167"/>
                      <a:pt x="263" y="333"/>
                    </a:cubicBezTo>
                    <a:cubicBezTo>
                      <a:pt x="1" y="492"/>
                      <a:pt x="595" y="1328"/>
                      <a:pt x="2545"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10373267" y="3493644"/>
                <a:ext cx="498271" cy="237789"/>
              </a:xfrm>
              <a:custGeom>
                <a:avLst/>
                <a:gdLst/>
                <a:ahLst/>
                <a:cxnLst/>
                <a:rect l="l" t="t" r="r" b="b"/>
                <a:pathLst>
                  <a:path w="3623" h="1729" extrusionOk="0">
                    <a:moveTo>
                      <a:pt x="3623" y="1376"/>
                    </a:moveTo>
                    <a:cubicBezTo>
                      <a:pt x="3623" y="1376"/>
                      <a:pt x="1402" y="1"/>
                      <a:pt x="697" y="91"/>
                    </a:cubicBezTo>
                    <a:cubicBezTo>
                      <a:pt x="0" y="180"/>
                      <a:pt x="463" y="471"/>
                      <a:pt x="607" y="547"/>
                    </a:cubicBezTo>
                    <a:cubicBezTo>
                      <a:pt x="607" y="547"/>
                      <a:pt x="173" y="477"/>
                      <a:pt x="138" y="713"/>
                    </a:cubicBezTo>
                    <a:cubicBezTo>
                      <a:pt x="110" y="940"/>
                      <a:pt x="505" y="1106"/>
                      <a:pt x="505" y="1106"/>
                    </a:cubicBezTo>
                    <a:cubicBezTo>
                      <a:pt x="505" y="1106"/>
                      <a:pt x="20" y="1134"/>
                      <a:pt x="83" y="1431"/>
                    </a:cubicBezTo>
                    <a:cubicBezTo>
                      <a:pt x="151" y="1728"/>
                      <a:pt x="2094" y="1667"/>
                      <a:pt x="3623" y="13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0388257" y="3682881"/>
                <a:ext cx="483280" cy="275748"/>
              </a:xfrm>
              <a:custGeom>
                <a:avLst/>
                <a:gdLst/>
                <a:ahLst/>
                <a:cxnLst/>
                <a:rect l="l" t="t" r="r" b="b"/>
                <a:pathLst>
                  <a:path w="3514" h="2005" extrusionOk="0">
                    <a:moveTo>
                      <a:pt x="3514" y="0"/>
                    </a:moveTo>
                    <a:cubicBezTo>
                      <a:pt x="3514" y="0"/>
                      <a:pt x="1127" y="195"/>
                      <a:pt x="651" y="367"/>
                    </a:cubicBezTo>
                    <a:cubicBezTo>
                      <a:pt x="173" y="546"/>
                      <a:pt x="1" y="926"/>
                      <a:pt x="354" y="961"/>
                    </a:cubicBezTo>
                    <a:cubicBezTo>
                      <a:pt x="354" y="961"/>
                      <a:pt x="112" y="1341"/>
                      <a:pt x="422" y="1507"/>
                    </a:cubicBezTo>
                    <a:cubicBezTo>
                      <a:pt x="727" y="1680"/>
                      <a:pt x="1107" y="1389"/>
                      <a:pt x="1107" y="1389"/>
                    </a:cubicBezTo>
                    <a:cubicBezTo>
                      <a:pt x="1107" y="1389"/>
                      <a:pt x="734" y="1854"/>
                      <a:pt x="1197" y="1929"/>
                    </a:cubicBezTo>
                    <a:cubicBezTo>
                      <a:pt x="1667" y="2005"/>
                      <a:pt x="2518" y="470"/>
                      <a:pt x="3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0636632" y="3682881"/>
                <a:ext cx="234901" cy="272172"/>
              </a:xfrm>
              <a:custGeom>
                <a:avLst/>
                <a:gdLst/>
                <a:ahLst/>
                <a:cxnLst/>
                <a:rect l="l" t="t" r="r" b="b"/>
                <a:pathLst>
                  <a:path w="1708" h="1979" extrusionOk="0">
                    <a:moveTo>
                      <a:pt x="1708" y="0"/>
                    </a:moveTo>
                    <a:cubicBezTo>
                      <a:pt x="1708" y="0"/>
                      <a:pt x="483" y="533"/>
                      <a:pt x="42" y="1549"/>
                    </a:cubicBezTo>
                    <a:cubicBezTo>
                      <a:pt x="42" y="1549"/>
                      <a:pt x="0" y="1978"/>
                      <a:pt x="332" y="1736"/>
                    </a:cubicBezTo>
                    <a:lnTo>
                      <a:pt x="524" y="1529"/>
                    </a:lnTo>
                    <a:cubicBezTo>
                      <a:pt x="524" y="1529"/>
                      <a:pt x="393" y="1929"/>
                      <a:pt x="622" y="1937"/>
                    </a:cubicBezTo>
                    <a:cubicBezTo>
                      <a:pt x="850" y="1950"/>
                      <a:pt x="974" y="1695"/>
                      <a:pt x="1030" y="1446"/>
                    </a:cubicBezTo>
                    <a:cubicBezTo>
                      <a:pt x="1030" y="1446"/>
                      <a:pt x="967" y="1812"/>
                      <a:pt x="1162" y="1756"/>
                    </a:cubicBezTo>
                    <a:cubicBezTo>
                      <a:pt x="1535" y="1653"/>
                      <a:pt x="1306" y="422"/>
                      <a:pt x="1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10566080" y="3651387"/>
                <a:ext cx="312056" cy="41259"/>
              </a:xfrm>
              <a:custGeom>
                <a:avLst/>
                <a:gdLst/>
                <a:ahLst/>
                <a:cxnLst/>
                <a:rect l="l" t="t" r="r" b="b"/>
                <a:pathLst>
                  <a:path w="2269" h="300" extrusionOk="0">
                    <a:moveTo>
                      <a:pt x="2262" y="291"/>
                    </a:moveTo>
                    <a:cubicBezTo>
                      <a:pt x="2234" y="271"/>
                      <a:pt x="2207" y="249"/>
                      <a:pt x="2172" y="229"/>
                    </a:cubicBezTo>
                    <a:cubicBezTo>
                      <a:pt x="2151" y="223"/>
                      <a:pt x="2124" y="208"/>
                      <a:pt x="2103" y="201"/>
                    </a:cubicBezTo>
                    <a:cubicBezTo>
                      <a:pt x="1875" y="112"/>
                      <a:pt x="1633" y="64"/>
                      <a:pt x="1391" y="35"/>
                    </a:cubicBezTo>
                    <a:cubicBezTo>
                      <a:pt x="1162" y="9"/>
                      <a:pt x="928" y="1"/>
                      <a:pt x="699" y="1"/>
                    </a:cubicBezTo>
                    <a:cubicBezTo>
                      <a:pt x="540" y="9"/>
                      <a:pt x="382" y="9"/>
                      <a:pt x="223" y="22"/>
                    </a:cubicBezTo>
                    <a:cubicBezTo>
                      <a:pt x="153" y="22"/>
                      <a:pt x="83" y="29"/>
                      <a:pt x="15" y="35"/>
                    </a:cubicBezTo>
                    <a:cubicBezTo>
                      <a:pt x="9" y="35"/>
                      <a:pt x="0" y="42"/>
                      <a:pt x="0" y="50"/>
                    </a:cubicBezTo>
                    <a:cubicBezTo>
                      <a:pt x="0" y="57"/>
                      <a:pt x="9" y="64"/>
                      <a:pt x="15" y="64"/>
                    </a:cubicBezTo>
                    <a:cubicBezTo>
                      <a:pt x="83" y="64"/>
                      <a:pt x="153" y="64"/>
                      <a:pt x="223" y="70"/>
                    </a:cubicBezTo>
                    <a:cubicBezTo>
                      <a:pt x="382" y="70"/>
                      <a:pt x="540" y="64"/>
                      <a:pt x="699" y="64"/>
                    </a:cubicBezTo>
                    <a:cubicBezTo>
                      <a:pt x="928" y="70"/>
                      <a:pt x="1155" y="77"/>
                      <a:pt x="1384" y="98"/>
                    </a:cubicBezTo>
                    <a:cubicBezTo>
                      <a:pt x="1618" y="125"/>
                      <a:pt x="1860" y="175"/>
                      <a:pt x="2083" y="249"/>
                    </a:cubicBezTo>
                    <a:cubicBezTo>
                      <a:pt x="2109" y="258"/>
                      <a:pt x="2131" y="264"/>
                      <a:pt x="2151" y="271"/>
                    </a:cubicBezTo>
                    <a:cubicBezTo>
                      <a:pt x="2192" y="284"/>
                      <a:pt x="2227" y="284"/>
                      <a:pt x="2262" y="299"/>
                    </a:cubicBezTo>
                    <a:lnTo>
                      <a:pt x="2269" y="2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10598399" y="3618243"/>
                <a:ext cx="131479" cy="14303"/>
              </a:xfrm>
              <a:custGeom>
                <a:avLst/>
                <a:gdLst/>
                <a:ahLst/>
                <a:cxnLst/>
                <a:rect l="l" t="t" r="r" b="b"/>
                <a:pathLst>
                  <a:path w="956" h="104" extrusionOk="0">
                    <a:moveTo>
                      <a:pt x="948" y="91"/>
                    </a:moveTo>
                    <a:cubicBezTo>
                      <a:pt x="948" y="84"/>
                      <a:pt x="948" y="91"/>
                      <a:pt x="948" y="91"/>
                    </a:cubicBezTo>
                    <a:cubicBezTo>
                      <a:pt x="948" y="84"/>
                      <a:pt x="942" y="84"/>
                      <a:pt x="942" y="84"/>
                    </a:cubicBezTo>
                    <a:cubicBezTo>
                      <a:pt x="927" y="76"/>
                      <a:pt x="907" y="76"/>
                      <a:pt x="894" y="76"/>
                    </a:cubicBezTo>
                    <a:cubicBezTo>
                      <a:pt x="728" y="49"/>
                      <a:pt x="553" y="27"/>
                      <a:pt x="388" y="14"/>
                    </a:cubicBezTo>
                    <a:cubicBezTo>
                      <a:pt x="326" y="14"/>
                      <a:pt x="263" y="8"/>
                      <a:pt x="202" y="8"/>
                    </a:cubicBezTo>
                    <a:cubicBezTo>
                      <a:pt x="139" y="1"/>
                      <a:pt x="71" y="8"/>
                      <a:pt x="8" y="8"/>
                    </a:cubicBezTo>
                    <a:cubicBezTo>
                      <a:pt x="1" y="8"/>
                      <a:pt x="1" y="14"/>
                      <a:pt x="1" y="21"/>
                    </a:cubicBezTo>
                    <a:cubicBezTo>
                      <a:pt x="1" y="21"/>
                      <a:pt x="1" y="27"/>
                      <a:pt x="8" y="27"/>
                    </a:cubicBezTo>
                    <a:cubicBezTo>
                      <a:pt x="71" y="34"/>
                      <a:pt x="125" y="42"/>
                      <a:pt x="188" y="42"/>
                    </a:cubicBezTo>
                    <a:cubicBezTo>
                      <a:pt x="215" y="49"/>
                      <a:pt x="237" y="49"/>
                      <a:pt x="263" y="49"/>
                    </a:cubicBezTo>
                    <a:cubicBezTo>
                      <a:pt x="457" y="62"/>
                      <a:pt x="658" y="76"/>
                      <a:pt x="852" y="97"/>
                    </a:cubicBezTo>
                    <a:cubicBezTo>
                      <a:pt x="879" y="97"/>
                      <a:pt x="914" y="104"/>
                      <a:pt x="942" y="104"/>
                    </a:cubicBezTo>
                    <a:lnTo>
                      <a:pt x="948" y="104"/>
                    </a:lnTo>
                    <a:lnTo>
                      <a:pt x="948" y="97"/>
                    </a:lnTo>
                    <a:lnTo>
                      <a:pt x="955" y="9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10564292" y="3581111"/>
                <a:ext cx="97096" cy="18154"/>
              </a:xfrm>
              <a:custGeom>
                <a:avLst/>
                <a:gdLst/>
                <a:ahLst/>
                <a:cxnLst/>
                <a:rect l="l" t="t" r="r" b="b"/>
                <a:pathLst>
                  <a:path w="706" h="132" extrusionOk="0">
                    <a:moveTo>
                      <a:pt x="705" y="118"/>
                    </a:moveTo>
                    <a:cubicBezTo>
                      <a:pt x="705" y="112"/>
                      <a:pt x="705" y="112"/>
                      <a:pt x="699" y="112"/>
                    </a:cubicBezTo>
                    <a:cubicBezTo>
                      <a:pt x="699" y="105"/>
                      <a:pt x="692" y="105"/>
                      <a:pt x="692" y="97"/>
                    </a:cubicBezTo>
                    <a:lnTo>
                      <a:pt x="670" y="97"/>
                    </a:lnTo>
                    <a:cubicBezTo>
                      <a:pt x="568" y="70"/>
                      <a:pt x="470" y="49"/>
                      <a:pt x="367" y="29"/>
                    </a:cubicBezTo>
                    <a:cubicBezTo>
                      <a:pt x="319" y="22"/>
                      <a:pt x="271" y="14"/>
                      <a:pt x="229" y="14"/>
                    </a:cubicBezTo>
                    <a:cubicBezTo>
                      <a:pt x="159" y="7"/>
                      <a:pt x="83" y="7"/>
                      <a:pt x="13" y="7"/>
                    </a:cubicBezTo>
                    <a:cubicBezTo>
                      <a:pt x="7" y="0"/>
                      <a:pt x="0" y="7"/>
                      <a:pt x="0" y="14"/>
                    </a:cubicBezTo>
                    <a:cubicBezTo>
                      <a:pt x="0" y="22"/>
                      <a:pt x="7" y="29"/>
                      <a:pt x="13" y="29"/>
                    </a:cubicBezTo>
                    <a:cubicBezTo>
                      <a:pt x="63" y="35"/>
                      <a:pt x="111" y="42"/>
                      <a:pt x="166" y="49"/>
                    </a:cubicBezTo>
                    <a:cubicBezTo>
                      <a:pt x="194" y="55"/>
                      <a:pt x="229" y="55"/>
                      <a:pt x="262" y="63"/>
                    </a:cubicBezTo>
                    <a:cubicBezTo>
                      <a:pt x="387" y="77"/>
                      <a:pt x="504" y="97"/>
                      <a:pt x="629" y="118"/>
                    </a:cubicBezTo>
                    <a:cubicBezTo>
                      <a:pt x="650" y="125"/>
                      <a:pt x="664" y="132"/>
                      <a:pt x="677" y="132"/>
                    </a:cubicBezTo>
                    <a:cubicBezTo>
                      <a:pt x="685" y="132"/>
                      <a:pt x="692" y="132"/>
                      <a:pt x="699" y="125"/>
                    </a:cubicBezTo>
                    <a:lnTo>
                      <a:pt x="705" y="118"/>
                    </a:lnTo>
                    <a:lnTo>
                      <a:pt x="705" y="1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10504468" y="3599127"/>
                <a:ext cx="37958" cy="4951"/>
              </a:xfrm>
              <a:custGeom>
                <a:avLst/>
                <a:gdLst/>
                <a:ahLst/>
                <a:cxnLst/>
                <a:rect l="l" t="t" r="r" b="b"/>
                <a:pathLst>
                  <a:path w="276" h="36" extrusionOk="0">
                    <a:moveTo>
                      <a:pt x="269" y="22"/>
                    </a:moveTo>
                    <a:cubicBezTo>
                      <a:pt x="262" y="15"/>
                      <a:pt x="256" y="15"/>
                      <a:pt x="241" y="15"/>
                    </a:cubicBezTo>
                    <a:cubicBezTo>
                      <a:pt x="234" y="7"/>
                      <a:pt x="228" y="7"/>
                      <a:pt x="221" y="7"/>
                    </a:cubicBezTo>
                    <a:cubicBezTo>
                      <a:pt x="151" y="1"/>
                      <a:pt x="83" y="1"/>
                      <a:pt x="14" y="1"/>
                    </a:cubicBezTo>
                    <a:cubicBezTo>
                      <a:pt x="0" y="1"/>
                      <a:pt x="0" y="7"/>
                      <a:pt x="0" y="15"/>
                    </a:cubicBezTo>
                    <a:cubicBezTo>
                      <a:pt x="0" y="22"/>
                      <a:pt x="7" y="29"/>
                      <a:pt x="14" y="29"/>
                    </a:cubicBezTo>
                    <a:cubicBezTo>
                      <a:pt x="83" y="29"/>
                      <a:pt x="151" y="35"/>
                      <a:pt x="214" y="35"/>
                    </a:cubicBezTo>
                    <a:lnTo>
                      <a:pt x="241" y="35"/>
                    </a:lnTo>
                    <a:cubicBezTo>
                      <a:pt x="256" y="29"/>
                      <a:pt x="262" y="29"/>
                      <a:pt x="269" y="29"/>
                    </a:cubicBezTo>
                    <a:lnTo>
                      <a:pt x="276"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0554665" y="3718088"/>
                <a:ext cx="214134" cy="82931"/>
              </a:xfrm>
              <a:custGeom>
                <a:avLst/>
                <a:gdLst/>
                <a:ahLst/>
                <a:cxnLst/>
                <a:rect l="l" t="t" r="r" b="b"/>
                <a:pathLst>
                  <a:path w="1557" h="603" extrusionOk="0">
                    <a:moveTo>
                      <a:pt x="1550" y="0"/>
                    </a:moveTo>
                    <a:lnTo>
                      <a:pt x="1494" y="0"/>
                    </a:lnTo>
                    <a:lnTo>
                      <a:pt x="1467" y="0"/>
                    </a:lnTo>
                    <a:cubicBezTo>
                      <a:pt x="1349" y="22"/>
                      <a:pt x="1225" y="48"/>
                      <a:pt x="1100" y="76"/>
                    </a:cubicBezTo>
                    <a:cubicBezTo>
                      <a:pt x="983" y="111"/>
                      <a:pt x="858" y="146"/>
                      <a:pt x="740" y="188"/>
                    </a:cubicBezTo>
                    <a:cubicBezTo>
                      <a:pt x="555" y="256"/>
                      <a:pt x="374" y="332"/>
                      <a:pt x="208" y="428"/>
                    </a:cubicBezTo>
                    <a:cubicBezTo>
                      <a:pt x="194" y="436"/>
                      <a:pt x="175" y="450"/>
                      <a:pt x="160" y="456"/>
                    </a:cubicBezTo>
                    <a:cubicBezTo>
                      <a:pt x="118" y="485"/>
                      <a:pt x="77" y="511"/>
                      <a:pt x="42" y="539"/>
                    </a:cubicBezTo>
                    <a:cubicBezTo>
                      <a:pt x="35" y="546"/>
                      <a:pt x="22" y="553"/>
                      <a:pt x="15" y="561"/>
                    </a:cubicBezTo>
                    <a:cubicBezTo>
                      <a:pt x="15" y="568"/>
                      <a:pt x="9" y="568"/>
                      <a:pt x="9" y="574"/>
                    </a:cubicBezTo>
                    <a:cubicBezTo>
                      <a:pt x="0" y="581"/>
                      <a:pt x="0" y="587"/>
                      <a:pt x="0" y="594"/>
                    </a:cubicBezTo>
                    <a:cubicBezTo>
                      <a:pt x="9" y="594"/>
                      <a:pt x="15" y="602"/>
                      <a:pt x="22" y="594"/>
                    </a:cubicBezTo>
                    <a:lnTo>
                      <a:pt x="35" y="594"/>
                    </a:lnTo>
                    <a:cubicBezTo>
                      <a:pt x="50" y="587"/>
                      <a:pt x="57" y="581"/>
                      <a:pt x="70" y="574"/>
                    </a:cubicBezTo>
                    <a:cubicBezTo>
                      <a:pt x="105" y="553"/>
                      <a:pt x="146" y="533"/>
                      <a:pt x="188" y="511"/>
                    </a:cubicBezTo>
                    <a:cubicBezTo>
                      <a:pt x="208" y="498"/>
                      <a:pt x="223" y="491"/>
                      <a:pt x="243" y="478"/>
                    </a:cubicBezTo>
                    <a:cubicBezTo>
                      <a:pt x="402" y="395"/>
                      <a:pt x="581" y="312"/>
                      <a:pt x="762" y="249"/>
                    </a:cubicBezTo>
                    <a:cubicBezTo>
                      <a:pt x="880" y="207"/>
                      <a:pt x="996" y="166"/>
                      <a:pt x="1114" y="131"/>
                    </a:cubicBezTo>
                    <a:cubicBezTo>
                      <a:pt x="1238" y="96"/>
                      <a:pt x="1356" y="70"/>
                      <a:pt x="1474" y="42"/>
                    </a:cubicBezTo>
                    <a:cubicBezTo>
                      <a:pt x="1480" y="42"/>
                      <a:pt x="1487" y="35"/>
                      <a:pt x="1502" y="35"/>
                    </a:cubicBezTo>
                    <a:cubicBezTo>
                      <a:pt x="1515" y="28"/>
                      <a:pt x="1535" y="22"/>
                      <a:pt x="1550" y="7"/>
                    </a:cubicBezTo>
                    <a:lnTo>
                      <a:pt x="1557"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0600324" y="3764572"/>
                <a:ext cx="75366" cy="51436"/>
              </a:xfrm>
              <a:custGeom>
                <a:avLst/>
                <a:gdLst/>
                <a:ahLst/>
                <a:cxnLst/>
                <a:rect l="l" t="t" r="r" b="b"/>
                <a:pathLst>
                  <a:path w="548" h="374" extrusionOk="0">
                    <a:moveTo>
                      <a:pt x="533" y="42"/>
                    </a:moveTo>
                    <a:lnTo>
                      <a:pt x="533" y="42"/>
                    </a:lnTo>
                    <a:lnTo>
                      <a:pt x="526" y="49"/>
                    </a:lnTo>
                    <a:cubicBezTo>
                      <a:pt x="513" y="64"/>
                      <a:pt x="498" y="70"/>
                      <a:pt x="485" y="77"/>
                    </a:cubicBezTo>
                    <a:cubicBezTo>
                      <a:pt x="374" y="147"/>
                      <a:pt x="271" y="215"/>
                      <a:pt x="166" y="284"/>
                    </a:cubicBezTo>
                    <a:cubicBezTo>
                      <a:pt x="146" y="298"/>
                      <a:pt x="125" y="312"/>
                      <a:pt x="111" y="319"/>
                    </a:cubicBezTo>
                    <a:cubicBezTo>
                      <a:pt x="83" y="339"/>
                      <a:pt x="57" y="354"/>
                      <a:pt x="28" y="374"/>
                    </a:cubicBezTo>
                    <a:cubicBezTo>
                      <a:pt x="22" y="374"/>
                      <a:pt x="9" y="374"/>
                      <a:pt x="9" y="367"/>
                    </a:cubicBezTo>
                    <a:cubicBezTo>
                      <a:pt x="0" y="361"/>
                      <a:pt x="0" y="354"/>
                      <a:pt x="9" y="347"/>
                    </a:cubicBezTo>
                    <a:cubicBezTo>
                      <a:pt x="42" y="326"/>
                      <a:pt x="70" y="298"/>
                      <a:pt x="105" y="271"/>
                    </a:cubicBezTo>
                    <a:cubicBezTo>
                      <a:pt x="153" y="236"/>
                      <a:pt x="201" y="201"/>
                      <a:pt x="257" y="173"/>
                    </a:cubicBezTo>
                    <a:cubicBezTo>
                      <a:pt x="332" y="125"/>
                      <a:pt x="408" y="77"/>
                      <a:pt x="491" y="35"/>
                    </a:cubicBezTo>
                    <a:cubicBezTo>
                      <a:pt x="498" y="29"/>
                      <a:pt x="506" y="22"/>
                      <a:pt x="513" y="22"/>
                    </a:cubicBezTo>
                    <a:lnTo>
                      <a:pt x="520" y="22"/>
                    </a:lnTo>
                    <a:lnTo>
                      <a:pt x="520" y="22"/>
                    </a:lnTo>
                    <a:lnTo>
                      <a:pt x="520" y="22"/>
                    </a:lnTo>
                    <a:lnTo>
                      <a:pt x="526" y="29"/>
                    </a:lnTo>
                    <a:lnTo>
                      <a:pt x="526" y="29"/>
                    </a:lnTo>
                    <a:lnTo>
                      <a:pt x="526" y="35"/>
                    </a:lnTo>
                    <a:lnTo>
                      <a:pt x="533" y="42"/>
                    </a:lnTo>
                    <a:lnTo>
                      <a:pt x="533" y="42"/>
                    </a:lnTo>
                    <a:lnTo>
                      <a:pt x="533" y="29"/>
                    </a:lnTo>
                    <a:lnTo>
                      <a:pt x="526" y="29"/>
                    </a:lnTo>
                    <a:lnTo>
                      <a:pt x="526" y="29"/>
                    </a:lnTo>
                    <a:lnTo>
                      <a:pt x="520" y="15"/>
                    </a:lnTo>
                    <a:lnTo>
                      <a:pt x="513" y="15"/>
                    </a:lnTo>
                    <a:cubicBezTo>
                      <a:pt x="513" y="7"/>
                      <a:pt x="513" y="1"/>
                      <a:pt x="520" y="7"/>
                    </a:cubicBezTo>
                    <a:cubicBezTo>
                      <a:pt x="526" y="15"/>
                      <a:pt x="533" y="22"/>
                      <a:pt x="539" y="22"/>
                    </a:cubicBezTo>
                    <a:cubicBezTo>
                      <a:pt x="539" y="29"/>
                      <a:pt x="548" y="35"/>
                      <a:pt x="539" y="35"/>
                    </a:cubicBezTo>
                    <a:lnTo>
                      <a:pt x="539" y="35"/>
                    </a:lnTo>
                    <a:cubicBezTo>
                      <a:pt x="539" y="42"/>
                      <a:pt x="539" y="57"/>
                      <a:pt x="533"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0634569" y="3797028"/>
                <a:ext cx="32457" cy="30394"/>
              </a:xfrm>
              <a:custGeom>
                <a:avLst/>
                <a:gdLst/>
                <a:ahLst/>
                <a:cxnLst/>
                <a:rect l="l" t="t" r="r" b="b"/>
                <a:pathLst>
                  <a:path w="236" h="221" extrusionOk="0">
                    <a:moveTo>
                      <a:pt x="229" y="7"/>
                    </a:moveTo>
                    <a:cubicBezTo>
                      <a:pt x="229" y="0"/>
                      <a:pt x="236" y="7"/>
                      <a:pt x="229" y="0"/>
                    </a:cubicBezTo>
                    <a:cubicBezTo>
                      <a:pt x="222" y="0"/>
                      <a:pt x="216" y="7"/>
                      <a:pt x="208" y="13"/>
                    </a:cubicBezTo>
                    <a:cubicBezTo>
                      <a:pt x="181" y="28"/>
                      <a:pt x="153" y="48"/>
                      <a:pt x="133" y="70"/>
                    </a:cubicBezTo>
                    <a:cubicBezTo>
                      <a:pt x="98" y="96"/>
                      <a:pt x="70" y="125"/>
                      <a:pt x="42" y="153"/>
                    </a:cubicBezTo>
                    <a:cubicBezTo>
                      <a:pt x="28" y="166"/>
                      <a:pt x="22" y="179"/>
                      <a:pt x="8" y="194"/>
                    </a:cubicBezTo>
                    <a:cubicBezTo>
                      <a:pt x="0" y="201"/>
                      <a:pt x="0" y="208"/>
                      <a:pt x="8" y="214"/>
                    </a:cubicBezTo>
                    <a:cubicBezTo>
                      <a:pt x="15" y="221"/>
                      <a:pt x="22" y="221"/>
                      <a:pt x="28" y="214"/>
                    </a:cubicBezTo>
                    <a:cubicBezTo>
                      <a:pt x="42" y="201"/>
                      <a:pt x="57" y="194"/>
                      <a:pt x="70" y="179"/>
                    </a:cubicBezTo>
                    <a:cubicBezTo>
                      <a:pt x="118" y="131"/>
                      <a:pt x="166" y="83"/>
                      <a:pt x="216" y="35"/>
                    </a:cubicBezTo>
                    <a:cubicBezTo>
                      <a:pt x="222" y="35"/>
                      <a:pt x="236" y="28"/>
                      <a:pt x="236" y="20"/>
                    </a:cubicBezTo>
                    <a:lnTo>
                      <a:pt x="236" y="13"/>
                    </a:lnTo>
                    <a:lnTo>
                      <a:pt x="236"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0694531" y="3734178"/>
                <a:ext cx="120889" cy="120889"/>
              </a:xfrm>
              <a:custGeom>
                <a:avLst/>
                <a:gdLst/>
                <a:ahLst/>
                <a:cxnLst/>
                <a:rect l="l" t="t" r="r" b="b"/>
                <a:pathLst>
                  <a:path w="879" h="879" extrusionOk="0">
                    <a:moveTo>
                      <a:pt x="872" y="1"/>
                    </a:moveTo>
                    <a:cubicBezTo>
                      <a:pt x="858" y="7"/>
                      <a:pt x="843" y="14"/>
                      <a:pt x="830" y="21"/>
                    </a:cubicBezTo>
                    <a:cubicBezTo>
                      <a:pt x="830" y="21"/>
                      <a:pt x="824" y="29"/>
                      <a:pt x="817" y="29"/>
                    </a:cubicBezTo>
                    <a:cubicBezTo>
                      <a:pt x="747" y="84"/>
                      <a:pt x="678" y="139"/>
                      <a:pt x="601" y="202"/>
                    </a:cubicBezTo>
                    <a:cubicBezTo>
                      <a:pt x="540" y="263"/>
                      <a:pt x="470" y="326"/>
                      <a:pt x="402" y="387"/>
                    </a:cubicBezTo>
                    <a:cubicBezTo>
                      <a:pt x="298" y="492"/>
                      <a:pt x="201" y="588"/>
                      <a:pt x="112" y="699"/>
                    </a:cubicBezTo>
                    <a:cubicBezTo>
                      <a:pt x="83" y="734"/>
                      <a:pt x="55" y="761"/>
                      <a:pt x="29" y="802"/>
                    </a:cubicBezTo>
                    <a:cubicBezTo>
                      <a:pt x="20" y="817"/>
                      <a:pt x="14" y="831"/>
                      <a:pt x="1" y="850"/>
                    </a:cubicBezTo>
                    <a:cubicBezTo>
                      <a:pt x="1" y="859"/>
                      <a:pt x="1" y="865"/>
                      <a:pt x="7" y="872"/>
                    </a:cubicBezTo>
                    <a:cubicBezTo>
                      <a:pt x="14" y="879"/>
                      <a:pt x="20" y="872"/>
                      <a:pt x="29" y="865"/>
                    </a:cubicBezTo>
                    <a:cubicBezTo>
                      <a:pt x="42" y="859"/>
                      <a:pt x="55" y="844"/>
                      <a:pt x="70" y="831"/>
                    </a:cubicBezTo>
                    <a:cubicBezTo>
                      <a:pt x="97" y="802"/>
                      <a:pt x="125" y="767"/>
                      <a:pt x="153" y="734"/>
                    </a:cubicBezTo>
                    <a:cubicBezTo>
                      <a:pt x="243" y="630"/>
                      <a:pt x="339" y="527"/>
                      <a:pt x="444" y="422"/>
                    </a:cubicBezTo>
                    <a:cubicBezTo>
                      <a:pt x="505" y="361"/>
                      <a:pt x="568" y="298"/>
                      <a:pt x="636" y="236"/>
                    </a:cubicBezTo>
                    <a:cubicBezTo>
                      <a:pt x="706" y="173"/>
                      <a:pt x="775" y="112"/>
                      <a:pt x="837" y="56"/>
                    </a:cubicBezTo>
                    <a:cubicBezTo>
                      <a:pt x="843" y="49"/>
                      <a:pt x="843" y="49"/>
                      <a:pt x="850" y="42"/>
                    </a:cubicBezTo>
                    <a:cubicBezTo>
                      <a:pt x="858" y="29"/>
                      <a:pt x="865" y="21"/>
                      <a:pt x="878" y="7"/>
                    </a:cubicBezTo>
                    <a:lnTo>
                      <a:pt x="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0759168" y="3787401"/>
                <a:ext cx="33420" cy="44835"/>
              </a:xfrm>
              <a:custGeom>
                <a:avLst/>
                <a:gdLst/>
                <a:ahLst/>
                <a:cxnLst/>
                <a:rect l="l" t="t" r="r" b="b"/>
                <a:pathLst>
                  <a:path w="243" h="326" extrusionOk="0">
                    <a:moveTo>
                      <a:pt x="236" y="0"/>
                    </a:moveTo>
                    <a:cubicBezTo>
                      <a:pt x="222" y="15"/>
                      <a:pt x="201" y="22"/>
                      <a:pt x="188" y="35"/>
                    </a:cubicBezTo>
                    <a:cubicBezTo>
                      <a:pt x="159" y="57"/>
                      <a:pt x="146" y="83"/>
                      <a:pt x="125" y="105"/>
                    </a:cubicBezTo>
                    <a:cubicBezTo>
                      <a:pt x="90" y="153"/>
                      <a:pt x="63" y="195"/>
                      <a:pt x="35" y="243"/>
                    </a:cubicBezTo>
                    <a:cubicBezTo>
                      <a:pt x="28" y="256"/>
                      <a:pt x="15" y="271"/>
                      <a:pt x="15" y="284"/>
                    </a:cubicBezTo>
                    <a:cubicBezTo>
                      <a:pt x="7" y="291"/>
                      <a:pt x="7" y="297"/>
                      <a:pt x="7" y="306"/>
                    </a:cubicBezTo>
                    <a:cubicBezTo>
                      <a:pt x="0" y="312"/>
                      <a:pt x="7" y="319"/>
                      <a:pt x="15" y="326"/>
                    </a:cubicBezTo>
                    <a:cubicBezTo>
                      <a:pt x="15" y="326"/>
                      <a:pt x="28" y="326"/>
                      <a:pt x="28" y="319"/>
                    </a:cubicBezTo>
                    <a:cubicBezTo>
                      <a:pt x="35" y="312"/>
                      <a:pt x="42" y="312"/>
                      <a:pt x="42" y="306"/>
                    </a:cubicBezTo>
                    <a:cubicBezTo>
                      <a:pt x="57" y="297"/>
                      <a:pt x="63" y="284"/>
                      <a:pt x="70" y="271"/>
                    </a:cubicBezTo>
                    <a:cubicBezTo>
                      <a:pt x="98" y="243"/>
                      <a:pt x="118" y="208"/>
                      <a:pt x="139" y="173"/>
                    </a:cubicBezTo>
                    <a:cubicBezTo>
                      <a:pt x="159" y="140"/>
                      <a:pt x="188" y="112"/>
                      <a:pt x="208" y="77"/>
                    </a:cubicBezTo>
                    <a:cubicBezTo>
                      <a:pt x="214" y="70"/>
                      <a:pt x="214" y="64"/>
                      <a:pt x="222" y="57"/>
                    </a:cubicBezTo>
                    <a:cubicBezTo>
                      <a:pt x="229" y="42"/>
                      <a:pt x="236" y="22"/>
                      <a:pt x="242" y="7"/>
                    </a:cubicBez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10777184" y="3811194"/>
                <a:ext cx="24068" cy="27644"/>
              </a:xfrm>
              <a:custGeom>
                <a:avLst/>
                <a:gdLst/>
                <a:ahLst/>
                <a:cxnLst/>
                <a:rect l="l" t="t" r="r" b="b"/>
                <a:pathLst>
                  <a:path w="175" h="201" extrusionOk="0">
                    <a:moveTo>
                      <a:pt x="166" y="0"/>
                    </a:moveTo>
                    <a:cubicBezTo>
                      <a:pt x="166" y="0"/>
                      <a:pt x="159" y="0"/>
                      <a:pt x="153" y="8"/>
                    </a:cubicBezTo>
                    <a:cubicBezTo>
                      <a:pt x="146" y="8"/>
                      <a:pt x="140" y="15"/>
                      <a:pt x="133" y="22"/>
                    </a:cubicBezTo>
                    <a:cubicBezTo>
                      <a:pt x="118" y="28"/>
                      <a:pt x="105" y="50"/>
                      <a:pt x="91" y="63"/>
                    </a:cubicBezTo>
                    <a:cubicBezTo>
                      <a:pt x="63" y="98"/>
                      <a:pt x="35" y="133"/>
                      <a:pt x="8" y="181"/>
                    </a:cubicBezTo>
                    <a:cubicBezTo>
                      <a:pt x="0" y="188"/>
                      <a:pt x="8" y="194"/>
                      <a:pt x="15" y="201"/>
                    </a:cubicBezTo>
                    <a:cubicBezTo>
                      <a:pt x="22" y="201"/>
                      <a:pt x="28" y="201"/>
                      <a:pt x="35" y="194"/>
                    </a:cubicBezTo>
                    <a:cubicBezTo>
                      <a:pt x="70" y="139"/>
                      <a:pt x="105" y="91"/>
                      <a:pt x="153" y="42"/>
                    </a:cubicBezTo>
                    <a:cubicBezTo>
                      <a:pt x="153" y="42"/>
                      <a:pt x="159" y="35"/>
                      <a:pt x="159" y="28"/>
                    </a:cubicBezTo>
                    <a:cubicBezTo>
                      <a:pt x="166" y="22"/>
                      <a:pt x="166" y="15"/>
                      <a:pt x="174" y="8"/>
                    </a:cubicBez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10665100" y="3543016"/>
                <a:ext cx="98059" cy="62851"/>
              </a:xfrm>
              <a:custGeom>
                <a:avLst/>
                <a:gdLst/>
                <a:ahLst/>
                <a:cxnLst/>
                <a:rect l="l" t="t" r="r" b="b"/>
                <a:pathLst>
                  <a:path w="713" h="457" extrusionOk="0">
                    <a:moveTo>
                      <a:pt x="712" y="450"/>
                    </a:moveTo>
                    <a:cubicBezTo>
                      <a:pt x="699" y="430"/>
                      <a:pt x="677" y="409"/>
                      <a:pt x="658" y="389"/>
                    </a:cubicBezTo>
                    <a:cubicBezTo>
                      <a:pt x="581" y="312"/>
                      <a:pt x="483" y="258"/>
                      <a:pt x="387" y="201"/>
                    </a:cubicBezTo>
                    <a:cubicBezTo>
                      <a:pt x="332" y="160"/>
                      <a:pt x="276" y="125"/>
                      <a:pt x="215" y="92"/>
                    </a:cubicBezTo>
                    <a:cubicBezTo>
                      <a:pt x="151" y="57"/>
                      <a:pt x="90" y="29"/>
                      <a:pt x="27" y="0"/>
                    </a:cubicBezTo>
                    <a:cubicBezTo>
                      <a:pt x="20" y="0"/>
                      <a:pt x="7" y="0"/>
                      <a:pt x="7" y="9"/>
                    </a:cubicBezTo>
                    <a:cubicBezTo>
                      <a:pt x="0" y="15"/>
                      <a:pt x="7" y="29"/>
                      <a:pt x="14" y="35"/>
                    </a:cubicBezTo>
                    <a:cubicBezTo>
                      <a:pt x="55" y="57"/>
                      <a:pt x="97" y="92"/>
                      <a:pt x="145" y="118"/>
                    </a:cubicBezTo>
                    <a:cubicBezTo>
                      <a:pt x="160" y="125"/>
                      <a:pt x="180" y="140"/>
                      <a:pt x="201" y="153"/>
                    </a:cubicBezTo>
                    <a:cubicBezTo>
                      <a:pt x="269" y="194"/>
                      <a:pt x="346" y="236"/>
                      <a:pt x="415" y="284"/>
                    </a:cubicBezTo>
                    <a:cubicBezTo>
                      <a:pt x="492" y="326"/>
                      <a:pt x="560" y="382"/>
                      <a:pt x="629" y="423"/>
                    </a:cubicBezTo>
                    <a:cubicBezTo>
                      <a:pt x="658" y="437"/>
                      <a:pt x="684" y="443"/>
                      <a:pt x="712" y="457"/>
                    </a:cubicBezTo>
                    <a:lnTo>
                      <a:pt x="712" y="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10700307" y="3523075"/>
                <a:ext cx="62851" cy="56387"/>
              </a:xfrm>
              <a:custGeom>
                <a:avLst/>
                <a:gdLst/>
                <a:ahLst/>
                <a:cxnLst/>
                <a:rect l="l" t="t" r="r" b="b"/>
                <a:pathLst>
                  <a:path w="457" h="410" extrusionOk="0">
                    <a:moveTo>
                      <a:pt x="456" y="409"/>
                    </a:moveTo>
                    <a:cubicBezTo>
                      <a:pt x="450" y="388"/>
                      <a:pt x="443" y="374"/>
                      <a:pt x="428" y="361"/>
                    </a:cubicBezTo>
                    <a:cubicBezTo>
                      <a:pt x="428" y="353"/>
                      <a:pt x="421" y="346"/>
                      <a:pt x="415" y="346"/>
                    </a:cubicBezTo>
                    <a:cubicBezTo>
                      <a:pt x="380" y="305"/>
                      <a:pt x="339" y="270"/>
                      <a:pt x="297" y="228"/>
                    </a:cubicBezTo>
                    <a:cubicBezTo>
                      <a:pt x="249" y="180"/>
                      <a:pt x="194" y="132"/>
                      <a:pt x="144" y="91"/>
                    </a:cubicBezTo>
                    <a:cubicBezTo>
                      <a:pt x="131" y="77"/>
                      <a:pt x="118" y="71"/>
                      <a:pt x="111" y="62"/>
                    </a:cubicBezTo>
                    <a:cubicBezTo>
                      <a:pt x="83" y="42"/>
                      <a:pt x="55" y="21"/>
                      <a:pt x="28" y="1"/>
                    </a:cubicBezTo>
                    <a:cubicBezTo>
                      <a:pt x="20" y="1"/>
                      <a:pt x="13" y="1"/>
                      <a:pt x="7" y="8"/>
                    </a:cubicBezTo>
                    <a:cubicBezTo>
                      <a:pt x="0" y="14"/>
                      <a:pt x="0" y="21"/>
                      <a:pt x="7" y="29"/>
                    </a:cubicBezTo>
                    <a:cubicBezTo>
                      <a:pt x="35" y="49"/>
                      <a:pt x="55" y="77"/>
                      <a:pt x="76" y="97"/>
                    </a:cubicBezTo>
                    <a:cubicBezTo>
                      <a:pt x="83" y="112"/>
                      <a:pt x="96" y="119"/>
                      <a:pt x="103" y="132"/>
                    </a:cubicBezTo>
                    <a:cubicBezTo>
                      <a:pt x="186" y="202"/>
                      <a:pt x="269" y="270"/>
                      <a:pt x="352" y="346"/>
                    </a:cubicBezTo>
                    <a:cubicBezTo>
                      <a:pt x="367" y="361"/>
                      <a:pt x="380" y="374"/>
                      <a:pt x="393" y="381"/>
                    </a:cubicBezTo>
                    <a:cubicBezTo>
                      <a:pt x="415" y="394"/>
                      <a:pt x="428" y="403"/>
                      <a:pt x="450" y="409"/>
                    </a:cubicBezTo>
                    <a:lnTo>
                      <a:pt x="456" y="4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10708696" y="3507809"/>
                <a:ext cx="37271" cy="33557"/>
              </a:xfrm>
              <a:custGeom>
                <a:avLst/>
                <a:gdLst/>
                <a:ahLst/>
                <a:cxnLst/>
                <a:rect l="l" t="t" r="r" b="b"/>
                <a:pathLst>
                  <a:path w="271" h="244" extrusionOk="0">
                    <a:moveTo>
                      <a:pt x="271" y="236"/>
                    </a:moveTo>
                    <a:lnTo>
                      <a:pt x="223" y="188"/>
                    </a:lnTo>
                    <a:cubicBezTo>
                      <a:pt x="208" y="167"/>
                      <a:pt x="195" y="153"/>
                      <a:pt x="175" y="140"/>
                    </a:cubicBezTo>
                    <a:cubicBezTo>
                      <a:pt x="125" y="90"/>
                      <a:pt x="70" y="49"/>
                      <a:pt x="22" y="1"/>
                    </a:cubicBezTo>
                    <a:cubicBezTo>
                      <a:pt x="15" y="1"/>
                      <a:pt x="9" y="1"/>
                      <a:pt x="0" y="7"/>
                    </a:cubicBezTo>
                    <a:cubicBezTo>
                      <a:pt x="0" y="7"/>
                      <a:pt x="0" y="16"/>
                      <a:pt x="9" y="22"/>
                    </a:cubicBezTo>
                    <a:cubicBezTo>
                      <a:pt x="42" y="49"/>
                      <a:pt x="77" y="77"/>
                      <a:pt x="112" y="105"/>
                    </a:cubicBezTo>
                    <a:cubicBezTo>
                      <a:pt x="140" y="132"/>
                      <a:pt x="175" y="160"/>
                      <a:pt x="201" y="188"/>
                    </a:cubicBezTo>
                    <a:cubicBezTo>
                      <a:pt x="223" y="208"/>
                      <a:pt x="243" y="223"/>
                      <a:pt x="264" y="243"/>
                    </a:cubicBezTo>
                    <a:lnTo>
                      <a:pt x="271" y="24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0861764" y="3557319"/>
                <a:ext cx="150595" cy="176176"/>
              </a:xfrm>
              <a:custGeom>
                <a:avLst/>
                <a:gdLst/>
                <a:ahLst/>
                <a:cxnLst/>
                <a:rect l="l" t="t" r="r" b="b"/>
                <a:pathLst>
                  <a:path w="1095" h="1281" extrusionOk="0">
                    <a:moveTo>
                      <a:pt x="1094" y="1280"/>
                    </a:moveTo>
                    <a:cubicBezTo>
                      <a:pt x="1094" y="1280"/>
                      <a:pt x="865" y="1"/>
                      <a:pt x="472" y="112"/>
                    </a:cubicBezTo>
                    <a:cubicBezTo>
                      <a:pt x="1" y="250"/>
                      <a:pt x="887" y="1093"/>
                      <a:pt x="1094" y="12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0973161" y="3576297"/>
                <a:ext cx="124740" cy="179064"/>
              </a:xfrm>
              <a:custGeom>
                <a:avLst/>
                <a:gdLst/>
                <a:ahLst/>
                <a:cxnLst/>
                <a:rect l="l" t="t" r="r" b="b"/>
                <a:pathLst>
                  <a:path w="907" h="1302" extrusionOk="0">
                    <a:moveTo>
                      <a:pt x="872" y="1302"/>
                    </a:moveTo>
                    <a:cubicBezTo>
                      <a:pt x="872" y="1302"/>
                      <a:pt x="907" y="1"/>
                      <a:pt x="492" y="29"/>
                    </a:cubicBezTo>
                    <a:cubicBezTo>
                      <a:pt x="1" y="64"/>
                      <a:pt x="706" y="1073"/>
                      <a:pt x="872" y="13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1088134" y="3634334"/>
                <a:ext cx="124740" cy="179889"/>
              </a:xfrm>
              <a:custGeom>
                <a:avLst/>
                <a:gdLst/>
                <a:ahLst/>
                <a:cxnLst/>
                <a:rect l="l" t="t" r="r" b="b"/>
                <a:pathLst>
                  <a:path w="907" h="1308" extrusionOk="0">
                    <a:moveTo>
                      <a:pt x="754" y="1308"/>
                    </a:moveTo>
                    <a:cubicBezTo>
                      <a:pt x="754" y="1308"/>
                      <a:pt x="907" y="15"/>
                      <a:pt x="492" y="8"/>
                    </a:cubicBezTo>
                    <a:cubicBezTo>
                      <a:pt x="1" y="0"/>
                      <a:pt x="616" y="1065"/>
                      <a:pt x="754" y="13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1214659" y="3695258"/>
                <a:ext cx="123777" cy="191304"/>
              </a:xfrm>
              <a:custGeom>
                <a:avLst/>
                <a:gdLst/>
                <a:ahLst/>
                <a:cxnLst/>
                <a:rect l="l" t="t" r="r" b="b"/>
                <a:pathLst>
                  <a:path w="900" h="1391" extrusionOk="0">
                    <a:moveTo>
                      <a:pt x="588" y="1391"/>
                    </a:moveTo>
                    <a:cubicBezTo>
                      <a:pt x="588" y="1391"/>
                      <a:pt x="899" y="125"/>
                      <a:pt x="491" y="70"/>
                    </a:cubicBezTo>
                    <a:cubicBezTo>
                      <a:pt x="0" y="0"/>
                      <a:pt x="478" y="1133"/>
                      <a:pt x="588" y="1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1316429" y="3770348"/>
                <a:ext cx="122677" cy="195018"/>
              </a:xfrm>
              <a:custGeom>
                <a:avLst/>
                <a:gdLst/>
                <a:ahLst/>
                <a:cxnLst/>
                <a:rect l="l" t="t" r="r" b="b"/>
                <a:pathLst>
                  <a:path w="892" h="1418" extrusionOk="0">
                    <a:moveTo>
                      <a:pt x="511" y="1417"/>
                    </a:moveTo>
                    <a:cubicBezTo>
                      <a:pt x="511" y="1417"/>
                      <a:pt x="891" y="173"/>
                      <a:pt x="485" y="98"/>
                    </a:cubicBezTo>
                    <a:cubicBezTo>
                      <a:pt x="0" y="0"/>
                      <a:pt x="415" y="1155"/>
                      <a:pt x="511" y="1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1409535" y="3897836"/>
                <a:ext cx="122814" cy="195980"/>
              </a:xfrm>
              <a:custGeom>
                <a:avLst/>
                <a:gdLst/>
                <a:ahLst/>
                <a:cxnLst/>
                <a:rect l="l" t="t" r="r" b="b"/>
                <a:pathLst>
                  <a:path w="893" h="1425" extrusionOk="0">
                    <a:moveTo>
                      <a:pt x="513" y="1424"/>
                    </a:moveTo>
                    <a:cubicBezTo>
                      <a:pt x="513" y="1424"/>
                      <a:pt x="893" y="180"/>
                      <a:pt x="485" y="97"/>
                    </a:cubicBezTo>
                    <a:cubicBezTo>
                      <a:pt x="0" y="1"/>
                      <a:pt x="408" y="1162"/>
                      <a:pt x="513" y="14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11303089" y="4006207"/>
                <a:ext cx="205607" cy="124602"/>
              </a:xfrm>
              <a:custGeom>
                <a:avLst/>
                <a:gdLst/>
                <a:ahLst/>
                <a:cxnLst/>
                <a:rect l="l" t="t" r="r" b="b"/>
                <a:pathLst>
                  <a:path w="1495" h="906" extrusionOk="0">
                    <a:moveTo>
                      <a:pt x="1494" y="905"/>
                    </a:moveTo>
                    <a:cubicBezTo>
                      <a:pt x="1494" y="905"/>
                      <a:pt x="567" y="1"/>
                      <a:pt x="305" y="318"/>
                    </a:cubicBezTo>
                    <a:cubicBezTo>
                      <a:pt x="1" y="706"/>
                      <a:pt x="1217" y="872"/>
                      <a:pt x="1494" y="9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11208883" y="3924378"/>
                <a:ext cx="201619" cy="118963"/>
              </a:xfrm>
              <a:custGeom>
                <a:avLst/>
                <a:gdLst/>
                <a:ahLst/>
                <a:cxnLst/>
                <a:rect l="l" t="t" r="r" b="b"/>
                <a:pathLst>
                  <a:path w="1466" h="865" extrusionOk="0">
                    <a:moveTo>
                      <a:pt x="1466" y="513"/>
                    </a:moveTo>
                    <a:cubicBezTo>
                      <a:pt x="1466" y="513"/>
                      <a:pt x="271" y="0"/>
                      <a:pt x="147" y="395"/>
                    </a:cubicBezTo>
                    <a:cubicBezTo>
                      <a:pt x="1" y="865"/>
                      <a:pt x="1197" y="581"/>
                      <a:pt x="1466" y="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11113714" y="3845300"/>
                <a:ext cx="195293" cy="122127"/>
              </a:xfrm>
              <a:custGeom>
                <a:avLst/>
                <a:gdLst/>
                <a:ahLst/>
                <a:cxnLst/>
                <a:rect l="l" t="t" r="r" b="b"/>
                <a:pathLst>
                  <a:path w="1420" h="888" extrusionOk="0">
                    <a:moveTo>
                      <a:pt x="1419" y="374"/>
                    </a:moveTo>
                    <a:cubicBezTo>
                      <a:pt x="1419" y="374"/>
                      <a:pt x="175" y="1"/>
                      <a:pt x="92" y="409"/>
                    </a:cubicBezTo>
                    <a:cubicBezTo>
                      <a:pt x="1" y="887"/>
                      <a:pt x="1156" y="472"/>
                      <a:pt x="1419" y="3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11010156" y="3793040"/>
                <a:ext cx="179064" cy="123915"/>
              </a:xfrm>
              <a:custGeom>
                <a:avLst/>
                <a:gdLst/>
                <a:ahLst/>
                <a:cxnLst/>
                <a:rect l="l" t="t" r="r" b="b"/>
                <a:pathLst>
                  <a:path w="1302" h="901" extrusionOk="0">
                    <a:moveTo>
                      <a:pt x="1301" y="64"/>
                    </a:moveTo>
                    <a:cubicBezTo>
                      <a:pt x="1301" y="64"/>
                      <a:pt x="0" y="1"/>
                      <a:pt x="29" y="409"/>
                    </a:cubicBezTo>
                    <a:cubicBezTo>
                      <a:pt x="48" y="900"/>
                      <a:pt x="1072" y="223"/>
                      <a:pt x="1301" y="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0913199" y="3742705"/>
                <a:ext cx="177826" cy="123777"/>
              </a:xfrm>
              <a:custGeom>
                <a:avLst/>
                <a:gdLst/>
                <a:ahLst/>
                <a:cxnLst/>
                <a:rect l="l" t="t" r="r" b="b"/>
                <a:pathLst>
                  <a:path w="1293" h="900" extrusionOk="0">
                    <a:moveTo>
                      <a:pt x="1293" y="83"/>
                    </a:moveTo>
                    <a:cubicBezTo>
                      <a:pt x="1293" y="83"/>
                      <a:pt x="0" y="0"/>
                      <a:pt x="15" y="408"/>
                    </a:cubicBezTo>
                    <a:cubicBezTo>
                      <a:pt x="28" y="900"/>
                      <a:pt x="1065" y="236"/>
                      <a:pt x="1293" y="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10818168" y="3667615"/>
                <a:ext cx="722720" cy="510786"/>
              </a:xfrm>
              <a:custGeom>
                <a:avLst/>
                <a:gdLst/>
                <a:ahLst/>
                <a:cxnLst/>
                <a:rect l="l" t="t" r="r" b="b"/>
                <a:pathLst>
                  <a:path w="5255" h="3714" extrusionOk="0">
                    <a:moveTo>
                      <a:pt x="5151" y="3686"/>
                    </a:moveTo>
                    <a:cubicBezTo>
                      <a:pt x="4881" y="3251"/>
                      <a:pt x="4529" y="2760"/>
                      <a:pt x="4086" y="2297"/>
                    </a:cubicBezTo>
                    <a:cubicBezTo>
                      <a:pt x="3700" y="1895"/>
                      <a:pt x="3250" y="1509"/>
                      <a:pt x="2739" y="1210"/>
                    </a:cubicBezTo>
                    <a:cubicBezTo>
                      <a:pt x="2261" y="920"/>
                      <a:pt x="1833" y="706"/>
                      <a:pt x="1438" y="533"/>
                    </a:cubicBezTo>
                    <a:cubicBezTo>
                      <a:pt x="920" y="312"/>
                      <a:pt x="464" y="173"/>
                      <a:pt x="42" y="90"/>
                    </a:cubicBezTo>
                    <a:cubicBezTo>
                      <a:pt x="21" y="83"/>
                      <a:pt x="1" y="63"/>
                      <a:pt x="8" y="42"/>
                    </a:cubicBezTo>
                    <a:cubicBezTo>
                      <a:pt x="14" y="15"/>
                      <a:pt x="34" y="0"/>
                      <a:pt x="56" y="0"/>
                    </a:cubicBezTo>
                    <a:cubicBezTo>
                      <a:pt x="490" y="70"/>
                      <a:pt x="962" y="188"/>
                      <a:pt x="1494" y="395"/>
                    </a:cubicBezTo>
                    <a:cubicBezTo>
                      <a:pt x="1901" y="555"/>
                      <a:pt x="2337" y="769"/>
                      <a:pt x="2835" y="1052"/>
                    </a:cubicBezTo>
                    <a:cubicBezTo>
                      <a:pt x="3361" y="1363"/>
                      <a:pt x="3817" y="1764"/>
                      <a:pt x="4197" y="2192"/>
                    </a:cubicBezTo>
                    <a:cubicBezTo>
                      <a:pt x="4639" y="2670"/>
                      <a:pt x="4979" y="3181"/>
                      <a:pt x="5241" y="3631"/>
                    </a:cubicBezTo>
                    <a:cubicBezTo>
                      <a:pt x="5254" y="3651"/>
                      <a:pt x="5248" y="3686"/>
                      <a:pt x="5219" y="3699"/>
                    </a:cubicBezTo>
                    <a:cubicBezTo>
                      <a:pt x="5193" y="3714"/>
                      <a:pt x="5165" y="3707"/>
                      <a:pt x="5151" y="36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11469497" y="3937718"/>
                <a:ext cx="11553" cy="129416"/>
              </a:xfrm>
              <a:custGeom>
                <a:avLst/>
                <a:gdLst/>
                <a:ahLst/>
                <a:cxnLst/>
                <a:rect l="l" t="t" r="r" b="b"/>
                <a:pathLst>
                  <a:path w="84" h="941" extrusionOk="0">
                    <a:moveTo>
                      <a:pt x="49" y="927"/>
                    </a:moveTo>
                    <a:cubicBezTo>
                      <a:pt x="69" y="774"/>
                      <a:pt x="84" y="623"/>
                      <a:pt x="77" y="464"/>
                    </a:cubicBezTo>
                    <a:cubicBezTo>
                      <a:pt x="69" y="311"/>
                      <a:pt x="49" y="159"/>
                      <a:pt x="21" y="8"/>
                    </a:cubicBezTo>
                    <a:cubicBezTo>
                      <a:pt x="21" y="1"/>
                      <a:pt x="21" y="1"/>
                      <a:pt x="14" y="1"/>
                    </a:cubicBezTo>
                    <a:cubicBezTo>
                      <a:pt x="7" y="1"/>
                      <a:pt x="1" y="8"/>
                      <a:pt x="1" y="8"/>
                    </a:cubicBezTo>
                    <a:cubicBezTo>
                      <a:pt x="27" y="187"/>
                      <a:pt x="35" y="374"/>
                      <a:pt x="35" y="554"/>
                    </a:cubicBezTo>
                    <a:cubicBezTo>
                      <a:pt x="35" y="678"/>
                      <a:pt x="27" y="802"/>
                      <a:pt x="7" y="920"/>
                    </a:cubicBezTo>
                    <a:cubicBezTo>
                      <a:pt x="7" y="927"/>
                      <a:pt x="14" y="940"/>
                      <a:pt x="27" y="940"/>
                    </a:cubicBezTo>
                    <a:cubicBezTo>
                      <a:pt x="35" y="940"/>
                      <a:pt x="49" y="934"/>
                      <a:pt x="49" y="9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11367727" y="4069057"/>
                <a:ext cx="123777" cy="48411"/>
              </a:xfrm>
              <a:custGeom>
                <a:avLst/>
                <a:gdLst/>
                <a:ahLst/>
                <a:cxnLst/>
                <a:rect l="l" t="t" r="r" b="b"/>
                <a:pathLst>
                  <a:path w="900" h="352" extrusionOk="0">
                    <a:moveTo>
                      <a:pt x="892" y="324"/>
                    </a:moveTo>
                    <a:lnTo>
                      <a:pt x="14" y="7"/>
                    </a:lnTo>
                    <a:cubicBezTo>
                      <a:pt x="7" y="0"/>
                      <a:pt x="1" y="7"/>
                      <a:pt x="1" y="13"/>
                    </a:cubicBezTo>
                    <a:cubicBezTo>
                      <a:pt x="1" y="13"/>
                      <a:pt x="1" y="20"/>
                      <a:pt x="7" y="20"/>
                    </a:cubicBezTo>
                    <a:cubicBezTo>
                      <a:pt x="180" y="103"/>
                      <a:pt x="346" y="186"/>
                      <a:pt x="518" y="256"/>
                    </a:cubicBezTo>
                    <a:cubicBezTo>
                      <a:pt x="636" y="297"/>
                      <a:pt x="761" y="324"/>
                      <a:pt x="885" y="352"/>
                    </a:cubicBezTo>
                    <a:cubicBezTo>
                      <a:pt x="892" y="352"/>
                      <a:pt x="900" y="352"/>
                      <a:pt x="900" y="345"/>
                    </a:cubicBezTo>
                    <a:cubicBezTo>
                      <a:pt x="900" y="339"/>
                      <a:pt x="900" y="332"/>
                      <a:pt x="892" y="3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1374328" y="3816832"/>
                <a:ext cx="14578" cy="132441"/>
              </a:xfrm>
              <a:custGeom>
                <a:avLst/>
                <a:gdLst/>
                <a:ahLst/>
                <a:cxnLst/>
                <a:rect l="l" t="t" r="r" b="b"/>
                <a:pathLst>
                  <a:path w="106" h="963" extrusionOk="0">
                    <a:moveTo>
                      <a:pt x="97" y="941"/>
                    </a:moveTo>
                    <a:cubicBezTo>
                      <a:pt x="105" y="789"/>
                      <a:pt x="105" y="631"/>
                      <a:pt x="90" y="472"/>
                    </a:cubicBezTo>
                    <a:cubicBezTo>
                      <a:pt x="70" y="319"/>
                      <a:pt x="49" y="160"/>
                      <a:pt x="14" y="9"/>
                    </a:cubicBezTo>
                    <a:cubicBezTo>
                      <a:pt x="14" y="9"/>
                      <a:pt x="14" y="1"/>
                      <a:pt x="7" y="1"/>
                    </a:cubicBezTo>
                    <a:cubicBezTo>
                      <a:pt x="7" y="9"/>
                      <a:pt x="1" y="9"/>
                      <a:pt x="1" y="15"/>
                    </a:cubicBezTo>
                    <a:cubicBezTo>
                      <a:pt x="29" y="166"/>
                      <a:pt x="42" y="319"/>
                      <a:pt x="55" y="478"/>
                    </a:cubicBezTo>
                    <a:cubicBezTo>
                      <a:pt x="64" y="631"/>
                      <a:pt x="70" y="789"/>
                      <a:pt x="64" y="941"/>
                    </a:cubicBezTo>
                    <a:cubicBezTo>
                      <a:pt x="64" y="955"/>
                      <a:pt x="70" y="963"/>
                      <a:pt x="84" y="963"/>
                    </a:cubicBezTo>
                    <a:cubicBezTo>
                      <a:pt x="90" y="963"/>
                      <a:pt x="97" y="955"/>
                      <a:pt x="97" y="9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11243127" y="3972925"/>
                <a:ext cx="146607" cy="22005"/>
              </a:xfrm>
              <a:custGeom>
                <a:avLst/>
                <a:gdLst/>
                <a:ahLst/>
                <a:cxnLst/>
                <a:rect l="l" t="t" r="r" b="b"/>
                <a:pathLst>
                  <a:path w="1066" h="160" extrusionOk="0">
                    <a:moveTo>
                      <a:pt x="1051" y="125"/>
                    </a:moveTo>
                    <a:cubicBezTo>
                      <a:pt x="913" y="110"/>
                      <a:pt x="775" y="103"/>
                      <a:pt x="636" y="90"/>
                    </a:cubicBezTo>
                    <a:cubicBezTo>
                      <a:pt x="512" y="77"/>
                      <a:pt x="387" y="55"/>
                      <a:pt x="271" y="35"/>
                    </a:cubicBezTo>
                    <a:cubicBezTo>
                      <a:pt x="188" y="20"/>
                      <a:pt x="105" y="14"/>
                      <a:pt x="22" y="1"/>
                    </a:cubicBezTo>
                    <a:cubicBezTo>
                      <a:pt x="14" y="1"/>
                      <a:pt x="7" y="7"/>
                      <a:pt x="7" y="14"/>
                    </a:cubicBezTo>
                    <a:cubicBezTo>
                      <a:pt x="1" y="20"/>
                      <a:pt x="7" y="27"/>
                      <a:pt x="14" y="27"/>
                    </a:cubicBezTo>
                    <a:cubicBezTo>
                      <a:pt x="147" y="62"/>
                      <a:pt x="284" y="97"/>
                      <a:pt x="422" y="118"/>
                    </a:cubicBezTo>
                    <a:cubicBezTo>
                      <a:pt x="629" y="145"/>
                      <a:pt x="843" y="152"/>
                      <a:pt x="1051" y="160"/>
                    </a:cubicBezTo>
                    <a:cubicBezTo>
                      <a:pt x="1059" y="160"/>
                      <a:pt x="1066" y="152"/>
                      <a:pt x="1066" y="145"/>
                    </a:cubicBezTo>
                    <a:cubicBezTo>
                      <a:pt x="1066" y="132"/>
                      <a:pt x="1059" y="125"/>
                      <a:pt x="1051"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11268982" y="3738992"/>
                <a:ext cx="21730" cy="130516"/>
              </a:xfrm>
              <a:custGeom>
                <a:avLst/>
                <a:gdLst/>
                <a:ahLst/>
                <a:cxnLst/>
                <a:rect l="l" t="t" r="r" b="b"/>
                <a:pathLst>
                  <a:path w="158" h="949" extrusionOk="0">
                    <a:moveTo>
                      <a:pt x="158" y="927"/>
                    </a:moveTo>
                    <a:cubicBezTo>
                      <a:pt x="144" y="767"/>
                      <a:pt x="131" y="616"/>
                      <a:pt x="103" y="464"/>
                    </a:cubicBezTo>
                    <a:cubicBezTo>
                      <a:pt x="83" y="311"/>
                      <a:pt x="48" y="167"/>
                      <a:pt x="13" y="7"/>
                    </a:cubicBezTo>
                    <a:cubicBezTo>
                      <a:pt x="13" y="1"/>
                      <a:pt x="7" y="1"/>
                      <a:pt x="7" y="1"/>
                    </a:cubicBezTo>
                    <a:cubicBezTo>
                      <a:pt x="0" y="1"/>
                      <a:pt x="0" y="7"/>
                      <a:pt x="0" y="7"/>
                    </a:cubicBezTo>
                    <a:cubicBezTo>
                      <a:pt x="33" y="167"/>
                      <a:pt x="61" y="318"/>
                      <a:pt x="83" y="470"/>
                    </a:cubicBezTo>
                    <a:cubicBezTo>
                      <a:pt x="103" y="616"/>
                      <a:pt x="116" y="767"/>
                      <a:pt x="116" y="927"/>
                    </a:cubicBezTo>
                    <a:cubicBezTo>
                      <a:pt x="116" y="940"/>
                      <a:pt x="131" y="948"/>
                      <a:pt x="138" y="948"/>
                    </a:cubicBezTo>
                    <a:cubicBezTo>
                      <a:pt x="151" y="948"/>
                      <a:pt x="158" y="940"/>
                      <a:pt x="158" y="9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11149058" y="3890134"/>
                <a:ext cx="139868" cy="9627"/>
              </a:xfrm>
              <a:custGeom>
                <a:avLst/>
                <a:gdLst/>
                <a:ahLst/>
                <a:cxnLst/>
                <a:rect l="l" t="t" r="r" b="b"/>
                <a:pathLst>
                  <a:path w="1017" h="70" extrusionOk="0">
                    <a:moveTo>
                      <a:pt x="997" y="15"/>
                    </a:moveTo>
                    <a:cubicBezTo>
                      <a:pt x="802" y="28"/>
                      <a:pt x="608" y="35"/>
                      <a:pt x="407" y="28"/>
                    </a:cubicBezTo>
                    <a:cubicBezTo>
                      <a:pt x="276" y="28"/>
                      <a:pt x="145" y="22"/>
                      <a:pt x="14" y="0"/>
                    </a:cubicBezTo>
                    <a:cubicBezTo>
                      <a:pt x="8" y="0"/>
                      <a:pt x="1" y="7"/>
                      <a:pt x="1" y="15"/>
                    </a:cubicBezTo>
                    <a:cubicBezTo>
                      <a:pt x="1" y="22"/>
                      <a:pt x="8" y="28"/>
                      <a:pt x="14" y="28"/>
                    </a:cubicBezTo>
                    <a:cubicBezTo>
                      <a:pt x="173" y="57"/>
                      <a:pt x="339" y="70"/>
                      <a:pt x="505" y="70"/>
                    </a:cubicBezTo>
                    <a:cubicBezTo>
                      <a:pt x="671" y="70"/>
                      <a:pt x="837" y="63"/>
                      <a:pt x="1003" y="57"/>
                    </a:cubicBezTo>
                    <a:cubicBezTo>
                      <a:pt x="1010" y="57"/>
                      <a:pt x="1016" y="42"/>
                      <a:pt x="1016" y="35"/>
                    </a:cubicBezTo>
                    <a:cubicBezTo>
                      <a:pt x="1016" y="22"/>
                      <a:pt x="1010" y="15"/>
                      <a:pt x="997"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11147958" y="3672429"/>
                <a:ext cx="41259" cy="133129"/>
              </a:xfrm>
              <a:custGeom>
                <a:avLst/>
                <a:gdLst/>
                <a:ahLst/>
                <a:cxnLst/>
                <a:rect l="l" t="t" r="r" b="b"/>
                <a:pathLst>
                  <a:path w="300" h="968" extrusionOk="0">
                    <a:moveTo>
                      <a:pt x="299" y="948"/>
                    </a:moveTo>
                    <a:cubicBezTo>
                      <a:pt x="278" y="754"/>
                      <a:pt x="243" y="553"/>
                      <a:pt x="181" y="367"/>
                    </a:cubicBezTo>
                    <a:cubicBezTo>
                      <a:pt x="140" y="242"/>
                      <a:pt x="84" y="118"/>
                      <a:pt x="22" y="7"/>
                    </a:cubicBezTo>
                    <a:cubicBezTo>
                      <a:pt x="16" y="0"/>
                      <a:pt x="16" y="0"/>
                      <a:pt x="9" y="0"/>
                    </a:cubicBezTo>
                    <a:cubicBezTo>
                      <a:pt x="1" y="7"/>
                      <a:pt x="1" y="7"/>
                      <a:pt x="1" y="13"/>
                    </a:cubicBezTo>
                    <a:cubicBezTo>
                      <a:pt x="77" y="159"/>
                      <a:pt x="133" y="312"/>
                      <a:pt x="175" y="470"/>
                    </a:cubicBezTo>
                    <a:cubicBezTo>
                      <a:pt x="216" y="629"/>
                      <a:pt x="243" y="788"/>
                      <a:pt x="258" y="948"/>
                    </a:cubicBezTo>
                    <a:cubicBezTo>
                      <a:pt x="264" y="961"/>
                      <a:pt x="271" y="968"/>
                      <a:pt x="278" y="968"/>
                    </a:cubicBezTo>
                    <a:cubicBezTo>
                      <a:pt x="291" y="968"/>
                      <a:pt x="299" y="954"/>
                      <a:pt x="299" y="9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11027209" y="3809268"/>
                <a:ext cx="138080" cy="26818"/>
              </a:xfrm>
              <a:custGeom>
                <a:avLst/>
                <a:gdLst/>
                <a:ahLst/>
                <a:cxnLst/>
                <a:rect l="l" t="t" r="r" b="b"/>
                <a:pathLst>
                  <a:path w="1004" h="195" extrusionOk="0">
                    <a:moveTo>
                      <a:pt x="977" y="1"/>
                    </a:moveTo>
                    <a:lnTo>
                      <a:pt x="7" y="180"/>
                    </a:lnTo>
                    <a:cubicBezTo>
                      <a:pt x="1" y="180"/>
                      <a:pt x="1" y="188"/>
                      <a:pt x="1" y="188"/>
                    </a:cubicBezTo>
                    <a:cubicBezTo>
                      <a:pt x="1" y="195"/>
                      <a:pt x="1" y="195"/>
                      <a:pt x="7" y="195"/>
                    </a:cubicBezTo>
                    <a:cubicBezTo>
                      <a:pt x="140" y="188"/>
                      <a:pt x="271" y="180"/>
                      <a:pt x="402" y="160"/>
                    </a:cubicBezTo>
                    <a:cubicBezTo>
                      <a:pt x="597" y="132"/>
                      <a:pt x="789" y="84"/>
                      <a:pt x="983" y="42"/>
                    </a:cubicBezTo>
                    <a:cubicBezTo>
                      <a:pt x="996" y="42"/>
                      <a:pt x="1003" y="29"/>
                      <a:pt x="996" y="22"/>
                    </a:cubicBezTo>
                    <a:cubicBezTo>
                      <a:pt x="996" y="7"/>
                      <a:pt x="990"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11044400" y="3626770"/>
                <a:ext cx="48686" cy="129553"/>
              </a:xfrm>
              <a:custGeom>
                <a:avLst/>
                <a:gdLst/>
                <a:ahLst/>
                <a:cxnLst/>
                <a:rect l="l" t="t" r="r" b="b"/>
                <a:pathLst>
                  <a:path w="354" h="942" extrusionOk="0">
                    <a:moveTo>
                      <a:pt x="347" y="913"/>
                    </a:moveTo>
                    <a:cubicBezTo>
                      <a:pt x="319" y="754"/>
                      <a:pt x="277" y="594"/>
                      <a:pt x="223" y="443"/>
                    </a:cubicBezTo>
                    <a:cubicBezTo>
                      <a:pt x="166" y="297"/>
                      <a:pt x="98" y="146"/>
                      <a:pt x="22" y="7"/>
                    </a:cubicBezTo>
                    <a:cubicBezTo>
                      <a:pt x="15" y="0"/>
                      <a:pt x="7" y="0"/>
                      <a:pt x="7" y="0"/>
                    </a:cubicBezTo>
                    <a:cubicBezTo>
                      <a:pt x="0" y="7"/>
                      <a:pt x="0" y="7"/>
                      <a:pt x="0" y="14"/>
                    </a:cubicBezTo>
                    <a:cubicBezTo>
                      <a:pt x="70" y="160"/>
                      <a:pt x="125" y="312"/>
                      <a:pt x="181" y="457"/>
                    </a:cubicBezTo>
                    <a:cubicBezTo>
                      <a:pt x="229" y="609"/>
                      <a:pt x="277" y="760"/>
                      <a:pt x="312" y="920"/>
                    </a:cubicBezTo>
                    <a:cubicBezTo>
                      <a:pt x="312" y="935"/>
                      <a:pt x="326" y="941"/>
                      <a:pt x="332" y="935"/>
                    </a:cubicBezTo>
                    <a:cubicBezTo>
                      <a:pt x="347" y="935"/>
                      <a:pt x="354" y="920"/>
                      <a:pt x="347" y="9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10974124" y="3757971"/>
                <a:ext cx="86644" cy="33420"/>
              </a:xfrm>
              <a:custGeom>
                <a:avLst/>
                <a:gdLst/>
                <a:ahLst/>
                <a:cxnLst/>
                <a:rect l="l" t="t" r="r" b="b"/>
                <a:pathLst>
                  <a:path w="630" h="243" extrusionOk="0">
                    <a:moveTo>
                      <a:pt x="601" y="0"/>
                    </a:moveTo>
                    <a:lnTo>
                      <a:pt x="7" y="221"/>
                    </a:lnTo>
                    <a:cubicBezTo>
                      <a:pt x="7" y="221"/>
                      <a:pt x="0" y="229"/>
                      <a:pt x="0" y="236"/>
                    </a:cubicBezTo>
                    <a:cubicBezTo>
                      <a:pt x="7" y="243"/>
                      <a:pt x="7" y="243"/>
                      <a:pt x="13" y="243"/>
                    </a:cubicBezTo>
                    <a:cubicBezTo>
                      <a:pt x="96" y="221"/>
                      <a:pt x="179" y="201"/>
                      <a:pt x="262" y="173"/>
                    </a:cubicBezTo>
                    <a:cubicBezTo>
                      <a:pt x="380" y="132"/>
                      <a:pt x="498" y="83"/>
                      <a:pt x="616" y="35"/>
                    </a:cubicBezTo>
                    <a:cubicBezTo>
                      <a:pt x="622" y="35"/>
                      <a:pt x="629" y="22"/>
                      <a:pt x="629" y="14"/>
                    </a:cubicBezTo>
                    <a:cubicBezTo>
                      <a:pt x="622" y="0"/>
                      <a:pt x="609"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10942630" y="3613567"/>
                <a:ext cx="61888" cy="105486"/>
              </a:xfrm>
              <a:custGeom>
                <a:avLst/>
                <a:gdLst/>
                <a:ahLst/>
                <a:cxnLst/>
                <a:rect l="l" t="t" r="r" b="b"/>
                <a:pathLst>
                  <a:path w="450" h="767" extrusionOk="0">
                    <a:moveTo>
                      <a:pt x="443" y="732"/>
                    </a:moveTo>
                    <a:cubicBezTo>
                      <a:pt x="360" y="581"/>
                      <a:pt x="299" y="428"/>
                      <a:pt x="216" y="284"/>
                    </a:cubicBezTo>
                    <a:cubicBezTo>
                      <a:pt x="160" y="186"/>
                      <a:pt x="98" y="96"/>
                      <a:pt x="22" y="7"/>
                    </a:cubicBezTo>
                    <a:cubicBezTo>
                      <a:pt x="22" y="0"/>
                      <a:pt x="15" y="0"/>
                      <a:pt x="9" y="7"/>
                    </a:cubicBezTo>
                    <a:cubicBezTo>
                      <a:pt x="9" y="7"/>
                      <a:pt x="0" y="13"/>
                      <a:pt x="9" y="20"/>
                    </a:cubicBezTo>
                    <a:cubicBezTo>
                      <a:pt x="63" y="90"/>
                      <a:pt x="105" y="159"/>
                      <a:pt x="146" y="227"/>
                    </a:cubicBezTo>
                    <a:cubicBezTo>
                      <a:pt x="242" y="393"/>
                      <a:pt x="319" y="574"/>
                      <a:pt x="408" y="753"/>
                    </a:cubicBezTo>
                    <a:cubicBezTo>
                      <a:pt x="415" y="760"/>
                      <a:pt x="423" y="767"/>
                      <a:pt x="437" y="760"/>
                    </a:cubicBezTo>
                    <a:cubicBezTo>
                      <a:pt x="443" y="753"/>
                      <a:pt x="450" y="747"/>
                      <a:pt x="443" y="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11486688" y="3761821"/>
                <a:ext cx="207258" cy="62026"/>
              </a:xfrm>
              <a:custGeom>
                <a:avLst/>
                <a:gdLst/>
                <a:ahLst/>
                <a:cxnLst/>
                <a:rect l="l" t="t" r="r" b="b"/>
                <a:pathLst>
                  <a:path w="1507" h="451" extrusionOk="0">
                    <a:moveTo>
                      <a:pt x="1507" y="304"/>
                    </a:moveTo>
                    <a:cubicBezTo>
                      <a:pt x="1258" y="42"/>
                      <a:pt x="788" y="1"/>
                      <a:pt x="456" y="84"/>
                    </a:cubicBezTo>
                    <a:cubicBezTo>
                      <a:pt x="325" y="110"/>
                      <a:pt x="201" y="167"/>
                      <a:pt x="90" y="243"/>
                    </a:cubicBezTo>
                    <a:cubicBezTo>
                      <a:pt x="83" y="250"/>
                      <a:pt x="0" y="311"/>
                      <a:pt x="7" y="326"/>
                    </a:cubicBezTo>
                    <a:cubicBezTo>
                      <a:pt x="83" y="450"/>
                      <a:pt x="317" y="352"/>
                      <a:pt x="415" y="332"/>
                    </a:cubicBezTo>
                    <a:cubicBezTo>
                      <a:pt x="732" y="256"/>
                      <a:pt x="1113" y="152"/>
                      <a:pt x="1437"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11363876" y="3279652"/>
                <a:ext cx="326221" cy="194055"/>
              </a:xfrm>
              <a:custGeom>
                <a:avLst/>
                <a:gdLst/>
                <a:ahLst/>
                <a:cxnLst/>
                <a:rect l="l" t="t" r="r" b="b"/>
                <a:pathLst>
                  <a:path w="2372" h="1411" extrusionOk="0">
                    <a:moveTo>
                      <a:pt x="2372" y="1411"/>
                    </a:moveTo>
                    <a:cubicBezTo>
                      <a:pt x="1985" y="845"/>
                      <a:pt x="1500" y="332"/>
                      <a:pt x="823" y="132"/>
                    </a:cubicBezTo>
                    <a:cubicBezTo>
                      <a:pt x="782" y="118"/>
                      <a:pt x="740" y="105"/>
                      <a:pt x="699" y="98"/>
                    </a:cubicBezTo>
                    <a:cubicBezTo>
                      <a:pt x="664" y="90"/>
                      <a:pt x="623" y="77"/>
                      <a:pt x="581" y="70"/>
                    </a:cubicBezTo>
                    <a:cubicBezTo>
                      <a:pt x="546" y="64"/>
                      <a:pt x="505" y="57"/>
                      <a:pt x="472" y="49"/>
                    </a:cubicBezTo>
                    <a:cubicBezTo>
                      <a:pt x="395" y="42"/>
                      <a:pt x="0" y="0"/>
                      <a:pt x="42" y="188"/>
                    </a:cubicBezTo>
                    <a:cubicBezTo>
                      <a:pt x="83" y="389"/>
                      <a:pt x="513" y="457"/>
                      <a:pt x="679" y="505"/>
                    </a:cubicBezTo>
                    <a:cubicBezTo>
                      <a:pt x="1190" y="638"/>
                      <a:pt x="1806" y="810"/>
                      <a:pt x="2214" y="1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11750878" y="3624019"/>
                <a:ext cx="261720" cy="353865"/>
              </a:xfrm>
              <a:custGeom>
                <a:avLst/>
                <a:gdLst/>
                <a:ahLst/>
                <a:cxnLst/>
                <a:rect l="l" t="t" r="r" b="b"/>
                <a:pathLst>
                  <a:path w="1903" h="2573" extrusionOk="0">
                    <a:moveTo>
                      <a:pt x="42" y="2496"/>
                    </a:moveTo>
                    <a:cubicBezTo>
                      <a:pt x="166" y="1776"/>
                      <a:pt x="485" y="1051"/>
                      <a:pt x="990" y="511"/>
                    </a:cubicBezTo>
                    <a:cubicBezTo>
                      <a:pt x="1162" y="332"/>
                      <a:pt x="1376" y="131"/>
                      <a:pt x="1618" y="55"/>
                    </a:cubicBezTo>
                    <a:cubicBezTo>
                      <a:pt x="1708" y="20"/>
                      <a:pt x="1889" y="0"/>
                      <a:pt x="1889" y="145"/>
                    </a:cubicBezTo>
                    <a:cubicBezTo>
                      <a:pt x="1902" y="477"/>
                      <a:pt x="1459" y="815"/>
                      <a:pt x="1245" y="1009"/>
                    </a:cubicBezTo>
                    <a:cubicBezTo>
                      <a:pt x="754" y="1459"/>
                      <a:pt x="201" y="1922"/>
                      <a:pt x="1" y="25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11254542" y="3646849"/>
                <a:ext cx="234901" cy="78805"/>
              </a:xfrm>
              <a:custGeom>
                <a:avLst/>
                <a:gdLst/>
                <a:ahLst/>
                <a:cxnLst/>
                <a:rect l="l" t="t" r="r" b="b"/>
                <a:pathLst>
                  <a:path w="1708" h="573" extrusionOk="0">
                    <a:moveTo>
                      <a:pt x="1708" y="48"/>
                    </a:moveTo>
                    <a:cubicBezTo>
                      <a:pt x="1280" y="0"/>
                      <a:pt x="941" y="20"/>
                      <a:pt x="527" y="180"/>
                    </a:cubicBezTo>
                    <a:cubicBezTo>
                      <a:pt x="498" y="186"/>
                      <a:pt x="478" y="193"/>
                      <a:pt x="457" y="199"/>
                    </a:cubicBezTo>
                    <a:cubicBezTo>
                      <a:pt x="437" y="214"/>
                      <a:pt x="415" y="221"/>
                      <a:pt x="395" y="228"/>
                    </a:cubicBezTo>
                    <a:cubicBezTo>
                      <a:pt x="346" y="256"/>
                      <a:pt x="1" y="448"/>
                      <a:pt x="195" y="511"/>
                    </a:cubicBezTo>
                    <a:cubicBezTo>
                      <a:pt x="367" y="573"/>
                      <a:pt x="553" y="428"/>
                      <a:pt x="706" y="352"/>
                    </a:cubicBezTo>
                    <a:cubicBezTo>
                      <a:pt x="1009" y="193"/>
                      <a:pt x="1350" y="48"/>
                      <a:pt x="1708"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11232675" y="3271263"/>
                <a:ext cx="112362" cy="227337"/>
              </a:xfrm>
              <a:custGeom>
                <a:avLst/>
                <a:gdLst/>
                <a:ahLst/>
                <a:cxnLst/>
                <a:rect l="l" t="t" r="r" b="b"/>
                <a:pathLst>
                  <a:path w="817" h="1653" extrusionOk="0">
                    <a:moveTo>
                      <a:pt x="609" y="1417"/>
                    </a:moveTo>
                    <a:cubicBezTo>
                      <a:pt x="360" y="1133"/>
                      <a:pt x="125" y="843"/>
                      <a:pt x="35" y="463"/>
                    </a:cubicBezTo>
                    <a:cubicBezTo>
                      <a:pt x="7" y="352"/>
                      <a:pt x="0" y="234"/>
                      <a:pt x="22" y="118"/>
                    </a:cubicBezTo>
                    <a:cubicBezTo>
                      <a:pt x="35" y="61"/>
                      <a:pt x="57" y="0"/>
                      <a:pt x="125" y="35"/>
                    </a:cubicBezTo>
                    <a:cubicBezTo>
                      <a:pt x="264" y="103"/>
                      <a:pt x="325" y="358"/>
                      <a:pt x="374" y="491"/>
                    </a:cubicBezTo>
                    <a:cubicBezTo>
                      <a:pt x="505" y="891"/>
                      <a:pt x="596" y="1286"/>
                      <a:pt x="817" y="1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11157585" y="3453761"/>
                <a:ext cx="206433" cy="63814"/>
              </a:xfrm>
              <a:custGeom>
                <a:avLst/>
                <a:gdLst/>
                <a:ahLst/>
                <a:cxnLst/>
                <a:rect l="l" t="t" r="r" b="b"/>
                <a:pathLst>
                  <a:path w="1501" h="464" extrusionOk="0">
                    <a:moveTo>
                      <a:pt x="1500" y="463"/>
                    </a:moveTo>
                    <a:cubicBezTo>
                      <a:pt x="1245" y="276"/>
                      <a:pt x="906" y="339"/>
                      <a:pt x="609" y="311"/>
                    </a:cubicBezTo>
                    <a:cubicBezTo>
                      <a:pt x="470" y="298"/>
                      <a:pt x="304" y="298"/>
                      <a:pt x="188" y="208"/>
                    </a:cubicBezTo>
                    <a:cubicBezTo>
                      <a:pt x="0" y="69"/>
                      <a:pt x="291" y="1"/>
                      <a:pt x="415" y="27"/>
                    </a:cubicBezTo>
                    <a:cubicBezTo>
                      <a:pt x="505" y="42"/>
                      <a:pt x="594" y="77"/>
                      <a:pt x="686" y="103"/>
                    </a:cubicBezTo>
                    <a:cubicBezTo>
                      <a:pt x="926" y="173"/>
                      <a:pt x="1175" y="215"/>
                      <a:pt x="1404" y="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1718421" y="3203599"/>
                <a:ext cx="162010" cy="408052"/>
              </a:xfrm>
              <a:custGeom>
                <a:avLst/>
                <a:gdLst/>
                <a:ahLst/>
                <a:cxnLst/>
                <a:rect l="l" t="t" r="r" b="b"/>
                <a:pathLst>
                  <a:path w="1178" h="2967" extrusionOk="0">
                    <a:moveTo>
                      <a:pt x="154" y="2966"/>
                    </a:moveTo>
                    <a:cubicBezTo>
                      <a:pt x="1" y="2219"/>
                      <a:pt x="51" y="1494"/>
                      <a:pt x="374" y="796"/>
                    </a:cubicBezTo>
                    <a:cubicBezTo>
                      <a:pt x="472" y="575"/>
                      <a:pt x="610" y="353"/>
                      <a:pt x="782" y="187"/>
                    </a:cubicBezTo>
                    <a:cubicBezTo>
                      <a:pt x="831" y="145"/>
                      <a:pt x="977" y="1"/>
                      <a:pt x="1031" y="119"/>
                    </a:cubicBezTo>
                    <a:cubicBezTo>
                      <a:pt x="1177" y="422"/>
                      <a:pt x="942" y="859"/>
                      <a:pt x="804" y="1128"/>
                    </a:cubicBezTo>
                    <a:cubicBezTo>
                      <a:pt x="507" y="1702"/>
                      <a:pt x="147" y="2289"/>
                      <a:pt x="147" y="2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11766143" y="3422267"/>
                <a:ext cx="206433" cy="321683"/>
              </a:xfrm>
              <a:custGeom>
                <a:avLst/>
                <a:gdLst/>
                <a:ahLst/>
                <a:cxnLst/>
                <a:rect l="l" t="t" r="r" b="b"/>
                <a:pathLst>
                  <a:path w="1501" h="2339" extrusionOk="0">
                    <a:moveTo>
                      <a:pt x="14" y="2269"/>
                    </a:moveTo>
                    <a:cubicBezTo>
                      <a:pt x="1" y="1577"/>
                      <a:pt x="270" y="920"/>
                      <a:pt x="713" y="395"/>
                    </a:cubicBezTo>
                    <a:cubicBezTo>
                      <a:pt x="844" y="243"/>
                      <a:pt x="1023" y="77"/>
                      <a:pt x="1230" y="42"/>
                    </a:cubicBezTo>
                    <a:cubicBezTo>
                      <a:pt x="1300" y="29"/>
                      <a:pt x="1418" y="1"/>
                      <a:pt x="1438" y="98"/>
                    </a:cubicBezTo>
                    <a:cubicBezTo>
                      <a:pt x="1501" y="339"/>
                      <a:pt x="1141" y="629"/>
                      <a:pt x="1010" y="782"/>
                    </a:cubicBezTo>
                    <a:cubicBezTo>
                      <a:pt x="608" y="1252"/>
                      <a:pt x="152" y="1723"/>
                      <a:pt x="7" y="2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11463858" y="3384447"/>
                <a:ext cx="291976" cy="312743"/>
              </a:xfrm>
              <a:custGeom>
                <a:avLst/>
                <a:gdLst/>
                <a:ahLst/>
                <a:cxnLst/>
                <a:rect l="l" t="t" r="r" b="b"/>
                <a:pathLst>
                  <a:path w="2123" h="2274" extrusionOk="0">
                    <a:moveTo>
                      <a:pt x="2059" y="2122"/>
                    </a:moveTo>
                    <a:cubicBezTo>
                      <a:pt x="1867" y="1479"/>
                      <a:pt x="1411" y="885"/>
                      <a:pt x="865" y="498"/>
                    </a:cubicBezTo>
                    <a:cubicBezTo>
                      <a:pt x="795" y="448"/>
                      <a:pt x="0" y="0"/>
                      <a:pt x="48" y="365"/>
                    </a:cubicBezTo>
                    <a:cubicBezTo>
                      <a:pt x="83" y="649"/>
                      <a:pt x="428" y="856"/>
                      <a:pt x="642" y="1002"/>
                    </a:cubicBezTo>
                    <a:cubicBezTo>
                      <a:pt x="1147" y="1341"/>
                      <a:pt x="1928" y="1625"/>
                      <a:pt x="2122" y="227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11210671" y="3172106"/>
                <a:ext cx="367343" cy="90632"/>
              </a:xfrm>
              <a:custGeom>
                <a:avLst/>
                <a:gdLst/>
                <a:ahLst/>
                <a:cxnLst/>
                <a:rect l="l" t="t" r="r" b="b"/>
                <a:pathLst>
                  <a:path w="2671" h="659" extrusionOk="0">
                    <a:moveTo>
                      <a:pt x="2671" y="658"/>
                    </a:moveTo>
                    <a:cubicBezTo>
                      <a:pt x="2145" y="250"/>
                      <a:pt x="1564" y="22"/>
                      <a:pt x="894" y="9"/>
                    </a:cubicBezTo>
                    <a:cubicBezTo>
                      <a:pt x="658" y="1"/>
                      <a:pt x="409" y="16"/>
                      <a:pt x="195" y="125"/>
                    </a:cubicBezTo>
                    <a:cubicBezTo>
                      <a:pt x="147" y="147"/>
                      <a:pt x="1" y="230"/>
                      <a:pt x="57" y="306"/>
                    </a:cubicBezTo>
                    <a:cubicBezTo>
                      <a:pt x="99" y="361"/>
                      <a:pt x="182" y="374"/>
                      <a:pt x="243" y="374"/>
                    </a:cubicBezTo>
                    <a:cubicBezTo>
                      <a:pt x="424" y="389"/>
                      <a:pt x="610" y="368"/>
                      <a:pt x="797" y="368"/>
                    </a:cubicBezTo>
                    <a:cubicBezTo>
                      <a:pt x="1343" y="374"/>
                      <a:pt x="2014" y="368"/>
                      <a:pt x="2511" y="6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11094735" y="3075149"/>
                <a:ext cx="376695" cy="85681"/>
              </a:xfrm>
              <a:custGeom>
                <a:avLst/>
                <a:gdLst/>
                <a:ahLst/>
                <a:cxnLst/>
                <a:rect l="l" t="t" r="r" b="b"/>
                <a:pathLst>
                  <a:path w="2739" h="623" extrusionOk="0">
                    <a:moveTo>
                      <a:pt x="2739" y="485"/>
                    </a:moveTo>
                    <a:cubicBezTo>
                      <a:pt x="2628" y="348"/>
                      <a:pt x="2435" y="271"/>
                      <a:pt x="2276" y="208"/>
                    </a:cubicBezTo>
                    <a:cubicBezTo>
                      <a:pt x="1785" y="36"/>
                      <a:pt x="1274" y="1"/>
                      <a:pt x="769" y="84"/>
                    </a:cubicBezTo>
                    <a:cubicBezTo>
                      <a:pt x="562" y="119"/>
                      <a:pt x="346" y="175"/>
                      <a:pt x="160" y="271"/>
                    </a:cubicBezTo>
                    <a:cubicBezTo>
                      <a:pt x="125" y="291"/>
                      <a:pt x="1" y="367"/>
                      <a:pt x="36" y="430"/>
                    </a:cubicBezTo>
                    <a:cubicBezTo>
                      <a:pt x="147" y="623"/>
                      <a:pt x="575" y="485"/>
                      <a:pt x="728" y="457"/>
                    </a:cubicBezTo>
                    <a:cubicBezTo>
                      <a:pt x="1328" y="361"/>
                      <a:pt x="2014" y="250"/>
                      <a:pt x="2608" y="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10985538" y="2974479"/>
                <a:ext cx="398562" cy="74404"/>
              </a:xfrm>
              <a:custGeom>
                <a:avLst/>
                <a:gdLst/>
                <a:ahLst/>
                <a:cxnLst/>
                <a:rect l="l" t="t" r="r" b="b"/>
                <a:pathLst>
                  <a:path w="2898" h="541" extrusionOk="0">
                    <a:moveTo>
                      <a:pt x="2897" y="540"/>
                    </a:moveTo>
                    <a:cubicBezTo>
                      <a:pt x="2288" y="167"/>
                      <a:pt x="1590" y="1"/>
                      <a:pt x="878" y="69"/>
                    </a:cubicBezTo>
                    <a:cubicBezTo>
                      <a:pt x="657" y="91"/>
                      <a:pt x="402" y="119"/>
                      <a:pt x="194" y="228"/>
                    </a:cubicBezTo>
                    <a:cubicBezTo>
                      <a:pt x="153" y="250"/>
                      <a:pt x="0" y="333"/>
                      <a:pt x="55" y="409"/>
                    </a:cubicBezTo>
                    <a:cubicBezTo>
                      <a:pt x="96" y="464"/>
                      <a:pt x="186" y="471"/>
                      <a:pt x="249" y="477"/>
                    </a:cubicBezTo>
                    <a:cubicBezTo>
                      <a:pt x="422" y="499"/>
                      <a:pt x="601" y="464"/>
                      <a:pt x="767" y="436"/>
                    </a:cubicBezTo>
                    <a:cubicBezTo>
                      <a:pt x="1404" y="339"/>
                      <a:pt x="2011" y="270"/>
                      <a:pt x="2648" y="3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10853375" y="2748110"/>
                <a:ext cx="440371" cy="228437"/>
              </a:xfrm>
              <a:custGeom>
                <a:avLst/>
                <a:gdLst/>
                <a:ahLst/>
                <a:cxnLst/>
                <a:rect l="l" t="t" r="r" b="b"/>
                <a:pathLst>
                  <a:path w="3202" h="1661" extrusionOk="0">
                    <a:moveTo>
                      <a:pt x="2918" y="1474"/>
                    </a:moveTo>
                    <a:cubicBezTo>
                      <a:pt x="2461" y="1274"/>
                      <a:pt x="2026" y="1176"/>
                      <a:pt x="1542" y="1073"/>
                    </a:cubicBezTo>
                    <a:cubicBezTo>
                      <a:pt x="1114" y="983"/>
                      <a:pt x="643" y="831"/>
                      <a:pt x="304" y="540"/>
                    </a:cubicBezTo>
                    <a:cubicBezTo>
                      <a:pt x="145" y="402"/>
                      <a:pt x="0" y="132"/>
                      <a:pt x="311" y="71"/>
                    </a:cubicBezTo>
                    <a:cubicBezTo>
                      <a:pt x="623" y="1"/>
                      <a:pt x="981" y="195"/>
                      <a:pt x="1258" y="333"/>
                    </a:cubicBezTo>
                    <a:cubicBezTo>
                      <a:pt x="1950" y="686"/>
                      <a:pt x="2627" y="1128"/>
                      <a:pt x="3201" y="1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1190867" y="2652941"/>
                <a:ext cx="216060" cy="420567"/>
              </a:xfrm>
              <a:custGeom>
                <a:avLst/>
                <a:gdLst/>
                <a:ahLst/>
                <a:cxnLst/>
                <a:rect l="l" t="t" r="r" b="b"/>
                <a:pathLst>
                  <a:path w="1571" h="3058" extrusionOk="0">
                    <a:moveTo>
                      <a:pt x="1245" y="2684"/>
                    </a:moveTo>
                    <a:cubicBezTo>
                      <a:pt x="1051" y="2324"/>
                      <a:pt x="782" y="2007"/>
                      <a:pt x="560" y="1669"/>
                    </a:cubicBezTo>
                    <a:cubicBezTo>
                      <a:pt x="352" y="1343"/>
                      <a:pt x="90" y="977"/>
                      <a:pt x="29" y="590"/>
                    </a:cubicBezTo>
                    <a:cubicBezTo>
                      <a:pt x="1" y="396"/>
                      <a:pt x="35" y="1"/>
                      <a:pt x="326" y="243"/>
                    </a:cubicBezTo>
                    <a:cubicBezTo>
                      <a:pt x="339" y="258"/>
                      <a:pt x="381" y="306"/>
                      <a:pt x="402" y="326"/>
                    </a:cubicBezTo>
                    <a:cubicBezTo>
                      <a:pt x="996" y="1136"/>
                      <a:pt x="1024" y="2234"/>
                      <a:pt x="1570" y="30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11386706" y="2727206"/>
                <a:ext cx="125565" cy="445047"/>
              </a:xfrm>
              <a:custGeom>
                <a:avLst/>
                <a:gdLst/>
                <a:ahLst/>
                <a:cxnLst/>
                <a:rect l="l" t="t" r="r" b="b"/>
                <a:pathLst>
                  <a:path w="913" h="3236" extrusionOk="0">
                    <a:moveTo>
                      <a:pt x="913" y="3236"/>
                    </a:moveTo>
                    <a:cubicBezTo>
                      <a:pt x="720" y="3022"/>
                      <a:pt x="609" y="2746"/>
                      <a:pt x="498" y="2483"/>
                    </a:cubicBezTo>
                    <a:cubicBezTo>
                      <a:pt x="277" y="1985"/>
                      <a:pt x="70" y="1445"/>
                      <a:pt x="22" y="893"/>
                    </a:cubicBezTo>
                    <a:cubicBezTo>
                      <a:pt x="0" y="657"/>
                      <a:pt x="15" y="395"/>
                      <a:pt x="111" y="181"/>
                    </a:cubicBezTo>
                    <a:cubicBezTo>
                      <a:pt x="131" y="133"/>
                      <a:pt x="208" y="0"/>
                      <a:pt x="284" y="35"/>
                    </a:cubicBezTo>
                    <a:cubicBezTo>
                      <a:pt x="546" y="153"/>
                      <a:pt x="533" y="692"/>
                      <a:pt x="554" y="913"/>
                    </a:cubicBezTo>
                    <a:cubicBezTo>
                      <a:pt x="623" y="1674"/>
                      <a:pt x="603" y="2421"/>
                      <a:pt x="845" y="31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11538948" y="2809034"/>
                <a:ext cx="108511" cy="505835"/>
              </a:xfrm>
              <a:custGeom>
                <a:avLst/>
                <a:gdLst/>
                <a:ahLst/>
                <a:cxnLst/>
                <a:rect l="l" t="t" r="r" b="b"/>
                <a:pathLst>
                  <a:path w="789" h="3678" extrusionOk="0">
                    <a:moveTo>
                      <a:pt x="526" y="3658"/>
                    </a:moveTo>
                    <a:cubicBezTo>
                      <a:pt x="173" y="2883"/>
                      <a:pt x="0" y="1888"/>
                      <a:pt x="103" y="1038"/>
                    </a:cubicBezTo>
                    <a:cubicBezTo>
                      <a:pt x="111" y="968"/>
                      <a:pt x="124" y="899"/>
                      <a:pt x="138" y="831"/>
                    </a:cubicBezTo>
                    <a:cubicBezTo>
                      <a:pt x="153" y="726"/>
                      <a:pt x="319" y="1"/>
                      <a:pt x="546" y="215"/>
                    </a:cubicBezTo>
                    <a:cubicBezTo>
                      <a:pt x="788" y="442"/>
                      <a:pt x="657" y="1010"/>
                      <a:pt x="616" y="1287"/>
                    </a:cubicBezTo>
                    <a:cubicBezTo>
                      <a:pt x="511" y="2054"/>
                      <a:pt x="373" y="2905"/>
                      <a:pt x="587" y="36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1320280" y="3688520"/>
                <a:ext cx="284275" cy="121852"/>
              </a:xfrm>
              <a:custGeom>
                <a:avLst/>
                <a:gdLst/>
                <a:ahLst/>
                <a:cxnLst/>
                <a:rect l="l" t="t" r="r" b="b"/>
                <a:pathLst>
                  <a:path w="2067" h="886" extrusionOk="0">
                    <a:moveTo>
                      <a:pt x="2066" y="174"/>
                    </a:moveTo>
                    <a:cubicBezTo>
                      <a:pt x="1603" y="1"/>
                      <a:pt x="1086" y="36"/>
                      <a:pt x="649" y="263"/>
                    </a:cubicBezTo>
                    <a:cubicBezTo>
                      <a:pt x="594" y="298"/>
                      <a:pt x="560" y="320"/>
                      <a:pt x="498" y="353"/>
                    </a:cubicBezTo>
                    <a:cubicBezTo>
                      <a:pt x="422" y="394"/>
                      <a:pt x="0" y="671"/>
                      <a:pt x="221" y="789"/>
                    </a:cubicBezTo>
                    <a:cubicBezTo>
                      <a:pt x="407" y="885"/>
                      <a:pt x="656" y="713"/>
                      <a:pt x="808" y="630"/>
                    </a:cubicBezTo>
                    <a:cubicBezTo>
                      <a:pt x="1147" y="444"/>
                      <a:pt x="1610" y="71"/>
                      <a:pt x="2018" y="1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1035048" y="3381422"/>
                <a:ext cx="260482" cy="68627"/>
              </a:xfrm>
              <a:custGeom>
                <a:avLst/>
                <a:gdLst/>
                <a:ahLst/>
                <a:cxnLst/>
                <a:rect l="l" t="t" r="r" b="b"/>
                <a:pathLst>
                  <a:path w="1894" h="499" extrusionOk="0">
                    <a:moveTo>
                      <a:pt x="1431" y="201"/>
                    </a:moveTo>
                    <a:cubicBezTo>
                      <a:pt x="1127" y="77"/>
                      <a:pt x="754" y="1"/>
                      <a:pt x="428" y="49"/>
                    </a:cubicBezTo>
                    <a:cubicBezTo>
                      <a:pt x="311" y="64"/>
                      <a:pt x="0" y="243"/>
                      <a:pt x="199" y="374"/>
                    </a:cubicBezTo>
                    <a:cubicBezTo>
                      <a:pt x="374" y="498"/>
                      <a:pt x="629" y="409"/>
                      <a:pt x="822" y="387"/>
                    </a:cubicBezTo>
                    <a:cubicBezTo>
                      <a:pt x="1175" y="354"/>
                      <a:pt x="1555" y="346"/>
                      <a:pt x="1894" y="4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1654746" y="2947799"/>
                <a:ext cx="160910" cy="507898"/>
              </a:xfrm>
              <a:custGeom>
                <a:avLst/>
                <a:gdLst/>
                <a:ahLst/>
                <a:cxnLst/>
                <a:rect l="l" t="t" r="r" b="b"/>
                <a:pathLst>
                  <a:path w="1170" h="3693" extrusionOk="0">
                    <a:moveTo>
                      <a:pt x="195" y="3693"/>
                    </a:moveTo>
                    <a:cubicBezTo>
                      <a:pt x="1" y="2857"/>
                      <a:pt x="1" y="1854"/>
                      <a:pt x="298" y="1045"/>
                    </a:cubicBezTo>
                    <a:cubicBezTo>
                      <a:pt x="333" y="962"/>
                      <a:pt x="361" y="885"/>
                      <a:pt x="396" y="802"/>
                    </a:cubicBezTo>
                    <a:cubicBezTo>
                      <a:pt x="431" y="734"/>
                      <a:pt x="824" y="1"/>
                      <a:pt x="1003" y="285"/>
                    </a:cubicBezTo>
                    <a:cubicBezTo>
                      <a:pt x="1169" y="562"/>
                      <a:pt x="977" y="1018"/>
                      <a:pt x="879" y="1287"/>
                    </a:cubicBezTo>
                    <a:cubicBezTo>
                      <a:pt x="610" y="1992"/>
                      <a:pt x="188" y="2677"/>
                      <a:pt x="147" y="34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11431402" y="3531601"/>
                <a:ext cx="180852" cy="184703"/>
              </a:xfrm>
              <a:custGeom>
                <a:avLst/>
                <a:gdLst/>
                <a:ahLst/>
                <a:cxnLst/>
                <a:rect l="l" t="t" r="r" b="b"/>
                <a:pathLst>
                  <a:path w="1315" h="1343" extrusionOk="0">
                    <a:moveTo>
                      <a:pt x="1315" y="1343"/>
                    </a:moveTo>
                    <a:cubicBezTo>
                      <a:pt x="1162" y="913"/>
                      <a:pt x="865" y="520"/>
                      <a:pt x="520" y="223"/>
                    </a:cubicBezTo>
                    <a:cubicBezTo>
                      <a:pt x="402" y="118"/>
                      <a:pt x="243" y="22"/>
                      <a:pt x="83" y="0"/>
                    </a:cubicBezTo>
                    <a:cubicBezTo>
                      <a:pt x="77" y="0"/>
                      <a:pt x="49" y="0"/>
                      <a:pt x="49" y="9"/>
                    </a:cubicBezTo>
                    <a:cubicBezTo>
                      <a:pt x="0" y="146"/>
                      <a:pt x="208" y="312"/>
                      <a:pt x="291" y="389"/>
                    </a:cubicBezTo>
                    <a:cubicBezTo>
                      <a:pt x="651" y="679"/>
                      <a:pt x="1024" y="948"/>
                      <a:pt x="1315" y="1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1625315" y="3599127"/>
                <a:ext cx="73441" cy="190479"/>
              </a:xfrm>
              <a:custGeom>
                <a:avLst/>
                <a:gdLst/>
                <a:ahLst/>
                <a:cxnLst/>
                <a:rect l="l" t="t" r="r" b="b"/>
                <a:pathLst>
                  <a:path w="534" h="1385" extrusionOk="0">
                    <a:moveTo>
                      <a:pt x="505" y="1384"/>
                    </a:moveTo>
                    <a:cubicBezTo>
                      <a:pt x="534" y="1044"/>
                      <a:pt x="492" y="699"/>
                      <a:pt x="361" y="381"/>
                    </a:cubicBezTo>
                    <a:cubicBezTo>
                      <a:pt x="346" y="354"/>
                      <a:pt x="188" y="1"/>
                      <a:pt x="119" y="132"/>
                    </a:cubicBezTo>
                    <a:cubicBezTo>
                      <a:pt x="1" y="381"/>
                      <a:pt x="402" y="1044"/>
                      <a:pt x="422" y="13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1127192" y="3571484"/>
                <a:ext cx="323333" cy="68627"/>
              </a:xfrm>
              <a:custGeom>
                <a:avLst/>
                <a:gdLst/>
                <a:ahLst/>
                <a:cxnLst/>
                <a:rect l="l" t="t" r="r" b="b"/>
                <a:pathLst>
                  <a:path w="2351" h="499" extrusionOk="0">
                    <a:moveTo>
                      <a:pt x="2350" y="499"/>
                    </a:moveTo>
                    <a:cubicBezTo>
                      <a:pt x="1784" y="299"/>
                      <a:pt x="1224" y="70"/>
                      <a:pt x="623" y="9"/>
                    </a:cubicBezTo>
                    <a:cubicBezTo>
                      <a:pt x="566" y="1"/>
                      <a:pt x="1" y="36"/>
                      <a:pt x="77" y="175"/>
                    </a:cubicBezTo>
                    <a:cubicBezTo>
                      <a:pt x="167" y="348"/>
                      <a:pt x="450" y="382"/>
                      <a:pt x="623" y="396"/>
                    </a:cubicBezTo>
                    <a:cubicBezTo>
                      <a:pt x="1099" y="424"/>
                      <a:pt x="1597" y="341"/>
                      <a:pt x="2068" y="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10958858" y="3254072"/>
                <a:ext cx="215097" cy="123639"/>
              </a:xfrm>
              <a:custGeom>
                <a:avLst/>
                <a:gdLst/>
                <a:ahLst/>
                <a:cxnLst/>
                <a:rect l="l" t="t" r="r" b="b"/>
                <a:pathLst>
                  <a:path w="1564" h="899" extrusionOk="0">
                    <a:moveTo>
                      <a:pt x="1515" y="898"/>
                    </a:moveTo>
                    <a:cubicBezTo>
                      <a:pt x="1369" y="850"/>
                      <a:pt x="1231" y="795"/>
                      <a:pt x="1085" y="754"/>
                    </a:cubicBezTo>
                    <a:cubicBezTo>
                      <a:pt x="803" y="678"/>
                      <a:pt x="526" y="623"/>
                      <a:pt x="277" y="464"/>
                    </a:cubicBezTo>
                    <a:cubicBezTo>
                      <a:pt x="188" y="401"/>
                      <a:pt x="98" y="332"/>
                      <a:pt x="42" y="235"/>
                    </a:cubicBezTo>
                    <a:cubicBezTo>
                      <a:pt x="28" y="201"/>
                      <a:pt x="0" y="145"/>
                      <a:pt x="35" y="118"/>
                    </a:cubicBezTo>
                    <a:cubicBezTo>
                      <a:pt x="166" y="1"/>
                      <a:pt x="402" y="145"/>
                      <a:pt x="519" y="208"/>
                    </a:cubicBezTo>
                    <a:cubicBezTo>
                      <a:pt x="823" y="367"/>
                      <a:pt x="1085" y="581"/>
                      <a:pt x="1362" y="774"/>
                    </a:cubicBezTo>
                    <a:cubicBezTo>
                      <a:pt x="1425" y="815"/>
                      <a:pt x="1500" y="844"/>
                      <a:pt x="1563" y="8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1104362" y="3219827"/>
                <a:ext cx="148532" cy="199831"/>
              </a:xfrm>
              <a:custGeom>
                <a:avLst/>
                <a:gdLst/>
                <a:ahLst/>
                <a:cxnLst/>
                <a:rect l="l" t="t" r="r" b="b"/>
                <a:pathLst>
                  <a:path w="1080" h="1453" extrusionOk="0">
                    <a:moveTo>
                      <a:pt x="878" y="1300"/>
                    </a:moveTo>
                    <a:cubicBezTo>
                      <a:pt x="567" y="1141"/>
                      <a:pt x="276" y="815"/>
                      <a:pt x="118" y="505"/>
                    </a:cubicBezTo>
                    <a:cubicBezTo>
                      <a:pt x="62" y="387"/>
                      <a:pt x="21" y="263"/>
                      <a:pt x="14" y="132"/>
                    </a:cubicBezTo>
                    <a:cubicBezTo>
                      <a:pt x="14" y="110"/>
                      <a:pt x="1" y="1"/>
                      <a:pt x="42" y="7"/>
                    </a:cubicBezTo>
                    <a:cubicBezTo>
                      <a:pt x="180" y="36"/>
                      <a:pt x="284" y="311"/>
                      <a:pt x="346" y="422"/>
                    </a:cubicBezTo>
                    <a:cubicBezTo>
                      <a:pt x="553" y="789"/>
                      <a:pt x="802" y="1127"/>
                      <a:pt x="1079" y="14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1666161" y="2983831"/>
                <a:ext cx="108649" cy="427168"/>
              </a:xfrm>
              <a:custGeom>
                <a:avLst/>
                <a:gdLst/>
                <a:ahLst/>
                <a:cxnLst/>
                <a:rect l="l" t="t" r="r" b="b"/>
                <a:pathLst>
                  <a:path w="790" h="3106" extrusionOk="0">
                    <a:moveTo>
                      <a:pt x="77" y="3071"/>
                    </a:moveTo>
                    <a:cubicBezTo>
                      <a:pt x="71" y="3051"/>
                      <a:pt x="64" y="3029"/>
                      <a:pt x="64" y="3003"/>
                    </a:cubicBezTo>
                    <a:cubicBezTo>
                      <a:pt x="49" y="2809"/>
                      <a:pt x="91" y="2608"/>
                      <a:pt x="112" y="2415"/>
                    </a:cubicBezTo>
                    <a:cubicBezTo>
                      <a:pt x="132" y="2269"/>
                      <a:pt x="147" y="2125"/>
                      <a:pt x="182" y="1979"/>
                    </a:cubicBezTo>
                    <a:cubicBezTo>
                      <a:pt x="230" y="1778"/>
                      <a:pt x="285" y="1577"/>
                      <a:pt x="339" y="1385"/>
                    </a:cubicBezTo>
                    <a:cubicBezTo>
                      <a:pt x="422" y="1108"/>
                      <a:pt x="527" y="839"/>
                      <a:pt x="623" y="568"/>
                    </a:cubicBezTo>
                    <a:cubicBezTo>
                      <a:pt x="680" y="389"/>
                      <a:pt x="734" y="202"/>
                      <a:pt x="789" y="16"/>
                    </a:cubicBezTo>
                    <a:cubicBezTo>
                      <a:pt x="789" y="9"/>
                      <a:pt x="789" y="9"/>
                      <a:pt x="782" y="1"/>
                    </a:cubicBezTo>
                    <a:cubicBezTo>
                      <a:pt x="776" y="1"/>
                      <a:pt x="769" y="1"/>
                      <a:pt x="769" y="9"/>
                    </a:cubicBezTo>
                    <a:cubicBezTo>
                      <a:pt x="645" y="326"/>
                      <a:pt x="505" y="645"/>
                      <a:pt x="396" y="970"/>
                    </a:cubicBezTo>
                    <a:cubicBezTo>
                      <a:pt x="285" y="1295"/>
                      <a:pt x="202" y="1634"/>
                      <a:pt x="132" y="1966"/>
                    </a:cubicBezTo>
                    <a:cubicBezTo>
                      <a:pt x="64" y="2297"/>
                      <a:pt x="91" y="2629"/>
                      <a:pt x="29" y="2955"/>
                    </a:cubicBezTo>
                    <a:cubicBezTo>
                      <a:pt x="29" y="2996"/>
                      <a:pt x="16" y="3029"/>
                      <a:pt x="1" y="3064"/>
                    </a:cubicBezTo>
                    <a:cubicBezTo>
                      <a:pt x="1" y="3086"/>
                      <a:pt x="16" y="3106"/>
                      <a:pt x="36" y="3106"/>
                    </a:cubicBezTo>
                    <a:cubicBezTo>
                      <a:pt x="57" y="3106"/>
                      <a:pt x="71" y="3092"/>
                      <a:pt x="77" y="30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1567416" y="2843279"/>
                <a:ext cx="47585" cy="458387"/>
              </a:xfrm>
              <a:custGeom>
                <a:avLst/>
                <a:gdLst/>
                <a:ahLst/>
                <a:cxnLst/>
                <a:rect l="l" t="t" r="r" b="b"/>
                <a:pathLst>
                  <a:path w="346" h="3333" extrusionOk="0">
                    <a:moveTo>
                      <a:pt x="339" y="3278"/>
                    </a:moveTo>
                    <a:lnTo>
                      <a:pt x="201" y="2774"/>
                    </a:lnTo>
                    <a:cubicBezTo>
                      <a:pt x="145" y="2490"/>
                      <a:pt x="112" y="2219"/>
                      <a:pt x="103" y="1951"/>
                    </a:cubicBezTo>
                    <a:cubicBezTo>
                      <a:pt x="90" y="1680"/>
                      <a:pt x="97" y="1405"/>
                      <a:pt x="112" y="1121"/>
                    </a:cubicBezTo>
                    <a:lnTo>
                      <a:pt x="160" y="21"/>
                    </a:lnTo>
                    <a:cubicBezTo>
                      <a:pt x="166" y="7"/>
                      <a:pt x="160" y="7"/>
                      <a:pt x="153" y="1"/>
                    </a:cubicBezTo>
                    <a:cubicBezTo>
                      <a:pt x="145" y="1"/>
                      <a:pt x="138" y="7"/>
                      <a:pt x="138" y="14"/>
                    </a:cubicBezTo>
                    <a:cubicBezTo>
                      <a:pt x="97" y="193"/>
                      <a:pt x="70" y="374"/>
                      <a:pt x="49" y="560"/>
                    </a:cubicBezTo>
                    <a:cubicBezTo>
                      <a:pt x="35" y="748"/>
                      <a:pt x="29" y="933"/>
                      <a:pt x="20" y="1114"/>
                    </a:cubicBezTo>
                    <a:cubicBezTo>
                      <a:pt x="0" y="1405"/>
                      <a:pt x="0" y="1680"/>
                      <a:pt x="7" y="1957"/>
                    </a:cubicBezTo>
                    <a:cubicBezTo>
                      <a:pt x="20" y="2234"/>
                      <a:pt x="55" y="2503"/>
                      <a:pt x="125" y="2787"/>
                    </a:cubicBezTo>
                    <a:lnTo>
                      <a:pt x="269" y="3305"/>
                    </a:lnTo>
                    <a:cubicBezTo>
                      <a:pt x="278" y="3326"/>
                      <a:pt x="297" y="3333"/>
                      <a:pt x="319" y="3326"/>
                    </a:cubicBezTo>
                    <a:cubicBezTo>
                      <a:pt x="339" y="3319"/>
                      <a:pt x="346" y="3298"/>
                      <a:pt x="339" y="32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1418199" y="2761450"/>
                <a:ext cx="81830" cy="387972"/>
              </a:xfrm>
              <a:custGeom>
                <a:avLst/>
                <a:gdLst/>
                <a:ahLst/>
                <a:cxnLst/>
                <a:rect l="l" t="t" r="r" b="b"/>
                <a:pathLst>
                  <a:path w="595" h="2821" extrusionOk="0">
                    <a:moveTo>
                      <a:pt x="588" y="2766"/>
                    </a:moveTo>
                    <a:cubicBezTo>
                      <a:pt x="457" y="2421"/>
                      <a:pt x="359" y="2054"/>
                      <a:pt x="269" y="1688"/>
                    </a:cubicBezTo>
                    <a:cubicBezTo>
                      <a:pt x="145" y="1135"/>
                      <a:pt x="55" y="568"/>
                      <a:pt x="14" y="15"/>
                    </a:cubicBezTo>
                    <a:cubicBezTo>
                      <a:pt x="14" y="8"/>
                      <a:pt x="14" y="0"/>
                      <a:pt x="7" y="0"/>
                    </a:cubicBezTo>
                    <a:cubicBezTo>
                      <a:pt x="0" y="0"/>
                      <a:pt x="0" y="8"/>
                      <a:pt x="0" y="15"/>
                    </a:cubicBezTo>
                    <a:cubicBezTo>
                      <a:pt x="7" y="485"/>
                      <a:pt x="35" y="963"/>
                      <a:pt x="118" y="1425"/>
                    </a:cubicBezTo>
                    <a:cubicBezTo>
                      <a:pt x="201" y="1895"/>
                      <a:pt x="345" y="2358"/>
                      <a:pt x="518" y="2794"/>
                    </a:cubicBezTo>
                    <a:cubicBezTo>
                      <a:pt x="525" y="2814"/>
                      <a:pt x="546" y="2821"/>
                      <a:pt x="566" y="2814"/>
                    </a:cubicBezTo>
                    <a:cubicBezTo>
                      <a:pt x="581" y="2808"/>
                      <a:pt x="594" y="2788"/>
                      <a:pt x="588" y="2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11225111" y="2729269"/>
                <a:ext cx="153208" cy="298578"/>
              </a:xfrm>
              <a:custGeom>
                <a:avLst/>
                <a:gdLst/>
                <a:ahLst/>
                <a:cxnLst/>
                <a:rect l="l" t="t" r="r" b="b"/>
                <a:pathLst>
                  <a:path w="1114" h="2171" extrusionOk="0">
                    <a:moveTo>
                      <a:pt x="1107" y="2109"/>
                    </a:moveTo>
                    <a:lnTo>
                      <a:pt x="62" y="20"/>
                    </a:lnTo>
                    <a:cubicBezTo>
                      <a:pt x="55" y="7"/>
                      <a:pt x="35" y="0"/>
                      <a:pt x="20" y="7"/>
                    </a:cubicBezTo>
                    <a:cubicBezTo>
                      <a:pt x="7" y="13"/>
                      <a:pt x="0" y="35"/>
                      <a:pt x="7" y="48"/>
                    </a:cubicBezTo>
                    <a:cubicBezTo>
                      <a:pt x="70" y="193"/>
                      <a:pt x="125" y="339"/>
                      <a:pt x="186" y="476"/>
                    </a:cubicBezTo>
                    <a:cubicBezTo>
                      <a:pt x="450" y="1044"/>
                      <a:pt x="754" y="1590"/>
                      <a:pt x="1038" y="2142"/>
                    </a:cubicBezTo>
                    <a:cubicBezTo>
                      <a:pt x="1044" y="2164"/>
                      <a:pt x="1072" y="2171"/>
                      <a:pt x="1086" y="2164"/>
                    </a:cubicBezTo>
                    <a:cubicBezTo>
                      <a:pt x="1107" y="2151"/>
                      <a:pt x="1114" y="2129"/>
                      <a:pt x="1107" y="21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0927502" y="2798582"/>
                <a:ext cx="328972" cy="152383"/>
              </a:xfrm>
              <a:custGeom>
                <a:avLst/>
                <a:gdLst/>
                <a:ahLst/>
                <a:cxnLst/>
                <a:rect l="l" t="t" r="r" b="b"/>
                <a:pathLst>
                  <a:path w="2392" h="1108" extrusionOk="0">
                    <a:moveTo>
                      <a:pt x="2365" y="1031"/>
                    </a:moveTo>
                    <a:cubicBezTo>
                      <a:pt x="2337" y="1016"/>
                      <a:pt x="2309" y="1009"/>
                      <a:pt x="2282" y="1003"/>
                    </a:cubicBezTo>
                    <a:cubicBezTo>
                      <a:pt x="2040" y="885"/>
                      <a:pt x="1839" y="699"/>
                      <a:pt x="1604" y="575"/>
                    </a:cubicBezTo>
                    <a:cubicBezTo>
                      <a:pt x="1355" y="450"/>
                      <a:pt x="1099" y="339"/>
                      <a:pt x="837" y="249"/>
                    </a:cubicBezTo>
                    <a:cubicBezTo>
                      <a:pt x="567" y="153"/>
                      <a:pt x="298" y="77"/>
                      <a:pt x="36" y="7"/>
                    </a:cubicBezTo>
                    <a:cubicBezTo>
                      <a:pt x="21" y="1"/>
                      <a:pt x="14" y="7"/>
                      <a:pt x="7" y="21"/>
                    </a:cubicBezTo>
                    <a:cubicBezTo>
                      <a:pt x="1" y="35"/>
                      <a:pt x="7" y="49"/>
                      <a:pt x="21" y="49"/>
                    </a:cubicBezTo>
                    <a:cubicBezTo>
                      <a:pt x="333" y="153"/>
                      <a:pt x="643" y="278"/>
                      <a:pt x="955" y="402"/>
                    </a:cubicBezTo>
                    <a:cubicBezTo>
                      <a:pt x="1156" y="485"/>
                      <a:pt x="1363" y="575"/>
                      <a:pt x="1555" y="671"/>
                    </a:cubicBezTo>
                    <a:lnTo>
                      <a:pt x="2330" y="1092"/>
                    </a:lnTo>
                    <a:cubicBezTo>
                      <a:pt x="2350" y="1107"/>
                      <a:pt x="2372" y="1099"/>
                      <a:pt x="2379" y="1079"/>
                    </a:cubicBezTo>
                    <a:cubicBezTo>
                      <a:pt x="2392" y="1058"/>
                      <a:pt x="2385" y="1038"/>
                      <a:pt x="2365" y="10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1053889" y="2999234"/>
                <a:ext cx="291151" cy="31632"/>
              </a:xfrm>
              <a:custGeom>
                <a:avLst/>
                <a:gdLst/>
                <a:ahLst/>
                <a:cxnLst/>
                <a:rect l="l" t="t" r="r" b="b"/>
                <a:pathLst>
                  <a:path w="2117" h="230" extrusionOk="0">
                    <a:moveTo>
                      <a:pt x="2088" y="153"/>
                    </a:moveTo>
                    <a:cubicBezTo>
                      <a:pt x="1826" y="70"/>
                      <a:pt x="1571" y="22"/>
                      <a:pt x="1307" y="13"/>
                    </a:cubicBezTo>
                    <a:cubicBezTo>
                      <a:pt x="1051" y="0"/>
                      <a:pt x="796" y="28"/>
                      <a:pt x="527" y="70"/>
                    </a:cubicBezTo>
                    <a:lnTo>
                      <a:pt x="21" y="173"/>
                    </a:lnTo>
                    <a:cubicBezTo>
                      <a:pt x="8" y="179"/>
                      <a:pt x="1" y="194"/>
                      <a:pt x="1" y="208"/>
                    </a:cubicBezTo>
                    <a:cubicBezTo>
                      <a:pt x="8" y="221"/>
                      <a:pt x="21" y="229"/>
                      <a:pt x="36" y="221"/>
                    </a:cubicBezTo>
                    <a:lnTo>
                      <a:pt x="534" y="146"/>
                    </a:lnTo>
                    <a:cubicBezTo>
                      <a:pt x="802" y="111"/>
                      <a:pt x="1051" y="105"/>
                      <a:pt x="1307" y="118"/>
                    </a:cubicBezTo>
                    <a:cubicBezTo>
                      <a:pt x="1556" y="131"/>
                      <a:pt x="1805" y="159"/>
                      <a:pt x="2068" y="221"/>
                    </a:cubicBezTo>
                    <a:cubicBezTo>
                      <a:pt x="2088" y="229"/>
                      <a:pt x="2110" y="221"/>
                      <a:pt x="2117" y="201"/>
                    </a:cubicBezTo>
                    <a:cubicBezTo>
                      <a:pt x="2117" y="179"/>
                      <a:pt x="2110" y="159"/>
                      <a:pt x="2088" y="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11137644" y="3097979"/>
                <a:ext cx="319620" cy="37408"/>
              </a:xfrm>
              <a:custGeom>
                <a:avLst/>
                <a:gdLst/>
                <a:ahLst/>
                <a:cxnLst/>
                <a:rect l="l" t="t" r="r" b="b"/>
                <a:pathLst>
                  <a:path w="2324" h="272" extrusionOk="0">
                    <a:moveTo>
                      <a:pt x="2296" y="195"/>
                    </a:moveTo>
                    <a:cubicBezTo>
                      <a:pt x="2067" y="112"/>
                      <a:pt x="1826" y="57"/>
                      <a:pt x="1577" y="29"/>
                    </a:cubicBezTo>
                    <a:cubicBezTo>
                      <a:pt x="1328" y="1"/>
                      <a:pt x="1080" y="1"/>
                      <a:pt x="844" y="29"/>
                    </a:cubicBezTo>
                    <a:cubicBezTo>
                      <a:pt x="643" y="50"/>
                      <a:pt x="449" y="84"/>
                      <a:pt x="256" y="133"/>
                    </a:cubicBezTo>
                    <a:cubicBezTo>
                      <a:pt x="180" y="153"/>
                      <a:pt x="97" y="182"/>
                      <a:pt x="14" y="208"/>
                    </a:cubicBezTo>
                    <a:cubicBezTo>
                      <a:pt x="8" y="208"/>
                      <a:pt x="1" y="216"/>
                      <a:pt x="1" y="230"/>
                    </a:cubicBezTo>
                    <a:cubicBezTo>
                      <a:pt x="8" y="236"/>
                      <a:pt x="14" y="243"/>
                      <a:pt x="27" y="243"/>
                    </a:cubicBezTo>
                    <a:lnTo>
                      <a:pt x="851" y="105"/>
                    </a:lnTo>
                    <a:cubicBezTo>
                      <a:pt x="1086" y="77"/>
                      <a:pt x="1328" y="84"/>
                      <a:pt x="1569" y="105"/>
                    </a:cubicBezTo>
                    <a:cubicBezTo>
                      <a:pt x="1811" y="133"/>
                      <a:pt x="2047" y="188"/>
                      <a:pt x="2268" y="264"/>
                    </a:cubicBezTo>
                    <a:cubicBezTo>
                      <a:pt x="2289" y="271"/>
                      <a:pt x="2309" y="258"/>
                      <a:pt x="2316" y="236"/>
                    </a:cubicBezTo>
                    <a:cubicBezTo>
                      <a:pt x="2324" y="223"/>
                      <a:pt x="2316" y="195"/>
                      <a:pt x="2296" y="1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11251791" y="3190397"/>
                <a:ext cx="303391" cy="62851"/>
              </a:xfrm>
              <a:custGeom>
                <a:avLst/>
                <a:gdLst/>
                <a:ahLst/>
                <a:cxnLst/>
                <a:rect l="l" t="t" r="r" b="b"/>
                <a:pathLst>
                  <a:path w="2206" h="457" extrusionOk="0">
                    <a:moveTo>
                      <a:pt x="2184" y="381"/>
                    </a:moveTo>
                    <a:cubicBezTo>
                      <a:pt x="2116" y="333"/>
                      <a:pt x="2047" y="298"/>
                      <a:pt x="1970" y="263"/>
                    </a:cubicBezTo>
                    <a:cubicBezTo>
                      <a:pt x="1859" y="215"/>
                      <a:pt x="1743" y="180"/>
                      <a:pt x="1632" y="145"/>
                    </a:cubicBezTo>
                    <a:cubicBezTo>
                      <a:pt x="1361" y="62"/>
                      <a:pt x="1099" y="21"/>
                      <a:pt x="830" y="7"/>
                    </a:cubicBezTo>
                    <a:cubicBezTo>
                      <a:pt x="560" y="1"/>
                      <a:pt x="291" y="27"/>
                      <a:pt x="21" y="55"/>
                    </a:cubicBezTo>
                    <a:cubicBezTo>
                      <a:pt x="14" y="55"/>
                      <a:pt x="1" y="69"/>
                      <a:pt x="7" y="84"/>
                    </a:cubicBezTo>
                    <a:cubicBezTo>
                      <a:pt x="7" y="90"/>
                      <a:pt x="14" y="97"/>
                      <a:pt x="27" y="97"/>
                    </a:cubicBezTo>
                    <a:cubicBezTo>
                      <a:pt x="346" y="75"/>
                      <a:pt x="664" y="69"/>
                      <a:pt x="981" y="104"/>
                    </a:cubicBezTo>
                    <a:cubicBezTo>
                      <a:pt x="1189" y="125"/>
                      <a:pt x="1396" y="158"/>
                      <a:pt x="1604" y="221"/>
                    </a:cubicBezTo>
                    <a:cubicBezTo>
                      <a:pt x="1715" y="256"/>
                      <a:pt x="1833" y="291"/>
                      <a:pt x="1935" y="333"/>
                    </a:cubicBezTo>
                    <a:cubicBezTo>
                      <a:pt x="2005" y="366"/>
                      <a:pt x="2075" y="401"/>
                      <a:pt x="2136" y="442"/>
                    </a:cubicBezTo>
                    <a:cubicBezTo>
                      <a:pt x="2158" y="457"/>
                      <a:pt x="2178" y="449"/>
                      <a:pt x="2191" y="435"/>
                    </a:cubicBezTo>
                    <a:cubicBezTo>
                      <a:pt x="2206" y="422"/>
                      <a:pt x="2199" y="394"/>
                      <a:pt x="2184" y="3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11115777" y="3242657"/>
                <a:ext cx="135054" cy="172188"/>
              </a:xfrm>
              <a:custGeom>
                <a:avLst/>
                <a:gdLst/>
                <a:ahLst/>
                <a:cxnLst/>
                <a:rect l="l" t="t" r="r" b="b"/>
                <a:pathLst>
                  <a:path w="982" h="1252" extrusionOk="0">
                    <a:moveTo>
                      <a:pt x="7" y="49"/>
                    </a:moveTo>
                    <a:cubicBezTo>
                      <a:pt x="21" y="152"/>
                      <a:pt x="55" y="243"/>
                      <a:pt x="104" y="333"/>
                    </a:cubicBezTo>
                    <a:cubicBezTo>
                      <a:pt x="173" y="464"/>
                      <a:pt x="269" y="575"/>
                      <a:pt x="359" y="691"/>
                    </a:cubicBezTo>
                    <a:cubicBezTo>
                      <a:pt x="457" y="795"/>
                      <a:pt x="547" y="892"/>
                      <a:pt x="643" y="990"/>
                    </a:cubicBezTo>
                    <a:cubicBezTo>
                      <a:pt x="747" y="1086"/>
                      <a:pt x="850" y="1169"/>
                      <a:pt x="961" y="1252"/>
                    </a:cubicBezTo>
                    <a:lnTo>
                      <a:pt x="975" y="1252"/>
                    </a:lnTo>
                    <a:cubicBezTo>
                      <a:pt x="981" y="1245"/>
                      <a:pt x="981" y="1239"/>
                      <a:pt x="975" y="1239"/>
                    </a:cubicBezTo>
                    <a:lnTo>
                      <a:pt x="429" y="630"/>
                    </a:lnTo>
                    <a:cubicBezTo>
                      <a:pt x="339" y="525"/>
                      <a:pt x="250" y="415"/>
                      <a:pt x="180" y="291"/>
                    </a:cubicBezTo>
                    <a:cubicBezTo>
                      <a:pt x="132" y="215"/>
                      <a:pt x="97" y="132"/>
                      <a:pt x="84" y="35"/>
                    </a:cubicBezTo>
                    <a:cubicBezTo>
                      <a:pt x="77" y="14"/>
                      <a:pt x="55" y="1"/>
                      <a:pt x="35" y="7"/>
                    </a:cubicBezTo>
                    <a:cubicBezTo>
                      <a:pt x="14" y="14"/>
                      <a:pt x="1" y="27"/>
                      <a:pt x="7"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10997778" y="3292029"/>
                <a:ext cx="219910" cy="107548"/>
              </a:xfrm>
              <a:custGeom>
                <a:avLst/>
                <a:gdLst/>
                <a:ahLst/>
                <a:cxnLst/>
                <a:rect l="l" t="t" r="r" b="b"/>
                <a:pathLst>
                  <a:path w="1599" h="782" extrusionOk="0">
                    <a:moveTo>
                      <a:pt x="1564" y="705"/>
                    </a:moveTo>
                    <a:cubicBezTo>
                      <a:pt x="1522" y="699"/>
                      <a:pt x="1481" y="692"/>
                      <a:pt x="1439" y="679"/>
                    </a:cubicBezTo>
                    <a:cubicBezTo>
                      <a:pt x="1335" y="644"/>
                      <a:pt x="1245" y="581"/>
                      <a:pt x="1156" y="539"/>
                    </a:cubicBezTo>
                    <a:lnTo>
                      <a:pt x="29" y="8"/>
                    </a:lnTo>
                    <a:cubicBezTo>
                      <a:pt x="22" y="0"/>
                      <a:pt x="7" y="8"/>
                      <a:pt x="7" y="15"/>
                    </a:cubicBezTo>
                    <a:cubicBezTo>
                      <a:pt x="1" y="22"/>
                      <a:pt x="7" y="35"/>
                      <a:pt x="14" y="35"/>
                    </a:cubicBezTo>
                    <a:lnTo>
                      <a:pt x="1121" y="622"/>
                    </a:lnTo>
                    <a:lnTo>
                      <a:pt x="1549" y="782"/>
                    </a:lnTo>
                    <a:cubicBezTo>
                      <a:pt x="1570" y="782"/>
                      <a:pt x="1590" y="768"/>
                      <a:pt x="1590" y="747"/>
                    </a:cubicBezTo>
                    <a:cubicBezTo>
                      <a:pt x="1599" y="727"/>
                      <a:pt x="1584" y="705"/>
                      <a:pt x="1564" y="7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11086346" y="3396687"/>
                <a:ext cx="178789" cy="34382"/>
              </a:xfrm>
              <a:custGeom>
                <a:avLst/>
                <a:gdLst/>
                <a:ahLst/>
                <a:cxnLst/>
                <a:rect l="l" t="t" r="r" b="b"/>
                <a:pathLst>
                  <a:path w="1300" h="250" extrusionOk="0">
                    <a:moveTo>
                      <a:pt x="1265" y="167"/>
                    </a:moveTo>
                    <a:cubicBezTo>
                      <a:pt x="1099" y="119"/>
                      <a:pt x="933" y="62"/>
                      <a:pt x="767" y="27"/>
                    </a:cubicBezTo>
                    <a:cubicBezTo>
                      <a:pt x="649" y="7"/>
                      <a:pt x="532" y="1"/>
                      <a:pt x="415" y="7"/>
                    </a:cubicBezTo>
                    <a:lnTo>
                      <a:pt x="14" y="132"/>
                    </a:lnTo>
                    <a:cubicBezTo>
                      <a:pt x="7" y="132"/>
                      <a:pt x="1" y="138"/>
                      <a:pt x="1" y="152"/>
                    </a:cubicBezTo>
                    <a:cubicBezTo>
                      <a:pt x="7" y="160"/>
                      <a:pt x="14" y="167"/>
                      <a:pt x="21" y="160"/>
                    </a:cubicBezTo>
                    <a:lnTo>
                      <a:pt x="422" y="110"/>
                    </a:lnTo>
                    <a:cubicBezTo>
                      <a:pt x="532" y="104"/>
                      <a:pt x="643" y="110"/>
                      <a:pt x="747" y="132"/>
                    </a:cubicBezTo>
                    <a:cubicBezTo>
                      <a:pt x="920" y="152"/>
                      <a:pt x="1079" y="201"/>
                      <a:pt x="1245" y="243"/>
                    </a:cubicBezTo>
                    <a:cubicBezTo>
                      <a:pt x="1265" y="250"/>
                      <a:pt x="1287" y="235"/>
                      <a:pt x="1293" y="215"/>
                    </a:cubicBezTo>
                    <a:cubicBezTo>
                      <a:pt x="1300" y="193"/>
                      <a:pt x="1287" y="173"/>
                      <a:pt x="1265" y="1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11485725" y="3565845"/>
                <a:ext cx="111262" cy="138218"/>
              </a:xfrm>
              <a:custGeom>
                <a:avLst/>
                <a:gdLst/>
                <a:ahLst/>
                <a:cxnLst/>
                <a:rect l="l" t="t" r="r" b="b"/>
                <a:pathLst>
                  <a:path w="809" h="1005" extrusionOk="0">
                    <a:moveTo>
                      <a:pt x="809" y="954"/>
                    </a:moveTo>
                    <a:cubicBezTo>
                      <a:pt x="774" y="871"/>
                      <a:pt x="739" y="797"/>
                      <a:pt x="691" y="727"/>
                    </a:cubicBezTo>
                    <a:cubicBezTo>
                      <a:pt x="623" y="616"/>
                      <a:pt x="540" y="526"/>
                      <a:pt x="457" y="430"/>
                    </a:cubicBezTo>
                    <a:lnTo>
                      <a:pt x="42" y="15"/>
                    </a:lnTo>
                    <a:cubicBezTo>
                      <a:pt x="34" y="0"/>
                      <a:pt x="14" y="9"/>
                      <a:pt x="7" y="15"/>
                    </a:cubicBezTo>
                    <a:cubicBezTo>
                      <a:pt x="0" y="22"/>
                      <a:pt x="0" y="35"/>
                      <a:pt x="14" y="50"/>
                    </a:cubicBezTo>
                    <a:lnTo>
                      <a:pt x="407" y="472"/>
                    </a:lnTo>
                    <a:cubicBezTo>
                      <a:pt x="490" y="561"/>
                      <a:pt x="566" y="657"/>
                      <a:pt x="629" y="762"/>
                    </a:cubicBezTo>
                    <a:cubicBezTo>
                      <a:pt x="671" y="830"/>
                      <a:pt x="712" y="900"/>
                      <a:pt x="732" y="976"/>
                    </a:cubicBezTo>
                    <a:cubicBezTo>
                      <a:pt x="739" y="996"/>
                      <a:pt x="760" y="1004"/>
                      <a:pt x="780" y="996"/>
                    </a:cubicBezTo>
                    <a:cubicBezTo>
                      <a:pt x="802" y="989"/>
                      <a:pt x="809" y="969"/>
                      <a:pt x="809" y="9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1642506" y="3629658"/>
                <a:ext cx="45797" cy="150320"/>
              </a:xfrm>
              <a:custGeom>
                <a:avLst/>
                <a:gdLst/>
                <a:ahLst/>
                <a:cxnLst/>
                <a:rect l="l" t="t" r="r" b="b"/>
                <a:pathLst>
                  <a:path w="333" h="1093" extrusionOk="0">
                    <a:moveTo>
                      <a:pt x="297" y="1065"/>
                    </a:moveTo>
                    <a:cubicBezTo>
                      <a:pt x="332" y="920"/>
                      <a:pt x="319" y="767"/>
                      <a:pt x="284" y="623"/>
                    </a:cubicBezTo>
                    <a:cubicBezTo>
                      <a:pt x="236" y="407"/>
                      <a:pt x="138" y="193"/>
                      <a:pt x="48" y="21"/>
                    </a:cubicBezTo>
                    <a:cubicBezTo>
                      <a:pt x="42" y="8"/>
                      <a:pt x="29" y="1"/>
                      <a:pt x="14" y="8"/>
                    </a:cubicBezTo>
                    <a:cubicBezTo>
                      <a:pt x="7" y="14"/>
                      <a:pt x="0" y="27"/>
                      <a:pt x="7" y="42"/>
                    </a:cubicBezTo>
                    <a:cubicBezTo>
                      <a:pt x="83" y="215"/>
                      <a:pt x="173" y="422"/>
                      <a:pt x="221" y="636"/>
                    </a:cubicBezTo>
                    <a:cubicBezTo>
                      <a:pt x="249" y="774"/>
                      <a:pt x="256" y="914"/>
                      <a:pt x="229" y="1045"/>
                    </a:cubicBezTo>
                    <a:cubicBezTo>
                      <a:pt x="221" y="1065"/>
                      <a:pt x="236" y="1086"/>
                      <a:pt x="256" y="1093"/>
                    </a:cubicBezTo>
                    <a:cubicBezTo>
                      <a:pt x="277" y="1093"/>
                      <a:pt x="297" y="1086"/>
                      <a:pt x="297" y="10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1185228" y="3596376"/>
                <a:ext cx="225274" cy="35345"/>
              </a:xfrm>
              <a:custGeom>
                <a:avLst/>
                <a:gdLst/>
                <a:ahLst/>
                <a:cxnLst/>
                <a:rect l="l" t="t" r="r" b="b"/>
                <a:pathLst>
                  <a:path w="1638" h="257" extrusionOk="0">
                    <a:moveTo>
                      <a:pt x="1611" y="180"/>
                    </a:moveTo>
                    <a:cubicBezTo>
                      <a:pt x="1583" y="173"/>
                      <a:pt x="1555" y="180"/>
                      <a:pt x="1528" y="173"/>
                    </a:cubicBezTo>
                    <a:cubicBezTo>
                      <a:pt x="1286" y="132"/>
                      <a:pt x="1057" y="55"/>
                      <a:pt x="823" y="27"/>
                    </a:cubicBezTo>
                    <a:cubicBezTo>
                      <a:pt x="553" y="1"/>
                      <a:pt x="290" y="1"/>
                      <a:pt x="20" y="1"/>
                    </a:cubicBezTo>
                    <a:cubicBezTo>
                      <a:pt x="13" y="1"/>
                      <a:pt x="0" y="7"/>
                      <a:pt x="0" y="14"/>
                    </a:cubicBezTo>
                    <a:cubicBezTo>
                      <a:pt x="0" y="27"/>
                      <a:pt x="7" y="35"/>
                      <a:pt x="20" y="35"/>
                    </a:cubicBezTo>
                    <a:cubicBezTo>
                      <a:pt x="387" y="55"/>
                      <a:pt x="760" y="69"/>
                      <a:pt x="1127" y="132"/>
                    </a:cubicBezTo>
                    <a:cubicBezTo>
                      <a:pt x="1286" y="160"/>
                      <a:pt x="1439" y="201"/>
                      <a:pt x="1590" y="250"/>
                    </a:cubicBezTo>
                    <a:cubicBezTo>
                      <a:pt x="1605" y="256"/>
                      <a:pt x="1631" y="243"/>
                      <a:pt x="1631" y="221"/>
                    </a:cubicBezTo>
                    <a:cubicBezTo>
                      <a:pt x="1638" y="201"/>
                      <a:pt x="1631" y="180"/>
                      <a:pt x="1611"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11396195" y="3693333"/>
                <a:ext cx="178927" cy="72341"/>
              </a:xfrm>
              <a:custGeom>
                <a:avLst/>
                <a:gdLst/>
                <a:ahLst/>
                <a:cxnLst/>
                <a:rect l="l" t="t" r="r" b="b"/>
                <a:pathLst>
                  <a:path w="1301" h="526" extrusionOk="0">
                    <a:moveTo>
                      <a:pt x="1259" y="7"/>
                    </a:moveTo>
                    <a:cubicBezTo>
                      <a:pt x="1099" y="21"/>
                      <a:pt x="934" y="42"/>
                      <a:pt x="776" y="77"/>
                    </a:cubicBezTo>
                    <a:cubicBezTo>
                      <a:pt x="665" y="104"/>
                      <a:pt x="554" y="139"/>
                      <a:pt x="457" y="180"/>
                    </a:cubicBezTo>
                    <a:lnTo>
                      <a:pt x="14" y="477"/>
                    </a:lnTo>
                    <a:cubicBezTo>
                      <a:pt x="1" y="484"/>
                      <a:pt x="1" y="505"/>
                      <a:pt x="8" y="512"/>
                    </a:cubicBezTo>
                    <a:cubicBezTo>
                      <a:pt x="14" y="525"/>
                      <a:pt x="29" y="525"/>
                      <a:pt x="42" y="519"/>
                    </a:cubicBezTo>
                    <a:lnTo>
                      <a:pt x="499" y="276"/>
                    </a:lnTo>
                    <a:cubicBezTo>
                      <a:pt x="588" y="235"/>
                      <a:pt x="693" y="202"/>
                      <a:pt x="796" y="173"/>
                    </a:cubicBezTo>
                    <a:cubicBezTo>
                      <a:pt x="955" y="132"/>
                      <a:pt x="1114" y="104"/>
                      <a:pt x="1265" y="84"/>
                    </a:cubicBezTo>
                    <a:cubicBezTo>
                      <a:pt x="1287" y="77"/>
                      <a:pt x="1300" y="56"/>
                      <a:pt x="1300" y="36"/>
                    </a:cubicBezTo>
                    <a:cubicBezTo>
                      <a:pt x="1300" y="14"/>
                      <a:pt x="1280" y="1"/>
                      <a:pt x="1259"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11721447" y="3278689"/>
                <a:ext cx="105623" cy="325396"/>
              </a:xfrm>
              <a:custGeom>
                <a:avLst/>
                <a:gdLst/>
                <a:ahLst/>
                <a:cxnLst/>
                <a:rect l="l" t="t" r="r" b="b"/>
                <a:pathLst>
                  <a:path w="768" h="2366" extrusionOk="0">
                    <a:moveTo>
                      <a:pt x="77" y="2331"/>
                    </a:moveTo>
                    <a:cubicBezTo>
                      <a:pt x="112" y="2014"/>
                      <a:pt x="132" y="1688"/>
                      <a:pt x="186" y="1370"/>
                    </a:cubicBezTo>
                    <a:cubicBezTo>
                      <a:pt x="221" y="1162"/>
                      <a:pt x="278" y="955"/>
                      <a:pt x="352" y="761"/>
                    </a:cubicBezTo>
                    <a:lnTo>
                      <a:pt x="767" y="22"/>
                    </a:lnTo>
                    <a:cubicBezTo>
                      <a:pt x="767" y="14"/>
                      <a:pt x="767" y="7"/>
                      <a:pt x="760" y="7"/>
                    </a:cubicBezTo>
                    <a:cubicBezTo>
                      <a:pt x="760" y="1"/>
                      <a:pt x="754" y="7"/>
                      <a:pt x="747" y="7"/>
                    </a:cubicBezTo>
                    <a:cubicBezTo>
                      <a:pt x="658" y="153"/>
                      <a:pt x="553" y="291"/>
                      <a:pt x="463" y="437"/>
                    </a:cubicBezTo>
                    <a:cubicBezTo>
                      <a:pt x="402" y="533"/>
                      <a:pt x="352" y="636"/>
                      <a:pt x="311" y="741"/>
                    </a:cubicBezTo>
                    <a:cubicBezTo>
                      <a:pt x="228" y="942"/>
                      <a:pt x="180" y="1149"/>
                      <a:pt x="138" y="1363"/>
                    </a:cubicBezTo>
                    <a:cubicBezTo>
                      <a:pt x="83" y="1682"/>
                      <a:pt x="49" y="2005"/>
                      <a:pt x="1" y="2317"/>
                    </a:cubicBezTo>
                    <a:cubicBezTo>
                      <a:pt x="1" y="2337"/>
                      <a:pt x="14" y="2359"/>
                      <a:pt x="35" y="2359"/>
                    </a:cubicBezTo>
                    <a:cubicBezTo>
                      <a:pt x="55" y="2365"/>
                      <a:pt x="77" y="2352"/>
                      <a:pt x="77" y="2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1749090" y="3475628"/>
                <a:ext cx="153208" cy="251267"/>
              </a:xfrm>
              <a:custGeom>
                <a:avLst/>
                <a:gdLst/>
                <a:ahLst/>
                <a:cxnLst/>
                <a:rect l="l" t="t" r="r" b="b"/>
                <a:pathLst>
                  <a:path w="1114" h="1827" extrusionOk="0">
                    <a:moveTo>
                      <a:pt x="27" y="1728"/>
                    </a:moveTo>
                    <a:cubicBezTo>
                      <a:pt x="14" y="1735"/>
                      <a:pt x="14" y="1750"/>
                      <a:pt x="14" y="1763"/>
                    </a:cubicBezTo>
                    <a:cubicBezTo>
                      <a:pt x="0" y="1791"/>
                      <a:pt x="68" y="1826"/>
                      <a:pt x="131" y="1756"/>
                    </a:cubicBezTo>
                    <a:cubicBezTo>
                      <a:pt x="179" y="1708"/>
                      <a:pt x="221" y="1590"/>
                      <a:pt x="228" y="1577"/>
                    </a:cubicBezTo>
                    <a:lnTo>
                      <a:pt x="408" y="1210"/>
                    </a:lnTo>
                    <a:lnTo>
                      <a:pt x="782" y="416"/>
                    </a:lnTo>
                    <a:lnTo>
                      <a:pt x="1114" y="21"/>
                    </a:lnTo>
                    <a:lnTo>
                      <a:pt x="1114" y="7"/>
                    </a:lnTo>
                    <a:cubicBezTo>
                      <a:pt x="1105" y="1"/>
                      <a:pt x="1099" y="1"/>
                      <a:pt x="1092" y="7"/>
                    </a:cubicBezTo>
                    <a:lnTo>
                      <a:pt x="740" y="387"/>
                    </a:lnTo>
                    <a:lnTo>
                      <a:pt x="291" y="1147"/>
                    </a:lnTo>
                    <a:lnTo>
                      <a:pt x="97" y="1521"/>
                    </a:lnTo>
                    <a:cubicBezTo>
                      <a:pt x="90" y="1536"/>
                      <a:pt x="35" y="1632"/>
                      <a:pt x="20" y="1693"/>
                    </a:cubicBezTo>
                    <a:cubicBezTo>
                      <a:pt x="20" y="1708"/>
                      <a:pt x="20" y="1722"/>
                      <a:pt x="27" y="1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11763255" y="3666653"/>
                <a:ext cx="204507" cy="257869"/>
              </a:xfrm>
              <a:custGeom>
                <a:avLst/>
                <a:gdLst/>
                <a:ahLst/>
                <a:cxnLst/>
                <a:rect l="l" t="t" r="r" b="b"/>
                <a:pathLst>
                  <a:path w="1487" h="1875" extrusionOk="0">
                    <a:moveTo>
                      <a:pt x="70" y="1861"/>
                    </a:moveTo>
                    <a:lnTo>
                      <a:pt x="188" y="1673"/>
                    </a:lnTo>
                    <a:lnTo>
                      <a:pt x="491" y="1204"/>
                    </a:lnTo>
                    <a:lnTo>
                      <a:pt x="886" y="761"/>
                    </a:lnTo>
                    <a:cubicBezTo>
                      <a:pt x="996" y="603"/>
                      <a:pt x="1107" y="450"/>
                      <a:pt x="1231" y="304"/>
                    </a:cubicBezTo>
                    <a:cubicBezTo>
                      <a:pt x="1308" y="208"/>
                      <a:pt x="1391" y="112"/>
                      <a:pt x="1487" y="22"/>
                    </a:cubicBezTo>
                    <a:lnTo>
                      <a:pt x="1487" y="1"/>
                    </a:lnTo>
                    <a:lnTo>
                      <a:pt x="1467" y="1"/>
                    </a:lnTo>
                    <a:cubicBezTo>
                      <a:pt x="1362" y="84"/>
                      <a:pt x="1273" y="173"/>
                      <a:pt x="1183" y="263"/>
                    </a:cubicBezTo>
                    <a:cubicBezTo>
                      <a:pt x="1052" y="402"/>
                      <a:pt x="934" y="553"/>
                      <a:pt x="810" y="699"/>
                    </a:cubicBezTo>
                    <a:lnTo>
                      <a:pt x="422" y="1156"/>
                    </a:lnTo>
                    <a:lnTo>
                      <a:pt x="125" y="1632"/>
                    </a:lnTo>
                    <a:lnTo>
                      <a:pt x="15" y="1806"/>
                    </a:lnTo>
                    <a:cubicBezTo>
                      <a:pt x="0" y="1819"/>
                      <a:pt x="0" y="1848"/>
                      <a:pt x="15" y="1861"/>
                    </a:cubicBezTo>
                    <a:cubicBezTo>
                      <a:pt x="28" y="1874"/>
                      <a:pt x="57" y="1874"/>
                      <a:pt x="70" y="18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11499891" y="3440283"/>
                <a:ext cx="245491" cy="215097"/>
              </a:xfrm>
              <a:custGeom>
                <a:avLst/>
                <a:gdLst/>
                <a:ahLst/>
                <a:cxnLst/>
                <a:rect l="l" t="t" r="r" b="b"/>
                <a:pathLst>
                  <a:path w="1785" h="1564" extrusionOk="0">
                    <a:moveTo>
                      <a:pt x="1771" y="1502"/>
                    </a:moveTo>
                    <a:cubicBezTo>
                      <a:pt x="1714" y="1385"/>
                      <a:pt x="1653" y="1273"/>
                      <a:pt x="1570" y="1170"/>
                    </a:cubicBezTo>
                    <a:cubicBezTo>
                      <a:pt x="1494" y="1066"/>
                      <a:pt x="1397" y="976"/>
                      <a:pt x="1314" y="887"/>
                    </a:cubicBezTo>
                    <a:cubicBezTo>
                      <a:pt x="1127" y="706"/>
                      <a:pt x="935" y="533"/>
                      <a:pt x="727" y="389"/>
                    </a:cubicBezTo>
                    <a:cubicBezTo>
                      <a:pt x="520" y="243"/>
                      <a:pt x="291" y="118"/>
                      <a:pt x="63" y="9"/>
                    </a:cubicBezTo>
                    <a:cubicBezTo>
                      <a:pt x="42" y="1"/>
                      <a:pt x="22" y="9"/>
                      <a:pt x="14" y="22"/>
                    </a:cubicBezTo>
                    <a:cubicBezTo>
                      <a:pt x="0" y="42"/>
                      <a:pt x="7" y="64"/>
                      <a:pt x="29" y="70"/>
                    </a:cubicBezTo>
                    <a:cubicBezTo>
                      <a:pt x="284" y="230"/>
                      <a:pt x="526" y="402"/>
                      <a:pt x="760" y="596"/>
                    </a:cubicBezTo>
                    <a:cubicBezTo>
                      <a:pt x="913" y="721"/>
                      <a:pt x="1059" y="852"/>
                      <a:pt x="1203" y="996"/>
                    </a:cubicBezTo>
                    <a:lnTo>
                      <a:pt x="1708" y="1544"/>
                    </a:lnTo>
                    <a:cubicBezTo>
                      <a:pt x="1714" y="1557"/>
                      <a:pt x="1743" y="1564"/>
                      <a:pt x="1756" y="1557"/>
                    </a:cubicBezTo>
                    <a:cubicBezTo>
                      <a:pt x="1777" y="1544"/>
                      <a:pt x="1784" y="1522"/>
                      <a:pt x="1771" y="1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11419987" y="3315959"/>
                <a:ext cx="254155" cy="125565"/>
              </a:xfrm>
              <a:custGeom>
                <a:avLst/>
                <a:gdLst/>
                <a:ahLst/>
                <a:cxnLst/>
                <a:rect l="l" t="t" r="r" b="b"/>
                <a:pathLst>
                  <a:path w="1848" h="913" extrusionOk="0">
                    <a:moveTo>
                      <a:pt x="1832" y="843"/>
                    </a:moveTo>
                    <a:cubicBezTo>
                      <a:pt x="1577" y="608"/>
                      <a:pt x="1293" y="428"/>
                      <a:pt x="989" y="297"/>
                    </a:cubicBezTo>
                    <a:cubicBezTo>
                      <a:pt x="686" y="173"/>
                      <a:pt x="361" y="90"/>
                      <a:pt x="29" y="7"/>
                    </a:cubicBezTo>
                    <a:cubicBezTo>
                      <a:pt x="22" y="0"/>
                      <a:pt x="7" y="7"/>
                      <a:pt x="7" y="20"/>
                    </a:cubicBezTo>
                    <a:cubicBezTo>
                      <a:pt x="1" y="27"/>
                      <a:pt x="7" y="42"/>
                      <a:pt x="22" y="42"/>
                    </a:cubicBezTo>
                    <a:cubicBezTo>
                      <a:pt x="402" y="158"/>
                      <a:pt x="782" y="282"/>
                      <a:pt x="1127" y="463"/>
                    </a:cubicBezTo>
                    <a:cubicBezTo>
                      <a:pt x="1363" y="581"/>
                      <a:pt x="1577" y="719"/>
                      <a:pt x="1778" y="898"/>
                    </a:cubicBezTo>
                    <a:cubicBezTo>
                      <a:pt x="1791" y="913"/>
                      <a:pt x="1819" y="913"/>
                      <a:pt x="1832" y="898"/>
                    </a:cubicBezTo>
                    <a:cubicBezTo>
                      <a:pt x="1847" y="885"/>
                      <a:pt x="1847" y="857"/>
                      <a:pt x="1832" y="8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11215484" y="3477553"/>
                <a:ext cx="126665" cy="23793"/>
              </a:xfrm>
              <a:custGeom>
                <a:avLst/>
                <a:gdLst/>
                <a:ahLst/>
                <a:cxnLst/>
                <a:rect l="l" t="t" r="r" b="b"/>
                <a:pathLst>
                  <a:path w="921" h="173" extrusionOk="0">
                    <a:moveTo>
                      <a:pt x="887" y="96"/>
                    </a:moveTo>
                    <a:cubicBezTo>
                      <a:pt x="776" y="61"/>
                      <a:pt x="658" y="35"/>
                      <a:pt x="540" y="20"/>
                    </a:cubicBezTo>
                    <a:cubicBezTo>
                      <a:pt x="367" y="0"/>
                      <a:pt x="188" y="7"/>
                      <a:pt x="16" y="13"/>
                    </a:cubicBezTo>
                    <a:cubicBezTo>
                      <a:pt x="7" y="13"/>
                      <a:pt x="1" y="20"/>
                      <a:pt x="1" y="28"/>
                    </a:cubicBezTo>
                    <a:cubicBezTo>
                      <a:pt x="1" y="35"/>
                      <a:pt x="7" y="42"/>
                      <a:pt x="16" y="42"/>
                    </a:cubicBezTo>
                    <a:lnTo>
                      <a:pt x="865" y="166"/>
                    </a:lnTo>
                    <a:cubicBezTo>
                      <a:pt x="887" y="173"/>
                      <a:pt x="907" y="159"/>
                      <a:pt x="913" y="138"/>
                    </a:cubicBezTo>
                    <a:cubicBezTo>
                      <a:pt x="920" y="118"/>
                      <a:pt x="907" y="96"/>
                      <a:pt x="887" y="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11264169" y="3340576"/>
                <a:ext cx="63814" cy="136155"/>
              </a:xfrm>
              <a:custGeom>
                <a:avLst/>
                <a:gdLst/>
                <a:ahLst/>
                <a:cxnLst/>
                <a:rect l="l" t="t" r="r" b="b"/>
                <a:pathLst>
                  <a:path w="464" h="990" extrusionOk="0">
                    <a:moveTo>
                      <a:pt x="450" y="920"/>
                    </a:moveTo>
                    <a:lnTo>
                      <a:pt x="262" y="505"/>
                    </a:lnTo>
                    <a:lnTo>
                      <a:pt x="77" y="29"/>
                    </a:lnTo>
                    <a:cubicBezTo>
                      <a:pt x="68" y="7"/>
                      <a:pt x="48" y="1"/>
                      <a:pt x="35" y="1"/>
                    </a:cubicBezTo>
                    <a:cubicBezTo>
                      <a:pt x="13" y="7"/>
                      <a:pt x="0" y="29"/>
                      <a:pt x="7" y="49"/>
                    </a:cubicBezTo>
                    <a:lnTo>
                      <a:pt x="193" y="533"/>
                    </a:lnTo>
                    <a:lnTo>
                      <a:pt x="387" y="968"/>
                    </a:lnTo>
                    <a:cubicBezTo>
                      <a:pt x="400" y="983"/>
                      <a:pt x="428" y="989"/>
                      <a:pt x="442" y="975"/>
                    </a:cubicBezTo>
                    <a:cubicBezTo>
                      <a:pt x="457" y="961"/>
                      <a:pt x="463" y="941"/>
                      <a:pt x="450" y="9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11308865" y="3647674"/>
                <a:ext cx="187316" cy="51574"/>
              </a:xfrm>
              <a:custGeom>
                <a:avLst/>
                <a:gdLst/>
                <a:ahLst/>
                <a:cxnLst/>
                <a:rect l="l" t="t" r="r" b="b"/>
                <a:pathLst>
                  <a:path w="1362" h="375" extrusionOk="0">
                    <a:moveTo>
                      <a:pt x="1320" y="21"/>
                    </a:moveTo>
                    <a:cubicBezTo>
                      <a:pt x="1203" y="14"/>
                      <a:pt x="1086" y="1"/>
                      <a:pt x="968" y="1"/>
                    </a:cubicBezTo>
                    <a:cubicBezTo>
                      <a:pt x="891" y="1"/>
                      <a:pt x="815" y="8"/>
                      <a:pt x="732" y="21"/>
                    </a:cubicBezTo>
                    <a:cubicBezTo>
                      <a:pt x="629" y="42"/>
                      <a:pt x="525" y="69"/>
                      <a:pt x="429" y="110"/>
                    </a:cubicBezTo>
                    <a:cubicBezTo>
                      <a:pt x="283" y="174"/>
                      <a:pt x="145" y="256"/>
                      <a:pt x="14" y="333"/>
                    </a:cubicBezTo>
                    <a:cubicBezTo>
                      <a:pt x="7" y="339"/>
                      <a:pt x="0" y="353"/>
                      <a:pt x="7" y="359"/>
                    </a:cubicBezTo>
                    <a:cubicBezTo>
                      <a:pt x="14" y="368"/>
                      <a:pt x="27" y="374"/>
                      <a:pt x="34" y="368"/>
                    </a:cubicBezTo>
                    <a:lnTo>
                      <a:pt x="747" y="119"/>
                    </a:lnTo>
                    <a:lnTo>
                      <a:pt x="1320" y="97"/>
                    </a:lnTo>
                    <a:cubicBezTo>
                      <a:pt x="1341" y="97"/>
                      <a:pt x="1354" y="84"/>
                      <a:pt x="1354" y="62"/>
                    </a:cubicBezTo>
                    <a:cubicBezTo>
                      <a:pt x="1361" y="42"/>
                      <a:pt x="1341" y="21"/>
                      <a:pt x="1320"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11529321" y="3769385"/>
                <a:ext cx="159810" cy="27781"/>
              </a:xfrm>
              <a:custGeom>
                <a:avLst/>
                <a:gdLst/>
                <a:ahLst/>
                <a:cxnLst/>
                <a:rect l="l" t="t" r="r" b="b"/>
                <a:pathLst>
                  <a:path w="1162" h="202" extrusionOk="0">
                    <a:moveTo>
                      <a:pt x="1135" y="125"/>
                    </a:moveTo>
                    <a:cubicBezTo>
                      <a:pt x="983" y="63"/>
                      <a:pt x="837" y="22"/>
                      <a:pt x="686" y="14"/>
                    </a:cubicBezTo>
                    <a:cubicBezTo>
                      <a:pt x="463" y="0"/>
                      <a:pt x="236" y="55"/>
                      <a:pt x="7" y="112"/>
                    </a:cubicBezTo>
                    <a:cubicBezTo>
                      <a:pt x="0" y="112"/>
                      <a:pt x="0" y="118"/>
                      <a:pt x="0" y="125"/>
                    </a:cubicBezTo>
                    <a:cubicBezTo>
                      <a:pt x="0" y="131"/>
                      <a:pt x="7" y="138"/>
                      <a:pt x="15" y="138"/>
                    </a:cubicBezTo>
                    <a:cubicBezTo>
                      <a:pt x="201" y="118"/>
                      <a:pt x="389" y="105"/>
                      <a:pt x="568" y="112"/>
                    </a:cubicBezTo>
                    <a:cubicBezTo>
                      <a:pt x="747" y="112"/>
                      <a:pt x="928" y="131"/>
                      <a:pt x="1107" y="195"/>
                    </a:cubicBezTo>
                    <a:cubicBezTo>
                      <a:pt x="1127" y="201"/>
                      <a:pt x="1149" y="195"/>
                      <a:pt x="1155" y="173"/>
                    </a:cubicBezTo>
                    <a:cubicBezTo>
                      <a:pt x="1162" y="153"/>
                      <a:pt x="1155" y="131"/>
                      <a:pt x="1135"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11351499" y="3608754"/>
                <a:ext cx="408189" cy="380546"/>
              </a:xfrm>
              <a:custGeom>
                <a:avLst/>
                <a:gdLst/>
                <a:ahLst/>
                <a:cxnLst/>
                <a:rect l="l" t="t" r="r" b="b"/>
                <a:pathLst>
                  <a:path w="2968" h="2767" extrusionOk="0">
                    <a:moveTo>
                      <a:pt x="2905" y="2751"/>
                    </a:moveTo>
                    <a:cubicBezTo>
                      <a:pt x="2911" y="2745"/>
                      <a:pt x="2918" y="2745"/>
                      <a:pt x="2918" y="2731"/>
                    </a:cubicBezTo>
                    <a:cubicBezTo>
                      <a:pt x="2939" y="2683"/>
                      <a:pt x="2933" y="2627"/>
                      <a:pt x="2939" y="2579"/>
                    </a:cubicBezTo>
                    <a:cubicBezTo>
                      <a:pt x="2968" y="2005"/>
                      <a:pt x="2739" y="1522"/>
                      <a:pt x="2365" y="1120"/>
                    </a:cubicBezTo>
                    <a:cubicBezTo>
                      <a:pt x="1922" y="651"/>
                      <a:pt x="1259" y="284"/>
                      <a:pt x="540" y="96"/>
                    </a:cubicBezTo>
                    <a:cubicBezTo>
                      <a:pt x="374" y="48"/>
                      <a:pt x="195" y="28"/>
                      <a:pt x="22" y="0"/>
                    </a:cubicBezTo>
                    <a:cubicBezTo>
                      <a:pt x="14" y="0"/>
                      <a:pt x="7" y="7"/>
                      <a:pt x="7" y="13"/>
                    </a:cubicBezTo>
                    <a:cubicBezTo>
                      <a:pt x="1" y="20"/>
                      <a:pt x="7" y="28"/>
                      <a:pt x="14" y="28"/>
                    </a:cubicBezTo>
                    <a:cubicBezTo>
                      <a:pt x="180" y="83"/>
                      <a:pt x="346" y="145"/>
                      <a:pt x="505" y="201"/>
                    </a:cubicBezTo>
                    <a:cubicBezTo>
                      <a:pt x="1190" y="435"/>
                      <a:pt x="1833" y="754"/>
                      <a:pt x="2276" y="1210"/>
                    </a:cubicBezTo>
                    <a:cubicBezTo>
                      <a:pt x="2642" y="1583"/>
                      <a:pt x="2863" y="2033"/>
                      <a:pt x="2870" y="2572"/>
                    </a:cubicBezTo>
                    <a:cubicBezTo>
                      <a:pt x="2870" y="2627"/>
                      <a:pt x="2856" y="2675"/>
                      <a:pt x="2863" y="2731"/>
                    </a:cubicBezTo>
                    <a:cubicBezTo>
                      <a:pt x="2870" y="2738"/>
                      <a:pt x="2870" y="2738"/>
                      <a:pt x="2876" y="2745"/>
                    </a:cubicBezTo>
                    <a:cubicBezTo>
                      <a:pt x="2876" y="2751"/>
                      <a:pt x="2885" y="2766"/>
                      <a:pt x="2891" y="2766"/>
                    </a:cubicBezTo>
                    <a:cubicBezTo>
                      <a:pt x="2898" y="2766"/>
                      <a:pt x="2905" y="2758"/>
                      <a:pt x="2905" y="27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11088134" y="3348965"/>
                <a:ext cx="513675" cy="353040"/>
              </a:xfrm>
              <a:custGeom>
                <a:avLst/>
                <a:gdLst/>
                <a:ahLst/>
                <a:cxnLst/>
                <a:rect l="l" t="t" r="r" b="b"/>
                <a:pathLst>
                  <a:path w="3735" h="2567" extrusionOk="0">
                    <a:moveTo>
                      <a:pt x="3728" y="2540"/>
                    </a:moveTo>
                    <a:cubicBezTo>
                      <a:pt x="3721" y="2531"/>
                      <a:pt x="3721" y="2525"/>
                      <a:pt x="3721" y="2518"/>
                    </a:cubicBezTo>
                    <a:cubicBezTo>
                      <a:pt x="3686" y="2483"/>
                      <a:pt x="3638" y="2463"/>
                      <a:pt x="3597" y="2428"/>
                    </a:cubicBezTo>
                    <a:cubicBezTo>
                      <a:pt x="3422" y="2297"/>
                      <a:pt x="3243" y="2151"/>
                      <a:pt x="3064" y="2000"/>
                    </a:cubicBezTo>
                    <a:cubicBezTo>
                      <a:pt x="2863" y="1834"/>
                      <a:pt x="2662" y="1654"/>
                      <a:pt x="2462" y="1474"/>
                    </a:cubicBezTo>
                    <a:cubicBezTo>
                      <a:pt x="2151" y="1204"/>
                      <a:pt x="1833" y="942"/>
                      <a:pt x="1549" y="706"/>
                    </a:cubicBezTo>
                    <a:cubicBezTo>
                      <a:pt x="1363" y="555"/>
                      <a:pt x="1169" y="437"/>
                      <a:pt x="968" y="341"/>
                    </a:cubicBezTo>
                    <a:cubicBezTo>
                      <a:pt x="671" y="195"/>
                      <a:pt x="353" y="99"/>
                      <a:pt x="14" y="1"/>
                    </a:cubicBezTo>
                    <a:cubicBezTo>
                      <a:pt x="8" y="1"/>
                      <a:pt x="1" y="9"/>
                      <a:pt x="1" y="16"/>
                    </a:cubicBezTo>
                    <a:cubicBezTo>
                      <a:pt x="1" y="22"/>
                      <a:pt x="1" y="29"/>
                      <a:pt x="8" y="29"/>
                    </a:cubicBezTo>
                    <a:cubicBezTo>
                      <a:pt x="333" y="147"/>
                      <a:pt x="636" y="265"/>
                      <a:pt x="927" y="424"/>
                    </a:cubicBezTo>
                    <a:cubicBezTo>
                      <a:pt x="1114" y="527"/>
                      <a:pt x="1293" y="645"/>
                      <a:pt x="1466" y="797"/>
                    </a:cubicBezTo>
                    <a:cubicBezTo>
                      <a:pt x="1708" y="1011"/>
                      <a:pt x="1964" y="1245"/>
                      <a:pt x="2234" y="1481"/>
                    </a:cubicBezTo>
                    <a:cubicBezTo>
                      <a:pt x="2407" y="1627"/>
                      <a:pt x="2586" y="1771"/>
                      <a:pt x="2767" y="1909"/>
                    </a:cubicBezTo>
                    <a:cubicBezTo>
                      <a:pt x="3057" y="2138"/>
                      <a:pt x="3333" y="2359"/>
                      <a:pt x="3603" y="2511"/>
                    </a:cubicBezTo>
                    <a:cubicBezTo>
                      <a:pt x="3638" y="2531"/>
                      <a:pt x="3671" y="2546"/>
                      <a:pt x="3713" y="2566"/>
                    </a:cubicBezTo>
                    <a:cubicBezTo>
                      <a:pt x="3721" y="2566"/>
                      <a:pt x="3728" y="2566"/>
                      <a:pt x="3728" y="2560"/>
                    </a:cubicBezTo>
                    <a:cubicBezTo>
                      <a:pt x="3734" y="2553"/>
                      <a:pt x="3734" y="2546"/>
                      <a:pt x="3728" y="2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1133793" y="2879311"/>
                <a:ext cx="641853" cy="1301034"/>
              </a:xfrm>
              <a:custGeom>
                <a:avLst/>
                <a:gdLst/>
                <a:ahLst/>
                <a:cxnLst/>
                <a:rect l="l" t="t" r="r" b="b"/>
                <a:pathLst>
                  <a:path w="4667" h="9460" extrusionOk="0">
                    <a:moveTo>
                      <a:pt x="7" y="49"/>
                    </a:moveTo>
                    <a:cubicBezTo>
                      <a:pt x="14" y="64"/>
                      <a:pt x="7" y="64"/>
                      <a:pt x="21" y="84"/>
                    </a:cubicBezTo>
                    <a:cubicBezTo>
                      <a:pt x="21" y="91"/>
                      <a:pt x="29" y="91"/>
                      <a:pt x="36" y="91"/>
                    </a:cubicBezTo>
                    <a:cubicBezTo>
                      <a:pt x="132" y="160"/>
                      <a:pt x="243" y="202"/>
                      <a:pt x="353" y="263"/>
                    </a:cubicBezTo>
                    <a:cubicBezTo>
                      <a:pt x="859" y="547"/>
                      <a:pt x="1348" y="907"/>
                      <a:pt x="1798" y="1328"/>
                    </a:cubicBezTo>
                    <a:cubicBezTo>
                      <a:pt x="2234" y="1730"/>
                      <a:pt x="2642" y="2186"/>
                      <a:pt x="2994" y="2677"/>
                    </a:cubicBezTo>
                    <a:cubicBezTo>
                      <a:pt x="3804" y="3789"/>
                      <a:pt x="4356" y="5084"/>
                      <a:pt x="4501" y="6341"/>
                    </a:cubicBezTo>
                    <a:cubicBezTo>
                      <a:pt x="4564" y="6846"/>
                      <a:pt x="4542" y="7372"/>
                      <a:pt x="4481" y="7896"/>
                    </a:cubicBezTo>
                    <a:cubicBezTo>
                      <a:pt x="4411" y="8429"/>
                      <a:pt x="4293" y="8955"/>
                      <a:pt x="4156" y="9439"/>
                    </a:cubicBezTo>
                    <a:cubicBezTo>
                      <a:pt x="4156" y="9446"/>
                      <a:pt x="4156" y="9453"/>
                      <a:pt x="4162" y="9453"/>
                    </a:cubicBezTo>
                    <a:cubicBezTo>
                      <a:pt x="4169" y="9459"/>
                      <a:pt x="4184" y="9453"/>
                      <a:pt x="4184" y="9446"/>
                    </a:cubicBezTo>
                    <a:cubicBezTo>
                      <a:pt x="4376" y="8872"/>
                      <a:pt x="4536" y="8236"/>
                      <a:pt x="4605" y="7599"/>
                    </a:cubicBezTo>
                    <a:cubicBezTo>
                      <a:pt x="4660" y="7171"/>
                      <a:pt x="4667" y="6743"/>
                      <a:pt x="4625" y="6328"/>
                    </a:cubicBezTo>
                    <a:cubicBezTo>
                      <a:pt x="4494" y="5049"/>
                      <a:pt x="3942" y="3721"/>
                      <a:pt x="3125" y="2580"/>
                    </a:cubicBezTo>
                    <a:cubicBezTo>
                      <a:pt x="2767" y="2075"/>
                      <a:pt x="2359" y="1612"/>
                      <a:pt x="1909" y="1204"/>
                    </a:cubicBezTo>
                    <a:cubicBezTo>
                      <a:pt x="1446" y="789"/>
                      <a:pt x="942" y="429"/>
                      <a:pt x="409" y="160"/>
                    </a:cubicBezTo>
                    <a:cubicBezTo>
                      <a:pt x="298" y="106"/>
                      <a:pt x="187" y="42"/>
                      <a:pt x="77" y="8"/>
                    </a:cubicBezTo>
                    <a:cubicBezTo>
                      <a:pt x="70" y="1"/>
                      <a:pt x="62" y="1"/>
                      <a:pt x="55" y="1"/>
                    </a:cubicBezTo>
                    <a:cubicBezTo>
                      <a:pt x="36" y="1"/>
                      <a:pt x="42" y="8"/>
                      <a:pt x="21" y="23"/>
                    </a:cubicBezTo>
                    <a:cubicBezTo>
                      <a:pt x="14" y="14"/>
                      <a:pt x="7" y="23"/>
                      <a:pt x="1" y="29"/>
                    </a:cubicBezTo>
                    <a:cubicBezTo>
                      <a:pt x="1" y="36"/>
                      <a:pt x="1" y="42"/>
                      <a:pt x="7"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11806989" y="3972925"/>
                <a:ext cx="62989" cy="208220"/>
              </a:xfrm>
              <a:custGeom>
                <a:avLst/>
                <a:gdLst/>
                <a:ahLst/>
                <a:cxnLst/>
                <a:rect l="l" t="t" r="r" b="b"/>
                <a:pathLst>
                  <a:path w="458" h="1514" extrusionOk="0">
                    <a:moveTo>
                      <a:pt x="298" y="1"/>
                    </a:moveTo>
                    <a:cubicBezTo>
                      <a:pt x="36" y="256"/>
                      <a:pt x="1" y="726"/>
                      <a:pt x="84" y="1057"/>
                    </a:cubicBezTo>
                    <a:cubicBezTo>
                      <a:pt x="119" y="1189"/>
                      <a:pt x="173" y="1313"/>
                      <a:pt x="250" y="1418"/>
                    </a:cubicBezTo>
                    <a:cubicBezTo>
                      <a:pt x="256" y="1424"/>
                      <a:pt x="319" y="1514"/>
                      <a:pt x="333" y="1501"/>
                    </a:cubicBezTo>
                    <a:cubicBezTo>
                      <a:pt x="457" y="1424"/>
                      <a:pt x="361" y="1197"/>
                      <a:pt x="339" y="1092"/>
                    </a:cubicBezTo>
                    <a:cubicBezTo>
                      <a:pt x="256" y="774"/>
                      <a:pt x="153" y="394"/>
                      <a:pt x="221"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11327844" y="3980489"/>
                <a:ext cx="191167" cy="328284"/>
              </a:xfrm>
              <a:custGeom>
                <a:avLst/>
                <a:gdLst/>
                <a:ahLst/>
                <a:cxnLst/>
                <a:rect l="l" t="t" r="r" b="b"/>
                <a:pathLst>
                  <a:path w="1390" h="2387" extrusionOk="0">
                    <a:moveTo>
                      <a:pt x="1389" y="0"/>
                    </a:moveTo>
                    <a:cubicBezTo>
                      <a:pt x="823" y="395"/>
                      <a:pt x="319" y="878"/>
                      <a:pt x="118" y="1557"/>
                    </a:cubicBezTo>
                    <a:cubicBezTo>
                      <a:pt x="103" y="1598"/>
                      <a:pt x="96" y="1640"/>
                      <a:pt x="83" y="1681"/>
                    </a:cubicBezTo>
                    <a:cubicBezTo>
                      <a:pt x="76" y="1723"/>
                      <a:pt x="70" y="1764"/>
                      <a:pt x="62" y="1797"/>
                    </a:cubicBezTo>
                    <a:cubicBezTo>
                      <a:pt x="55" y="1839"/>
                      <a:pt x="48" y="1874"/>
                      <a:pt x="42" y="1915"/>
                    </a:cubicBezTo>
                    <a:cubicBezTo>
                      <a:pt x="35" y="1985"/>
                      <a:pt x="0" y="2386"/>
                      <a:pt x="186" y="2337"/>
                    </a:cubicBezTo>
                    <a:cubicBezTo>
                      <a:pt x="380" y="2288"/>
                      <a:pt x="450" y="1860"/>
                      <a:pt x="491" y="1701"/>
                    </a:cubicBezTo>
                    <a:cubicBezTo>
                      <a:pt x="622" y="1183"/>
                      <a:pt x="788" y="568"/>
                      <a:pt x="1155" y="1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1665336" y="3656201"/>
                <a:ext cx="356753" cy="258969"/>
              </a:xfrm>
              <a:custGeom>
                <a:avLst/>
                <a:gdLst/>
                <a:ahLst/>
                <a:cxnLst/>
                <a:rect l="l" t="t" r="r" b="b"/>
                <a:pathLst>
                  <a:path w="2594" h="1883" extrusionOk="0">
                    <a:moveTo>
                      <a:pt x="2518" y="1841"/>
                    </a:moveTo>
                    <a:cubicBezTo>
                      <a:pt x="1791" y="1723"/>
                      <a:pt x="1066" y="1411"/>
                      <a:pt x="526" y="906"/>
                    </a:cubicBezTo>
                    <a:cubicBezTo>
                      <a:pt x="345" y="740"/>
                      <a:pt x="138" y="526"/>
                      <a:pt x="55" y="284"/>
                    </a:cubicBezTo>
                    <a:cubicBezTo>
                      <a:pt x="29" y="194"/>
                      <a:pt x="0" y="15"/>
                      <a:pt x="146" y="15"/>
                    </a:cubicBezTo>
                    <a:cubicBezTo>
                      <a:pt x="478" y="0"/>
                      <a:pt x="823" y="437"/>
                      <a:pt x="1024" y="651"/>
                    </a:cubicBezTo>
                    <a:cubicBezTo>
                      <a:pt x="1466" y="1135"/>
                      <a:pt x="1943" y="1688"/>
                      <a:pt x="2594" y="18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11693804" y="4179216"/>
                <a:ext cx="80042" cy="234076"/>
              </a:xfrm>
              <a:custGeom>
                <a:avLst/>
                <a:gdLst/>
                <a:ahLst/>
                <a:cxnLst/>
                <a:rect l="l" t="t" r="r" b="b"/>
                <a:pathLst>
                  <a:path w="582" h="1702" extrusionOk="0">
                    <a:moveTo>
                      <a:pt x="42" y="1"/>
                    </a:moveTo>
                    <a:cubicBezTo>
                      <a:pt x="1" y="429"/>
                      <a:pt x="29" y="767"/>
                      <a:pt x="180" y="1182"/>
                    </a:cubicBezTo>
                    <a:cubicBezTo>
                      <a:pt x="195" y="1204"/>
                      <a:pt x="202" y="1232"/>
                      <a:pt x="208" y="1252"/>
                    </a:cubicBezTo>
                    <a:cubicBezTo>
                      <a:pt x="221" y="1273"/>
                      <a:pt x="230" y="1293"/>
                      <a:pt x="236" y="1315"/>
                    </a:cubicBezTo>
                    <a:cubicBezTo>
                      <a:pt x="263" y="1363"/>
                      <a:pt x="464" y="1701"/>
                      <a:pt x="527" y="1507"/>
                    </a:cubicBezTo>
                    <a:cubicBezTo>
                      <a:pt x="581" y="1335"/>
                      <a:pt x="437" y="1149"/>
                      <a:pt x="361" y="1003"/>
                    </a:cubicBezTo>
                    <a:cubicBezTo>
                      <a:pt x="202" y="692"/>
                      <a:pt x="49" y="352"/>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11320280" y="4325682"/>
                <a:ext cx="226237" cy="113187"/>
              </a:xfrm>
              <a:custGeom>
                <a:avLst/>
                <a:gdLst/>
                <a:ahLst/>
                <a:cxnLst/>
                <a:rect l="l" t="t" r="r" b="b"/>
                <a:pathLst>
                  <a:path w="1645" h="823" extrusionOk="0">
                    <a:moveTo>
                      <a:pt x="1411" y="208"/>
                    </a:moveTo>
                    <a:cubicBezTo>
                      <a:pt x="1134" y="457"/>
                      <a:pt x="837" y="691"/>
                      <a:pt x="463" y="789"/>
                    </a:cubicBezTo>
                    <a:cubicBezTo>
                      <a:pt x="352" y="816"/>
                      <a:pt x="234" y="822"/>
                      <a:pt x="117" y="802"/>
                    </a:cubicBezTo>
                    <a:cubicBezTo>
                      <a:pt x="62" y="789"/>
                      <a:pt x="0" y="767"/>
                      <a:pt x="34" y="698"/>
                    </a:cubicBezTo>
                    <a:cubicBezTo>
                      <a:pt x="103" y="560"/>
                      <a:pt x="352" y="499"/>
                      <a:pt x="490" y="449"/>
                    </a:cubicBezTo>
                    <a:cubicBezTo>
                      <a:pt x="885" y="311"/>
                      <a:pt x="1278" y="222"/>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11502779" y="4305603"/>
                <a:ext cx="62989" cy="207395"/>
              </a:xfrm>
              <a:custGeom>
                <a:avLst/>
                <a:gdLst/>
                <a:ahLst/>
                <a:cxnLst/>
                <a:rect l="l" t="t" r="r" b="b"/>
                <a:pathLst>
                  <a:path w="458" h="1508" extrusionOk="0">
                    <a:moveTo>
                      <a:pt x="457" y="1"/>
                    </a:moveTo>
                    <a:cubicBezTo>
                      <a:pt x="270" y="256"/>
                      <a:pt x="333" y="603"/>
                      <a:pt x="311" y="900"/>
                    </a:cubicBezTo>
                    <a:cubicBezTo>
                      <a:pt x="298" y="1038"/>
                      <a:pt x="298" y="1197"/>
                      <a:pt x="215" y="1315"/>
                    </a:cubicBezTo>
                    <a:cubicBezTo>
                      <a:pt x="69" y="1507"/>
                      <a:pt x="1" y="1217"/>
                      <a:pt x="21" y="1093"/>
                    </a:cubicBezTo>
                    <a:cubicBezTo>
                      <a:pt x="42" y="996"/>
                      <a:pt x="76" y="913"/>
                      <a:pt x="104" y="824"/>
                    </a:cubicBezTo>
                    <a:cubicBezTo>
                      <a:pt x="167" y="575"/>
                      <a:pt x="208" y="333"/>
                      <a:pt x="318" y="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1246978" y="3792215"/>
                <a:ext cx="408877" cy="159810"/>
              </a:xfrm>
              <a:custGeom>
                <a:avLst/>
                <a:gdLst/>
                <a:ahLst/>
                <a:cxnLst/>
                <a:rect l="l" t="t" r="r" b="b"/>
                <a:pathLst>
                  <a:path w="2973" h="1162" extrusionOk="0">
                    <a:moveTo>
                      <a:pt x="2973" y="996"/>
                    </a:moveTo>
                    <a:cubicBezTo>
                      <a:pt x="2226" y="1162"/>
                      <a:pt x="1501" y="1120"/>
                      <a:pt x="796" y="795"/>
                    </a:cubicBezTo>
                    <a:cubicBezTo>
                      <a:pt x="582" y="699"/>
                      <a:pt x="353" y="568"/>
                      <a:pt x="187" y="395"/>
                    </a:cubicBezTo>
                    <a:cubicBezTo>
                      <a:pt x="145" y="345"/>
                      <a:pt x="1" y="201"/>
                      <a:pt x="119" y="146"/>
                    </a:cubicBezTo>
                    <a:cubicBezTo>
                      <a:pt x="416" y="0"/>
                      <a:pt x="857" y="229"/>
                      <a:pt x="1127" y="367"/>
                    </a:cubicBezTo>
                    <a:cubicBezTo>
                      <a:pt x="1702" y="657"/>
                      <a:pt x="2296" y="1017"/>
                      <a:pt x="2959" y="10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1464684" y="3697046"/>
                <a:ext cx="322370" cy="205470"/>
              </a:xfrm>
              <a:custGeom>
                <a:avLst/>
                <a:gdLst/>
                <a:ahLst/>
                <a:cxnLst/>
                <a:rect l="l" t="t" r="r" b="b"/>
                <a:pathLst>
                  <a:path w="2344" h="1494" extrusionOk="0">
                    <a:moveTo>
                      <a:pt x="2276" y="1474"/>
                    </a:moveTo>
                    <a:cubicBezTo>
                      <a:pt x="1590" y="1494"/>
                      <a:pt x="927" y="1232"/>
                      <a:pt x="402" y="797"/>
                    </a:cubicBezTo>
                    <a:cubicBezTo>
                      <a:pt x="243" y="657"/>
                      <a:pt x="77" y="485"/>
                      <a:pt x="42" y="277"/>
                    </a:cubicBezTo>
                    <a:cubicBezTo>
                      <a:pt x="29" y="208"/>
                      <a:pt x="1" y="92"/>
                      <a:pt x="90" y="70"/>
                    </a:cubicBezTo>
                    <a:cubicBezTo>
                      <a:pt x="333" y="0"/>
                      <a:pt x="630" y="360"/>
                      <a:pt x="789" y="492"/>
                    </a:cubicBezTo>
                    <a:cubicBezTo>
                      <a:pt x="1259" y="886"/>
                      <a:pt x="1730" y="1336"/>
                      <a:pt x="2344" y="14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11431402" y="3912001"/>
                <a:ext cx="309993" cy="295002"/>
              </a:xfrm>
              <a:custGeom>
                <a:avLst/>
                <a:gdLst/>
                <a:ahLst/>
                <a:cxnLst/>
                <a:rect l="l" t="t" r="r" b="b"/>
                <a:pathLst>
                  <a:path w="2254" h="2145" extrusionOk="0">
                    <a:moveTo>
                      <a:pt x="2103" y="70"/>
                    </a:moveTo>
                    <a:cubicBezTo>
                      <a:pt x="1459" y="263"/>
                      <a:pt x="865" y="727"/>
                      <a:pt x="485" y="1273"/>
                    </a:cubicBezTo>
                    <a:cubicBezTo>
                      <a:pt x="437" y="1350"/>
                      <a:pt x="0" y="2144"/>
                      <a:pt x="367" y="2096"/>
                    </a:cubicBezTo>
                    <a:cubicBezTo>
                      <a:pt x="651" y="2055"/>
                      <a:pt x="852" y="1708"/>
                      <a:pt x="989" y="1494"/>
                    </a:cubicBezTo>
                    <a:cubicBezTo>
                      <a:pt x="1328" y="983"/>
                      <a:pt x="1605" y="201"/>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1221260" y="4094499"/>
                <a:ext cx="86644" cy="368305"/>
              </a:xfrm>
              <a:custGeom>
                <a:avLst/>
                <a:gdLst/>
                <a:ahLst/>
                <a:cxnLst/>
                <a:rect l="l" t="t" r="r" b="b"/>
                <a:pathLst>
                  <a:path w="630" h="2678" extrusionOk="0">
                    <a:moveTo>
                      <a:pt x="629" y="1"/>
                    </a:moveTo>
                    <a:cubicBezTo>
                      <a:pt x="229" y="527"/>
                      <a:pt x="7" y="1114"/>
                      <a:pt x="0" y="1778"/>
                    </a:cubicBezTo>
                    <a:cubicBezTo>
                      <a:pt x="0" y="2014"/>
                      <a:pt x="15" y="2269"/>
                      <a:pt x="118" y="2483"/>
                    </a:cubicBezTo>
                    <a:cubicBezTo>
                      <a:pt x="146" y="2525"/>
                      <a:pt x="229" y="2677"/>
                      <a:pt x="306" y="2614"/>
                    </a:cubicBezTo>
                    <a:cubicBezTo>
                      <a:pt x="360" y="2573"/>
                      <a:pt x="367" y="2497"/>
                      <a:pt x="374" y="2429"/>
                    </a:cubicBezTo>
                    <a:cubicBezTo>
                      <a:pt x="380" y="2248"/>
                      <a:pt x="360" y="2062"/>
                      <a:pt x="360" y="1874"/>
                    </a:cubicBezTo>
                    <a:cubicBezTo>
                      <a:pt x="360" y="1328"/>
                      <a:pt x="347" y="658"/>
                      <a:pt x="616" y="1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11123341" y="4201083"/>
                <a:ext cx="87469" cy="377657"/>
              </a:xfrm>
              <a:custGeom>
                <a:avLst/>
                <a:gdLst/>
                <a:ahLst/>
                <a:cxnLst/>
                <a:rect l="l" t="t" r="r" b="b"/>
                <a:pathLst>
                  <a:path w="636" h="2746" extrusionOk="0">
                    <a:moveTo>
                      <a:pt x="470" y="1"/>
                    </a:moveTo>
                    <a:cubicBezTo>
                      <a:pt x="332" y="119"/>
                      <a:pt x="263" y="311"/>
                      <a:pt x="208" y="470"/>
                    </a:cubicBezTo>
                    <a:cubicBezTo>
                      <a:pt x="35" y="962"/>
                      <a:pt x="0" y="1473"/>
                      <a:pt x="90" y="1985"/>
                    </a:cubicBezTo>
                    <a:cubicBezTo>
                      <a:pt x="125" y="2185"/>
                      <a:pt x="188" y="2400"/>
                      <a:pt x="284" y="2586"/>
                    </a:cubicBezTo>
                    <a:cubicBezTo>
                      <a:pt x="304" y="2628"/>
                      <a:pt x="380" y="2745"/>
                      <a:pt x="443" y="2711"/>
                    </a:cubicBezTo>
                    <a:cubicBezTo>
                      <a:pt x="636" y="2599"/>
                      <a:pt x="492" y="2165"/>
                      <a:pt x="463" y="2019"/>
                    </a:cubicBezTo>
                    <a:cubicBezTo>
                      <a:pt x="360" y="1418"/>
                      <a:pt x="243" y="733"/>
                      <a:pt x="450" y="1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1023633" y="4290338"/>
                <a:ext cx="73166" cy="398562"/>
              </a:xfrm>
              <a:custGeom>
                <a:avLst/>
                <a:gdLst/>
                <a:ahLst/>
                <a:cxnLst/>
                <a:rect l="l" t="t" r="r" b="b"/>
                <a:pathLst>
                  <a:path w="532" h="2898" extrusionOk="0">
                    <a:moveTo>
                      <a:pt x="531" y="1"/>
                    </a:moveTo>
                    <a:cubicBezTo>
                      <a:pt x="158" y="616"/>
                      <a:pt x="0" y="1308"/>
                      <a:pt x="75" y="2020"/>
                    </a:cubicBezTo>
                    <a:cubicBezTo>
                      <a:pt x="103" y="2249"/>
                      <a:pt x="125" y="2498"/>
                      <a:pt x="234" y="2705"/>
                    </a:cubicBezTo>
                    <a:cubicBezTo>
                      <a:pt x="262" y="2747"/>
                      <a:pt x="352" y="2898"/>
                      <a:pt x="422" y="2843"/>
                    </a:cubicBezTo>
                    <a:cubicBezTo>
                      <a:pt x="477" y="2802"/>
                      <a:pt x="483" y="2712"/>
                      <a:pt x="490" y="2649"/>
                    </a:cubicBezTo>
                    <a:cubicBezTo>
                      <a:pt x="511" y="2476"/>
                      <a:pt x="470" y="2297"/>
                      <a:pt x="442" y="2131"/>
                    </a:cubicBezTo>
                    <a:cubicBezTo>
                      <a:pt x="339" y="1494"/>
                      <a:pt x="262" y="887"/>
                      <a:pt x="380" y="2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10800014" y="4381656"/>
                <a:ext cx="224586" cy="441471"/>
              </a:xfrm>
              <a:custGeom>
                <a:avLst/>
                <a:gdLst/>
                <a:ahLst/>
                <a:cxnLst/>
                <a:rect l="l" t="t" r="r" b="b"/>
                <a:pathLst>
                  <a:path w="1633" h="3210" extrusionOk="0">
                    <a:moveTo>
                      <a:pt x="1452" y="284"/>
                    </a:moveTo>
                    <a:cubicBezTo>
                      <a:pt x="1260" y="740"/>
                      <a:pt x="1162" y="1177"/>
                      <a:pt x="1065" y="1660"/>
                    </a:cubicBezTo>
                    <a:cubicBezTo>
                      <a:pt x="976" y="2096"/>
                      <a:pt x="830" y="2559"/>
                      <a:pt x="539" y="2904"/>
                    </a:cubicBezTo>
                    <a:cubicBezTo>
                      <a:pt x="402" y="3063"/>
                      <a:pt x="133" y="3210"/>
                      <a:pt x="70" y="2904"/>
                    </a:cubicBezTo>
                    <a:cubicBezTo>
                      <a:pt x="0" y="2587"/>
                      <a:pt x="188" y="2227"/>
                      <a:pt x="325" y="1958"/>
                    </a:cubicBezTo>
                    <a:cubicBezTo>
                      <a:pt x="672" y="1260"/>
                      <a:pt x="1107" y="581"/>
                      <a:pt x="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0702095" y="4267508"/>
                <a:ext cx="418641" cy="218948"/>
              </a:xfrm>
              <a:custGeom>
                <a:avLst/>
                <a:gdLst/>
                <a:ahLst/>
                <a:cxnLst/>
                <a:rect l="l" t="t" r="r" b="b"/>
                <a:pathLst>
                  <a:path w="3044" h="1592" extrusionOk="0">
                    <a:moveTo>
                      <a:pt x="2670" y="326"/>
                    </a:moveTo>
                    <a:cubicBezTo>
                      <a:pt x="2317" y="527"/>
                      <a:pt x="1998" y="797"/>
                      <a:pt x="1660" y="1018"/>
                    </a:cubicBezTo>
                    <a:cubicBezTo>
                      <a:pt x="1334" y="1225"/>
                      <a:pt x="983" y="1502"/>
                      <a:pt x="588" y="1564"/>
                    </a:cubicBezTo>
                    <a:cubicBezTo>
                      <a:pt x="395" y="1592"/>
                      <a:pt x="0" y="1557"/>
                      <a:pt x="243" y="1273"/>
                    </a:cubicBezTo>
                    <a:cubicBezTo>
                      <a:pt x="256" y="1253"/>
                      <a:pt x="306" y="1212"/>
                      <a:pt x="326" y="1190"/>
                    </a:cubicBezTo>
                    <a:cubicBezTo>
                      <a:pt x="1127" y="590"/>
                      <a:pt x="2220" y="555"/>
                      <a:pt x="3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10774434" y="4161200"/>
                <a:ext cx="444222" cy="128315"/>
              </a:xfrm>
              <a:custGeom>
                <a:avLst/>
                <a:gdLst/>
                <a:ahLst/>
                <a:cxnLst/>
                <a:rect l="l" t="t" r="r" b="b"/>
                <a:pathLst>
                  <a:path w="3230" h="933" extrusionOk="0">
                    <a:moveTo>
                      <a:pt x="3229" y="0"/>
                    </a:moveTo>
                    <a:cubicBezTo>
                      <a:pt x="3015" y="186"/>
                      <a:pt x="2738" y="304"/>
                      <a:pt x="2483" y="422"/>
                    </a:cubicBezTo>
                    <a:cubicBezTo>
                      <a:pt x="1978" y="649"/>
                      <a:pt x="1446" y="857"/>
                      <a:pt x="891" y="913"/>
                    </a:cubicBezTo>
                    <a:cubicBezTo>
                      <a:pt x="664" y="933"/>
                      <a:pt x="394" y="920"/>
                      <a:pt x="179" y="830"/>
                    </a:cubicBezTo>
                    <a:cubicBezTo>
                      <a:pt x="131" y="802"/>
                      <a:pt x="0" y="726"/>
                      <a:pt x="35" y="658"/>
                    </a:cubicBezTo>
                    <a:cubicBezTo>
                      <a:pt x="145" y="394"/>
                      <a:pt x="692" y="394"/>
                      <a:pt x="913" y="374"/>
                    </a:cubicBezTo>
                    <a:cubicBezTo>
                      <a:pt x="1666" y="304"/>
                      <a:pt x="2413" y="317"/>
                      <a:pt x="3146"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10855162" y="4027936"/>
                <a:ext cx="505148" cy="107548"/>
              </a:xfrm>
              <a:custGeom>
                <a:avLst/>
                <a:gdLst/>
                <a:ahLst/>
                <a:cxnLst/>
                <a:rect l="l" t="t" r="r" b="b"/>
                <a:pathLst>
                  <a:path w="3673" h="782" extrusionOk="0">
                    <a:moveTo>
                      <a:pt x="3651" y="236"/>
                    </a:moveTo>
                    <a:cubicBezTo>
                      <a:pt x="2885" y="596"/>
                      <a:pt x="1889" y="782"/>
                      <a:pt x="1038" y="686"/>
                    </a:cubicBezTo>
                    <a:cubicBezTo>
                      <a:pt x="968" y="672"/>
                      <a:pt x="900" y="664"/>
                      <a:pt x="830" y="651"/>
                    </a:cubicBezTo>
                    <a:cubicBezTo>
                      <a:pt x="727" y="638"/>
                      <a:pt x="1" y="478"/>
                      <a:pt x="215" y="243"/>
                    </a:cubicBezTo>
                    <a:cubicBezTo>
                      <a:pt x="437" y="0"/>
                      <a:pt x="1003" y="133"/>
                      <a:pt x="1280" y="166"/>
                    </a:cubicBezTo>
                    <a:cubicBezTo>
                      <a:pt x="2047" y="271"/>
                      <a:pt x="2905" y="395"/>
                      <a:pt x="3673" y="1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1733825" y="4064243"/>
                <a:ext cx="124740" cy="282349"/>
              </a:xfrm>
              <a:custGeom>
                <a:avLst/>
                <a:gdLst/>
                <a:ahLst/>
                <a:cxnLst/>
                <a:rect l="l" t="t" r="r" b="b"/>
                <a:pathLst>
                  <a:path w="907" h="2053" extrusionOk="0">
                    <a:moveTo>
                      <a:pt x="173" y="0"/>
                    </a:moveTo>
                    <a:cubicBezTo>
                      <a:pt x="0" y="463"/>
                      <a:pt x="48" y="974"/>
                      <a:pt x="277" y="1411"/>
                    </a:cubicBezTo>
                    <a:cubicBezTo>
                      <a:pt x="312" y="1465"/>
                      <a:pt x="332" y="1500"/>
                      <a:pt x="367" y="1562"/>
                    </a:cubicBezTo>
                    <a:cubicBezTo>
                      <a:pt x="415" y="1638"/>
                      <a:pt x="692" y="2053"/>
                      <a:pt x="810" y="1832"/>
                    </a:cubicBezTo>
                    <a:cubicBezTo>
                      <a:pt x="906" y="1645"/>
                      <a:pt x="727" y="1404"/>
                      <a:pt x="636" y="1245"/>
                    </a:cubicBezTo>
                    <a:cubicBezTo>
                      <a:pt x="450" y="913"/>
                      <a:pt x="76" y="450"/>
                      <a:pt x="153"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11430439" y="4375054"/>
                <a:ext cx="69590" cy="260757"/>
              </a:xfrm>
              <a:custGeom>
                <a:avLst/>
                <a:gdLst/>
                <a:ahLst/>
                <a:cxnLst/>
                <a:rect l="l" t="t" r="r" b="b"/>
                <a:pathLst>
                  <a:path w="506" h="1896" extrusionOk="0">
                    <a:moveTo>
                      <a:pt x="202" y="463"/>
                    </a:moveTo>
                    <a:cubicBezTo>
                      <a:pt x="77" y="769"/>
                      <a:pt x="1" y="1149"/>
                      <a:pt x="56" y="1467"/>
                    </a:cubicBezTo>
                    <a:cubicBezTo>
                      <a:pt x="71" y="1583"/>
                      <a:pt x="250" y="1895"/>
                      <a:pt x="387" y="1694"/>
                    </a:cubicBezTo>
                    <a:cubicBezTo>
                      <a:pt x="505" y="1522"/>
                      <a:pt x="416" y="1266"/>
                      <a:pt x="387" y="1072"/>
                    </a:cubicBezTo>
                    <a:cubicBezTo>
                      <a:pt x="353" y="720"/>
                      <a:pt x="346" y="339"/>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10991177" y="3858778"/>
                <a:ext cx="509686" cy="159947"/>
              </a:xfrm>
              <a:custGeom>
                <a:avLst/>
                <a:gdLst/>
                <a:ahLst/>
                <a:cxnLst/>
                <a:rect l="l" t="t" r="r" b="b"/>
                <a:pathLst>
                  <a:path w="3706" h="1163" extrusionOk="0">
                    <a:moveTo>
                      <a:pt x="3706" y="948"/>
                    </a:moveTo>
                    <a:cubicBezTo>
                      <a:pt x="2870" y="1147"/>
                      <a:pt x="1867" y="1162"/>
                      <a:pt x="1051" y="865"/>
                    </a:cubicBezTo>
                    <a:cubicBezTo>
                      <a:pt x="975" y="837"/>
                      <a:pt x="892" y="802"/>
                      <a:pt x="817" y="767"/>
                    </a:cubicBezTo>
                    <a:cubicBezTo>
                      <a:pt x="741" y="741"/>
                      <a:pt x="1" y="346"/>
                      <a:pt x="284" y="173"/>
                    </a:cubicBezTo>
                    <a:cubicBezTo>
                      <a:pt x="560" y="1"/>
                      <a:pt x="1016" y="187"/>
                      <a:pt x="1287" y="285"/>
                    </a:cubicBezTo>
                    <a:cubicBezTo>
                      <a:pt x="1998" y="547"/>
                      <a:pt x="2684" y="968"/>
                      <a:pt x="3464" y="9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1578831" y="4055579"/>
                <a:ext cx="182640" cy="182640"/>
              </a:xfrm>
              <a:custGeom>
                <a:avLst/>
                <a:gdLst/>
                <a:ahLst/>
                <a:cxnLst/>
                <a:rect l="l" t="t" r="r" b="b"/>
                <a:pathLst>
                  <a:path w="1328" h="1328" extrusionOk="0">
                    <a:moveTo>
                      <a:pt x="1328" y="0"/>
                    </a:moveTo>
                    <a:cubicBezTo>
                      <a:pt x="906" y="159"/>
                      <a:pt x="505" y="463"/>
                      <a:pt x="221" y="803"/>
                    </a:cubicBezTo>
                    <a:cubicBezTo>
                      <a:pt x="118" y="928"/>
                      <a:pt x="20" y="1085"/>
                      <a:pt x="0" y="1245"/>
                    </a:cubicBezTo>
                    <a:lnTo>
                      <a:pt x="0" y="1280"/>
                    </a:lnTo>
                    <a:cubicBezTo>
                      <a:pt x="145" y="1328"/>
                      <a:pt x="304" y="1120"/>
                      <a:pt x="380" y="1031"/>
                    </a:cubicBezTo>
                    <a:cubicBezTo>
                      <a:pt x="671" y="671"/>
                      <a:pt x="941" y="297"/>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11644294" y="3969075"/>
                <a:ext cx="189516" cy="74266"/>
              </a:xfrm>
              <a:custGeom>
                <a:avLst/>
                <a:gdLst/>
                <a:ahLst/>
                <a:cxnLst/>
                <a:rect l="l" t="t" r="r" b="b"/>
                <a:pathLst>
                  <a:path w="1378" h="540" extrusionOk="0">
                    <a:moveTo>
                      <a:pt x="1378" y="22"/>
                    </a:moveTo>
                    <a:cubicBezTo>
                      <a:pt x="1038" y="0"/>
                      <a:pt x="693" y="42"/>
                      <a:pt x="374" y="180"/>
                    </a:cubicBezTo>
                    <a:cubicBezTo>
                      <a:pt x="347" y="194"/>
                      <a:pt x="1" y="354"/>
                      <a:pt x="133" y="422"/>
                    </a:cubicBezTo>
                    <a:cubicBezTo>
                      <a:pt x="382" y="540"/>
                      <a:pt x="1038" y="131"/>
                      <a:pt x="1363" y="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11620640" y="4218274"/>
                <a:ext cx="65739" cy="324433"/>
              </a:xfrm>
              <a:custGeom>
                <a:avLst/>
                <a:gdLst/>
                <a:ahLst/>
                <a:cxnLst/>
                <a:rect l="l" t="t" r="r" b="b"/>
                <a:pathLst>
                  <a:path w="478" h="2359" extrusionOk="0">
                    <a:moveTo>
                      <a:pt x="478" y="0"/>
                    </a:moveTo>
                    <a:cubicBezTo>
                      <a:pt x="284" y="566"/>
                      <a:pt x="63" y="1127"/>
                      <a:pt x="7" y="1736"/>
                    </a:cubicBezTo>
                    <a:cubicBezTo>
                      <a:pt x="0" y="1791"/>
                      <a:pt x="35" y="2358"/>
                      <a:pt x="181" y="2282"/>
                    </a:cubicBezTo>
                    <a:cubicBezTo>
                      <a:pt x="354" y="2184"/>
                      <a:pt x="388" y="1902"/>
                      <a:pt x="395" y="1728"/>
                    </a:cubicBezTo>
                    <a:cubicBezTo>
                      <a:pt x="415" y="1251"/>
                      <a:pt x="332" y="754"/>
                      <a:pt x="443"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1305840" y="4497728"/>
                <a:ext cx="120889" cy="216060"/>
              </a:xfrm>
              <a:custGeom>
                <a:avLst/>
                <a:gdLst/>
                <a:ahLst/>
                <a:cxnLst/>
                <a:rect l="l" t="t" r="r" b="b"/>
                <a:pathLst>
                  <a:path w="879" h="1571" extrusionOk="0">
                    <a:moveTo>
                      <a:pt x="879" y="49"/>
                    </a:moveTo>
                    <a:cubicBezTo>
                      <a:pt x="837" y="193"/>
                      <a:pt x="782" y="333"/>
                      <a:pt x="741" y="477"/>
                    </a:cubicBezTo>
                    <a:cubicBezTo>
                      <a:pt x="671" y="761"/>
                      <a:pt x="616" y="1038"/>
                      <a:pt x="457" y="1287"/>
                    </a:cubicBezTo>
                    <a:cubicBezTo>
                      <a:pt x="402" y="1377"/>
                      <a:pt x="326" y="1473"/>
                      <a:pt x="230" y="1521"/>
                    </a:cubicBezTo>
                    <a:cubicBezTo>
                      <a:pt x="195" y="1542"/>
                      <a:pt x="147" y="1571"/>
                      <a:pt x="112" y="1536"/>
                    </a:cubicBezTo>
                    <a:cubicBezTo>
                      <a:pt x="1" y="1405"/>
                      <a:pt x="139" y="1162"/>
                      <a:pt x="202" y="1045"/>
                    </a:cubicBezTo>
                    <a:cubicBezTo>
                      <a:pt x="354" y="741"/>
                      <a:pt x="568" y="477"/>
                      <a:pt x="761" y="202"/>
                    </a:cubicBezTo>
                    <a:cubicBezTo>
                      <a:pt x="802" y="132"/>
                      <a:pt x="824" y="62"/>
                      <a:pt x="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11269807" y="4417963"/>
                <a:ext cx="197768" cy="150320"/>
              </a:xfrm>
              <a:custGeom>
                <a:avLst/>
                <a:gdLst/>
                <a:ahLst/>
                <a:cxnLst/>
                <a:rect l="l" t="t" r="r" b="b"/>
                <a:pathLst>
                  <a:path w="1438" h="1093" extrusionOk="0">
                    <a:moveTo>
                      <a:pt x="1293" y="201"/>
                    </a:moveTo>
                    <a:cubicBezTo>
                      <a:pt x="1134" y="518"/>
                      <a:pt x="815" y="808"/>
                      <a:pt x="505" y="968"/>
                    </a:cubicBezTo>
                    <a:cubicBezTo>
                      <a:pt x="387" y="1031"/>
                      <a:pt x="263" y="1072"/>
                      <a:pt x="132" y="1079"/>
                    </a:cubicBezTo>
                    <a:cubicBezTo>
                      <a:pt x="110" y="1079"/>
                      <a:pt x="1" y="1092"/>
                      <a:pt x="7" y="1051"/>
                    </a:cubicBezTo>
                    <a:cubicBezTo>
                      <a:pt x="36" y="913"/>
                      <a:pt x="311" y="808"/>
                      <a:pt x="416" y="747"/>
                    </a:cubicBezTo>
                    <a:cubicBezTo>
                      <a:pt x="782" y="533"/>
                      <a:pt x="1121" y="276"/>
                      <a:pt x="1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11027209" y="3899623"/>
                <a:ext cx="428956" cy="105623"/>
              </a:xfrm>
              <a:custGeom>
                <a:avLst/>
                <a:gdLst/>
                <a:ahLst/>
                <a:cxnLst/>
                <a:rect l="l" t="t" r="r" b="b"/>
                <a:pathLst>
                  <a:path w="3119" h="768" extrusionOk="0">
                    <a:moveTo>
                      <a:pt x="3086" y="693"/>
                    </a:moveTo>
                    <a:cubicBezTo>
                      <a:pt x="3057" y="693"/>
                      <a:pt x="3036" y="699"/>
                      <a:pt x="3016" y="706"/>
                    </a:cubicBezTo>
                    <a:cubicBezTo>
                      <a:pt x="2815" y="713"/>
                      <a:pt x="2614" y="671"/>
                      <a:pt x="2422" y="658"/>
                    </a:cubicBezTo>
                    <a:cubicBezTo>
                      <a:pt x="2276" y="643"/>
                      <a:pt x="2131" y="623"/>
                      <a:pt x="1985" y="595"/>
                    </a:cubicBezTo>
                    <a:cubicBezTo>
                      <a:pt x="1785" y="547"/>
                      <a:pt x="1592" y="499"/>
                      <a:pt x="1391" y="436"/>
                    </a:cubicBezTo>
                    <a:cubicBezTo>
                      <a:pt x="1114" y="353"/>
                      <a:pt x="845" y="256"/>
                      <a:pt x="575" y="167"/>
                    </a:cubicBezTo>
                    <a:cubicBezTo>
                      <a:pt x="389" y="112"/>
                      <a:pt x="202" y="56"/>
                      <a:pt x="22" y="1"/>
                    </a:cubicBezTo>
                    <a:cubicBezTo>
                      <a:pt x="16" y="1"/>
                      <a:pt x="7" y="7"/>
                      <a:pt x="7" y="7"/>
                    </a:cubicBezTo>
                    <a:cubicBezTo>
                      <a:pt x="1" y="14"/>
                      <a:pt x="7" y="21"/>
                      <a:pt x="16" y="21"/>
                    </a:cubicBezTo>
                    <a:cubicBezTo>
                      <a:pt x="333" y="145"/>
                      <a:pt x="651" y="278"/>
                      <a:pt x="977" y="387"/>
                    </a:cubicBezTo>
                    <a:cubicBezTo>
                      <a:pt x="1308" y="492"/>
                      <a:pt x="1640" y="582"/>
                      <a:pt x="1979" y="643"/>
                    </a:cubicBezTo>
                    <a:cubicBezTo>
                      <a:pt x="2304" y="706"/>
                      <a:pt x="2642" y="678"/>
                      <a:pt x="2968" y="734"/>
                    </a:cubicBezTo>
                    <a:cubicBezTo>
                      <a:pt x="3003" y="741"/>
                      <a:pt x="3036" y="754"/>
                      <a:pt x="3077" y="761"/>
                    </a:cubicBezTo>
                    <a:cubicBezTo>
                      <a:pt x="3099" y="767"/>
                      <a:pt x="3112" y="754"/>
                      <a:pt x="3119" y="734"/>
                    </a:cubicBezTo>
                    <a:cubicBezTo>
                      <a:pt x="3119" y="713"/>
                      <a:pt x="3105" y="693"/>
                      <a:pt x="3086" y="6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10889407" y="4057642"/>
                <a:ext cx="458387" cy="49373"/>
              </a:xfrm>
              <a:custGeom>
                <a:avLst/>
                <a:gdLst/>
                <a:ahLst/>
                <a:cxnLst/>
                <a:rect l="l" t="t" r="r" b="b"/>
                <a:pathLst>
                  <a:path w="3333" h="359" extrusionOk="0">
                    <a:moveTo>
                      <a:pt x="3271" y="7"/>
                    </a:moveTo>
                    <a:lnTo>
                      <a:pt x="2767" y="144"/>
                    </a:lnTo>
                    <a:cubicBezTo>
                      <a:pt x="2490" y="208"/>
                      <a:pt x="2221" y="241"/>
                      <a:pt x="1944" y="256"/>
                    </a:cubicBezTo>
                    <a:cubicBezTo>
                      <a:pt x="1673" y="269"/>
                      <a:pt x="1404" y="262"/>
                      <a:pt x="1114" y="249"/>
                    </a:cubicBezTo>
                    <a:lnTo>
                      <a:pt x="14" y="208"/>
                    </a:lnTo>
                    <a:cubicBezTo>
                      <a:pt x="7" y="208"/>
                      <a:pt x="1" y="214"/>
                      <a:pt x="1" y="221"/>
                    </a:cubicBezTo>
                    <a:cubicBezTo>
                      <a:pt x="1" y="227"/>
                      <a:pt x="1" y="234"/>
                      <a:pt x="7" y="234"/>
                    </a:cubicBezTo>
                    <a:cubicBezTo>
                      <a:pt x="188" y="276"/>
                      <a:pt x="374" y="304"/>
                      <a:pt x="561" y="317"/>
                    </a:cubicBezTo>
                    <a:cubicBezTo>
                      <a:pt x="747" y="332"/>
                      <a:pt x="935" y="332"/>
                      <a:pt x="1114" y="345"/>
                    </a:cubicBezTo>
                    <a:cubicBezTo>
                      <a:pt x="1404" y="352"/>
                      <a:pt x="1673" y="359"/>
                      <a:pt x="1950" y="345"/>
                    </a:cubicBezTo>
                    <a:cubicBezTo>
                      <a:pt x="2227" y="324"/>
                      <a:pt x="2503" y="291"/>
                      <a:pt x="2780" y="221"/>
                    </a:cubicBezTo>
                    <a:lnTo>
                      <a:pt x="3306" y="75"/>
                    </a:lnTo>
                    <a:cubicBezTo>
                      <a:pt x="3319" y="62"/>
                      <a:pt x="3333" y="42"/>
                      <a:pt x="3319" y="20"/>
                    </a:cubicBezTo>
                    <a:cubicBezTo>
                      <a:pt x="3313" y="7"/>
                      <a:pt x="3291" y="0"/>
                      <a:pt x="3271"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10808678" y="4173577"/>
                <a:ext cx="388110" cy="85681"/>
              </a:xfrm>
              <a:custGeom>
                <a:avLst/>
                <a:gdLst/>
                <a:ahLst/>
                <a:cxnLst/>
                <a:rect l="l" t="t" r="r" b="b"/>
                <a:pathLst>
                  <a:path w="2822" h="623" extrusionOk="0">
                    <a:moveTo>
                      <a:pt x="2766" y="7"/>
                    </a:moveTo>
                    <a:cubicBezTo>
                      <a:pt x="2413" y="138"/>
                      <a:pt x="2053" y="242"/>
                      <a:pt x="1679" y="332"/>
                    </a:cubicBezTo>
                    <a:cubicBezTo>
                      <a:pt x="1134" y="463"/>
                      <a:pt x="568" y="559"/>
                      <a:pt x="13" y="601"/>
                    </a:cubicBezTo>
                    <a:cubicBezTo>
                      <a:pt x="7" y="601"/>
                      <a:pt x="0" y="609"/>
                      <a:pt x="0" y="616"/>
                    </a:cubicBezTo>
                    <a:cubicBezTo>
                      <a:pt x="0" y="616"/>
                      <a:pt x="7" y="622"/>
                      <a:pt x="13" y="622"/>
                    </a:cubicBezTo>
                    <a:cubicBezTo>
                      <a:pt x="485" y="609"/>
                      <a:pt x="961" y="574"/>
                      <a:pt x="1424" y="491"/>
                    </a:cubicBezTo>
                    <a:cubicBezTo>
                      <a:pt x="1895" y="402"/>
                      <a:pt x="2351" y="256"/>
                      <a:pt x="2793" y="76"/>
                    </a:cubicBezTo>
                    <a:cubicBezTo>
                      <a:pt x="2808" y="70"/>
                      <a:pt x="2821" y="48"/>
                      <a:pt x="2814" y="28"/>
                    </a:cubicBezTo>
                    <a:cubicBezTo>
                      <a:pt x="2799" y="7"/>
                      <a:pt x="2780" y="0"/>
                      <a:pt x="2766"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10778285" y="4296114"/>
                <a:ext cx="296790" cy="156234"/>
              </a:xfrm>
              <a:custGeom>
                <a:avLst/>
                <a:gdLst/>
                <a:ahLst/>
                <a:cxnLst/>
                <a:rect l="l" t="t" r="r" b="b"/>
                <a:pathLst>
                  <a:path w="2158" h="1136" extrusionOk="0">
                    <a:moveTo>
                      <a:pt x="2101" y="8"/>
                    </a:moveTo>
                    <a:lnTo>
                      <a:pt x="20" y="1072"/>
                    </a:lnTo>
                    <a:cubicBezTo>
                      <a:pt x="7" y="1079"/>
                      <a:pt x="0" y="1100"/>
                      <a:pt x="7" y="1114"/>
                    </a:cubicBezTo>
                    <a:cubicBezTo>
                      <a:pt x="14" y="1128"/>
                      <a:pt x="27" y="1135"/>
                      <a:pt x="49" y="1128"/>
                    </a:cubicBezTo>
                    <a:cubicBezTo>
                      <a:pt x="186" y="1065"/>
                      <a:pt x="332" y="1004"/>
                      <a:pt x="477" y="941"/>
                    </a:cubicBezTo>
                    <a:cubicBezTo>
                      <a:pt x="1038" y="672"/>
                      <a:pt x="1583" y="367"/>
                      <a:pt x="2136" y="76"/>
                    </a:cubicBezTo>
                    <a:cubicBezTo>
                      <a:pt x="2149" y="63"/>
                      <a:pt x="2158" y="42"/>
                      <a:pt x="2149" y="28"/>
                    </a:cubicBezTo>
                    <a:cubicBezTo>
                      <a:pt x="2143" y="8"/>
                      <a:pt x="2116" y="0"/>
                      <a:pt x="2101"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10850349" y="4418788"/>
                <a:ext cx="148532" cy="330210"/>
              </a:xfrm>
              <a:custGeom>
                <a:avLst/>
                <a:gdLst/>
                <a:ahLst/>
                <a:cxnLst/>
                <a:rect l="l" t="t" r="r" b="b"/>
                <a:pathLst>
                  <a:path w="1080" h="2401" extrusionOk="0">
                    <a:moveTo>
                      <a:pt x="1003" y="29"/>
                    </a:moveTo>
                    <a:cubicBezTo>
                      <a:pt x="996" y="56"/>
                      <a:pt x="990" y="84"/>
                      <a:pt x="977" y="112"/>
                    </a:cubicBezTo>
                    <a:cubicBezTo>
                      <a:pt x="865" y="353"/>
                      <a:pt x="680" y="553"/>
                      <a:pt x="555" y="789"/>
                    </a:cubicBezTo>
                    <a:cubicBezTo>
                      <a:pt x="437" y="1038"/>
                      <a:pt x="333" y="1300"/>
                      <a:pt x="236" y="1564"/>
                    </a:cubicBezTo>
                    <a:cubicBezTo>
                      <a:pt x="147" y="1833"/>
                      <a:pt x="77" y="2103"/>
                      <a:pt x="7" y="2365"/>
                    </a:cubicBezTo>
                    <a:cubicBezTo>
                      <a:pt x="1" y="2379"/>
                      <a:pt x="7" y="2394"/>
                      <a:pt x="22" y="2394"/>
                    </a:cubicBezTo>
                    <a:cubicBezTo>
                      <a:pt x="36" y="2400"/>
                      <a:pt x="42" y="2394"/>
                      <a:pt x="49" y="2379"/>
                    </a:cubicBezTo>
                    <a:cubicBezTo>
                      <a:pt x="154" y="2068"/>
                      <a:pt x="271" y="1756"/>
                      <a:pt x="396" y="1446"/>
                    </a:cubicBezTo>
                    <a:cubicBezTo>
                      <a:pt x="479" y="1239"/>
                      <a:pt x="562" y="1031"/>
                      <a:pt x="651" y="837"/>
                    </a:cubicBezTo>
                    <a:lnTo>
                      <a:pt x="1073" y="62"/>
                    </a:lnTo>
                    <a:cubicBezTo>
                      <a:pt x="1079" y="42"/>
                      <a:pt x="1073" y="21"/>
                      <a:pt x="1059" y="7"/>
                    </a:cubicBezTo>
                    <a:cubicBezTo>
                      <a:pt x="1038" y="1"/>
                      <a:pt x="1018" y="7"/>
                      <a:pt x="1003"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11048251" y="4329395"/>
                <a:ext cx="32595" cy="291151"/>
              </a:xfrm>
              <a:custGeom>
                <a:avLst/>
                <a:gdLst/>
                <a:ahLst/>
                <a:cxnLst/>
                <a:rect l="l" t="t" r="r" b="b"/>
                <a:pathLst>
                  <a:path w="237" h="2117" extrusionOk="0">
                    <a:moveTo>
                      <a:pt x="145" y="29"/>
                    </a:moveTo>
                    <a:cubicBezTo>
                      <a:pt x="62" y="291"/>
                      <a:pt x="20" y="546"/>
                      <a:pt x="7" y="810"/>
                    </a:cubicBezTo>
                    <a:cubicBezTo>
                      <a:pt x="0" y="1066"/>
                      <a:pt x="29" y="1321"/>
                      <a:pt x="77" y="1592"/>
                    </a:cubicBezTo>
                    <a:lnTo>
                      <a:pt x="186" y="2096"/>
                    </a:lnTo>
                    <a:cubicBezTo>
                      <a:pt x="186" y="2109"/>
                      <a:pt x="201" y="2116"/>
                      <a:pt x="215" y="2109"/>
                    </a:cubicBezTo>
                    <a:cubicBezTo>
                      <a:pt x="228" y="2109"/>
                      <a:pt x="236" y="2096"/>
                      <a:pt x="236" y="2081"/>
                    </a:cubicBezTo>
                    <a:lnTo>
                      <a:pt x="145" y="1583"/>
                    </a:lnTo>
                    <a:cubicBezTo>
                      <a:pt x="118" y="1315"/>
                      <a:pt x="103" y="1066"/>
                      <a:pt x="118" y="810"/>
                    </a:cubicBezTo>
                    <a:cubicBezTo>
                      <a:pt x="125" y="561"/>
                      <a:pt x="153" y="312"/>
                      <a:pt x="215" y="49"/>
                    </a:cubicBezTo>
                    <a:cubicBezTo>
                      <a:pt x="221" y="29"/>
                      <a:pt x="208" y="7"/>
                      <a:pt x="186" y="0"/>
                    </a:cubicBezTo>
                    <a:cubicBezTo>
                      <a:pt x="166" y="0"/>
                      <a:pt x="145" y="7"/>
                      <a:pt x="145"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1146170" y="4216211"/>
                <a:ext cx="35208" cy="319620"/>
              </a:xfrm>
              <a:custGeom>
                <a:avLst/>
                <a:gdLst/>
                <a:ahLst/>
                <a:cxnLst/>
                <a:rect l="l" t="t" r="r" b="b"/>
                <a:pathLst>
                  <a:path w="256" h="2324" extrusionOk="0">
                    <a:moveTo>
                      <a:pt x="180" y="29"/>
                    </a:moveTo>
                    <a:cubicBezTo>
                      <a:pt x="105" y="258"/>
                      <a:pt x="55" y="498"/>
                      <a:pt x="29" y="747"/>
                    </a:cubicBezTo>
                    <a:cubicBezTo>
                      <a:pt x="0" y="996"/>
                      <a:pt x="0" y="1245"/>
                      <a:pt x="29" y="1480"/>
                    </a:cubicBezTo>
                    <a:cubicBezTo>
                      <a:pt x="55" y="1681"/>
                      <a:pt x="90" y="1875"/>
                      <a:pt x="146" y="2068"/>
                    </a:cubicBezTo>
                    <a:cubicBezTo>
                      <a:pt x="166" y="2144"/>
                      <a:pt x="194" y="2227"/>
                      <a:pt x="214" y="2304"/>
                    </a:cubicBezTo>
                    <a:cubicBezTo>
                      <a:pt x="221" y="2317"/>
                      <a:pt x="229" y="2323"/>
                      <a:pt x="243" y="2317"/>
                    </a:cubicBezTo>
                    <a:cubicBezTo>
                      <a:pt x="249" y="2317"/>
                      <a:pt x="256" y="2310"/>
                      <a:pt x="256" y="2297"/>
                    </a:cubicBezTo>
                    <a:lnTo>
                      <a:pt x="112" y="1474"/>
                    </a:lnTo>
                    <a:cubicBezTo>
                      <a:pt x="83" y="1238"/>
                      <a:pt x="77" y="996"/>
                      <a:pt x="105" y="755"/>
                    </a:cubicBezTo>
                    <a:cubicBezTo>
                      <a:pt x="131" y="513"/>
                      <a:pt x="180" y="277"/>
                      <a:pt x="256" y="57"/>
                    </a:cubicBezTo>
                    <a:cubicBezTo>
                      <a:pt x="256" y="35"/>
                      <a:pt x="249" y="15"/>
                      <a:pt x="229" y="9"/>
                    </a:cubicBezTo>
                    <a:cubicBezTo>
                      <a:pt x="208" y="0"/>
                      <a:pt x="188" y="9"/>
                      <a:pt x="18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11238314" y="4117329"/>
                <a:ext cx="61063" cy="303529"/>
              </a:xfrm>
              <a:custGeom>
                <a:avLst/>
                <a:gdLst/>
                <a:ahLst/>
                <a:cxnLst/>
                <a:rect l="l" t="t" r="r" b="b"/>
                <a:pathLst>
                  <a:path w="444" h="2207" extrusionOk="0">
                    <a:moveTo>
                      <a:pt x="367" y="22"/>
                    </a:moveTo>
                    <a:cubicBezTo>
                      <a:pt x="319" y="90"/>
                      <a:pt x="284" y="160"/>
                      <a:pt x="250" y="236"/>
                    </a:cubicBezTo>
                    <a:cubicBezTo>
                      <a:pt x="201" y="346"/>
                      <a:pt x="167" y="464"/>
                      <a:pt x="132" y="582"/>
                    </a:cubicBezTo>
                    <a:cubicBezTo>
                      <a:pt x="57" y="844"/>
                      <a:pt x="16" y="1114"/>
                      <a:pt x="7" y="1383"/>
                    </a:cubicBezTo>
                    <a:cubicBezTo>
                      <a:pt x="1" y="1647"/>
                      <a:pt x="29" y="1916"/>
                      <a:pt x="64" y="2186"/>
                    </a:cubicBezTo>
                    <a:cubicBezTo>
                      <a:pt x="64" y="2199"/>
                      <a:pt x="70" y="2206"/>
                      <a:pt x="84" y="2206"/>
                    </a:cubicBezTo>
                    <a:cubicBezTo>
                      <a:pt x="99" y="2206"/>
                      <a:pt x="105" y="2193"/>
                      <a:pt x="105" y="2180"/>
                    </a:cubicBezTo>
                    <a:cubicBezTo>
                      <a:pt x="77" y="1861"/>
                      <a:pt x="70" y="1542"/>
                      <a:pt x="99" y="1225"/>
                    </a:cubicBezTo>
                    <a:cubicBezTo>
                      <a:pt x="119" y="1018"/>
                      <a:pt x="153" y="811"/>
                      <a:pt x="215" y="603"/>
                    </a:cubicBezTo>
                    <a:cubicBezTo>
                      <a:pt x="250" y="492"/>
                      <a:pt x="278" y="374"/>
                      <a:pt x="319" y="271"/>
                    </a:cubicBezTo>
                    <a:cubicBezTo>
                      <a:pt x="354" y="195"/>
                      <a:pt x="389" y="132"/>
                      <a:pt x="430" y="71"/>
                    </a:cubicBezTo>
                    <a:cubicBezTo>
                      <a:pt x="444" y="49"/>
                      <a:pt x="437" y="29"/>
                      <a:pt x="422" y="14"/>
                    </a:cubicBezTo>
                    <a:cubicBezTo>
                      <a:pt x="402" y="1"/>
                      <a:pt x="381" y="7"/>
                      <a:pt x="367"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11292637" y="4419751"/>
                <a:ext cx="171362" cy="137117"/>
              </a:xfrm>
              <a:custGeom>
                <a:avLst/>
                <a:gdLst/>
                <a:ahLst/>
                <a:cxnLst/>
                <a:rect l="l" t="t" r="r" b="b"/>
                <a:pathLst>
                  <a:path w="1246" h="997" extrusionOk="0">
                    <a:moveTo>
                      <a:pt x="49" y="989"/>
                    </a:moveTo>
                    <a:cubicBezTo>
                      <a:pt x="152" y="968"/>
                      <a:pt x="243" y="935"/>
                      <a:pt x="332" y="885"/>
                    </a:cubicBezTo>
                    <a:cubicBezTo>
                      <a:pt x="457" y="817"/>
                      <a:pt x="575" y="719"/>
                      <a:pt x="684" y="629"/>
                    </a:cubicBezTo>
                    <a:cubicBezTo>
                      <a:pt x="789" y="533"/>
                      <a:pt x="892" y="444"/>
                      <a:pt x="981" y="339"/>
                    </a:cubicBezTo>
                    <a:cubicBezTo>
                      <a:pt x="1073" y="243"/>
                      <a:pt x="1162" y="132"/>
                      <a:pt x="1238" y="22"/>
                    </a:cubicBezTo>
                    <a:cubicBezTo>
                      <a:pt x="1245" y="14"/>
                      <a:pt x="1245" y="7"/>
                      <a:pt x="1238" y="7"/>
                    </a:cubicBezTo>
                    <a:cubicBezTo>
                      <a:pt x="1238" y="0"/>
                      <a:pt x="1230" y="7"/>
                      <a:pt x="1224" y="7"/>
                    </a:cubicBezTo>
                    <a:lnTo>
                      <a:pt x="630" y="561"/>
                    </a:lnTo>
                    <a:cubicBezTo>
                      <a:pt x="525" y="651"/>
                      <a:pt x="415" y="747"/>
                      <a:pt x="291" y="817"/>
                    </a:cubicBezTo>
                    <a:cubicBezTo>
                      <a:pt x="215" y="858"/>
                      <a:pt x="132" y="900"/>
                      <a:pt x="35" y="913"/>
                    </a:cubicBezTo>
                    <a:cubicBezTo>
                      <a:pt x="14" y="920"/>
                      <a:pt x="1" y="941"/>
                      <a:pt x="7" y="961"/>
                    </a:cubicBezTo>
                    <a:cubicBezTo>
                      <a:pt x="7" y="983"/>
                      <a:pt x="27" y="996"/>
                      <a:pt x="49" y="9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11343935" y="4453995"/>
                <a:ext cx="104660" cy="219910"/>
              </a:xfrm>
              <a:custGeom>
                <a:avLst/>
                <a:gdLst/>
                <a:ahLst/>
                <a:cxnLst/>
                <a:rect l="l" t="t" r="r" b="b"/>
                <a:pathLst>
                  <a:path w="761" h="1599" extrusionOk="0">
                    <a:moveTo>
                      <a:pt x="685" y="35"/>
                    </a:moveTo>
                    <a:cubicBezTo>
                      <a:pt x="678" y="77"/>
                      <a:pt x="671" y="118"/>
                      <a:pt x="658" y="160"/>
                    </a:cubicBezTo>
                    <a:cubicBezTo>
                      <a:pt x="623" y="256"/>
                      <a:pt x="567" y="346"/>
                      <a:pt x="519" y="443"/>
                    </a:cubicBezTo>
                    <a:lnTo>
                      <a:pt x="1" y="1577"/>
                    </a:lnTo>
                    <a:cubicBezTo>
                      <a:pt x="1" y="1583"/>
                      <a:pt x="1" y="1590"/>
                      <a:pt x="8" y="1598"/>
                    </a:cubicBezTo>
                    <a:cubicBezTo>
                      <a:pt x="14" y="1598"/>
                      <a:pt x="28" y="1598"/>
                      <a:pt x="28" y="1583"/>
                    </a:cubicBezTo>
                    <a:lnTo>
                      <a:pt x="608" y="478"/>
                    </a:lnTo>
                    <a:lnTo>
                      <a:pt x="761" y="42"/>
                    </a:lnTo>
                    <a:cubicBezTo>
                      <a:pt x="761" y="22"/>
                      <a:pt x="748" y="7"/>
                      <a:pt x="726" y="0"/>
                    </a:cubicBezTo>
                    <a:cubicBezTo>
                      <a:pt x="706" y="0"/>
                      <a:pt x="685" y="14"/>
                      <a:pt x="685"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11445842" y="4405585"/>
                <a:ext cx="33145" cy="178789"/>
              </a:xfrm>
              <a:custGeom>
                <a:avLst/>
                <a:gdLst/>
                <a:ahLst/>
                <a:cxnLst/>
                <a:rect l="l" t="t" r="r" b="b"/>
                <a:pathLst>
                  <a:path w="241" h="1300" extrusionOk="0">
                    <a:moveTo>
                      <a:pt x="166" y="34"/>
                    </a:moveTo>
                    <a:cubicBezTo>
                      <a:pt x="116" y="200"/>
                      <a:pt x="61" y="366"/>
                      <a:pt x="27" y="532"/>
                    </a:cubicBezTo>
                    <a:cubicBezTo>
                      <a:pt x="7" y="649"/>
                      <a:pt x="0" y="767"/>
                      <a:pt x="7" y="892"/>
                    </a:cubicBezTo>
                    <a:lnTo>
                      <a:pt x="138" y="1287"/>
                    </a:lnTo>
                    <a:cubicBezTo>
                      <a:pt x="138" y="1293"/>
                      <a:pt x="151" y="1300"/>
                      <a:pt x="158" y="1300"/>
                    </a:cubicBezTo>
                    <a:cubicBezTo>
                      <a:pt x="166" y="1293"/>
                      <a:pt x="173" y="1287"/>
                      <a:pt x="173" y="1278"/>
                    </a:cubicBezTo>
                    <a:lnTo>
                      <a:pt x="116" y="878"/>
                    </a:lnTo>
                    <a:cubicBezTo>
                      <a:pt x="103" y="767"/>
                      <a:pt x="110" y="656"/>
                      <a:pt x="131" y="553"/>
                    </a:cubicBezTo>
                    <a:cubicBezTo>
                      <a:pt x="151" y="387"/>
                      <a:pt x="199" y="221"/>
                      <a:pt x="234" y="55"/>
                    </a:cubicBezTo>
                    <a:cubicBezTo>
                      <a:pt x="241" y="34"/>
                      <a:pt x="227" y="14"/>
                      <a:pt x="207" y="7"/>
                    </a:cubicBezTo>
                    <a:cubicBezTo>
                      <a:pt x="193" y="1"/>
                      <a:pt x="173" y="14"/>
                      <a:pt x="166"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1613076" y="4070845"/>
                <a:ext cx="136980" cy="113325"/>
              </a:xfrm>
              <a:custGeom>
                <a:avLst/>
                <a:gdLst/>
                <a:ahLst/>
                <a:cxnLst/>
                <a:rect l="l" t="t" r="r" b="b"/>
                <a:pathLst>
                  <a:path w="996" h="824" extrusionOk="0">
                    <a:moveTo>
                      <a:pt x="941" y="7"/>
                    </a:moveTo>
                    <a:cubicBezTo>
                      <a:pt x="858" y="35"/>
                      <a:pt x="782" y="77"/>
                      <a:pt x="712" y="125"/>
                    </a:cubicBezTo>
                    <a:cubicBezTo>
                      <a:pt x="609" y="195"/>
                      <a:pt x="511" y="277"/>
                      <a:pt x="422" y="360"/>
                    </a:cubicBezTo>
                    <a:lnTo>
                      <a:pt x="7" y="782"/>
                    </a:lnTo>
                    <a:cubicBezTo>
                      <a:pt x="0" y="789"/>
                      <a:pt x="0" y="802"/>
                      <a:pt x="7" y="808"/>
                    </a:cubicBezTo>
                    <a:cubicBezTo>
                      <a:pt x="20" y="823"/>
                      <a:pt x="35" y="817"/>
                      <a:pt x="42" y="808"/>
                    </a:cubicBezTo>
                    <a:lnTo>
                      <a:pt x="457" y="409"/>
                    </a:lnTo>
                    <a:cubicBezTo>
                      <a:pt x="553" y="326"/>
                      <a:pt x="642" y="249"/>
                      <a:pt x="747" y="180"/>
                    </a:cubicBezTo>
                    <a:cubicBezTo>
                      <a:pt x="817" y="138"/>
                      <a:pt x="885" y="103"/>
                      <a:pt x="961" y="77"/>
                    </a:cubicBezTo>
                    <a:cubicBezTo>
                      <a:pt x="983" y="70"/>
                      <a:pt x="996" y="48"/>
                      <a:pt x="989" y="29"/>
                    </a:cubicBezTo>
                    <a:cubicBezTo>
                      <a:pt x="983" y="7"/>
                      <a:pt x="961" y="0"/>
                      <a:pt x="941"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11674963" y="3979527"/>
                <a:ext cx="150183" cy="46760"/>
              </a:xfrm>
              <a:custGeom>
                <a:avLst/>
                <a:gdLst/>
                <a:ahLst/>
                <a:cxnLst/>
                <a:rect l="l" t="t" r="r" b="b"/>
                <a:pathLst>
                  <a:path w="1092" h="340" extrusionOk="0">
                    <a:moveTo>
                      <a:pt x="1057" y="29"/>
                    </a:moveTo>
                    <a:cubicBezTo>
                      <a:pt x="913" y="1"/>
                      <a:pt x="767" y="14"/>
                      <a:pt x="616" y="49"/>
                    </a:cubicBezTo>
                    <a:cubicBezTo>
                      <a:pt x="400" y="97"/>
                      <a:pt x="192" y="201"/>
                      <a:pt x="13" y="291"/>
                    </a:cubicBezTo>
                    <a:cubicBezTo>
                      <a:pt x="7" y="298"/>
                      <a:pt x="0" y="311"/>
                      <a:pt x="7" y="326"/>
                    </a:cubicBezTo>
                    <a:cubicBezTo>
                      <a:pt x="13" y="339"/>
                      <a:pt x="27" y="339"/>
                      <a:pt x="35" y="332"/>
                    </a:cubicBezTo>
                    <a:cubicBezTo>
                      <a:pt x="214" y="250"/>
                      <a:pt x="421" y="160"/>
                      <a:pt x="629" y="118"/>
                    </a:cubicBezTo>
                    <a:cubicBezTo>
                      <a:pt x="767" y="84"/>
                      <a:pt x="906" y="77"/>
                      <a:pt x="1044" y="104"/>
                    </a:cubicBezTo>
                    <a:cubicBezTo>
                      <a:pt x="1064" y="104"/>
                      <a:pt x="1085" y="97"/>
                      <a:pt x="1085" y="77"/>
                    </a:cubicBezTo>
                    <a:cubicBezTo>
                      <a:pt x="1092" y="55"/>
                      <a:pt x="1079" y="35"/>
                      <a:pt x="105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11644294" y="4258156"/>
                <a:ext cx="34382" cy="225412"/>
              </a:xfrm>
              <a:custGeom>
                <a:avLst/>
                <a:gdLst/>
                <a:ahLst/>
                <a:cxnLst/>
                <a:rect l="l" t="t" r="r" b="b"/>
                <a:pathLst>
                  <a:path w="250" h="1639" extrusionOk="0">
                    <a:moveTo>
                      <a:pt x="175" y="27"/>
                    </a:moveTo>
                    <a:cubicBezTo>
                      <a:pt x="167" y="55"/>
                      <a:pt x="175" y="84"/>
                      <a:pt x="167" y="110"/>
                    </a:cubicBezTo>
                    <a:cubicBezTo>
                      <a:pt x="133" y="352"/>
                      <a:pt x="50" y="581"/>
                      <a:pt x="29" y="824"/>
                    </a:cubicBezTo>
                    <a:cubicBezTo>
                      <a:pt x="1" y="1086"/>
                      <a:pt x="9" y="1355"/>
                      <a:pt x="9" y="1619"/>
                    </a:cubicBezTo>
                    <a:cubicBezTo>
                      <a:pt x="9" y="1632"/>
                      <a:pt x="16" y="1638"/>
                      <a:pt x="29" y="1638"/>
                    </a:cubicBezTo>
                    <a:cubicBezTo>
                      <a:pt x="35" y="1638"/>
                      <a:pt x="42" y="1632"/>
                      <a:pt x="42" y="1619"/>
                    </a:cubicBezTo>
                    <a:cubicBezTo>
                      <a:pt x="57" y="1252"/>
                      <a:pt x="70" y="878"/>
                      <a:pt x="133" y="512"/>
                    </a:cubicBezTo>
                    <a:cubicBezTo>
                      <a:pt x="160" y="359"/>
                      <a:pt x="195" y="201"/>
                      <a:pt x="243" y="55"/>
                    </a:cubicBezTo>
                    <a:cubicBezTo>
                      <a:pt x="250" y="36"/>
                      <a:pt x="236" y="14"/>
                      <a:pt x="216" y="7"/>
                    </a:cubicBezTo>
                    <a:cubicBezTo>
                      <a:pt x="195" y="1"/>
                      <a:pt x="175" y="14"/>
                      <a:pt x="175"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11739463" y="4092711"/>
                <a:ext cx="73441" cy="178789"/>
              </a:xfrm>
              <a:custGeom>
                <a:avLst/>
                <a:gdLst/>
                <a:ahLst/>
                <a:cxnLst/>
                <a:rect l="l" t="t" r="r" b="b"/>
                <a:pathLst>
                  <a:path w="534" h="1300" extrusionOk="0">
                    <a:moveTo>
                      <a:pt x="1" y="49"/>
                    </a:moveTo>
                    <a:cubicBezTo>
                      <a:pt x="22" y="201"/>
                      <a:pt x="42" y="367"/>
                      <a:pt x="77" y="533"/>
                    </a:cubicBezTo>
                    <a:cubicBezTo>
                      <a:pt x="105" y="643"/>
                      <a:pt x="138" y="747"/>
                      <a:pt x="188" y="844"/>
                    </a:cubicBezTo>
                    <a:lnTo>
                      <a:pt x="492" y="1287"/>
                    </a:lnTo>
                    <a:cubicBezTo>
                      <a:pt x="498" y="1293"/>
                      <a:pt x="512" y="1300"/>
                      <a:pt x="520" y="1293"/>
                    </a:cubicBezTo>
                    <a:cubicBezTo>
                      <a:pt x="533" y="1287"/>
                      <a:pt x="533" y="1272"/>
                      <a:pt x="533" y="1258"/>
                    </a:cubicBezTo>
                    <a:lnTo>
                      <a:pt x="278" y="802"/>
                    </a:lnTo>
                    <a:cubicBezTo>
                      <a:pt x="236" y="713"/>
                      <a:pt x="201" y="608"/>
                      <a:pt x="173" y="505"/>
                    </a:cubicBezTo>
                    <a:cubicBezTo>
                      <a:pt x="132" y="352"/>
                      <a:pt x="97" y="186"/>
                      <a:pt x="77" y="36"/>
                    </a:cubicBezTo>
                    <a:cubicBezTo>
                      <a:pt x="77" y="14"/>
                      <a:pt x="55" y="1"/>
                      <a:pt x="35" y="7"/>
                    </a:cubicBezTo>
                    <a:cubicBezTo>
                      <a:pt x="14" y="7"/>
                      <a:pt x="1" y="27"/>
                      <a:pt x="1"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1322068" y="3844475"/>
                <a:ext cx="326221" cy="102735"/>
              </a:xfrm>
              <a:custGeom>
                <a:avLst/>
                <a:gdLst/>
                <a:ahLst/>
                <a:cxnLst/>
                <a:rect l="l" t="t" r="r" b="b"/>
                <a:pathLst>
                  <a:path w="2372" h="747" extrusionOk="0">
                    <a:moveTo>
                      <a:pt x="2337" y="671"/>
                    </a:moveTo>
                    <a:cubicBezTo>
                      <a:pt x="2020" y="637"/>
                      <a:pt x="1695" y="623"/>
                      <a:pt x="1376" y="574"/>
                    </a:cubicBezTo>
                    <a:cubicBezTo>
                      <a:pt x="1169" y="540"/>
                      <a:pt x="961" y="485"/>
                      <a:pt x="761" y="408"/>
                    </a:cubicBezTo>
                    <a:lnTo>
                      <a:pt x="21" y="7"/>
                    </a:lnTo>
                    <a:cubicBezTo>
                      <a:pt x="14" y="0"/>
                      <a:pt x="7" y="0"/>
                      <a:pt x="7" y="7"/>
                    </a:cubicBezTo>
                    <a:cubicBezTo>
                      <a:pt x="1" y="15"/>
                      <a:pt x="7" y="22"/>
                      <a:pt x="7" y="22"/>
                    </a:cubicBezTo>
                    <a:cubicBezTo>
                      <a:pt x="153" y="111"/>
                      <a:pt x="291" y="214"/>
                      <a:pt x="435" y="306"/>
                    </a:cubicBezTo>
                    <a:cubicBezTo>
                      <a:pt x="533" y="367"/>
                      <a:pt x="636" y="415"/>
                      <a:pt x="747" y="457"/>
                    </a:cubicBezTo>
                    <a:cubicBezTo>
                      <a:pt x="948" y="533"/>
                      <a:pt x="1156" y="581"/>
                      <a:pt x="1370" y="616"/>
                    </a:cubicBezTo>
                    <a:cubicBezTo>
                      <a:pt x="1688" y="671"/>
                      <a:pt x="2012" y="706"/>
                      <a:pt x="2324" y="747"/>
                    </a:cubicBezTo>
                    <a:cubicBezTo>
                      <a:pt x="2344" y="747"/>
                      <a:pt x="2365" y="734"/>
                      <a:pt x="2365" y="712"/>
                    </a:cubicBezTo>
                    <a:cubicBezTo>
                      <a:pt x="2372" y="692"/>
                      <a:pt x="2359" y="679"/>
                      <a:pt x="2337"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1517907" y="3767598"/>
                <a:ext cx="253193" cy="151145"/>
              </a:xfrm>
              <a:custGeom>
                <a:avLst/>
                <a:gdLst/>
                <a:ahLst/>
                <a:cxnLst/>
                <a:rect l="l" t="t" r="r" b="b"/>
                <a:pathLst>
                  <a:path w="1841" h="1099" extrusionOk="0">
                    <a:moveTo>
                      <a:pt x="1743" y="1079"/>
                    </a:moveTo>
                    <a:cubicBezTo>
                      <a:pt x="1749" y="1085"/>
                      <a:pt x="1764" y="1092"/>
                      <a:pt x="1771" y="1085"/>
                    </a:cubicBezTo>
                    <a:cubicBezTo>
                      <a:pt x="1806" y="1099"/>
                      <a:pt x="1841" y="1037"/>
                      <a:pt x="1764" y="967"/>
                    </a:cubicBezTo>
                    <a:cubicBezTo>
                      <a:pt x="1716" y="919"/>
                      <a:pt x="1605" y="878"/>
                      <a:pt x="1583" y="871"/>
                    </a:cubicBezTo>
                    <a:lnTo>
                      <a:pt x="1218" y="699"/>
                    </a:lnTo>
                    <a:lnTo>
                      <a:pt x="422" y="332"/>
                    </a:lnTo>
                    <a:lnTo>
                      <a:pt x="22" y="7"/>
                    </a:lnTo>
                    <a:cubicBezTo>
                      <a:pt x="22" y="0"/>
                      <a:pt x="15" y="0"/>
                      <a:pt x="7" y="7"/>
                    </a:cubicBezTo>
                    <a:cubicBezTo>
                      <a:pt x="0" y="13"/>
                      <a:pt x="0" y="20"/>
                      <a:pt x="7" y="20"/>
                    </a:cubicBezTo>
                    <a:lnTo>
                      <a:pt x="389" y="373"/>
                    </a:lnTo>
                    <a:lnTo>
                      <a:pt x="1155" y="815"/>
                    </a:lnTo>
                    <a:lnTo>
                      <a:pt x="1529" y="1009"/>
                    </a:lnTo>
                    <a:cubicBezTo>
                      <a:pt x="1542" y="1009"/>
                      <a:pt x="1646" y="1064"/>
                      <a:pt x="1708" y="1079"/>
                    </a:cubicBezTo>
                    <a:cubicBezTo>
                      <a:pt x="1723" y="1085"/>
                      <a:pt x="1729" y="1079"/>
                      <a:pt x="1743"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1708244" y="3699934"/>
                <a:ext cx="259519" cy="203819"/>
              </a:xfrm>
              <a:custGeom>
                <a:avLst/>
                <a:gdLst/>
                <a:ahLst/>
                <a:cxnLst/>
                <a:rect l="l" t="t" r="r" b="b"/>
                <a:pathLst>
                  <a:path w="1887" h="1482" extrusionOk="0">
                    <a:moveTo>
                      <a:pt x="1874" y="1405"/>
                    </a:moveTo>
                    <a:lnTo>
                      <a:pt x="1686" y="1287"/>
                    </a:lnTo>
                    <a:lnTo>
                      <a:pt x="1217" y="990"/>
                    </a:lnTo>
                    <a:lnTo>
                      <a:pt x="767" y="602"/>
                    </a:lnTo>
                    <a:cubicBezTo>
                      <a:pt x="614" y="492"/>
                      <a:pt x="457" y="381"/>
                      <a:pt x="311" y="263"/>
                    </a:cubicBezTo>
                    <a:cubicBezTo>
                      <a:pt x="208" y="180"/>
                      <a:pt x="116" y="97"/>
                      <a:pt x="27" y="8"/>
                    </a:cubicBezTo>
                    <a:cubicBezTo>
                      <a:pt x="20" y="1"/>
                      <a:pt x="14" y="1"/>
                      <a:pt x="7" y="8"/>
                    </a:cubicBezTo>
                    <a:cubicBezTo>
                      <a:pt x="0" y="14"/>
                      <a:pt x="0" y="21"/>
                      <a:pt x="7" y="29"/>
                    </a:cubicBezTo>
                    <a:cubicBezTo>
                      <a:pt x="90" y="125"/>
                      <a:pt x="179" y="215"/>
                      <a:pt x="269" y="305"/>
                    </a:cubicBezTo>
                    <a:cubicBezTo>
                      <a:pt x="415" y="436"/>
                      <a:pt x="559" y="554"/>
                      <a:pt x="712" y="678"/>
                    </a:cubicBezTo>
                    <a:lnTo>
                      <a:pt x="1168" y="1066"/>
                    </a:lnTo>
                    <a:lnTo>
                      <a:pt x="1645" y="1357"/>
                    </a:lnTo>
                    <a:lnTo>
                      <a:pt x="1826" y="1459"/>
                    </a:lnTo>
                    <a:cubicBezTo>
                      <a:pt x="1839" y="1481"/>
                      <a:pt x="1859" y="1473"/>
                      <a:pt x="1874" y="1459"/>
                    </a:cubicBezTo>
                    <a:cubicBezTo>
                      <a:pt x="1887" y="1446"/>
                      <a:pt x="1887" y="1418"/>
                      <a:pt x="1874"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11486688" y="3923416"/>
                <a:ext cx="213034" cy="247279"/>
              </a:xfrm>
              <a:custGeom>
                <a:avLst/>
                <a:gdLst/>
                <a:ahLst/>
                <a:cxnLst/>
                <a:rect l="l" t="t" r="r" b="b"/>
                <a:pathLst>
                  <a:path w="1549" h="1798" extrusionOk="0">
                    <a:moveTo>
                      <a:pt x="1487" y="14"/>
                    </a:moveTo>
                    <a:cubicBezTo>
                      <a:pt x="1369" y="70"/>
                      <a:pt x="1258" y="138"/>
                      <a:pt x="1155" y="214"/>
                    </a:cubicBezTo>
                    <a:cubicBezTo>
                      <a:pt x="1050" y="297"/>
                      <a:pt x="961" y="387"/>
                      <a:pt x="871" y="478"/>
                    </a:cubicBezTo>
                    <a:cubicBezTo>
                      <a:pt x="690" y="664"/>
                      <a:pt x="524" y="858"/>
                      <a:pt x="380" y="1072"/>
                    </a:cubicBezTo>
                    <a:cubicBezTo>
                      <a:pt x="242" y="1280"/>
                      <a:pt x="118" y="1500"/>
                      <a:pt x="7" y="1736"/>
                    </a:cubicBezTo>
                    <a:cubicBezTo>
                      <a:pt x="0" y="1756"/>
                      <a:pt x="7" y="1778"/>
                      <a:pt x="27" y="1784"/>
                    </a:cubicBezTo>
                    <a:cubicBezTo>
                      <a:pt x="42" y="1797"/>
                      <a:pt x="61" y="1791"/>
                      <a:pt x="76" y="1771"/>
                    </a:cubicBezTo>
                    <a:cubicBezTo>
                      <a:pt x="227" y="1507"/>
                      <a:pt x="400" y="1267"/>
                      <a:pt x="587" y="1038"/>
                    </a:cubicBezTo>
                    <a:cubicBezTo>
                      <a:pt x="712" y="878"/>
                      <a:pt x="843" y="727"/>
                      <a:pt x="981" y="588"/>
                    </a:cubicBezTo>
                    <a:lnTo>
                      <a:pt x="1520" y="77"/>
                    </a:lnTo>
                    <a:cubicBezTo>
                      <a:pt x="1542" y="63"/>
                      <a:pt x="1548" y="42"/>
                      <a:pt x="1535" y="29"/>
                    </a:cubicBezTo>
                    <a:cubicBezTo>
                      <a:pt x="1528" y="7"/>
                      <a:pt x="1500" y="0"/>
                      <a:pt x="1487"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11362913" y="3996718"/>
                <a:ext cx="123915" cy="254981"/>
              </a:xfrm>
              <a:custGeom>
                <a:avLst/>
                <a:gdLst/>
                <a:ahLst/>
                <a:cxnLst/>
                <a:rect l="l" t="t" r="r" b="b"/>
                <a:pathLst>
                  <a:path w="901" h="1854" extrusionOk="0">
                    <a:moveTo>
                      <a:pt x="830" y="13"/>
                    </a:moveTo>
                    <a:cubicBezTo>
                      <a:pt x="588" y="269"/>
                      <a:pt x="416" y="559"/>
                      <a:pt x="291" y="865"/>
                    </a:cubicBezTo>
                    <a:cubicBezTo>
                      <a:pt x="167" y="1168"/>
                      <a:pt x="84" y="1493"/>
                      <a:pt x="7" y="1825"/>
                    </a:cubicBezTo>
                    <a:cubicBezTo>
                      <a:pt x="1" y="1839"/>
                      <a:pt x="7" y="1845"/>
                      <a:pt x="22" y="1845"/>
                    </a:cubicBezTo>
                    <a:cubicBezTo>
                      <a:pt x="29" y="1854"/>
                      <a:pt x="42" y="1845"/>
                      <a:pt x="42" y="1832"/>
                    </a:cubicBezTo>
                    <a:cubicBezTo>
                      <a:pt x="153" y="1445"/>
                      <a:pt x="278" y="1072"/>
                      <a:pt x="450" y="719"/>
                    </a:cubicBezTo>
                    <a:cubicBezTo>
                      <a:pt x="568" y="491"/>
                      <a:pt x="706" y="269"/>
                      <a:pt x="885" y="70"/>
                    </a:cubicBezTo>
                    <a:cubicBezTo>
                      <a:pt x="900" y="48"/>
                      <a:pt x="900" y="28"/>
                      <a:pt x="885" y="13"/>
                    </a:cubicBezTo>
                    <a:cubicBezTo>
                      <a:pt x="865" y="0"/>
                      <a:pt x="844" y="0"/>
                      <a:pt x="830"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1526571" y="4328433"/>
                <a:ext cx="22968" cy="126665"/>
              </a:xfrm>
              <a:custGeom>
                <a:avLst/>
                <a:gdLst/>
                <a:ahLst/>
                <a:cxnLst/>
                <a:rect l="l" t="t" r="r" b="b"/>
                <a:pathLst>
                  <a:path w="167" h="921" extrusionOk="0">
                    <a:moveTo>
                      <a:pt x="83" y="36"/>
                    </a:moveTo>
                    <a:cubicBezTo>
                      <a:pt x="55" y="147"/>
                      <a:pt x="27" y="256"/>
                      <a:pt x="14" y="374"/>
                    </a:cubicBezTo>
                    <a:cubicBezTo>
                      <a:pt x="0" y="553"/>
                      <a:pt x="7" y="728"/>
                      <a:pt x="14" y="900"/>
                    </a:cubicBezTo>
                    <a:cubicBezTo>
                      <a:pt x="14" y="913"/>
                      <a:pt x="20" y="920"/>
                      <a:pt x="27" y="920"/>
                    </a:cubicBezTo>
                    <a:cubicBezTo>
                      <a:pt x="35" y="920"/>
                      <a:pt x="42" y="913"/>
                      <a:pt x="42" y="900"/>
                    </a:cubicBezTo>
                    <a:lnTo>
                      <a:pt x="160" y="49"/>
                    </a:lnTo>
                    <a:cubicBezTo>
                      <a:pt x="166" y="29"/>
                      <a:pt x="151" y="7"/>
                      <a:pt x="132" y="1"/>
                    </a:cubicBezTo>
                    <a:cubicBezTo>
                      <a:pt x="110" y="1"/>
                      <a:pt x="90" y="14"/>
                      <a:pt x="83"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1388768" y="4342873"/>
                <a:ext cx="135880" cy="64639"/>
              </a:xfrm>
              <a:custGeom>
                <a:avLst/>
                <a:gdLst/>
                <a:ahLst/>
                <a:cxnLst/>
                <a:rect l="l" t="t" r="r" b="b"/>
                <a:pathLst>
                  <a:path w="988" h="470" extrusionOk="0">
                    <a:moveTo>
                      <a:pt x="919" y="14"/>
                    </a:moveTo>
                    <a:lnTo>
                      <a:pt x="505" y="208"/>
                    </a:lnTo>
                    <a:lnTo>
                      <a:pt x="27" y="394"/>
                    </a:lnTo>
                    <a:cubicBezTo>
                      <a:pt x="13" y="400"/>
                      <a:pt x="0" y="415"/>
                      <a:pt x="7" y="435"/>
                    </a:cubicBezTo>
                    <a:cubicBezTo>
                      <a:pt x="7" y="457"/>
                      <a:pt x="27" y="470"/>
                      <a:pt x="48" y="463"/>
                    </a:cubicBezTo>
                    <a:lnTo>
                      <a:pt x="531" y="269"/>
                    </a:lnTo>
                    <a:lnTo>
                      <a:pt x="968" y="68"/>
                    </a:lnTo>
                    <a:cubicBezTo>
                      <a:pt x="981" y="55"/>
                      <a:pt x="988" y="33"/>
                      <a:pt x="974" y="14"/>
                    </a:cubicBezTo>
                    <a:cubicBezTo>
                      <a:pt x="961" y="0"/>
                      <a:pt x="933" y="0"/>
                      <a:pt x="919"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1694767" y="4172615"/>
                <a:ext cx="52399" cy="186353"/>
              </a:xfrm>
              <a:custGeom>
                <a:avLst/>
                <a:gdLst/>
                <a:ahLst/>
                <a:cxnLst/>
                <a:rect l="l" t="t" r="r" b="b"/>
                <a:pathLst>
                  <a:path w="381" h="1355" extrusionOk="0">
                    <a:moveTo>
                      <a:pt x="15" y="42"/>
                    </a:moveTo>
                    <a:cubicBezTo>
                      <a:pt x="7" y="160"/>
                      <a:pt x="0" y="276"/>
                      <a:pt x="0" y="387"/>
                    </a:cubicBezTo>
                    <a:cubicBezTo>
                      <a:pt x="0" y="470"/>
                      <a:pt x="7" y="546"/>
                      <a:pt x="22" y="629"/>
                    </a:cubicBezTo>
                    <a:cubicBezTo>
                      <a:pt x="42" y="732"/>
                      <a:pt x="70" y="837"/>
                      <a:pt x="112" y="933"/>
                    </a:cubicBezTo>
                    <a:cubicBezTo>
                      <a:pt x="173" y="1079"/>
                      <a:pt x="264" y="1210"/>
                      <a:pt x="339" y="1341"/>
                    </a:cubicBezTo>
                    <a:cubicBezTo>
                      <a:pt x="347" y="1348"/>
                      <a:pt x="360" y="1354"/>
                      <a:pt x="367" y="1348"/>
                    </a:cubicBezTo>
                    <a:cubicBezTo>
                      <a:pt x="374" y="1348"/>
                      <a:pt x="380" y="1335"/>
                      <a:pt x="374" y="1328"/>
                    </a:cubicBezTo>
                    <a:lnTo>
                      <a:pt x="118" y="608"/>
                    </a:lnTo>
                    <a:lnTo>
                      <a:pt x="90" y="42"/>
                    </a:lnTo>
                    <a:cubicBezTo>
                      <a:pt x="90" y="20"/>
                      <a:pt x="77" y="0"/>
                      <a:pt x="57" y="0"/>
                    </a:cubicBezTo>
                    <a:cubicBezTo>
                      <a:pt x="35" y="0"/>
                      <a:pt x="15" y="20"/>
                      <a:pt x="15"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1815516" y="3977739"/>
                <a:ext cx="26818" cy="160773"/>
              </a:xfrm>
              <a:custGeom>
                <a:avLst/>
                <a:gdLst/>
                <a:ahLst/>
                <a:cxnLst/>
                <a:rect l="l" t="t" r="r" b="b"/>
                <a:pathLst>
                  <a:path w="195" h="1169" extrusionOk="0">
                    <a:moveTo>
                      <a:pt x="111" y="27"/>
                    </a:moveTo>
                    <a:cubicBezTo>
                      <a:pt x="50" y="180"/>
                      <a:pt x="15" y="332"/>
                      <a:pt x="8" y="477"/>
                    </a:cubicBezTo>
                    <a:cubicBezTo>
                      <a:pt x="0" y="706"/>
                      <a:pt x="57" y="926"/>
                      <a:pt x="111" y="1154"/>
                    </a:cubicBezTo>
                    <a:cubicBezTo>
                      <a:pt x="111" y="1162"/>
                      <a:pt x="118" y="1169"/>
                      <a:pt x="125" y="1169"/>
                    </a:cubicBezTo>
                    <a:cubicBezTo>
                      <a:pt x="133" y="1169"/>
                      <a:pt x="140" y="1162"/>
                      <a:pt x="140" y="1154"/>
                    </a:cubicBezTo>
                    <a:cubicBezTo>
                      <a:pt x="111" y="961"/>
                      <a:pt x="105" y="774"/>
                      <a:pt x="105" y="594"/>
                    </a:cubicBezTo>
                    <a:cubicBezTo>
                      <a:pt x="105" y="415"/>
                      <a:pt x="118" y="234"/>
                      <a:pt x="188" y="55"/>
                    </a:cubicBezTo>
                    <a:cubicBezTo>
                      <a:pt x="194" y="34"/>
                      <a:pt x="181" y="14"/>
                      <a:pt x="159" y="7"/>
                    </a:cubicBezTo>
                    <a:cubicBezTo>
                      <a:pt x="146" y="0"/>
                      <a:pt x="118" y="14"/>
                      <a:pt x="111"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11655709" y="3907187"/>
                <a:ext cx="377795" cy="409977"/>
              </a:xfrm>
              <a:custGeom>
                <a:avLst/>
                <a:gdLst/>
                <a:ahLst/>
                <a:cxnLst/>
                <a:rect l="l" t="t" r="r" b="b"/>
                <a:pathLst>
                  <a:path w="2747" h="2981" extrusionOk="0">
                    <a:moveTo>
                      <a:pt x="2725" y="49"/>
                    </a:moveTo>
                    <a:cubicBezTo>
                      <a:pt x="2725" y="49"/>
                      <a:pt x="2719" y="42"/>
                      <a:pt x="2712" y="35"/>
                    </a:cubicBezTo>
                    <a:cubicBezTo>
                      <a:pt x="2664" y="16"/>
                      <a:pt x="2607" y="29"/>
                      <a:pt x="2553" y="22"/>
                    </a:cubicBezTo>
                    <a:cubicBezTo>
                      <a:pt x="1985" y="1"/>
                      <a:pt x="1502" y="230"/>
                      <a:pt x="1107" y="603"/>
                    </a:cubicBezTo>
                    <a:cubicBezTo>
                      <a:pt x="638" y="1059"/>
                      <a:pt x="278" y="1723"/>
                      <a:pt x="99" y="2441"/>
                    </a:cubicBezTo>
                    <a:cubicBezTo>
                      <a:pt x="50" y="2614"/>
                      <a:pt x="29" y="2787"/>
                      <a:pt x="9" y="2961"/>
                    </a:cubicBezTo>
                    <a:cubicBezTo>
                      <a:pt x="1" y="2968"/>
                      <a:pt x="9" y="2974"/>
                      <a:pt x="16" y="2981"/>
                    </a:cubicBezTo>
                    <a:cubicBezTo>
                      <a:pt x="29" y="2981"/>
                      <a:pt x="35" y="2974"/>
                      <a:pt x="35" y="2968"/>
                    </a:cubicBezTo>
                    <a:cubicBezTo>
                      <a:pt x="84" y="2802"/>
                      <a:pt x="147" y="2636"/>
                      <a:pt x="201" y="2476"/>
                    </a:cubicBezTo>
                    <a:cubicBezTo>
                      <a:pt x="430" y="1791"/>
                      <a:pt x="741" y="1142"/>
                      <a:pt x="1190" y="693"/>
                    </a:cubicBezTo>
                    <a:cubicBezTo>
                      <a:pt x="1564" y="326"/>
                      <a:pt x="2013" y="99"/>
                      <a:pt x="2553" y="90"/>
                    </a:cubicBezTo>
                    <a:cubicBezTo>
                      <a:pt x="2601" y="90"/>
                      <a:pt x="2656" y="105"/>
                      <a:pt x="2705" y="90"/>
                    </a:cubicBezTo>
                    <a:cubicBezTo>
                      <a:pt x="2719" y="90"/>
                      <a:pt x="2719" y="84"/>
                      <a:pt x="2725" y="84"/>
                    </a:cubicBezTo>
                    <a:cubicBezTo>
                      <a:pt x="2732" y="84"/>
                      <a:pt x="2739" y="77"/>
                      <a:pt x="2739" y="70"/>
                    </a:cubicBezTo>
                    <a:cubicBezTo>
                      <a:pt x="2747" y="64"/>
                      <a:pt x="2739" y="49"/>
                      <a:pt x="2725"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11398946" y="4066031"/>
                <a:ext cx="348226" cy="517525"/>
              </a:xfrm>
              <a:custGeom>
                <a:avLst/>
                <a:gdLst/>
                <a:ahLst/>
                <a:cxnLst/>
                <a:rect l="l" t="t" r="r" b="b"/>
                <a:pathLst>
                  <a:path w="2532" h="3763" extrusionOk="0">
                    <a:moveTo>
                      <a:pt x="2505" y="14"/>
                    </a:moveTo>
                    <a:cubicBezTo>
                      <a:pt x="2498" y="14"/>
                      <a:pt x="2490" y="14"/>
                      <a:pt x="2490" y="22"/>
                    </a:cubicBezTo>
                    <a:cubicBezTo>
                      <a:pt x="2448" y="55"/>
                      <a:pt x="2428" y="105"/>
                      <a:pt x="2394" y="147"/>
                    </a:cubicBezTo>
                    <a:cubicBezTo>
                      <a:pt x="2269" y="312"/>
                      <a:pt x="2125" y="498"/>
                      <a:pt x="1972" y="678"/>
                    </a:cubicBezTo>
                    <a:cubicBezTo>
                      <a:pt x="1806" y="878"/>
                      <a:pt x="1634" y="1079"/>
                      <a:pt x="1453" y="1286"/>
                    </a:cubicBezTo>
                    <a:cubicBezTo>
                      <a:pt x="1191" y="1598"/>
                      <a:pt x="928" y="1922"/>
                      <a:pt x="693" y="2206"/>
                    </a:cubicBezTo>
                    <a:cubicBezTo>
                      <a:pt x="540" y="2393"/>
                      <a:pt x="431" y="2586"/>
                      <a:pt x="333" y="2787"/>
                    </a:cubicBezTo>
                    <a:cubicBezTo>
                      <a:pt x="188" y="3092"/>
                      <a:pt x="99" y="3409"/>
                      <a:pt x="9" y="3741"/>
                    </a:cubicBezTo>
                    <a:cubicBezTo>
                      <a:pt x="1" y="3747"/>
                      <a:pt x="9" y="3762"/>
                      <a:pt x="16" y="3762"/>
                    </a:cubicBezTo>
                    <a:cubicBezTo>
                      <a:pt x="22" y="3762"/>
                      <a:pt x="29" y="3762"/>
                      <a:pt x="29" y="3756"/>
                    </a:cubicBezTo>
                    <a:cubicBezTo>
                      <a:pt x="147" y="3430"/>
                      <a:pt x="265" y="3118"/>
                      <a:pt x="416" y="2828"/>
                    </a:cubicBezTo>
                    <a:cubicBezTo>
                      <a:pt x="520" y="2642"/>
                      <a:pt x="638" y="2461"/>
                      <a:pt x="789" y="2289"/>
                    </a:cubicBezTo>
                    <a:cubicBezTo>
                      <a:pt x="996" y="2040"/>
                      <a:pt x="1232" y="1784"/>
                      <a:pt x="1461" y="1507"/>
                    </a:cubicBezTo>
                    <a:cubicBezTo>
                      <a:pt x="1605" y="1335"/>
                      <a:pt x="1751" y="1155"/>
                      <a:pt x="1889" y="976"/>
                    </a:cubicBezTo>
                    <a:cubicBezTo>
                      <a:pt x="2110" y="686"/>
                      <a:pt x="2332" y="409"/>
                      <a:pt x="2483" y="132"/>
                    </a:cubicBezTo>
                    <a:cubicBezTo>
                      <a:pt x="2498" y="97"/>
                      <a:pt x="2511" y="64"/>
                      <a:pt x="2531" y="29"/>
                    </a:cubicBezTo>
                    <a:cubicBezTo>
                      <a:pt x="2531" y="22"/>
                      <a:pt x="2531" y="14"/>
                      <a:pt x="2525" y="7"/>
                    </a:cubicBezTo>
                    <a:cubicBezTo>
                      <a:pt x="2518" y="1"/>
                      <a:pt x="2511" y="7"/>
                      <a:pt x="2505"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0929290" y="3890959"/>
                <a:ext cx="1295258" cy="650517"/>
              </a:xfrm>
              <a:custGeom>
                <a:avLst/>
                <a:gdLst/>
                <a:ahLst/>
                <a:cxnLst/>
                <a:rect l="l" t="t" r="r" b="b"/>
                <a:pathLst>
                  <a:path w="9418" h="4730" extrusionOk="0">
                    <a:moveTo>
                      <a:pt x="42" y="4723"/>
                    </a:moveTo>
                    <a:cubicBezTo>
                      <a:pt x="64" y="4717"/>
                      <a:pt x="64" y="4723"/>
                      <a:pt x="84" y="4710"/>
                    </a:cubicBezTo>
                    <a:lnTo>
                      <a:pt x="91" y="4703"/>
                    </a:lnTo>
                    <a:cubicBezTo>
                      <a:pt x="154" y="4599"/>
                      <a:pt x="202" y="4489"/>
                      <a:pt x="257" y="4378"/>
                    </a:cubicBezTo>
                    <a:cubicBezTo>
                      <a:pt x="540" y="3867"/>
                      <a:pt x="894" y="3376"/>
                      <a:pt x="1309" y="2920"/>
                    </a:cubicBezTo>
                    <a:cubicBezTo>
                      <a:pt x="1708" y="2483"/>
                      <a:pt x="2158" y="2075"/>
                      <a:pt x="2643" y="1717"/>
                    </a:cubicBezTo>
                    <a:cubicBezTo>
                      <a:pt x="3748" y="900"/>
                      <a:pt x="5042" y="326"/>
                      <a:pt x="6300" y="175"/>
                    </a:cubicBezTo>
                    <a:cubicBezTo>
                      <a:pt x="6798" y="112"/>
                      <a:pt x="7330" y="119"/>
                      <a:pt x="7855" y="182"/>
                    </a:cubicBezTo>
                    <a:cubicBezTo>
                      <a:pt x="8387" y="243"/>
                      <a:pt x="8913" y="354"/>
                      <a:pt x="9398" y="492"/>
                    </a:cubicBezTo>
                    <a:cubicBezTo>
                      <a:pt x="9404" y="492"/>
                      <a:pt x="9411" y="485"/>
                      <a:pt x="9411" y="479"/>
                    </a:cubicBezTo>
                    <a:cubicBezTo>
                      <a:pt x="9418" y="472"/>
                      <a:pt x="9411" y="465"/>
                      <a:pt x="9404" y="465"/>
                    </a:cubicBezTo>
                    <a:cubicBezTo>
                      <a:pt x="8830" y="278"/>
                      <a:pt x="8195" y="125"/>
                      <a:pt x="7551" y="57"/>
                    </a:cubicBezTo>
                    <a:cubicBezTo>
                      <a:pt x="7123" y="9"/>
                      <a:pt x="6693" y="1"/>
                      <a:pt x="6278" y="42"/>
                    </a:cubicBezTo>
                    <a:cubicBezTo>
                      <a:pt x="5001" y="195"/>
                      <a:pt x="3680" y="756"/>
                      <a:pt x="2545" y="1585"/>
                    </a:cubicBezTo>
                    <a:cubicBezTo>
                      <a:pt x="2047" y="1944"/>
                      <a:pt x="1591" y="2359"/>
                      <a:pt x="1191" y="2815"/>
                    </a:cubicBezTo>
                    <a:cubicBezTo>
                      <a:pt x="776" y="3278"/>
                      <a:pt x="416" y="3791"/>
                      <a:pt x="154" y="4323"/>
                    </a:cubicBezTo>
                    <a:cubicBezTo>
                      <a:pt x="97" y="4433"/>
                      <a:pt x="36" y="4544"/>
                      <a:pt x="1" y="4662"/>
                    </a:cubicBezTo>
                    <a:lnTo>
                      <a:pt x="1" y="4675"/>
                    </a:lnTo>
                    <a:cubicBezTo>
                      <a:pt x="1" y="4697"/>
                      <a:pt x="8" y="4697"/>
                      <a:pt x="14" y="4710"/>
                    </a:cubicBezTo>
                    <a:cubicBezTo>
                      <a:pt x="14" y="4717"/>
                      <a:pt x="14" y="4730"/>
                      <a:pt x="23" y="4730"/>
                    </a:cubicBezTo>
                    <a:cubicBezTo>
                      <a:pt x="36" y="4730"/>
                      <a:pt x="42" y="4730"/>
                      <a:pt x="42" y="47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3369300" y="3417454"/>
                <a:ext cx="370093" cy="265570"/>
              </a:xfrm>
              <a:custGeom>
                <a:avLst/>
                <a:gdLst/>
                <a:ahLst/>
                <a:cxnLst/>
                <a:rect l="l" t="t" r="r" b="b"/>
                <a:pathLst>
                  <a:path w="2691" h="1931" extrusionOk="0">
                    <a:moveTo>
                      <a:pt x="1" y="1930"/>
                    </a:moveTo>
                    <a:cubicBezTo>
                      <a:pt x="1" y="1930"/>
                      <a:pt x="1411" y="1"/>
                      <a:pt x="1686" y="29"/>
                    </a:cubicBezTo>
                    <a:cubicBezTo>
                      <a:pt x="1964" y="50"/>
                      <a:pt x="1944" y="333"/>
                      <a:pt x="1708" y="610"/>
                    </a:cubicBezTo>
                    <a:cubicBezTo>
                      <a:pt x="1708" y="610"/>
                      <a:pt x="2129" y="167"/>
                      <a:pt x="2407" y="333"/>
                    </a:cubicBezTo>
                    <a:cubicBezTo>
                      <a:pt x="2690" y="492"/>
                      <a:pt x="2060" y="1328"/>
                      <a:pt x="1"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3369300" y="3493644"/>
                <a:ext cx="526877" cy="237789"/>
              </a:xfrm>
              <a:custGeom>
                <a:avLst/>
                <a:gdLst/>
                <a:ahLst/>
                <a:cxnLst/>
                <a:rect l="l" t="t" r="r" b="b"/>
                <a:pathLst>
                  <a:path w="3831" h="1729" extrusionOk="0">
                    <a:moveTo>
                      <a:pt x="1" y="1376"/>
                    </a:moveTo>
                    <a:cubicBezTo>
                      <a:pt x="1" y="1376"/>
                      <a:pt x="2344" y="1"/>
                      <a:pt x="3090" y="91"/>
                    </a:cubicBezTo>
                    <a:cubicBezTo>
                      <a:pt x="3830" y="180"/>
                      <a:pt x="3339" y="471"/>
                      <a:pt x="3188" y="547"/>
                    </a:cubicBezTo>
                    <a:cubicBezTo>
                      <a:pt x="3188" y="547"/>
                      <a:pt x="3644" y="477"/>
                      <a:pt x="3678" y="713"/>
                    </a:cubicBezTo>
                    <a:cubicBezTo>
                      <a:pt x="3712" y="940"/>
                      <a:pt x="3298" y="1106"/>
                      <a:pt x="3298" y="1106"/>
                    </a:cubicBezTo>
                    <a:cubicBezTo>
                      <a:pt x="3298" y="1106"/>
                      <a:pt x="3810" y="1134"/>
                      <a:pt x="3741" y="1431"/>
                    </a:cubicBezTo>
                    <a:cubicBezTo>
                      <a:pt x="3671" y="1728"/>
                      <a:pt x="1618" y="1667"/>
                      <a:pt x="1" y="13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3369300" y="3682881"/>
                <a:ext cx="510649" cy="275748"/>
              </a:xfrm>
              <a:custGeom>
                <a:avLst/>
                <a:gdLst/>
                <a:ahLst/>
                <a:cxnLst/>
                <a:rect l="l" t="t" r="r" b="b"/>
                <a:pathLst>
                  <a:path w="3713" h="2005" extrusionOk="0">
                    <a:moveTo>
                      <a:pt x="1" y="0"/>
                    </a:moveTo>
                    <a:cubicBezTo>
                      <a:pt x="1" y="0"/>
                      <a:pt x="2524" y="195"/>
                      <a:pt x="3022" y="367"/>
                    </a:cubicBezTo>
                    <a:cubicBezTo>
                      <a:pt x="3527" y="546"/>
                      <a:pt x="3712" y="926"/>
                      <a:pt x="3339" y="961"/>
                    </a:cubicBezTo>
                    <a:cubicBezTo>
                      <a:pt x="3339" y="961"/>
                      <a:pt x="3595" y="1341"/>
                      <a:pt x="3271" y="1507"/>
                    </a:cubicBezTo>
                    <a:cubicBezTo>
                      <a:pt x="2946" y="1680"/>
                      <a:pt x="2544" y="1389"/>
                      <a:pt x="2544" y="1389"/>
                    </a:cubicBezTo>
                    <a:cubicBezTo>
                      <a:pt x="2544" y="1389"/>
                      <a:pt x="2939" y="1854"/>
                      <a:pt x="2448" y="1929"/>
                    </a:cubicBezTo>
                    <a:cubicBezTo>
                      <a:pt x="1950" y="2005"/>
                      <a:pt x="1058" y="47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3369300" y="3682881"/>
                <a:ext cx="248242" cy="272172"/>
              </a:xfrm>
              <a:custGeom>
                <a:avLst/>
                <a:gdLst/>
                <a:ahLst/>
                <a:cxnLst/>
                <a:rect l="l" t="t" r="r" b="b"/>
                <a:pathLst>
                  <a:path w="1805" h="1979" extrusionOk="0">
                    <a:moveTo>
                      <a:pt x="1" y="0"/>
                    </a:moveTo>
                    <a:cubicBezTo>
                      <a:pt x="1" y="0"/>
                      <a:pt x="1293" y="533"/>
                      <a:pt x="1756" y="1549"/>
                    </a:cubicBezTo>
                    <a:cubicBezTo>
                      <a:pt x="1756" y="1549"/>
                      <a:pt x="1804" y="1978"/>
                      <a:pt x="1459" y="1736"/>
                    </a:cubicBezTo>
                    <a:lnTo>
                      <a:pt x="1252" y="1529"/>
                    </a:lnTo>
                    <a:cubicBezTo>
                      <a:pt x="1252" y="1529"/>
                      <a:pt x="1389" y="1929"/>
                      <a:pt x="1147" y="1937"/>
                    </a:cubicBezTo>
                    <a:cubicBezTo>
                      <a:pt x="907" y="1950"/>
                      <a:pt x="782" y="1695"/>
                      <a:pt x="719" y="1446"/>
                    </a:cubicBezTo>
                    <a:cubicBezTo>
                      <a:pt x="719" y="1446"/>
                      <a:pt x="782" y="1812"/>
                      <a:pt x="581" y="1756"/>
                    </a:cubicBezTo>
                    <a:cubicBezTo>
                      <a:pt x="186" y="1653"/>
                      <a:pt x="429" y="42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13363661" y="3651387"/>
                <a:ext cx="328009" cy="41259"/>
              </a:xfrm>
              <a:custGeom>
                <a:avLst/>
                <a:gdLst/>
                <a:ahLst/>
                <a:cxnLst/>
                <a:rect l="l" t="t" r="r" b="b"/>
                <a:pathLst>
                  <a:path w="2385" h="300" extrusionOk="0">
                    <a:moveTo>
                      <a:pt x="0" y="291"/>
                    </a:moveTo>
                    <a:cubicBezTo>
                      <a:pt x="35" y="271"/>
                      <a:pt x="61" y="249"/>
                      <a:pt x="96" y="229"/>
                    </a:cubicBezTo>
                    <a:cubicBezTo>
                      <a:pt x="118" y="223"/>
                      <a:pt x="144" y="208"/>
                      <a:pt x="166" y="201"/>
                    </a:cubicBezTo>
                    <a:cubicBezTo>
                      <a:pt x="408" y="112"/>
                      <a:pt x="664" y="64"/>
                      <a:pt x="926" y="35"/>
                    </a:cubicBezTo>
                    <a:cubicBezTo>
                      <a:pt x="1162" y="9"/>
                      <a:pt x="1404" y="1"/>
                      <a:pt x="1644" y="1"/>
                    </a:cubicBezTo>
                    <a:cubicBezTo>
                      <a:pt x="1819" y="9"/>
                      <a:pt x="1991" y="9"/>
                      <a:pt x="2157" y="22"/>
                    </a:cubicBezTo>
                    <a:cubicBezTo>
                      <a:pt x="2225" y="22"/>
                      <a:pt x="2302" y="29"/>
                      <a:pt x="2371" y="35"/>
                    </a:cubicBezTo>
                    <a:cubicBezTo>
                      <a:pt x="2378" y="35"/>
                      <a:pt x="2385" y="42"/>
                      <a:pt x="2385" y="50"/>
                    </a:cubicBezTo>
                    <a:cubicBezTo>
                      <a:pt x="2385" y="57"/>
                      <a:pt x="2378" y="64"/>
                      <a:pt x="2371" y="64"/>
                    </a:cubicBezTo>
                    <a:cubicBezTo>
                      <a:pt x="2295" y="64"/>
                      <a:pt x="2225" y="64"/>
                      <a:pt x="2151" y="70"/>
                    </a:cubicBezTo>
                    <a:cubicBezTo>
                      <a:pt x="1985" y="70"/>
                      <a:pt x="1819" y="64"/>
                      <a:pt x="1644" y="64"/>
                    </a:cubicBezTo>
                    <a:cubicBezTo>
                      <a:pt x="1410" y="70"/>
                      <a:pt x="1168" y="77"/>
                      <a:pt x="933" y="98"/>
                    </a:cubicBezTo>
                    <a:cubicBezTo>
                      <a:pt x="677" y="125"/>
                      <a:pt x="428" y="175"/>
                      <a:pt x="186" y="249"/>
                    </a:cubicBezTo>
                    <a:cubicBezTo>
                      <a:pt x="166" y="258"/>
                      <a:pt x="138" y="264"/>
                      <a:pt x="118" y="271"/>
                    </a:cubicBezTo>
                    <a:cubicBezTo>
                      <a:pt x="76" y="284"/>
                      <a:pt x="42" y="284"/>
                      <a:pt x="0" y="299"/>
                    </a:cubicBezTo>
                    <a:lnTo>
                      <a:pt x="0" y="2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13519479" y="3618243"/>
                <a:ext cx="138905" cy="14303"/>
              </a:xfrm>
              <a:custGeom>
                <a:avLst/>
                <a:gdLst/>
                <a:ahLst/>
                <a:cxnLst/>
                <a:rect l="l" t="t" r="r" b="b"/>
                <a:pathLst>
                  <a:path w="1010" h="104" extrusionOk="0">
                    <a:moveTo>
                      <a:pt x="7" y="91"/>
                    </a:moveTo>
                    <a:cubicBezTo>
                      <a:pt x="7" y="84"/>
                      <a:pt x="0" y="91"/>
                      <a:pt x="7" y="91"/>
                    </a:cubicBezTo>
                    <a:cubicBezTo>
                      <a:pt x="7" y="84"/>
                      <a:pt x="14" y="84"/>
                      <a:pt x="14" y="84"/>
                    </a:cubicBezTo>
                    <a:cubicBezTo>
                      <a:pt x="29" y="76"/>
                      <a:pt x="48" y="76"/>
                      <a:pt x="63" y="76"/>
                    </a:cubicBezTo>
                    <a:cubicBezTo>
                      <a:pt x="243" y="49"/>
                      <a:pt x="422" y="27"/>
                      <a:pt x="594" y="14"/>
                    </a:cubicBezTo>
                    <a:cubicBezTo>
                      <a:pt x="664" y="14"/>
                      <a:pt x="734" y="8"/>
                      <a:pt x="795" y="8"/>
                    </a:cubicBezTo>
                    <a:cubicBezTo>
                      <a:pt x="865" y="1"/>
                      <a:pt x="926" y="8"/>
                      <a:pt x="996" y="8"/>
                    </a:cubicBezTo>
                    <a:cubicBezTo>
                      <a:pt x="1003" y="8"/>
                      <a:pt x="1009" y="14"/>
                      <a:pt x="1009" y="21"/>
                    </a:cubicBezTo>
                    <a:cubicBezTo>
                      <a:pt x="1009" y="21"/>
                      <a:pt x="1003" y="27"/>
                      <a:pt x="996" y="27"/>
                    </a:cubicBezTo>
                    <a:cubicBezTo>
                      <a:pt x="935" y="34"/>
                      <a:pt x="872" y="42"/>
                      <a:pt x="810" y="42"/>
                    </a:cubicBezTo>
                    <a:cubicBezTo>
                      <a:pt x="782" y="49"/>
                      <a:pt x="754" y="49"/>
                      <a:pt x="727" y="49"/>
                    </a:cubicBezTo>
                    <a:cubicBezTo>
                      <a:pt x="520" y="62"/>
                      <a:pt x="312" y="76"/>
                      <a:pt x="105" y="97"/>
                    </a:cubicBezTo>
                    <a:cubicBezTo>
                      <a:pt x="77" y="97"/>
                      <a:pt x="48" y="104"/>
                      <a:pt x="14" y="104"/>
                    </a:cubicBezTo>
                    <a:lnTo>
                      <a:pt x="7" y="104"/>
                    </a:lnTo>
                    <a:cubicBezTo>
                      <a:pt x="0" y="97"/>
                      <a:pt x="7" y="104"/>
                      <a:pt x="7" y="97"/>
                    </a:cubicBezTo>
                    <a:lnTo>
                      <a:pt x="0" y="9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13591819" y="3581111"/>
                <a:ext cx="101910" cy="18154"/>
              </a:xfrm>
              <a:custGeom>
                <a:avLst/>
                <a:gdLst/>
                <a:ahLst/>
                <a:cxnLst/>
                <a:rect l="l" t="t" r="r" b="b"/>
                <a:pathLst>
                  <a:path w="741" h="132" extrusionOk="0">
                    <a:moveTo>
                      <a:pt x="0" y="118"/>
                    </a:moveTo>
                    <a:lnTo>
                      <a:pt x="0" y="112"/>
                    </a:lnTo>
                    <a:cubicBezTo>
                      <a:pt x="7" y="105"/>
                      <a:pt x="14" y="105"/>
                      <a:pt x="14" y="97"/>
                    </a:cubicBezTo>
                    <a:lnTo>
                      <a:pt x="35" y="97"/>
                    </a:lnTo>
                    <a:cubicBezTo>
                      <a:pt x="145" y="70"/>
                      <a:pt x="249" y="49"/>
                      <a:pt x="359" y="29"/>
                    </a:cubicBezTo>
                    <a:cubicBezTo>
                      <a:pt x="409" y="22"/>
                      <a:pt x="457" y="14"/>
                      <a:pt x="505" y="14"/>
                    </a:cubicBezTo>
                    <a:cubicBezTo>
                      <a:pt x="581" y="7"/>
                      <a:pt x="649" y="7"/>
                      <a:pt x="726" y="7"/>
                    </a:cubicBezTo>
                    <a:cubicBezTo>
                      <a:pt x="732" y="0"/>
                      <a:pt x="740" y="7"/>
                      <a:pt x="740" y="14"/>
                    </a:cubicBezTo>
                    <a:cubicBezTo>
                      <a:pt x="740" y="22"/>
                      <a:pt x="732" y="29"/>
                      <a:pt x="726" y="29"/>
                    </a:cubicBezTo>
                    <a:cubicBezTo>
                      <a:pt x="677" y="35"/>
                      <a:pt x="623" y="42"/>
                      <a:pt x="575" y="49"/>
                    </a:cubicBezTo>
                    <a:cubicBezTo>
                      <a:pt x="540" y="55"/>
                      <a:pt x="505" y="55"/>
                      <a:pt x="470" y="63"/>
                    </a:cubicBezTo>
                    <a:cubicBezTo>
                      <a:pt x="339" y="77"/>
                      <a:pt x="208" y="97"/>
                      <a:pt x="77" y="118"/>
                    </a:cubicBezTo>
                    <a:cubicBezTo>
                      <a:pt x="62" y="125"/>
                      <a:pt x="42" y="132"/>
                      <a:pt x="27" y="132"/>
                    </a:cubicBezTo>
                    <a:cubicBezTo>
                      <a:pt x="20" y="132"/>
                      <a:pt x="14" y="132"/>
                      <a:pt x="7" y="125"/>
                    </a:cubicBezTo>
                    <a:lnTo>
                      <a:pt x="0" y="118"/>
                    </a:lnTo>
                    <a:lnTo>
                      <a:pt x="0" y="1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13717381" y="3599127"/>
                <a:ext cx="40021" cy="4951"/>
              </a:xfrm>
              <a:custGeom>
                <a:avLst/>
                <a:gdLst/>
                <a:ahLst/>
                <a:cxnLst/>
                <a:rect l="l" t="t" r="r" b="b"/>
                <a:pathLst>
                  <a:path w="291" h="36" extrusionOk="0">
                    <a:moveTo>
                      <a:pt x="7" y="22"/>
                    </a:moveTo>
                    <a:cubicBezTo>
                      <a:pt x="13" y="15"/>
                      <a:pt x="20" y="15"/>
                      <a:pt x="35" y="15"/>
                    </a:cubicBezTo>
                    <a:cubicBezTo>
                      <a:pt x="41" y="7"/>
                      <a:pt x="48" y="7"/>
                      <a:pt x="61" y="7"/>
                    </a:cubicBezTo>
                    <a:cubicBezTo>
                      <a:pt x="131" y="1"/>
                      <a:pt x="207" y="1"/>
                      <a:pt x="275" y="1"/>
                    </a:cubicBezTo>
                    <a:cubicBezTo>
                      <a:pt x="290" y="1"/>
                      <a:pt x="290" y="7"/>
                      <a:pt x="290" y="15"/>
                    </a:cubicBezTo>
                    <a:cubicBezTo>
                      <a:pt x="290" y="22"/>
                      <a:pt x="284" y="29"/>
                      <a:pt x="275" y="29"/>
                    </a:cubicBezTo>
                    <a:cubicBezTo>
                      <a:pt x="207" y="29"/>
                      <a:pt x="131" y="35"/>
                      <a:pt x="61" y="35"/>
                    </a:cubicBezTo>
                    <a:lnTo>
                      <a:pt x="35" y="35"/>
                    </a:lnTo>
                    <a:cubicBezTo>
                      <a:pt x="20" y="29"/>
                      <a:pt x="13" y="29"/>
                      <a:pt x="7" y="29"/>
                    </a:cubicBezTo>
                    <a:lnTo>
                      <a:pt x="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13478634" y="3718088"/>
                <a:ext cx="225412" cy="82931"/>
              </a:xfrm>
              <a:custGeom>
                <a:avLst/>
                <a:gdLst/>
                <a:ahLst/>
                <a:cxnLst/>
                <a:rect l="l" t="t" r="r" b="b"/>
                <a:pathLst>
                  <a:path w="1639" h="603" extrusionOk="0">
                    <a:moveTo>
                      <a:pt x="0" y="0"/>
                    </a:moveTo>
                    <a:lnTo>
                      <a:pt x="62" y="0"/>
                    </a:lnTo>
                    <a:lnTo>
                      <a:pt x="90" y="0"/>
                    </a:lnTo>
                    <a:cubicBezTo>
                      <a:pt x="214" y="22"/>
                      <a:pt x="345" y="48"/>
                      <a:pt x="477" y="76"/>
                    </a:cubicBezTo>
                    <a:cubicBezTo>
                      <a:pt x="601" y="111"/>
                      <a:pt x="734" y="146"/>
                      <a:pt x="858" y="188"/>
                    </a:cubicBezTo>
                    <a:cubicBezTo>
                      <a:pt x="1051" y="256"/>
                      <a:pt x="1245" y="332"/>
                      <a:pt x="1417" y="428"/>
                    </a:cubicBezTo>
                    <a:cubicBezTo>
                      <a:pt x="1439" y="436"/>
                      <a:pt x="1452" y="450"/>
                      <a:pt x="1472" y="456"/>
                    </a:cubicBezTo>
                    <a:cubicBezTo>
                      <a:pt x="1514" y="485"/>
                      <a:pt x="1555" y="511"/>
                      <a:pt x="1597" y="539"/>
                    </a:cubicBezTo>
                    <a:cubicBezTo>
                      <a:pt x="1605" y="546"/>
                      <a:pt x="1618" y="553"/>
                      <a:pt x="1625" y="561"/>
                    </a:cubicBezTo>
                    <a:cubicBezTo>
                      <a:pt x="1625" y="568"/>
                      <a:pt x="1631" y="568"/>
                      <a:pt x="1631" y="574"/>
                    </a:cubicBezTo>
                    <a:cubicBezTo>
                      <a:pt x="1638" y="581"/>
                      <a:pt x="1638" y="587"/>
                      <a:pt x="1638" y="594"/>
                    </a:cubicBezTo>
                    <a:cubicBezTo>
                      <a:pt x="1631" y="594"/>
                      <a:pt x="1625" y="602"/>
                      <a:pt x="1618" y="594"/>
                    </a:cubicBezTo>
                    <a:lnTo>
                      <a:pt x="1605" y="594"/>
                    </a:lnTo>
                    <a:cubicBezTo>
                      <a:pt x="1590" y="587"/>
                      <a:pt x="1577" y="581"/>
                      <a:pt x="1570" y="574"/>
                    </a:cubicBezTo>
                    <a:cubicBezTo>
                      <a:pt x="1529" y="553"/>
                      <a:pt x="1487" y="533"/>
                      <a:pt x="1439" y="511"/>
                    </a:cubicBezTo>
                    <a:cubicBezTo>
                      <a:pt x="1424" y="498"/>
                      <a:pt x="1404" y="491"/>
                      <a:pt x="1389" y="478"/>
                    </a:cubicBezTo>
                    <a:cubicBezTo>
                      <a:pt x="1217" y="395"/>
                      <a:pt x="1024" y="312"/>
                      <a:pt x="837" y="249"/>
                    </a:cubicBezTo>
                    <a:cubicBezTo>
                      <a:pt x="712" y="207"/>
                      <a:pt x="588" y="166"/>
                      <a:pt x="463" y="131"/>
                    </a:cubicBezTo>
                    <a:cubicBezTo>
                      <a:pt x="332" y="96"/>
                      <a:pt x="208" y="70"/>
                      <a:pt x="83" y="42"/>
                    </a:cubicBezTo>
                    <a:cubicBezTo>
                      <a:pt x="77" y="42"/>
                      <a:pt x="70" y="35"/>
                      <a:pt x="55" y="35"/>
                    </a:cubicBezTo>
                    <a:cubicBezTo>
                      <a:pt x="35" y="28"/>
                      <a:pt x="20" y="22"/>
                      <a:pt x="0" y="7"/>
                    </a:cubicBezTo>
                    <a:lnTo>
                      <a:pt x="0"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13576553" y="3764572"/>
                <a:ext cx="79080" cy="51436"/>
              </a:xfrm>
              <a:custGeom>
                <a:avLst/>
                <a:gdLst/>
                <a:ahLst/>
                <a:cxnLst/>
                <a:rect l="l" t="t" r="r" b="b"/>
                <a:pathLst>
                  <a:path w="575" h="374" extrusionOk="0">
                    <a:moveTo>
                      <a:pt x="13" y="42"/>
                    </a:moveTo>
                    <a:lnTo>
                      <a:pt x="13" y="42"/>
                    </a:lnTo>
                    <a:lnTo>
                      <a:pt x="22" y="49"/>
                    </a:lnTo>
                    <a:cubicBezTo>
                      <a:pt x="35" y="64"/>
                      <a:pt x="55" y="70"/>
                      <a:pt x="70" y="77"/>
                    </a:cubicBezTo>
                    <a:cubicBezTo>
                      <a:pt x="179" y="147"/>
                      <a:pt x="291" y="215"/>
                      <a:pt x="402" y="284"/>
                    </a:cubicBezTo>
                    <a:cubicBezTo>
                      <a:pt x="422" y="298"/>
                      <a:pt x="443" y="312"/>
                      <a:pt x="463" y="319"/>
                    </a:cubicBezTo>
                    <a:cubicBezTo>
                      <a:pt x="491" y="339"/>
                      <a:pt x="520" y="354"/>
                      <a:pt x="553" y="374"/>
                    </a:cubicBezTo>
                    <a:cubicBezTo>
                      <a:pt x="561" y="374"/>
                      <a:pt x="568" y="374"/>
                      <a:pt x="574" y="367"/>
                    </a:cubicBezTo>
                    <a:cubicBezTo>
                      <a:pt x="574" y="361"/>
                      <a:pt x="574" y="354"/>
                      <a:pt x="568" y="347"/>
                    </a:cubicBezTo>
                    <a:cubicBezTo>
                      <a:pt x="539" y="326"/>
                      <a:pt x="505" y="298"/>
                      <a:pt x="470" y="271"/>
                    </a:cubicBezTo>
                    <a:cubicBezTo>
                      <a:pt x="422" y="236"/>
                      <a:pt x="367" y="201"/>
                      <a:pt x="312" y="173"/>
                    </a:cubicBezTo>
                    <a:cubicBezTo>
                      <a:pt x="229" y="125"/>
                      <a:pt x="146" y="77"/>
                      <a:pt x="63" y="35"/>
                    </a:cubicBezTo>
                    <a:cubicBezTo>
                      <a:pt x="48" y="29"/>
                      <a:pt x="42" y="22"/>
                      <a:pt x="35" y="22"/>
                    </a:cubicBezTo>
                    <a:lnTo>
                      <a:pt x="28" y="22"/>
                    </a:lnTo>
                    <a:lnTo>
                      <a:pt x="28" y="22"/>
                    </a:lnTo>
                    <a:lnTo>
                      <a:pt x="28" y="22"/>
                    </a:lnTo>
                    <a:lnTo>
                      <a:pt x="28" y="29"/>
                    </a:lnTo>
                    <a:lnTo>
                      <a:pt x="22" y="29"/>
                    </a:lnTo>
                    <a:lnTo>
                      <a:pt x="22" y="35"/>
                    </a:lnTo>
                    <a:lnTo>
                      <a:pt x="22" y="42"/>
                    </a:lnTo>
                    <a:lnTo>
                      <a:pt x="13" y="42"/>
                    </a:lnTo>
                    <a:lnTo>
                      <a:pt x="13" y="29"/>
                    </a:lnTo>
                    <a:lnTo>
                      <a:pt x="22" y="29"/>
                    </a:lnTo>
                    <a:lnTo>
                      <a:pt x="22" y="29"/>
                    </a:lnTo>
                    <a:lnTo>
                      <a:pt x="35" y="15"/>
                    </a:lnTo>
                    <a:lnTo>
                      <a:pt x="35" y="15"/>
                    </a:lnTo>
                    <a:cubicBezTo>
                      <a:pt x="35" y="7"/>
                      <a:pt x="35" y="1"/>
                      <a:pt x="28" y="7"/>
                    </a:cubicBezTo>
                    <a:lnTo>
                      <a:pt x="13" y="22"/>
                    </a:lnTo>
                    <a:cubicBezTo>
                      <a:pt x="7" y="29"/>
                      <a:pt x="0" y="35"/>
                      <a:pt x="7" y="35"/>
                    </a:cubicBezTo>
                    <a:lnTo>
                      <a:pt x="13" y="35"/>
                    </a:lnTo>
                    <a:cubicBezTo>
                      <a:pt x="7" y="42"/>
                      <a:pt x="7" y="57"/>
                      <a:pt x="13"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13585217" y="3797028"/>
                <a:ext cx="34383" cy="30394"/>
              </a:xfrm>
              <a:custGeom>
                <a:avLst/>
                <a:gdLst/>
                <a:ahLst/>
                <a:cxnLst/>
                <a:rect l="l" t="t" r="r" b="b"/>
                <a:pathLst>
                  <a:path w="250" h="221" extrusionOk="0">
                    <a:moveTo>
                      <a:pt x="7" y="7"/>
                    </a:moveTo>
                    <a:lnTo>
                      <a:pt x="14" y="0"/>
                    </a:lnTo>
                    <a:cubicBezTo>
                      <a:pt x="20" y="0"/>
                      <a:pt x="27" y="7"/>
                      <a:pt x="33" y="13"/>
                    </a:cubicBezTo>
                    <a:cubicBezTo>
                      <a:pt x="62" y="28"/>
                      <a:pt x="90" y="48"/>
                      <a:pt x="116" y="70"/>
                    </a:cubicBezTo>
                    <a:cubicBezTo>
                      <a:pt x="151" y="96"/>
                      <a:pt x="179" y="125"/>
                      <a:pt x="208" y="153"/>
                    </a:cubicBezTo>
                    <a:cubicBezTo>
                      <a:pt x="221" y="166"/>
                      <a:pt x="234" y="179"/>
                      <a:pt x="241" y="194"/>
                    </a:cubicBezTo>
                    <a:cubicBezTo>
                      <a:pt x="249" y="201"/>
                      <a:pt x="249" y="208"/>
                      <a:pt x="241" y="214"/>
                    </a:cubicBezTo>
                    <a:cubicBezTo>
                      <a:pt x="234" y="221"/>
                      <a:pt x="228" y="221"/>
                      <a:pt x="221" y="214"/>
                    </a:cubicBezTo>
                    <a:cubicBezTo>
                      <a:pt x="208" y="201"/>
                      <a:pt x="193" y="194"/>
                      <a:pt x="179" y="179"/>
                    </a:cubicBezTo>
                    <a:cubicBezTo>
                      <a:pt x="131" y="131"/>
                      <a:pt x="75" y="83"/>
                      <a:pt x="20" y="35"/>
                    </a:cubicBezTo>
                    <a:cubicBezTo>
                      <a:pt x="14" y="35"/>
                      <a:pt x="7" y="28"/>
                      <a:pt x="0" y="20"/>
                    </a:cubicBezTo>
                    <a:cubicBezTo>
                      <a:pt x="0" y="13"/>
                      <a:pt x="0" y="20"/>
                      <a:pt x="7" y="13"/>
                    </a:cubicBezTo>
                    <a:lnTo>
                      <a:pt x="0"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13429124" y="3734178"/>
                <a:ext cx="127628" cy="120889"/>
              </a:xfrm>
              <a:custGeom>
                <a:avLst/>
                <a:gdLst/>
                <a:ahLst/>
                <a:cxnLst/>
                <a:rect l="l" t="t" r="r" b="b"/>
                <a:pathLst>
                  <a:path w="928" h="879" extrusionOk="0">
                    <a:moveTo>
                      <a:pt x="7" y="1"/>
                    </a:moveTo>
                    <a:cubicBezTo>
                      <a:pt x="22" y="7"/>
                      <a:pt x="35" y="14"/>
                      <a:pt x="48" y="21"/>
                    </a:cubicBezTo>
                    <a:cubicBezTo>
                      <a:pt x="57" y="21"/>
                      <a:pt x="57" y="29"/>
                      <a:pt x="63" y="29"/>
                    </a:cubicBezTo>
                    <a:cubicBezTo>
                      <a:pt x="140" y="84"/>
                      <a:pt x="214" y="139"/>
                      <a:pt x="291" y="202"/>
                    </a:cubicBezTo>
                    <a:cubicBezTo>
                      <a:pt x="360" y="263"/>
                      <a:pt x="430" y="326"/>
                      <a:pt x="498" y="387"/>
                    </a:cubicBezTo>
                    <a:cubicBezTo>
                      <a:pt x="609" y="492"/>
                      <a:pt x="712" y="588"/>
                      <a:pt x="810" y="699"/>
                    </a:cubicBezTo>
                    <a:cubicBezTo>
                      <a:pt x="837" y="734"/>
                      <a:pt x="871" y="761"/>
                      <a:pt x="893" y="802"/>
                    </a:cubicBezTo>
                    <a:cubicBezTo>
                      <a:pt x="906" y="817"/>
                      <a:pt x="913" y="831"/>
                      <a:pt x="920" y="850"/>
                    </a:cubicBezTo>
                    <a:cubicBezTo>
                      <a:pt x="928" y="859"/>
                      <a:pt x="928" y="865"/>
                      <a:pt x="920" y="872"/>
                    </a:cubicBezTo>
                    <a:cubicBezTo>
                      <a:pt x="913" y="879"/>
                      <a:pt x="900" y="872"/>
                      <a:pt x="900" y="865"/>
                    </a:cubicBezTo>
                    <a:cubicBezTo>
                      <a:pt x="878" y="859"/>
                      <a:pt x="865" y="844"/>
                      <a:pt x="852" y="831"/>
                    </a:cubicBezTo>
                    <a:cubicBezTo>
                      <a:pt x="823" y="802"/>
                      <a:pt x="795" y="767"/>
                      <a:pt x="769" y="734"/>
                    </a:cubicBezTo>
                    <a:cubicBezTo>
                      <a:pt x="671" y="630"/>
                      <a:pt x="568" y="527"/>
                      <a:pt x="463" y="422"/>
                    </a:cubicBezTo>
                    <a:cubicBezTo>
                      <a:pt x="395" y="361"/>
                      <a:pt x="326" y="298"/>
                      <a:pt x="256" y="236"/>
                    </a:cubicBezTo>
                    <a:cubicBezTo>
                      <a:pt x="188" y="173"/>
                      <a:pt x="111" y="112"/>
                      <a:pt x="42" y="56"/>
                    </a:cubicBezTo>
                    <a:lnTo>
                      <a:pt x="28" y="42"/>
                    </a:lnTo>
                    <a:cubicBezTo>
                      <a:pt x="15" y="29"/>
                      <a:pt x="7" y="21"/>
                      <a:pt x="0" y="7"/>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13452779" y="3787401"/>
                <a:ext cx="35620" cy="44835"/>
              </a:xfrm>
              <a:custGeom>
                <a:avLst/>
                <a:gdLst/>
                <a:ahLst/>
                <a:cxnLst/>
                <a:rect l="l" t="t" r="r" b="b"/>
                <a:pathLst>
                  <a:path w="259" h="326" extrusionOk="0">
                    <a:moveTo>
                      <a:pt x="9" y="0"/>
                    </a:moveTo>
                    <a:cubicBezTo>
                      <a:pt x="29" y="15"/>
                      <a:pt x="42" y="22"/>
                      <a:pt x="64" y="35"/>
                    </a:cubicBezTo>
                    <a:cubicBezTo>
                      <a:pt x="84" y="57"/>
                      <a:pt x="105" y="83"/>
                      <a:pt x="125" y="105"/>
                    </a:cubicBezTo>
                    <a:cubicBezTo>
                      <a:pt x="160" y="153"/>
                      <a:pt x="195" y="195"/>
                      <a:pt x="223" y="243"/>
                    </a:cubicBezTo>
                    <a:cubicBezTo>
                      <a:pt x="230" y="256"/>
                      <a:pt x="243" y="271"/>
                      <a:pt x="243" y="284"/>
                    </a:cubicBezTo>
                    <a:cubicBezTo>
                      <a:pt x="250" y="291"/>
                      <a:pt x="250" y="297"/>
                      <a:pt x="250" y="306"/>
                    </a:cubicBezTo>
                    <a:cubicBezTo>
                      <a:pt x="258" y="312"/>
                      <a:pt x="250" y="319"/>
                      <a:pt x="243" y="326"/>
                    </a:cubicBezTo>
                    <a:cubicBezTo>
                      <a:pt x="243" y="326"/>
                      <a:pt x="230" y="326"/>
                      <a:pt x="230" y="319"/>
                    </a:cubicBezTo>
                    <a:cubicBezTo>
                      <a:pt x="223" y="312"/>
                      <a:pt x="217" y="312"/>
                      <a:pt x="208" y="306"/>
                    </a:cubicBezTo>
                    <a:cubicBezTo>
                      <a:pt x="202" y="297"/>
                      <a:pt x="195" y="284"/>
                      <a:pt x="182" y="271"/>
                    </a:cubicBezTo>
                    <a:cubicBezTo>
                      <a:pt x="160" y="243"/>
                      <a:pt x="140" y="208"/>
                      <a:pt x="112" y="173"/>
                    </a:cubicBezTo>
                    <a:cubicBezTo>
                      <a:pt x="84" y="140"/>
                      <a:pt x="64" y="112"/>
                      <a:pt x="36" y="77"/>
                    </a:cubicBezTo>
                    <a:cubicBezTo>
                      <a:pt x="36" y="70"/>
                      <a:pt x="29" y="64"/>
                      <a:pt x="22" y="57"/>
                    </a:cubicBezTo>
                    <a:cubicBezTo>
                      <a:pt x="16" y="42"/>
                      <a:pt x="9" y="22"/>
                      <a:pt x="1" y="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13444389" y="3811194"/>
                <a:ext cx="24755" cy="27644"/>
              </a:xfrm>
              <a:custGeom>
                <a:avLst/>
                <a:gdLst/>
                <a:ahLst/>
                <a:cxnLst/>
                <a:rect l="l" t="t" r="r" b="b"/>
                <a:pathLst>
                  <a:path w="180" h="201" extrusionOk="0">
                    <a:moveTo>
                      <a:pt x="0" y="0"/>
                    </a:moveTo>
                    <a:cubicBezTo>
                      <a:pt x="7" y="0"/>
                      <a:pt x="14" y="0"/>
                      <a:pt x="20" y="8"/>
                    </a:cubicBezTo>
                    <a:cubicBezTo>
                      <a:pt x="29" y="8"/>
                      <a:pt x="35" y="15"/>
                      <a:pt x="42" y="22"/>
                    </a:cubicBezTo>
                    <a:cubicBezTo>
                      <a:pt x="55" y="28"/>
                      <a:pt x="70" y="50"/>
                      <a:pt x="83" y="63"/>
                    </a:cubicBezTo>
                    <a:cubicBezTo>
                      <a:pt x="118" y="98"/>
                      <a:pt x="145" y="133"/>
                      <a:pt x="173" y="181"/>
                    </a:cubicBezTo>
                    <a:cubicBezTo>
                      <a:pt x="180" y="188"/>
                      <a:pt x="173" y="194"/>
                      <a:pt x="166" y="201"/>
                    </a:cubicBezTo>
                    <a:cubicBezTo>
                      <a:pt x="160" y="201"/>
                      <a:pt x="153" y="201"/>
                      <a:pt x="145" y="194"/>
                    </a:cubicBezTo>
                    <a:cubicBezTo>
                      <a:pt x="112" y="139"/>
                      <a:pt x="70" y="91"/>
                      <a:pt x="20" y="42"/>
                    </a:cubicBezTo>
                    <a:lnTo>
                      <a:pt x="7" y="28"/>
                    </a:lnTo>
                    <a:cubicBezTo>
                      <a:pt x="7" y="22"/>
                      <a:pt x="0" y="15"/>
                      <a:pt x="0" y="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13484272" y="3543016"/>
                <a:ext cx="102872" cy="62851"/>
              </a:xfrm>
              <a:custGeom>
                <a:avLst/>
                <a:gdLst/>
                <a:ahLst/>
                <a:cxnLst/>
                <a:rect l="l" t="t" r="r" b="b"/>
                <a:pathLst>
                  <a:path w="748" h="457" extrusionOk="0">
                    <a:moveTo>
                      <a:pt x="1" y="450"/>
                    </a:moveTo>
                    <a:cubicBezTo>
                      <a:pt x="14" y="430"/>
                      <a:pt x="36" y="409"/>
                      <a:pt x="56" y="389"/>
                    </a:cubicBezTo>
                    <a:cubicBezTo>
                      <a:pt x="139" y="312"/>
                      <a:pt x="243" y="258"/>
                      <a:pt x="339" y="201"/>
                    </a:cubicBezTo>
                    <a:cubicBezTo>
                      <a:pt x="402" y="160"/>
                      <a:pt x="464" y="125"/>
                      <a:pt x="527" y="92"/>
                    </a:cubicBezTo>
                    <a:cubicBezTo>
                      <a:pt x="588" y="57"/>
                      <a:pt x="658" y="29"/>
                      <a:pt x="719" y="0"/>
                    </a:cubicBezTo>
                    <a:cubicBezTo>
                      <a:pt x="726" y="0"/>
                      <a:pt x="741" y="0"/>
                      <a:pt x="748" y="9"/>
                    </a:cubicBezTo>
                    <a:cubicBezTo>
                      <a:pt x="748" y="15"/>
                      <a:pt x="748" y="29"/>
                      <a:pt x="741" y="35"/>
                    </a:cubicBezTo>
                    <a:cubicBezTo>
                      <a:pt x="693" y="57"/>
                      <a:pt x="643" y="92"/>
                      <a:pt x="602" y="118"/>
                    </a:cubicBezTo>
                    <a:cubicBezTo>
                      <a:pt x="582" y="125"/>
                      <a:pt x="560" y="140"/>
                      <a:pt x="540" y="153"/>
                    </a:cubicBezTo>
                    <a:cubicBezTo>
                      <a:pt x="464" y="194"/>
                      <a:pt x="387" y="236"/>
                      <a:pt x="311" y="284"/>
                    </a:cubicBezTo>
                    <a:cubicBezTo>
                      <a:pt x="236" y="326"/>
                      <a:pt x="160" y="382"/>
                      <a:pt x="84" y="423"/>
                    </a:cubicBezTo>
                    <a:cubicBezTo>
                      <a:pt x="56" y="437"/>
                      <a:pt x="29" y="443"/>
                      <a:pt x="1" y="457"/>
                    </a:cubicBezTo>
                    <a:lnTo>
                      <a:pt x="1" y="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13484272" y="3523075"/>
                <a:ext cx="65739" cy="56387"/>
              </a:xfrm>
              <a:custGeom>
                <a:avLst/>
                <a:gdLst/>
                <a:ahLst/>
                <a:cxnLst/>
                <a:rect l="l" t="t" r="r" b="b"/>
                <a:pathLst>
                  <a:path w="478" h="410" extrusionOk="0">
                    <a:moveTo>
                      <a:pt x="1" y="409"/>
                    </a:moveTo>
                    <a:cubicBezTo>
                      <a:pt x="7" y="388"/>
                      <a:pt x="14" y="374"/>
                      <a:pt x="29" y="361"/>
                    </a:cubicBezTo>
                    <a:cubicBezTo>
                      <a:pt x="36" y="353"/>
                      <a:pt x="36" y="346"/>
                      <a:pt x="42" y="346"/>
                    </a:cubicBezTo>
                    <a:cubicBezTo>
                      <a:pt x="84" y="305"/>
                      <a:pt x="125" y="270"/>
                      <a:pt x="167" y="228"/>
                    </a:cubicBezTo>
                    <a:cubicBezTo>
                      <a:pt x="222" y="180"/>
                      <a:pt x="278" y="132"/>
                      <a:pt x="333" y="91"/>
                    </a:cubicBezTo>
                    <a:cubicBezTo>
                      <a:pt x="339" y="77"/>
                      <a:pt x="353" y="71"/>
                      <a:pt x="368" y="62"/>
                    </a:cubicBezTo>
                    <a:cubicBezTo>
                      <a:pt x="394" y="42"/>
                      <a:pt x="422" y="21"/>
                      <a:pt x="451" y="1"/>
                    </a:cubicBezTo>
                    <a:cubicBezTo>
                      <a:pt x="457" y="1"/>
                      <a:pt x="464" y="1"/>
                      <a:pt x="470" y="8"/>
                    </a:cubicBezTo>
                    <a:cubicBezTo>
                      <a:pt x="477" y="14"/>
                      <a:pt x="477" y="21"/>
                      <a:pt x="470" y="29"/>
                    </a:cubicBezTo>
                    <a:lnTo>
                      <a:pt x="402" y="97"/>
                    </a:lnTo>
                    <a:lnTo>
                      <a:pt x="368" y="132"/>
                    </a:lnTo>
                    <a:cubicBezTo>
                      <a:pt x="285" y="202"/>
                      <a:pt x="195" y="270"/>
                      <a:pt x="112" y="346"/>
                    </a:cubicBezTo>
                    <a:cubicBezTo>
                      <a:pt x="97" y="361"/>
                      <a:pt x="77" y="374"/>
                      <a:pt x="62" y="381"/>
                    </a:cubicBezTo>
                    <a:cubicBezTo>
                      <a:pt x="42" y="394"/>
                      <a:pt x="29" y="403"/>
                      <a:pt x="7" y="409"/>
                    </a:cubicBezTo>
                    <a:lnTo>
                      <a:pt x="1" y="4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3502288" y="3507809"/>
                <a:ext cx="39196" cy="33557"/>
              </a:xfrm>
              <a:custGeom>
                <a:avLst/>
                <a:gdLst/>
                <a:ahLst/>
                <a:cxnLst/>
                <a:rect l="l" t="t" r="r" b="b"/>
                <a:pathLst>
                  <a:path w="285" h="244" extrusionOk="0">
                    <a:moveTo>
                      <a:pt x="1" y="236"/>
                    </a:moveTo>
                    <a:cubicBezTo>
                      <a:pt x="14" y="223"/>
                      <a:pt x="36" y="202"/>
                      <a:pt x="49" y="188"/>
                    </a:cubicBezTo>
                    <a:cubicBezTo>
                      <a:pt x="64" y="167"/>
                      <a:pt x="84" y="153"/>
                      <a:pt x="105" y="140"/>
                    </a:cubicBezTo>
                    <a:cubicBezTo>
                      <a:pt x="154" y="90"/>
                      <a:pt x="208" y="49"/>
                      <a:pt x="263" y="1"/>
                    </a:cubicBezTo>
                    <a:cubicBezTo>
                      <a:pt x="271" y="1"/>
                      <a:pt x="278" y="1"/>
                      <a:pt x="285" y="7"/>
                    </a:cubicBezTo>
                    <a:cubicBezTo>
                      <a:pt x="285" y="7"/>
                      <a:pt x="285" y="16"/>
                      <a:pt x="278" y="22"/>
                    </a:cubicBezTo>
                    <a:cubicBezTo>
                      <a:pt x="243" y="49"/>
                      <a:pt x="208" y="77"/>
                      <a:pt x="167" y="105"/>
                    </a:cubicBezTo>
                    <a:cubicBezTo>
                      <a:pt x="139" y="132"/>
                      <a:pt x="105" y="160"/>
                      <a:pt x="71" y="188"/>
                    </a:cubicBezTo>
                    <a:cubicBezTo>
                      <a:pt x="49" y="208"/>
                      <a:pt x="29" y="223"/>
                      <a:pt x="8" y="243"/>
                    </a:cubicBezTo>
                    <a:lnTo>
                      <a:pt x="1" y="24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3220908" y="3557319"/>
                <a:ext cx="158985" cy="176176"/>
              </a:xfrm>
              <a:custGeom>
                <a:avLst/>
                <a:gdLst/>
                <a:ahLst/>
                <a:cxnLst/>
                <a:rect l="l" t="t" r="r" b="b"/>
                <a:pathLst>
                  <a:path w="1156" h="1281" extrusionOk="0">
                    <a:moveTo>
                      <a:pt x="1" y="1280"/>
                    </a:moveTo>
                    <a:cubicBezTo>
                      <a:pt x="1" y="1280"/>
                      <a:pt x="243" y="1"/>
                      <a:pt x="658" y="112"/>
                    </a:cubicBezTo>
                    <a:cubicBezTo>
                      <a:pt x="1156" y="250"/>
                      <a:pt x="222" y="1093"/>
                      <a:pt x="1" y="12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3131515" y="3576297"/>
                <a:ext cx="130378" cy="179064"/>
              </a:xfrm>
              <a:custGeom>
                <a:avLst/>
                <a:gdLst/>
                <a:ahLst/>
                <a:cxnLst/>
                <a:rect l="l" t="t" r="r" b="b"/>
                <a:pathLst>
                  <a:path w="948" h="1302" extrusionOk="0">
                    <a:moveTo>
                      <a:pt x="35" y="1302"/>
                    </a:moveTo>
                    <a:cubicBezTo>
                      <a:pt x="35" y="1302"/>
                      <a:pt x="1" y="1"/>
                      <a:pt x="437" y="29"/>
                    </a:cubicBezTo>
                    <a:cubicBezTo>
                      <a:pt x="948" y="64"/>
                      <a:pt x="208" y="1073"/>
                      <a:pt x="35" y="13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3009941" y="3634334"/>
                <a:ext cx="131341" cy="179889"/>
              </a:xfrm>
              <a:custGeom>
                <a:avLst/>
                <a:gdLst/>
                <a:ahLst/>
                <a:cxnLst/>
                <a:rect l="l" t="t" r="r" b="b"/>
                <a:pathLst>
                  <a:path w="955" h="1308" extrusionOk="0">
                    <a:moveTo>
                      <a:pt x="151" y="1308"/>
                    </a:moveTo>
                    <a:cubicBezTo>
                      <a:pt x="151" y="1308"/>
                      <a:pt x="0" y="15"/>
                      <a:pt x="435" y="8"/>
                    </a:cubicBezTo>
                    <a:cubicBezTo>
                      <a:pt x="954" y="0"/>
                      <a:pt x="304" y="1065"/>
                      <a:pt x="151" y="13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2876677" y="3695258"/>
                <a:ext cx="130378" cy="191304"/>
              </a:xfrm>
              <a:custGeom>
                <a:avLst/>
                <a:gdLst/>
                <a:ahLst/>
                <a:cxnLst/>
                <a:rect l="l" t="t" r="r" b="b"/>
                <a:pathLst>
                  <a:path w="948" h="1391" extrusionOk="0">
                    <a:moveTo>
                      <a:pt x="325" y="1391"/>
                    </a:moveTo>
                    <a:cubicBezTo>
                      <a:pt x="325" y="1391"/>
                      <a:pt x="0" y="125"/>
                      <a:pt x="436" y="70"/>
                    </a:cubicBezTo>
                    <a:cubicBezTo>
                      <a:pt x="948" y="0"/>
                      <a:pt x="450" y="1133"/>
                      <a:pt x="325" y="13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12771193" y="3770348"/>
                <a:ext cx="128315" cy="195018"/>
              </a:xfrm>
              <a:custGeom>
                <a:avLst/>
                <a:gdLst/>
                <a:ahLst/>
                <a:cxnLst/>
                <a:rect l="l" t="t" r="r" b="b"/>
                <a:pathLst>
                  <a:path w="933" h="1418" extrusionOk="0">
                    <a:moveTo>
                      <a:pt x="402" y="1417"/>
                    </a:moveTo>
                    <a:cubicBezTo>
                      <a:pt x="402" y="1417"/>
                      <a:pt x="0" y="173"/>
                      <a:pt x="429" y="98"/>
                    </a:cubicBezTo>
                    <a:cubicBezTo>
                      <a:pt x="933" y="0"/>
                      <a:pt x="505" y="1155"/>
                      <a:pt x="402" y="1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12672311" y="3897836"/>
                <a:ext cx="129416" cy="195980"/>
              </a:xfrm>
              <a:custGeom>
                <a:avLst/>
                <a:gdLst/>
                <a:ahLst/>
                <a:cxnLst/>
                <a:rect l="l" t="t" r="r" b="b"/>
                <a:pathLst>
                  <a:path w="941" h="1425" extrusionOk="0">
                    <a:moveTo>
                      <a:pt x="401" y="1424"/>
                    </a:moveTo>
                    <a:cubicBezTo>
                      <a:pt x="401" y="1424"/>
                      <a:pt x="1" y="180"/>
                      <a:pt x="429" y="97"/>
                    </a:cubicBezTo>
                    <a:cubicBezTo>
                      <a:pt x="940" y="1"/>
                      <a:pt x="505" y="1162"/>
                      <a:pt x="401" y="14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2697066" y="4006207"/>
                <a:ext cx="216885" cy="124602"/>
              </a:xfrm>
              <a:custGeom>
                <a:avLst/>
                <a:gdLst/>
                <a:ahLst/>
                <a:cxnLst/>
                <a:rect l="l" t="t" r="r" b="b"/>
                <a:pathLst>
                  <a:path w="1577" h="906" extrusionOk="0">
                    <a:moveTo>
                      <a:pt x="0" y="905"/>
                    </a:moveTo>
                    <a:cubicBezTo>
                      <a:pt x="0" y="905"/>
                      <a:pt x="982" y="1"/>
                      <a:pt x="1251" y="318"/>
                    </a:cubicBezTo>
                    <a:cubicBezTo>
                      <a:pt x="1577" y="706"/>
                      <a:pt x="291" y="872"/>
                      <a:pt x="0" y="9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800624" y="3924378"/>
                <a:ext cx="213034" cy="118963"/>
              </a:xfrm>
              <a:custGeom>
                <a:avLst/>
                <a:gdLst/>
                <a:ahLst/>
                <a:cxnLst/>
                <a:rect l="l" t="t" r="r" b="b"/>
                <a:pathLst>
                  <a:path w="1549" h="865" extrusionOk="0">
                    <a:moveTo>
                      <a:pt x="0" y="513"/>
                    </a:moveTo>
                    <a:cubicBezTo>
                      <a:pt x="0" y="513"/>
                      <a:pt x="1267" y="0"/>
                      <a:pt x="1398" y="395"/>
                    </a:cubicBezTo>
                    <a:cubicBezTo>
                      <a:pt x="1549" y="865"/>
                      <a:pt x="291" y="581"/>
                      <a:pt x="0" y="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12908170" y="3845300"/>
                <a:ext cx="205470" cy="122127"/>
              </a:xfrm>
              <a:custGeom>
                <a:avLst/>
                <a:gdLst/>
                <a:ahLst/>
                <a:cxnLst/>
                <a:rect l="l" t="t" r="r" b="b"/>
                <a:pathLst>
                  <a:path w="1494" h="888" extrusionOk="0">
                    <a:moveTo>
                      <a:pt x="0" y="374"/>
                    </a:moveTo>
                    <a:cubicBezTo>
                      <a:pt x="0" y="374"/>
                      <a:pt x="1314" y="1"/>
                      <a:pt x="1397" y="409"/>
                    </a:cubicBezTo>
                    <a:cubicBezTo>
                      <a:pt x="1493" y="887"/>
                      <a:pt x="277" y="472"/>
                      <a:pt x="0" y="3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13033595" y="3793040"/>
                <a:ext cx="189379" cy="123915"/>
              </a:xfrm>
              <a:custGeom>
                <a:avLst/>
                <a:gdLst/>
                <a:ahLst/>
                <a:cxnLst/>
                <a:rect l="l" t="t" r="r" b="b"/>
                <a:pathLst>
                  <a:path w="1377" h="901" extrusionOk="0">
                    <a:moveTo>
                      <a:pt x="1" y="64"/>
                    </a:moveTo>
                    <a:cubicBezTo>
                      <a:pt x="1" y="64"/>
                      <a:pt x="1376" y="1"/>
                      <a:pt x="1356" y="409"/>
                    </a:cubicBezTo>
                    <a:cubicBezTo>
                      <a:pt x="1328" y="900"/>
                      <a:pt x="250" y="223"/>
                      <a:pt x="1" y="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3137153" y="3742705"/>
                <a:ext cx="189379" cy="123777"/>
              </a:xfrm>
              <a:custGeom>
                <a:avLst/>
                <a:gdLst/>
                <a:ahLst/>
                <a:cxnLst/>
                <a:rect l="l" t="t" r="r" b="b"/>
                <a:pathLst>
                  <a:path w="1377" h="900" extrusionOk="0">
                    <a:moveTo>
                      <a:pt x="1" y="83"/>
                    </a:moveTo>
                    <a:cubicBezTo>
                      <a:pt x="1" y="83"/>
                      <a:pt x="1377" y="0"/>
                      <a:pt x="1357" y="408"/>
                    </a:cubicBezTo>
                    <a:cubicBezTo>
                      <a:pt x="1342" y="900"/>
                      <a:pt x="250" y="236"/>
                      <a:pt x="1" y="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662822" y="3667615"/>
                <a:ext cx="762741" cy="510786"/>
              </a:xfrm>
              <a:custGeom>
                <a:avLst/>
                <a:gdLst/>
                <a:ahLst/>
                <a:cxnLst/>
                <a:rect l="l" t="t" r="r" b="b"/>
                <a:pathLst>
                  <a:path w="5546" h="3714" extrusionOk="0">
                    <a:moveTo>
                      <a:pt x="118" y="3686"/>
                    </a:moveTo>
                    <a:cubicBezTo>
                      <a:pt x="394" y="3251"/>
                      <a:pt x="775" y="2760"/>
                      <a:pt x="1238" y="2297"/>
                    </a:cubicBezTo>
                    <a:cubicBezTo>
                      <a:pt x="1646" y="1895"/>
                      <a:pt x="2116" y="1509"/>
                      <a:pt x="2662" y="1210"/>
                    </a:cubicBezTo>
                    <a:cubicBezTo>
                      <a:pt x="3166" y="920"/>
                      <a:pt x="3616" y="706"/>
                      <a:pt x="4031" y="533"/>
                    </a:cubicBezTo>
                    <a:cubicBezTo>
                      <a:pt x="4577" y="312"/>
                      <a:pt x="5061" y="173"/>
                      <a:pt x="5504" y="90"/>
                    </a:cubicBezTo>
                    <a:cubicBezTo>
                      <a:pt x="5531" y="83"/>
                      <a:pt x="5546" y="63"/>
                      <a:pt x="5546" y="42"/>
                    </a:cubicBezTo>
                    <a:cubicBezTo>
                      <a:pt x="5537" y="15"/>
                      <a:pt x="5511" y="0"/>
                      <a:pt x="5489" y="0"/>
                    </a:cubicBezTo>
                    <a:cubicBezTo>
                      <a:pt x="5033" y="70"/>
                      <a:pt x="4535" y="188"/>
                      <a:pt x="3976" y="395"/>
                    </a:cubicBezTo>
                    <a:cubicBezTo>
                      <a:pt x="3546" y="555"/>
                      <a:pt x="3077" y="769"/>
                      <a:pt x="2559" y="1052"/>
                    </a:cubicBezTo>
                    <a:cubicBezTo>
                      <a:pt x="2005" y="1363"/>
                      <a:pt x="1522" y="1764"/>
                      <a:pt x="1114" y="2192"/>
                    </a:cubicBezTo>
                    <a:cubicBezTo>
                      <a:pt x="657" y="2670"/>
                      <a:pt x="291" y="3181"/>
                      <a:pt x="20" y="3631"/>
                    </a:cubicBezTo>
                    <a:cubicBezTo>
                      <a:pt x="0" y="3651"/>
                      <a:pt x="14" y="3686"/>
                      <a:pt x="42" y="3699"/>
                    </a:cubicBezTo>
                    <a:cubicBezTo>
                      <a:pt x="62" y="3714"/>
                      <a:pt x="96" y="3707"/>
                      <a:pt x="118" y="36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12726497" y="3937718"/>
                <a:ext cx="11553" cy="129416"/>
              </a:xfrm>
              <a:custGeom>
                <a:avLst/>
                <a:gdLst/>
                <a:ahLst/>
                <a:cxnLst/>
                <a:rect l="l" t="t" r="r" b="b"/>
                <a:pathLst>
                  <a:path w="84" h="941" extrusionOk="0">
                    <a:moveTo>
                      <a:pt x="35" y="927"/>
                    </a:moveTo>
                    <a:cubicBezTo>
                      <a:pt x="7" y="774"/>
                      <a:pt x="0" y="623"/>
                      <a:pt x="7" y="464"/>
                    </a:cubicBezTo>
                    <a:cubicBezTo>
                      <a:pt x="13" y="311"/>
                      <a:pt x="35" y="159"/>
                      <a:pt x="63" y="8"/>
                    </a:cubicBezTo>
                    <a:cubicBezTo>
                      <a:pt x="63" y="1"/>
                      <a:pt x="70" y="1"/>
                      <a:pt x="77" y="1"/>
                    </a:cubicBezTo>
                    <a:cubicBezTo>
                      <a:pt x="83" y="1"/>
                      <a:pt x="83" y="8"/>
                      <a:pt x="83" y="8"/>
                    </a:cubicBezTo>
                    <a:cubicBezTo>
                      <a:pt x="63" y="187"/>
                      <a:pt x="48" y="374"/>
                      <a:pt x="48" y="554"/>
                    </a:cubicBezTo>
                    <a:cubicBezTo>
                      <a:pt x="48" y="678"/>
                      <a:pt x="55" y="802"/>
                      <a:pt x="77" y="920"/>
                    </a:cubicBezTo>
                    <a:cubicBezTo>
                      <a:pt x="77" y="927"/>
                      <a:pt x="70" y="940"/>
                      <a:pt x="55" y="940"/>
                    </a:cubicBezTo>
                    <a:cubicBezTo>
                      <a:pt x="48" y="940"/>
                      <a:pt x="35" y="934"/>
                      <a:pt x="35" y="9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12715082" y="4069057"/>
                <a:ext cx="131341" cy="48411"/>
              </a:xfrm>
              <a:custGeom>
                <a:avLst/>
                <a:gdLst/>
                <a:ahLst/>
                <a:cxnLst/>
                <a:rect l="l" t="t" r="r" b="b"/>
                <a:pathLst>
                  <a:path w="955" h="352" extrusionOk="0">
                    <a:moveTo>
                      <a:pt x="7" y="324"/>
                    </a:moveTo>
                    <a:lnTo>
                      <a:pt x="934" y="7"/>
                    </a:lnTo>
                    <a:cubicBezTo>
                      <a:pt x="941" y="0"/>
                      <a:pt x="948" y="7"/>
                      <a:pt x="948" y="13"/>
                    </a:cubicBezTo>
                    <a:cubicBezTo>
                      <a:pt x="954" y="13"/>
                      <a:pt x="948" y="20"/>
                      <a:pt x="941" y="20"/>
                    </a:cubicBezTo>
                    <a:cubicBezTo>
                      <a:pt x="760" y="103"/>
                      <a:pt x="588" y="186"/>
                      <a:pt x="402" y="256"/>
                    </a:cubicBezTo>
                    <a:cubicBezTo>
                      <a:pt x="277" y="297"/>
                      <a:pt x="153" y="324"/>
                      <a:pt x="14" y="352"/>
                    </a:cubicBezTo>
                    <a:cubicBezTo>
                      <a:pt x="7" y="352"/>
                      <a:pt x="0" y="352"/>
                      <a:pt x="0" y="345"/>
                    </a:cubicBezTo>
                    <a:cubicBezTo>
                      <a:pt x="0" y="339"/>
                      <a:pt x="0" y="332"/>
                      <a:pt x="7" y="3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2823454" y="3816832"/>
                <a:ext cx="15403" cy="132441"/>
              </a:xfrm>
              <a:custGeom>
                <a:avLst/>
                <a:gdLst/>
                <a:ahLst/>
                <a:cxnLst/>
                <a:rect l="l" t="t" r="r" b="b"/>
                <a:pathLst>
                  <a:path w="112" h="963" extrusionOk="0">
                    <a:moveTo>
                      <a:pt x="7" y="941"/>
                    </a:moveTo>
                    <a:cubicBezTo>
                      <a:pt x="0" y="789"/>
                      <a:pt x="7" y="631"/>
                      <a:pt x="22" y="472"/>
                    </a:cubicBezTo>
                    <a:cubicBezTo>
                      <a:pt x="35" y="319"/>
                      <a:pt x="63" y="160"/>
                      <a:pt x="97" y="9"/>
                    </a:cubicBezTo>
                    <a:cubicBezTo>
                      <a:pt x="97" y="9"/>
                      <a:pt x="97" y="1"/>
                      <a:pt x="105" y="1"/>
                    </a:cubicBezTo>
                    <a:cubicBezTo>
                      <a:pt x="105" y="9"/>
                      <a:pt x="112" y="9"/>
                      <a:pt x="112" y="15"/>
                    </a:cubicBezTo>
                    <a:cubicBezTo>
                      <a:pt x="83" y="166"/>
                      <a:pt x="63" y="319"/>
                      <a:pt x="55" y="478"/>
                    </a:cubicBezTo>
                    <a:cubicBezTo>
                      <a:pt x="42" y="631"/>
                      <a:pt x="35" y="789"/>
                      <a:pt x="49" y="941"/>
                    </a:cubicBezTo>
                    <a:cubicBezTo>
                      <a:pt x="49" y="955"/>
                      <a:pt x="35" y="963"/>
                      <a:pt x="29" y="963"/>
                    </a:cubicBezTo>
                    <a:cubicBezTo>
                      <a:pt x="14" y="963"/>
                      <a:pt x="7" y="955"/>
                      <a:pt x="7" y="9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822491" y="3972925"/>
                <a:ext cx="154171" cy="22005"/>
              </a:xfrm>
              <a:custGeom>
                <a:avLst/>
                <a:gdLst/>
                <a:ahLst/>
                <a:cxnLst/>
                <a:rect l="l" t="t" r="r" b="b"/>
                <a:pathLst>
                  <a:path w="1121" h="160" extrusionOk="0">
                    <a:moveTo>
                      <a:pt x="21" y="125"/>
                    </a:moveTo>
                    <a:cubicBezTo>
                      <a:pt x="160" y="110"/>
                      <a:pt x="304" y="103"/>
                      <a:pt x="457" y="90"/>
                    </a:cubicBezTo>
                    <a:cubicBezTo>
                      <a:pt x="582" y="77"/>
                      <a:pt x="713" y="55"/>
                      <a:pt x="844" y="35"/>
                    </a:cubicBezTo>
                    <a:cubicBezTo>
                      <a:pt x="933" y="20"/>
                      <a:pt x="1016" y="14"/>
                      <a:pt x="1108" y="1"/>
                    </a:cubicBezTo>
                    <a:cubicBezTo>
                      <a:pt x="1114" y="1"/>
                      <a:pt x="1121" y="7"/>
                      <a:pt x="1121" y="14"/>
                    </a:cubicBezTo>
                    <a:cubicBezTo>
                      <a:pt x="1121" y="20"/>
                      <a:pt x="1121" y="27"/>
                      <a:pt x="1114" y="27"/>
                    </a:cubicBezTo>
                    <a:cubicBezTo>
                      <a:pt x="968" y="62"/>
                      <a:pt x="824" y="97"/>
                      <a:pt x="678" y="118"/>
                    </a:cubicBezTo>
                    <a:cubicBezTo>
                      <a:pt x="457" y="145"/>
                      <a:pt x="236" y="152"/>
                      <a:pt x="21" y="160"/>
                    </a:cubicBezTo>
                    <a:cubicBezTo>
                      <a:pt x="7" y="160"/>
                      <a:pt x="1" y="152"/>
                      <a:pt x="1" y="145"/>
                    </a:cubicBezTo>
                    <a:cubicBezTo>
                      <a:pt x="1" y="132"/>
                      <a:pt x="7" y="125"/>
                      <a:pt x="21"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12927012" y="3738992"/>
                <a:ext cx="22968" cy="130516"/>
              </a:xfrm>
              <a:custGeom>
                <a:avLst/>
                <a:gdLst/>
                <a:ahLst/>
                <a:cxnLst/>
                <a:rect l="l" t="t" r="r" b="b"/>
                <a:pathLst>
                  <a:path w="167" h="949" extrusionOk="0">
                    <a:moveTo>
                      <a:pt x="1" y="927"/>
                    </a:moveTo>
                    <a:cubicBezTo>
                      <a:pt x="16" y="767"/>
                      <a:pt x="29" y="616"/>
                      <a:pt x="57" y="464"/>
                    </a:cubicBezTo>
                    <a:cubicBezTo>
                      <a:pt x="84" y="311"/>
                      <a:pt x="112" y="167"/>
                      <a:pt x="153" y="7"/>
                    </a:cubicBezTo>
                    <a:cubicBezTo>
                      <a:pt x="153" y="1"/>
                      <a:pt x="160" y="1"/>
                      <a:pt x="160" y="1"/>
                    </a:cubicBezTo>
                    <a:cubicBezTo>
                      <a:pt x="167" y="1"/>
                      <a:pt x="167" y="7"/>
                      <a:pt x="167" y="7"/>
                    </a:cubicBezTo>
                    <a:cubicBezTo>
                      <a:pt x="132" y="167"/>
                      <a:pt x="105" y="318"/>
                      <a:pt x="84" y="470"/>
                    </a:cubicBezTo>
                    <a:cubicBezTo>
                      <a:pt x="64" y="616"/>
                      <a:pt x="49" y="767"/>
                      <a:pt x="42" y="927"/>
                    </a:cubicBezTo>
                    <a:cubicBezTo>
                      <a:pt x="42" y="940"/>
                      <a:pt x="36" y="948"/>
                      <a:pt x="22" y="948"/>
                    </a:cubicBezTo>
                    <a:cubicBezTo>
                      <a:pt x="7" y="948"/>
                      <a:pt x="1" y="940"/>
                      <a:pt x="1" y="9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12929075" y="3890134"/>
                <a:ext cx="147295" cy="9627"/>
              </a:xfrm>
              <a:custGeom>
                <a:avLst/>
                <a:gdLst/>
                <a:ahLst/>
                <a:cxnLst/>
                <a:rect l="l" t="t" r="r" b="b"/>
                <a:pathLst>
                  <a:path w="1071" h="70" extrusionOk="0">
                    <a:moveTo>
                      <a:pt x="21" y="15"/>
                    </a:moveTo>
                    <a:cubicBezTo>
                      <a:pt x="221" y="28"/>
                      <a:pt x="435" y="35"/>
                      <a:pt x="643" y="28"/>
                    </a:cubicBezTo>
                    <a:cubicBezTo>
                      <a:pt x="781" y="28"/>
                      <a:pt x="920" y="22"/>
                      <a:pt x="1058" y="0"/>
                    </a:cubicBezTo>
                    <a:cubicBezTo>
                      <a:pt x="1064" y="0"/>
                      <a:pt x="1071" y="7"/>
                      <a:pt x="1071" y="15"/>
                    </a:cubicBezTo>
                    <a:cubicBezTo>
                      <a:pt x="1071" y="22"/>
                      <a:pt x="1064" y="28"/>
                      <a:pt x="1058" y="28"/>
                    </a:cubicBezTo>
                    <a:cubicBezTo>
                      <a:pt x="892" y="57"/>
                      <a:pt x="719" y="70"/>
                      <a:pt x="540" y="70"/>
                    </a:cubicBezTo>
                    <a:cubicBezTo>
                      <a:pt x="366" y="70"/>
                      <a:pt x="187" y="63"/>
                      <a:pt x="21" y="57"/>
                    </a:cubicBezTo>
                    <a:cubicBezTo>
                      <a:pt x="7" y="57"/>
                      <a:pt x="1" y="42"/>
                      <a:pt x="1" y="35"/>
                    </a:cubicBezTo>
                    <a:cubicBezTo>
                      <a:pt x="1" y="22"/>
                      <a:pt x="7" y="15"/>
                      <a:pt x="21"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3034558" y="3672429"/>
                <a:ext cx="43047" cy="133129"/>
              </a:xfrm>
              <a:custGeom>
                <a:avLst/>
                <a:gdLst/>
                <a:ahLst/>
                <a:cxnLst/>
                <a:rect l="l" t="t" r="r" b="b"/>
                <a:pathLst>
                  <a:path w="313" h="968" extrusionOk="0">
                    <a:moveTo>
                      <a:pt x="0" y="948"/>
                    </a:moveTo>
                    <a:cubicBezTo>
                      <a:pt x="22" y="754"/>
                      <a:pt x="63" y="553"/>
                      <a:pt x="125" y="367"/>
                    </a:cubicBezTo>
                    <a:cubicBezTo>
                      <a:pt x="166" y="242"/>
                      <a:pt x="221" y="118"/>
                      <a:pt x="291" y="7"/>
                    </a:cubicBezTo>
                    <a:cubicBezTo>
                      <a:pt x="297" y="0"/>
                      <a:pt x="304" y="0"/>
                      <a:pt x="304" y="0"/>
                    </a:cubicBezTo>
                    <a:cubicBezTo>
                      <a:pt x="312" y="7"/>
                      <a:pt x="312" y="7"/>
                      <a:pt x="312" y="13"/>
                    </a:cubicBezTo>
                    <a:cubicBezTo>
                      <a:pt x="229" y="159"/>
                      <a:pt x="180" y="312"/>
                      <a:pt x="131" y="470"/>
                    </a:cubicBezTo>
                    <a:cubicBezTo>
                      <a:pt x="90" y="629"/>
                      <a:pt x="63" y="788"/>
                      <a:pt x="42" y="948"/>
                    </a:cubicBezTo>
                    <a:cubicBezTo>
                      <a:pt x="42" y="961"/>
                      <a:pt x="29" y="968"/>
                      <a:pt x="22" y="968"/>
                    </a:cubicBezTo>
                    <a:cubicBezTo>
                      <a:pt x="7" y="968"/>
                      <a:pt x="0" y="954"/>
                      <a:pt x="0" y="9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3060276" y="3809268"/>
                <a:ext cx="145507" cy="26818"/>
              </a:xfrm>
              <a:custGeom>
                <a:avLst/>
                <a:gdLst/>
                <a:ahLst/>
                <a:cxnLst/>
                <a:rect l="l" t="t" r="r" b="b"/>
                <a:pathLst>
                  <a:path w="1058" h="195" extrusionOk="0">
                    <a:moveTo>
                      <a:pt x="21" y="1"/>
                    </a:moveTo>
                    <a:lnTo>
                      <a:pt x="1051" y="180"/>
                    </a:lnTo>
                    <a:lnTo>
                      <a:pt x="1058" y="188"/>
                    </a:lnTo>
                    <a:cubicBezTo>
                      <a:pt x="1058" y="195"/>
                      <a:pt x="1051" y="195"/>
                      <a:pt x="1051" y="195"/>
                    </a:cubicBezTo>
                    <a:cubicBezTo>
                      <a:pt x="905" y="188"/>
                      <a:pt x="767" y="180"/>
                      <a:pt x="630" y="160"/>
                    </a:cubicBezTo>
                    <a:cubicBezTo>
                      <a:pt x="422" y="132"/>
                      <a:pt x="221" y="84"/>
                      <a:pt x="14" y="42"/>
                    </a:cubicBezTo>
                    <a:cubicBezTo>
                      <a:pt x="7" y="42"/>
                      <a:pt x="1" y="29"/>
                      <a:pt x="1" y="22"/>
                    </a:cubicBezTo>
                    <a:cubicBezTo>
                      <a:pt x="1" y="7"/>
                      <a:pt x="14"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3136328" y="3626770"/>
                <a:ext cx="50611" cy="129553"/>
              </a:xfrm>
              <a:custGeom>
                <a:avLst/>
                <a:gdLst/>
                <a:ahLst/>
                <a:cxnLst/>
                <a:rect l="l" t="t" r="r" b="b"/>
                <a:pathLst>
                  <a:path w="368" h="942" extrusionOk="0">
                    <a:moveTo>
                      <a:pt x="0" y="913"/>
                    </a:moveTo>
                    <a:cubicBezTo>
                      <a:pt x="35" y="754"/>
                      <a:pt x="83" y="594"/>
                      <a:pt x="138" y="443"/>
                    </a:cubicBezTo>
                    <a:cubicBezTo>
                      <a:pt x="194" y="297"/>
                      <a:pt x="269" y="146"/>
                      <a:pt x="352" y="7"/>
                    </a:cubicBezTo>
                    <a:cubicBezTo>
                      <a:pt x="352" y="0"/>
                      <a:pt x="360" y="0"/>
                      <a:pt x="367" y="0"/>
                    </a:cubicBezTo>
                    <a:lnTo>
                      <a:pt x="367" y="14"/>
                    </a:lnTo>
                    <a:cubicBezTo>
                      <a:pt x="297" y="160"/>
                      <a:pt x="236" y="312"/>
                      <a:pt x="180" y="457"/>
                    </a:cubicBezTo>
                    <a:cubicBezTo>
                      <a:pt x="125" y="609"/>
                      <a:pt x="77" y="760"/>
                      <a:pt x="42" y="920"/>
                    </a:cubicBezTo>
                    <a:cubicBezTo>
                      <a:pt x="42" y="935"/>
                      <a:pt x="29" y="941"/>
                      <a:pt x="20" y="935"/>
                    </a:cubicBezTo>
                    <a:cubicBezTo>
                      <a:pt x="7" y="935"/>
                      <a:pt x="0" y="920"/>
                      <a:pt x="0" y="9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13169610" y="3757971"/>
                <a:ext cx="91457" cy="33420"/>
              </a:xfrm>
              <a:custGeom>
                <a:avLst/>
                <a:gdLst/>
                <a:ahLst/>
                <a:cxnLst/>
                <a:rect l="l" t="t" r="r" b="b"/>
                <a:pathLst>
                  <a:path w="665" h="243" extrusionOk="0">
                    <a:moveTo>
                      <a:pt x="35" y="0"/>
                    </a:moveTo>
                    <a:lnTo>
                      <a:pt x="658" y="221"/>
                    </a:lnTo>
                    <a:cubicBezTo>
                      <a:pt x="664" y="221"/>
                      <a:pt x="664" y="229"/>
                      <a:pt x="664" y="236"/>
                    </a:cubicBezTo>
                    <a:cubicBezTo>
                      <a:pt x="664" y="243"/>
                      <a:pt x="658" y="243"/>
                      <a:pt x="649" y="243"/>
                    </a:cubicBezTo>
                    <a:cubicBezTo>
                      <a:pt x="566" y="221"/>
                      <a:pt x="477" y="201"/>
                      <a:pt x="394" y="173"/>
                    </a:cubicBezTo>
                    <a:cubicBezTo>
                      <a:pt x="263" y="132"/>
                      <a:pt x="138" y="83"/>
                      <a:pt x="14" y="35"/>
                    </a:cubicBezTo>
                    <a:cubicBezTo>
                      <a:pt x="7" y="35"/>
                      <a:pt x="1" y="22"/>
                      <a:pt x="7" y="14"/>
                    </a:cubicBezTo>
                    <a:cubicBezTo>
                      <a:pt x="7" y="0"/>
                      <a:pt x="21"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13229434" y="3613567"/>
                <a:ext cx="64914" cy="105486"/>
              </a:xfrm>
              <a:custGeom>
                <a:avLst/>
                <a:gdLst/>
                <a:ahLst/>
                <a:cxnLst/>
                <a:rect l="l" t="t" r="r" b="b"/>
                <a:pathLst>
                  <a:path w="472" h="767" extrusionOk="0">
                    <a:moveTo>
                      <a:pt x="7" y="732"/>
                    </a:moveTo>
                    <a:cubicBezTo>
                      <a:pt x="90" y="581"/>
                      <a:pt x="160" y="428"/>
                      <a:pt x="249" y="284"/>
                    </a:cubicBezTo>
                    <a:cubicBezTo>
                      <a:pt x="306" y="186"/>
                      <a:pt x="374" y="96"/>
                      <a:pt x="450" y="7"/>
                    </a:cubicBezTo>
                    <a:cubicBezTo>
                      <a:pt x="457" y="0"/>
                      <a:pt x="463" y="0"/>
                      <a:pt x="463" y="7"/>
                    </a:cubicBezTo>
                    <a:cubicBezTo>
                      <a:pt x="472" y="7"/>
                      <a:pt x="472" y="13"/>
                      <a:pt x="463" y="20"/>
                    </a:cubicBezTo>
                    <a:cubicBezTo>
                      <a:pt x="409" y="90"/>
                      <a:pt x="367" y="159"/>
                      <a:pt x="319" y="227"/>
                    </a:cubicBezTo>
                    <a:cubicBezTo>
                      <a:pt x="214" y="393"/>
                      <a:pt x="140" y="574"/>
                      <a:pt x="42" y="753"/>
                    </a:cubicBezTo>
                    <a:cubicBezTo>
                      <a:pt x="35" y="760"/>
                      <a:pt x="29" y="767"/>
                      <a:pt x="15" y="760"/>
                    </a:cubicBezTo>
                    <a:cubicBezTo>
                      <a:pt x="7" y="753"/>
                      <a:pt x="0" y="747"/>
                      <a:pt x="7" y="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12572466" y="3738167"/>
                <a:ext cx="218673" cy="60788"/>
              </a:xfrm>
              <a:custGeom>
                <a:avLst/>
                <a:gdLst/>
                <a:ahLst/>
                <a:cxnLst/>
                <a:rect l="l" t="t" r="r" b="b"/>
                <a:pathLst>
                  <a:path w="1590" h="442" extrusionOk="0">
                    <a:moveTo>
                      <a:pt x="0" y="297"/>
                    </a:moveTo>
                    <a:cubicBezTo>
                      <a:pt x="262" y="33"/>
                      <a:pt x="753" y="0"/>
                      <a:pt x="1107" y="75"/>
                    </a:cubicBezTo>
                    <a:cubicBezTo>
                      <a:pt x="1245" y="110"/>
                      <a:pt x="1376" y="158"/>
                      <a:pt x="1494" y="234"/>
                    </a:cubicBezTo>
                    <a:cubicBezTo>
                      <a:pt x="1500" y="241"/>
                      <a:pt x="1590" y="304"/>
                      <a:pt x="1583" y="317"/>
                    </a:cubicBezTo>
                    <a:cubicBezTo>
                      <a:pt x="1500" y="441"/>
                      <a:pt x="1258" y="352"/>
                      <a:pt x="1148" y="324"/>
                    </a:cubicBezTo>
                    <a:cubicBezTo>
                      <a:pt x="810" y="256"/>
                      <a:pt x="415" y="144"/>
                      <a:pt x="70" y="2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12576317" y="3255860"/>
                <a:ext cx="344238" cy="194192"/>
              </a:xfrm>
              <a:custGeom>
                <a:avLst/>
                <a:gdLst/>
                <a:ahLst/>
                <a:cxnLst/>
                <a:rect l="l" t="t" r="r" b="b"/>
                <a:pathLst>
                  <a:path w="2503" h="1412" extrusionOk="0">
                    <a:moveTo>
                      <a:pt x="0" y="1411"/>
                    </a:moveTo>
                    <a:cubicBezTo>
                      <a:pt x="409" y="844"/>
                      <a:pt x="920" y="333"/>
                      <a:pt x="1631" y="125"/>
                    </a:cubicBezTo>
                    <a:cubicBezTo>
                      <a:pt x="1673" y="112"/>
                      <a:pt x="1721" y="105"/>
                      <a:pt x="1763" y="90"/>
                    </a:cubicBezTo>
                    <a:cubicBezTo>
                      <a:pt x="1804" y="84"/>
                      <a:pt x="1846" y="77"/>
                      <a:pt x="1887" y="71"/>
                    </a:cubicBezTo>
                    <a:cubicBezTo>
                      <a:pt x="1929" y="64"/>
                      <a:pt x="1970" y="56"/>
                      <a:pt x="2005" y="49"/>
                    </a:cubicBezTo>
                    <a:cubicBezTo>
                      <a:pt x="2088" y="36"/>
                      <a:pt x="2503" y="1"/>
                      <a:pt x="2461" y="180"/>
                    </a:cubicBezTo>
                    <a:cubicBezTo>
                      <a:pt x="2413" y="381"/>
                      <a:pt x="1957" y="457"/>
                      <a:pt x="1791" y="499"/>
                    </a:cubicBezTo>
                    <a:cubicBezTo>
                      <a:pt x="1245" y="636"/>
                      <a:pt x="594" y="802"/>
                      <a:pt x="166" y="1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12235799" y="3600090"/>
                <a:ext cx="276985" cy="353865"/>
              </a:xfrm>
              <a:custGeom>
                <a:avLst/>
                <a:gdLst/>
                <a:ahLst/>
                <a:cxnLst/>
                <a:rect l="l" t="t" r="r" b="b"/>
                <a:pathLst>
                  <a:path w="2014" h="2573" extrusionOk="0">
                    <a:moveTo>
                      <a:pt x="1964" y="2497"/>
                    </a:moveTo>
                    <a:cubicBezTo>
                      <a:pt x="1833" y="1771"/>
                      <a:pt x="1501" y="1046"/>
                      <a:pt x="961" y="513"/>
                    </a:cubicBezTo>
                    <a:cubicBezTo>
                      <a:pt x="782" y="332"/>
                      <a:pt x="553" y="133"/>
                      <a:pt x="298" y="50"/>
                    </a:cubicBezTo>
                    <a:cubicBezTo>
                      <a:pt x="208" y="22"/>
                      <a:pt x="14" y="0"/>
                      <a:pt x="14" y="140"/>
                    </a:cubicBezTo>
                    <a:cubicBezTo>
                      <a:pt x="1" y="478"/>
                      <a:pt x="470" y="810"/>
                      <a:pt x="699" y="1011"/>
                    </a:cubicBezTo>
                    <a:cubicBezTo>
                      <a:pt x="1210" y="1452"/>
                      <a:pt x="1798" y="1923"/>
                      <a:pt x="2013" y="25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12788247" y="3622919"/>
                <a:ext cx="247279" cy="78117"/>
              </a:xfrm>
              <a:custGeom>
                <a:avLst/>
                <a:gdLst/>
                <a:ahLst/>
                <a:cxnLst/>
                <a:rect l="l" t="t" r="r" b="b"/>
                <a:pathLst>
                  <a:path w="1798" h="568" extrusionOk="0">
                    <a:moveTo>
                      <a:pt x="1" y="50"/>
                    </a:moveTo>
                    <a:cubicBezTo>
                      <a:pt x="451" y="0"/>
                      <a:pt x="809" y="22"/>
                      <a:pt x="1245" y="174"/>
                    </a:cubicBezTo>
                    <a:cubicBezTo>
                      <a:pt x="1274" y="181"/>
                      <a:pt x="1300" y="188"/>
                      <a:pt x="1322" y="201"/>
                    </a:cubicBezTo>
                    <a:cubicBezTo>
                      <a:pt x="1342" y="208"/>
                      <a:pt x="1363" y="216"/>
                      <a:pt x="1383" y="229"/>
                    </a:cubicBezTo>
                    <a:cubicBezTo>
                      <a:pt x="1440" y="249"/>
                      <a:pt x="1798" y="450"/>
                      <a:pt x="1597" y="513"/>
                    </a:cubicBezTo>
                    <a:cubicBezTo>
                      <a:pt x="1411" y="568"/>
                      <a:pt x="1211" y="430"/>
                      <a:pt x="1058" y="354"/>
                    </a:cubicBezTo>
                    <a:cubicBezTo>
                      <a:pt x="734" y="194"/>
                      <a:pt x="374" y="50"/>
                      <a:pt x="1" y="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12941452" y="3246370"/>
                <a:ext cx="117863" cy="228300"/>
              </a:xfrm>
              <a:custGeom>
                <a:avLst/>
                <a:gdLst/>
                <a:ahLst/>
                <a:cxnLst/>
                <a:rect l="l" t="t" r="r" b="b"/>
                <a:pathLst>
                  <a:path w="857" h="1660" extrusionOk="0">
                    <a:moveTo>
                      <a:pt x="214" y="1426"/>
                    </a:moveTo>
                    <a:cubicBezTo>
                      <a:pt x="477" y="1142"/>
                      <a:pt x="725" y="845"/>
                      <a:pt x="815" y="471"/>
                    </a:cubicBezTo>
                    <a:cubicBezTo>
                      <a:pt x="850" y="354"/>
                      <a:pt x="857" y="236"/>
                      <a:pt x="830" y="125"/>
                    </a:cubicBezTo>
                    <a:cubicBezTo>
                      <a:pt x="815" y="70"/>
                      <a:pt x="795" y="0"/>
                      <a:pt x="725" y="35"/>
                    </a:cubicBezTo>
                    <a:cubicBezTo>
                      <a:pt x="574" y="111"/>
                      <a:pt x="511" y="360"/>
                      <a:pt x="463" y="498"/>
                    </a:cubicBezTo>
                    <a:cubicBezTo>
                      <a:pt x="317" y="900"/>
                      <a:pt x="228" y="1286"/>
                      <a:pt x="0" y="1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12920410" y="3429969"/>
                <a:ext cx="217848" cy="63814"/>
              </a:xfrm>
              <a:custGeom>
                <a:avLst/>
                <a:gdLst/>
                <a:ahLst/>
                <a:cxnLst/>
                <a:rect l="l" t="t" r="r" b="b"/>
                <a:pathLst>
                  <a:path w="1584" h="464" extrusionOk="0">
                    <a:moveTo>
                      <a:pt x="1" y="464"/>
                    </a:moveTo>
                    <a:cubicBezTo>
                      <a:pt x="271" y="270"/>
                      <a:pt x="630" y="333"/>
                      <a:pt x="948" y="305"/>
                    </a:cubicBezTo>
                    <a:cubicBezTo>
                      <a:pt x="1092" y="298"/>
                      <a:pt x="1258" y="291"/>
                      <a:pt x="1383" y="208"/>
                    </a:cubicBezTo>
                    <a:cubicBezTo>
                      <a:pt x="1584" y="62"/>
                      <a:pt x="1280" y="1"/>
                      <a:pt x="1149" y="21"/>
                    </a:cubicBezTo>
                    <a:cubicBezTo>
                      <a:pt x="1051" y="34"/>
                      <a:pt x="961" y="76"/>
                      <a:pt x="865" y="97"/>
                    </a:cubicBezTo>
                    <a:cubicBezTo>
                      <a:pt x="603" y="167"/>
                      <a:pt x="346" y="208"/>
                      <a:pt x="105" y="3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12375665" y="3179945"/>
                <a:ext cx="171362" cy="407914"/>
              </a:xfrm>
              <a:custGeom>
                <a:avLst/>
                <a:gdLst/>
                <a:ahLst/>
                <a:cxnLst/>
                <a:rect l="l" t="t" r="r" b="b"/>
                <a:pathLst>
                  <a:path w="1246" h="2966" extrusionOk="0">
                    <a:moveTo>
                      <a:pt x="1079" y="2966"/>
                    </a:moveTo>
                    <a:cubicBezTo>
                      <a:pt x="1245" y="2212"/>
                      <a:pt x="1189" y="1494"/>
                      <a:pt x="844" y="789"/>
                    </a:cubicBezTo>
                    <a:cubicBezTo>
                      <a:pt x="739" y="574"/>
                      <a:pt x="601" y="345"/>
                      <a:pt x="416" y="186"/>
                    </a:cubicBezTo>
                    <a:cubicBezTo>
                      <a:pt x="359" y="145"/>
                      <a:pt x="208" y="0"/>
                      <a:pt x="152" y="118"/>
                    </a:cubicBezTo>
                    <a:cubicBezTo>
                      <a:pt x="1" y="415"/>
                      <a:pt x="241" y="857"/>
                      <a:pt x="394" y="1120"/>
                    </a:cubicBezTo>
                    <a:cubicBezTo>
                      <a:pt x="713" y="1695"/>
                      <a:pt x="1086" y="2289"/>
                      <a:pt x="1086" y="2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12277608" y="3398475"/>
                <a:ext cx="217985" cy="320582"/>
              </a:xfrm>
              <a:custGeom>
                <a:avLst/>
                <a:gdLst/>
                <a:ahLst/>
                <a:cxnLst/>
                <a:rect l="l" t="t" r="r" b="b"/>
                <a:pathLst>
                  <a:path w="1585" h="2331" extrusionOk="0">
                    <a:moveTo>
                      <a:pt x="1570" y="2263"/>
                    </a:moveTo>
                    <a:cubicBezTo>
                      <a:pt x="1585" y="1577"/>
                      <a:pt x="1308" y="914"/>
                      <a:pt x="838" y="396"/>
                    </a:cubicBezTo>
                    <a:cubicBezTo>
                      <a:pt x="692" y="237"/>
                      <a:pt x="513" y="77"/>
                      <a:pt x="284" y="36"/>
                    </a:cubicBezTo>
                    <a:cubicBezTo>
                      <a:pt x="216" y="23"/>
                      <a:pt x="92" y="1"/>
                      <a:pt x="70" y="91"/>
                    </a:cubicBezTo>
                    <a:cubicBezTo>
                      <a:pt x="0" y="333"/>
                      <a:pt x="382" y="630"/>
                      <a:pt x="520" y="783"/>
                    </a:cubicBezTo>
                    <a:cubicBezTo>
                      <a:pt x="941" y="1252"/>
                      <a:pt x="1426" y="1715"/>
                      <a:pt x="1585" y="2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12506866" y="3360380"/>
                <a:ext cx="308342" cy="313018"/>
              </a:xfrm>
              <a:custGeom>
                <a:avLst/>
                <a:gdLst/>
                <a:ahLst/>
                <a:cxnLst/>
                <a:rect l="l" t="t" r="r" b="b"/>
                <a:pathLst>
                  <a:path w="2242" h="2276" extrusionOk="0">
                    <a:moveTo>
                      <a:pt x="69" y="2117"/>
                    </a:moveTo>
                    <a:cubicBezTo>
                      <a:pt x="270" y="1481"/>
                      <a:pt x="754" y="880"/>
                      <a:pt x="1328" y="492"/>
                    </a:cubicBezTo>
                    <a:cubicBezTo>
                      <a:pt x="1396" y="444"/>
                      <a:pt x="2241" y="1"/>
                      <a:pt x="2191" y="368"/>
                    </a:cubicBezTo>
                    <a:cubicBezTo>
                      <a:pt x="2150" y="651"/>
                      <a:pt x="1785" y="852"/>
                      <a:pt x="1562" y="996"/>
                    </a:cubicBezTo>
                    <a:cubicBezTo>
                      <a:pt x="1023" y="1343"/>
                      <a:pt x="208" y="1627"/>
                      <a:pt x="1" y="22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12695141" y="3148451"/>
                <a:ext cx="387009" cy="89532"/>
              </a:xfrm>
              <a:custGeom>
                <a:avLst/>
                <a:gdLst/>
                <a:ahLst/>
                <a:cxnLst/>
                <a:rect l="l" t="t" r="r" b="b"/>
                <a:pathLst>
                  <a:path w="2814" h="651" extrusionOk="0">
                    <a:moveTo>
                      <a:pt x="1" y="651"/>
                    </a:moveTo>
                    <a:cubicBezTo>
                      <a:pt x="553" y="243"/>
                      <a:pt x="1169" y="22"/>
                      <a:pt x="1868" y="7"/>
                    </a:cubicBezTo>
                    <a:cubicBezTo>
                      <a:pt x="2117" y="0"/>
                      <a:pt x="2385" y="15"/>
                      <a:pt x="2614" y="118"/>
                    </a:cubicBezTo>
                    <a:cubicBezTo>
                      <a:pt x="2662" y="140"/>
                      <a:pt x="2813" y="223"/>
                      <a:pt x="2752" y="297"/>
                    </a:cubicBezTo>
                    <a:cubicBezTo>
                      <a:pt x="2711" y="354"/>
                      <a:pt x="2628" y="367"/>
                      <a:pt x="2558" y="367"/>
                    </a:cubicBezTo>
                    <a:cubicBezTo>
                      <a:pt x="2365" y="380"/>
                      <a:pt x="2171" y="360"/>
                      <a:pt x="1977" y="367"/>
                    </a:cubicBezTo>
                    <a:cubicBezTo>
                      <a:pt x="1403" y="367"/>
                      <a:pt x="685" y="360"/>
                      <a:pt x="167" y="6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12806263" y="3050532"/>
                <a:ext cx="398699" cy="85681"/>
              </a:xfrm>
              <a:custGeom>
                <a:avLst/>
                <a:gdLst/>
                <a:ahLst/>
                <a:cxnLst/>
                <a:rect l="l" t="t" r="r" b="b"/>
                <a:pathLst>
                  <a:path w="2899" h="623" extrusionOk="0">
                    <a:moveTo>
                      <a:pt x="1" y="485"/>
                    </a:moveTo>
                    <a:cubicBezTo>
                      <a:pt x="119" y="346"/>
                      <a:pt x="326" y="271"/>
                      <a:pt x="499" y="215"/>
                    </a:cubicBezTo>
                    <a:cubicBezTo>
                      <a:pt x="1010" y="35"/>
                      <a:pt x="1549" y="0"/>
                      <a:pt x="2088" y="83"/>
                    </a:cubicBezTo>
                    <a:cubicBezTo>
                      <a:pt x="2304" y="118"/>
                      <a:pt x="2531" y="180"/>
                      <a:pt x="2726" y="278"/>
                    </a:cubicBezTo>
                    <a:cubicBezTo>
                      <a:pt x="2767" y="298"/>
                      <a:pt x="2898" y="367"/>
                      <a:pt x="2857" y="429"/>
                    </a:cubicBezTo>
                    <a:cubicBezTo>
                      <a:pt x="2745" y="623"/>
                      <a:pt x="2289" y="485"/>
                      <a:pt x="2130" y="463"/>
                    </a:cubicBezTo>
                    <a:cubicBezTo>
                      <a:pt x="1494" y="361"/>
                      <a:pt x="776" y="249"/>
                      <a:pt x="147" y="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12899369" y="2949724"/>
                <a:ext cx="420567" cy="75366"/>
              </a:xfrm>
              <a:custGeom>
                <a:avLst/>
                <a:gdLst/>
                <a:ahLst/>
                <a:cxnLst/>
                <a:rect l="l" t="t" r="r" b="b"/>
                <a:pathLst>
                  <a:path w="3058" h="548" extrusionOk="0">
                    <a:moveTo>
                      <a:pt x="1" y="548"/>
                    </a:moveTo>
                    <a:cubicBezTo>
                      <a:pt x="645" y="166"/>
                      <a:pt x="1378" y="0"/>
                      <a:pt x="2132" y="70"/>
                    </a:cubicBezTo>
                    <a:cubicBezTo>
                      <a:pt x="2366" y="98"/>
                      <a:pt x="2636" y="118"/>
                      <a:pt x="2850" y="229"/>
                    </a:cubicBezTo>
                    <a:cubicBezTo>
                      <a:pt x="2898" y="249"/>
                      <a:pt x="3057" y="340"/>
                      <a:pt x="3003" y="415"/>
                    </a:cubicBezTo>
                    <a:cubicBezTo>
                      <a:pt x="2961" y="465"/>
                      <a:pt x="2863" y="478"/>
                      <a:pt x="2795" y="485"/>
                    </a:cubicBezTo>
                    <a:cubicBezTo>
                      <a:pt x="2614" y="498"/>
                      <a:pt x="2429" y="465"/>
                      <a:pt x="2249" y="443"/>
                    </a:cubicBezTo>
                    <a:cubicBezTo>
                      <a:pt x="1577" y="340"/>
                      <a:pt x="935" y="271"/>
                      <a:pt x="265" y="3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12994538" y="2724455"/>
                <a:ext cx="464164" cy="227337"/>
              </a:xfrm>
              <a:custGeom>
                <a:avLst/>
                <a:gdLst/>
                <a:ahLst/>
                <a:cxnLst/>
                <a:rect l="l" t="t" r="r" b="b"/>
                <a:pathLst>
                  <a:path w="3375" h="1653" extrusionOk="0">
                    <a:moveTo>
                      <a:pt x="305" y="1472"/>
                    </a:moveTo>
                    <a:cubicBezTo>
                      <a:pt x="782" y="1273"/>
                      <a:pt x="1239" y="1168"/>
                      <a:pt x="1756" y="1072"/>
                    </a:cubicBezTo>
                    <a:cubicBezTo>
                      <a:pt x="2206" y="983"/>
                      <a:pt x="2697" y="823"/>
                      <a:pt x="3057" y="533"/>
                    </a:cubicBezTo>
                    <a:cubicBezTo>
                      <a:pt x="3223" y="402"/>
                      <a:pt x="3374" y="125"/>
                      <a:pt x="3057" y="62"/>
                    </a:cubicBezTo>
                    <a:cubicBezTo>
                      <a:pt x="2726" y="0"/>
                      <a:pt x="2346" y="186"/>
                      <a:pt x="2055" y="332"/>
                    </a:cubicBezTo>
                    <a:cubicBezTo>
                      <a:pt x="1322" y="684"/>
                      <a:pt x="610" y="1127"/>
                      <a:pt x="1" y="1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12875714" y="2628324"/>
                <a:ext cx="227475" cy="421392"/>
              </a:xfrm>
              <a:custGeom>
                <a:avLst/>
                <a:gdLst/>
                <a:ahLst/>
                <a:cxnLst/>
                <a:rect l="l" t="t" r="r" b="b"/>
                <a:pathLst>
                  <a:path w="1654" h="3064" extrusionOk="0">
                    <a:moveTo>
                      <a:pt x="339" y="2684"/>
                    </a:moveTo>
                    <a:cubicBezTo>
                      <a:pt x="546" y="2330"/>
                      <a:pt x="830" y="2014"/>
                      <a:pt x="1059" y="1667"/>
                    </a:cubicBezTo>
                    <a:cubicBezTo>
                      <a:pt x="1280" y="1341"/>
                      <a:pt x="1563" y="983"/>
                      <a:pt x="1625" y="588"/>
                    </a:cubicBezTo>
                    <a:cubicBezTo>
                      <a:pt x="1653" y="396"/>
                      <a:pt x="1612" y="1"/>
                      <a:pt x="1315" y="243"/>
                    </a:cubicBezTo>
                    <a:lnTo>
                      <a:pt x="1232" y="326"/>
                    </a:lnTo>
                    <a:cubicBezTo>
                      <a:pt x="603" y="1134"/>
                      <a:pt x="575" y="2234"/>
                      <a:pt x="0" y="30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12764592" y="2702588"/>
                <a:ext cx="131341" cy="445047"/>
              </a:xfrm>
              <a:custGeom>
                <a:avLst/>
                <a:gdLst/>
                <a:ahLst/>
                <a:cxnLst/>
                <a:rect l="l" t="t" r="r" b="b"/>
                <a:pathLst>
                  <a:path w="955" h="3236" extrusionOk="0">
                    <a:moveTo>
                      <a:pt x="0" y="3236"/>
                    </a:moveTo>
                    <a:cubicBezTo>
                      <a:pt x="193" y="3022"/>
                      <a:pt x="311" y="2745"/>
                      <a:pt x="435" y="2489"/>
                    </a:cubicBezTo>
                    <a:cubicBezTo>
                      <a:pt x="671" y="1985"/>
                      <a:pt x="885" y="1445"/>
                      <a:pt x="933" y="893"/>
                    </a:cubicBezTo>
                    <a:cubicBezTo>
                      <a:pt x="954" y="664"/>
                      <a:pt x="939" y="402"/>
                      <a:pt x="843" y="179"/>
                    </a:cubicBezTo>
                    <a:cubicBezTo>
                      <a:pt x="815" y="131"/>
                      <a:pt x="732" y="0"/>
                      <a:pt x="657" y="35"/>
                    </a:cubicBezTo>
                    <a:cubicBezTo>
                      <a:pt x="380" y="153"/>
                      <a:pt x="394" y="699"/>
                      <a:pt x="374" y="919"/>
                    </a:cubicBezTo>
                    <a:cubicBezTo>
                      <a:pt x="304" y="1673"/>
                      <a:pt x="326" y="2419"/>
                      <a:pt x="68" y="3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12621013" y="2785380"/>
                <a:ext cx="115113" cy="504873"/>
              </a:xfrm>
              <a:custGeom>
                <a:avLst/>
                <a:gdLst/>
                <a:ahLst/>
                <a:cxnLst/>
                <a:rect l="l" t="t" r="r" b="b"/>
                <a:pathLst>
                  <a:path w="837" h="3671" extrusionOk="0">
                    <a:moveTo>
                      <a:pt x="276" y="3658"/>
                    </a:moveTo>
                    <a:cubicBezTo>
                      <a:pt x="649" y="2883"/>
                      <a:pt x="837" y="1887"/>
                      <a:pt x="726" y="1037"/>
                    </a:cubicBezTo>
                    <a:cubicBezTo>
                      <a:pt x="712" y="968"/>
                      <a:pt x="706" y="898"/>
                      <a:pt x="691" y="830"/>
                    </a:cubicBezTo>
                    <a:cubicBezTo>
                      <a:pt x="671" y="719"/>
                      <a:pt x="498" y="0"/>
                      <a:pt x="256" y="214"/>
                    </a:cubicBezTo>
                    <a:cubicBezTo>
                      <a:pt x="1" y="442"/>
                      <a:pt x="138" y="1009"/>
                      <a:pt x="180" y="1278"/>
                    </a:cubicBezTo>
                    <a:cubicBezTo>
                      <a:pt x="298" y="2046"/>
                      <a:pt x="442" y="2904"/>
                      <a:pt x="215" y="36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12666672" y="3663902"/>
                <a:ext cx="299540" cy="122677"/>
              </a:xfrm>
              <a:custGeom>
                <a:avLst/>
                <a:gdLst/>
                <a:ahLst/>
                <a:cxnLst/>
                <a:rect l="l" t="t" r="r" b="b"/>
                <a:pathLst>
                  <a:path w="2178" h="892" extrusionOk="0">
                    <a:moveTo>
                      <a:pt x="0" y="173"/>
                    </a:moveTo>
                    <a:cubicBezTo>
                      <a:pt x="490" y="1"/>
                      <a:pt x="1038" y="34"/>
                      <a:pt x="1494" y="270"/>
                    </a:cubicBezTo>
                    <a:cubicBezTo>
                      <a:pt x="1555" y="298"/>
                      <a:pt x="1590" y="318"/>
                      <a:pt x="1651" y="353"/>
                    </a:cubicBezTo>
                    <a:cubicBezTo>
                      <a:pt x="1734" y="401"/>
                      <a:pt x="2177" y="671"/>
                      <a:pt x="1950" y="789"/>
                    </a:cubicBezTo>
                    <a:cubicBezTo>
                      <a:pt x="1749" y="892"/>
                      <a:pt x="1486" y="713"/>
                      <a:pt x="1328" y="630"/>
                    </a:cubicBezTo>
                    <a:cubicBezTo>
                      <a:pt x="974" y="442"/>
                      <a:pt x="477" y="69"/>
                      <a:pt x="49"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12992750" y="3356804"/>
                <a:ext cx="274922" cy="68627"/>
              </a:xfrm>
              <a:custGeom>
                <a:avLst/>
                <a:gdLst/>
                <a:ahLst/>
                <a:cxnLst/>
                <a:rect l="l" t="t" r="r" b="b"/>
                <a:pathLst>
                  <a:path w="1999" h="499" extrusionOk="0">
                    <a:moveTo>
                      <a:pt x="492" y="201"/>
                    </a:moveTo>
                    <a:cubicBezTo>
                      <a:pt x="809" y="83"/>
                      <a:pt x="1204" y="0"/>
                      <a:pt x="1549" y="48"/>
                    </a:cubicBezTo>
                    <a:cubicBezTo>
                      <a:pt x="1673" y="62"/>
                      <a:pt x="1998" y="243"/>
                      <a:pt x="1791" y="380"/>
                    </a:cubicBezTo>
                    <a:cubicBezTo>
                      <a:pt x="1604" y="498"/>
                      <a:pt x="1335" y="409"/>
                      <a:pt x="1134" y="387"/>
                    </a:cubicBezTo>
                    <a:cubicBezTo>
                      <a:pt x="761" y="352"/>
                      <a:pt x="359" y="345"/>
                      <a:pt x="1" y="4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12443053" y="2923182"/>
                <a:ext cx="170400" cy="508861"/>
              </a:xfrm>
              <a:custGeom>
                <a:avLst/>
                <a:gdLst/>
                <a:ahLst/>
                <a:cxnLst/>
                <a:rect l="l" t="t" r="r" b="b"/>
                <a:pathLst>
                  <a:path w="1239" h="3700" extrusionOk="0">
                    <a:moveTo>
                      <a:pt x="1037" y="3699"/>
                    </a:moveTo>
                    <a:cubicBezTo>
                      <a:pt x="1238" y="2856"/>
                      <a:pt x="1238" y="1861"/>
                      <a:pt x="921" y="1044"/>
                    </a:cubicBezTo>
                    <a:cubicBezTo>
                      <a:pt x="893" y="968"/>
                      <a:pt x="858" y="885"/>
                      <a:pt x="817" y="809"/>
                    </a:cubicBezTo>
                    <a:cubicBezTo>
                      <a:pt x="782" y="732"/>
                      <a:pt x="367" y="1"/>
                      <a:pt x="181" y="284"/>
                    </a:cubicBezTo>
                    <a:cubicBezTo>
                      <a:pt x="0" y="560"/>
                      <a:pt x="208" y="1016"/>
                      <a:pt x="312" y="1287"/>
                    </a:cubicBezTo>
                    <a:cubicBezTo>
                      <a:pt x="596" y="1998"/>
                      <a:pt x="1046" y="2675"/>
                      <a:pt x="1087" y="3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12658008" y="3506984"/>
                <a:ext cx="191304" cy="184428"/>
              </a:xfrm>
              <a:custGeom>
                <a:avLst/>
                <a:gdLst/>
                <a:ahLst/>
                <a:cxnLst/>
                <a:rect l="l" t="t" r="r" b="b"/>
                <a:pathLst>
                  <a:path w="1391" h="1341" extrusionOk="0">
                    <a:moveTo>
                      <a:pt x="0" y="1341"/>
                    </a:moveTo>
                    <a:cubicBezTo>
                      <a:pt x="166" y="919"/>
                      <a:pt x="485" y="520"/>
                      <a:pt x="837" y="229"/>
                    </a:cubicBezTo>
                    <a:cubicBezTo>
                      <a:pt x="968" y="125"/>
                      <a:pt x="1134" y="28"/>
                      <a:pt x="1308" y="7"/>
                    </a:cubicBezTo>
                    <a:cubicBezTo>
                      <a:pt x="1315" y="7"/>
                      <a:pt x="1335" y="0"/>
                      <a:pt x="1341" y="7"/>
                    </a:cubicBezTo>
                    <a:cubicBezTo>
                      <a:pt x="1391" y="153"/>
                      <a:pt x="1175" y="312"/>
                      <a:pt x="1079" y="387"/>
                    </a:cubicBezTo>
                    <a:cubicBezTo>
                      <a:pt x="706" y="685"/>
                      <a:pt x="312" y="954"/>
                      <a:pt x="0" y="13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12567653" y="3575335"/>
                <a:ext cx="77292" cy="189379"/>
              </a:xfrm>
              <a:custGeom>
                <a:avLst/>
                <a:gdLst/>
                <a:ahLst/>
                <a:cxnLst/>
                <a:rect l="l" t="t" r="r" b="b"/>
                <a:pathLst>
                  <a:path w="562" h="1377" extrusionOk="0">
                    <a:moveTo>
                      <a:pt x="22" y="1377"/>
                    </a:moveTo>
                    <a:cubicBezTo>
                      <a:pt x="0" y="1038"/>
                      <a:pt x="35" y="693"/>
                      <a:pt x="181" y="374"/>
                    </a:cubicBezTo>
                    <a:cubicBezTo>
                      <a:pt x="194" y="346"/>
                      <a:pt x="360" y="1"/>
                      <a:pt x="430" y="132"/>
                    </a:cubicBezTo>
                    <a:cubicBezTo>
                      <a:pt x="561" y="374"/>
                      <a:pt x="140" y="1038"/>
                      <a:pt x="111" y="13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2829092" y="3547829"/>
                <a:ext cx="341625" cy="67665"/>
              </a:xfrm>
              <a:custGeom>
                <a:avLst/>
                <a:gdLst/>
                <a:ahLst/>
                <a:cxnLst/>
                <a:rect l="l" t="t" r="r" b="b"/>
                <a:pathLst>
                  <a:path w="2484" h="492" extrusionOk="0">
                    <a:moveTo>
                      <a:pt x="1" y="491"/>
                    </a:moveTo>
                    <a:cubicBezTo>
                      <a:pt x="603" y="291"/>
                      <a:pt x="1184" y="63"/>
                      <a:pt x="1826" y="0"/>
                    </a:cubicBezTo>
                    <a:cubicBezTo>
                      <a:pt x="1889" y="0"/>
                      <a:pt x="2483" y="28"/>
                      <a:pt x="2400" y="173"/>
                    </a:cubicBezTo>
                    <a:cubicBezTo>
                      <a:pt x="2304" y="347"/>
                      <a:pt x="2005" y="380"/>
                      <a:pt x="1826" y="388"/>
                    </a:cubicBezTo>
                    <a:cubicBezTo>
                      <a:pt x="1322" y="415"/>
                      <a:pt x="796" y="332"/>
                      <a:pt x="298" y="4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13121063" y="3230417"/>
                <a:ext cx="227337" cy="122677"/>
              </a:xfrm>
              <a:custGeom>
                <a:avLst/>
                <a:gdLst/>
                <a:ahLst/>
                <a:cxnLst/>
                <a:rect l="l" t="t" r="r" b="b"/>
                <a:pathLst>
                  <a:path w="1653" h="892" extrusionOk="0">
                    <a:moveTo>
                      <a:pt x="57" y="891"/>
                    </a:moveTo>
                    <a:cubicBezTo>
                      <a:pt x="208" y="850"/>
                      <a:pt x="354" y="788"/>
                      <a:pt x="505" y="753"/>
                    </a:cubicBezTo>
                    <a:cubicBezTo>
                      <a:pt x="803" y="677"/>
                      <a:pt x="1094" y="622"/>
                      <a:pt x="1356" y="456"/>
                    </a:cubicBezTo>
                    <a:cubicBezTo>
                      <a:pt x="1452" y="400"/>
                      <a:pt x="1550" y="324"/>
                      <a:pt x="1605" y="227"/>
                    </a:cubicBezTo>
                    <a:cubicBezTo>
                      <a:pt x="1625" y="193"/>
                      <a:pt x="1653" y="144"/>
                      <a:pt x="1611" y="110"/>
                    </a:cubicBezTo>
                    <a:cubicBezTo>
                      <a:pt x="1474" y="0"/>
                      <a:pt x="1225" y="138"/>
                      <a:pt x="1100" y="199"/>
                    </a:cubicBezTo>
                    <a:cubicBezTo>
                      <a:pt x="782" y="358"/>
                      <a:pt x="505" y="581"/>
                      <a:pt x="214" y="767"/>
                    </a:cubicBezTo>
                    <a:cubicBezTo>
                      <a:pt x="146" y="815"/>
                      <a:pt x="70" y="836"/>
                      <a:pt x="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13038409" y="3196173"/>
                <a:ext cx="155959" cy="198593"/>
              </a:xfrm>
              <a:custGeom>
                <a:avLst/>
                <a:gdLst/>
                <a:ahLst/>
                <a:cxnLst/>
                <a:rect l="l" t="t" r="r" b="b"/>
                <a:pathLst>
                  <a:path w="1134" h="1444" extrusionOk="0">
                    <a:moveTo>
                      <a:pt x="208" y="1293"/>
                    </a:moveTo>
                    <a:cubicBezTo>
                      <a:pt x="540" y="1133"/>
                      <a:pt x="843" y="808"/>
                      <a:pt x="1009" y="498"/>
                    </a:cubicBezTo>
                    <a:cubicBezTo>
                      <a:pt x="1072" y="387"/>
                      <a:pt x="1114" y="256"/>
                      <a:pt x="1121" y="125"/>
                    </a:cubicBezTo>
                    <a:cubicBezTo>
                      <a:pt x="1121" y="110"/>
                      <a:pt x="1134" y="0"/>
                      <a:pt x="1092" y="7"/>
                    </a:cubicBezTo>
                    <a:cubicBezTo>
                      <a:pt x="940" y="27"/>
                      <a:pt x="837" y="304"/>
                      <a:pt x="774" y="415"/>
                    </a:cubicBezTo>
                    <a:cubicBezTo>
                      <a:pt x="553" y="780"/>
                      <a:pt x="284" y="1120"/>
                      <a:pt x="1" y="144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12486787" y="2959214"/>
                <a:ext cx="115250" cy="427993"/>
              </a:xfrm>
              <a:custGeom>
                <a:avLst/>
                <a:gdLst/>
                <a:ahLst/>
                <a:cxnLst/>
                <a:rect l="l" t="t" r="r" b="b"/>
                <a:pathLst>
                  <a:path w="838" h="3112" extrusionOk="0">
                    <a:moveTo>
                      <a:pt x="754" y="3077"/>
                    </a:moveTo>
                    <a:cubicBezTo>
                      <a:pt x="761" y="3051"/>
                      <a:pt x="769" y="3029"/>
                      <a:pt x="769" y="3009"/>
                    </a:cubicBezTo>
                    <a:cubicBezTo>
                      <a:pt x="776" y="2808"/>
                      <a:pt x="734" y="2608"/>
                      <a:pt x="713" y="2413"/>
                    </a:cubicBezTo>
                    <a:cubicBezTo>
                      <a:pt x="699" y="2269"/>
                      <a:pt x="678" y="2123"/>
                      <a:pt x="645" y="1979"/>
                    </a:cubicBezTo>
                    <a:cubicBezTo>
                      <a:pt x="595" y="1778"/>
                      <a:pt x="534" y="1584"/>
                      <a:pt x="470" y="1383"/>
                    </a:cubicBezTo>
                    <a:cubicBezTo>
                      <a:pt x="381" y="1114"/>
                      <a:pt x="278" y="844"/>
                      <a:pt x="180" y="568"/>
                    </a:cubicBezTo>
                    <a:cubicBezTo>
                      <a:pt x="112" y="387"/>
                      <a:pt x="64" y="202"/>
                      <a:pt x="1" y="22"/>
                    </a:cubicBezTo>
                    <a:cubicBezTo>
                      <a:pt x="1" y="14"/>
                      <a:pt x="1" y="7"/>
                      <a:pt x="8" y="7"/>
                    </a:cubicBezTo>
                    <a:cubicBezTo>
                      <a:pt x="14" y="1"/>
                      <a:pt x="22" y="7"/>
                      <a:pt x="22" y="14"/>
                    </a:cubicBezTo>
                    <a:cubicBezTo>
                      <a:pt x="154" y="333"/>
                      <a:pt x="298" y="651"/>
                      <a:pt x="416" y="976"/>
                    </a:cubicBezTo>
                    <a:cubicBezTo>
                      <a:pt x="534" y="1300"/>
                      <a:pt x="623" y="1632"/>
                      <a:pt x="693" y="1972"/>
                    </a:cubicBezTo>
                    <a:cubicBezTo>
                      <a:pt x="769" y="2296"/>
                      <a:pt x="734" y="2636"/>
                      <a:pt x="802" y="2959"/>
                    </a:cubicBezTo>
                    <a:cubicBezTo>
                      <a:pt x="811" y="2994"/>
                      <a:pt x="824" y="3029"/>
                      <a:pt x="831" y="3064"/>
                    </a:cubicBezTo>
                    <a:cubicBezTo>
                      <a:pt x="837" y="3084"/>
                      <a:pt x="817" y="3105"/>
                      <a:pt x="796" y="3105"/>
                    </a:cubicBezTo>
                    <a:cubicBezTo>
                      <a:pt x="776" y="3112"/>
                      <a:pt x="754" y="3099"/>
                      <a:pt x="754" y="30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12655258" y="2819624"/>
                <a:ext cx="51436" cy="458387"/>
              </a:xfrm>
              <a:custGeom>
                <a:avLst/>
                <a:gdLst/>
                <a:ahLst/>
                <a:cxnLst/>
                <a:rect l="l" t="t" r="r" b="b"/>
                <a:pathLst>
                  <a:path w="374" h="3333" extrusionOk="0">
                    <a:moveTo>
                      <a:pt x="14" y="3269"/>
                    </a:moveTo>
                    <a:lnTo>
                      <a:pt x="151" y="2765"/>
                    </a:lnTo>
                    <a:cubicBezTo>
                      <a:pt x="215" y="2489"/>
                      <a:pt x="249" y="2219"/>
                      <a:pt x="263" y="1942"/>
                    </a:cubicBezTo>
                    <a:cubicBezTo>
                      <a:pt x="269" y="1673"/>
                      <a:pt x="263" y="1402"/>
                      <a:pt x="249" y="1112"/>
                    </a:cubicBezTo>
                    <a:lnTo>
                      <a:pt x="193" y="14"/>
                    </a:lnTo>
                    <a:cubicBezTo>
                      <a:pt x="193" y="7"/>
                      <a:pt x="200" y="0"/>
                      <a:pt x="208" y="0"/>
                    </a:cubicBezTo>
                    <a:cubicBezTo>
                      <a:pt x="215" y="0"/>
                      <a:pt x="221" y="0"/>
                      <a:pt x="221" y="7"/>
                    </a:cubicBezTo>
                    <a:cubicBezTo>
                      <a:pt x="263" y="186"/>
                      <a:pt x="298" y="374"/>
                      <a:pt x="311" y="559"/>
                    </a:cubicBezTo>
                    <a:cubicBezTo>
                      <a:pt x="332" y="747"/>
                      <a:pt x="339" y="926"/>
                      <a:pt x="346" y="1112"/>
                    </a:cubicBezTo>
                    <a:cubicBezTo>
                      <a:pt x="366" y="1396"/>
                      <a:pt x="374" y="1673"/>
                      <a:pt x="352" y="1950"/>
                    </a:cubicBezTo>
                    <a:cubicBezTo>
                      <a:pt x="339" y="2225"/>
                      <a:pt x="304" y="2503"/>
                      <a:pt x="234" y="2780"/>
                    </a:cubicBezTo>
                    <a:lnTo>
                      <a:pt x="83" y="3304"/>
                    </a:lnTo>
                    <a:cubicBezTo>
                      <a:pt x="75" y="3326"/>
                      <a:pt x="55" y="3332"/>
                      <a:pt x="34" y="3326"/>
                    </a:cubicBezTo>
                    <a:cubicBezTo>
                      <a:pt x="14" y="3311"/>
                      <a:pt x="0" y="3291"/>
                      <a:pt x="14" y="3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12776832" y="2737658"/>
                <a:ext cx="86644" cy="388110"/>
              </a:xfrm>
              <a:custGeom>
                <a:avLst/>
                <a:gdLst/>
                <a:ahLst/>
                <a:cxnLst/>
                <a:rect l="l" t="t" r="r" b="b"/>
                <a:pathLst>
                  <a:path w="630" h="2822" extrusionOk="0">
                    <a:moveTo>
                      <a:pt x="8" y="2767"/>
                    </a:moveTo>
                    <a:cubicBezTo>
                      <a:pt x="145" y="2413"/>
                      <a:pt x="250" y="2048"/>
                      <a:pt x="339" y="1681"/>
                    </a:cubicBezTo>
                    <a:cubicBezTo>
                      <a:pt x="477" y="1127"/>
                      <a:pt x="575" y="568"/>
                      <a:pt x="610" y="7"/>
                    </a:cubicBezTo>
                    <a:cubicBezTo>
                      <a:pt x="610" y="1"/>
                      <a:pt x="617" y="1"/>
                      <a:pt x="623" y="1"/>
                    </a:cubicBezTo>
                    <a:cubicBezTo>
                      <a:pt x="630" y="1"/>
                      <a:pt x="630" y="1"/>
                      <a:pt x="630" y="7"/>
                    </a:cubicBezTo>
                    <a:cubicBezTo>
                      <a:pt x="623" y="478"/>
                      <a:pt x="595" y="955"/>
                      <a:pt x="505" y="1426"/>
                    </a:cubicBezTo>
                    <a:cubicBezTo>
                      <a:pt x="416" y="1896"/>
                      <a:pt x="263" y="2352"/>
                      <a:pt x="84" y="2795"/>
                    </a:cubicBezTo>
                    <a:cubicBezTo>
                      <a:pt x="77" y="2808"/>
                      <a:pt x="56" y="2821"/>
                      <a:pt x="36" y="2815"/>
                    </a:cubicBezTo>
                    <a:cubicBezTo>
                      <a:pt x="14" y="2808"/>
                      <a:pt x="1" y="2787"/>
                      <a:pt x="8" y="27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12905145" y="2704376"/>
                <a:ext cx="161873" cy="298853"/>
              </a:xfrm>
              <a:custGeom>
                <a:avLst/>
                <a:gdLst/>
                <a:ahLst/>
                <a:cxnLst/>
                <a:rect l="l" t="t" r="r" b="b"/>
                <a:pathLst>
                  <a:path w="1177" h="2173" extrusionOk="0">
                    <a:moveTo>
                      <a:pt x="9" y="2116"/>
                    </a:moveTo>
                    <a:lnTo>
                      <a:pt x="1114" y="22"/>
                    </a:lnTo>
                    <a:cubicBezTo>
                      <a:pt x="1121" y="9"/>
                      <a:pt x="1142" y="0"/>
                      <a:pt x="1155" y="9"/>
                    </a:cubicBezTo>
                    <a:cubicBezTo>
                      <a:pt x="1170" y="15"/>
                      <a:pt x="1177" y="35"/>
                      <a:pt x="1170" y="50"/>
                    </a:cubicBezTo>
                    <a:cubicBezTo>
                      <a:pt x="1107" y="194"/>
                      <a:pt x="1046" y="340"/>
                      <a:pt x="976" y="478"/>
                    </a:cubicBezTo>
                    <a:cubicBezTo>
                      <a:pt x="699" y="1046"/>
                      <a:pt x="382" y="1592"/>
                      <a:pt x="83" y="2151"/>
                    </a:cubicBezTo>
                    <a:cubicBezTo>
                      <a:pt x="70" y="2166"/>
                      <a:pt x="50" y="2172"/>
                      <a:pt x="29" y="2166"/>
                    </a:cubicBezTo>
                    <a:cubicBezTo>
                      <a:pt x="9" y="2157"/>
                      <a:pt x="0" y="2131"/>
                      <a:pt x="9" y="21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13034558" y="2774928"/>
                <a:ext cx="346301" cy="151145"/>
              </a:xfrm>
              <a:custGeom>
                <a:avLst/>
                <a:gdLst/>
                <a:ahLst/>
                <a:cxnLst/>
                <a:rect l="l" t="t" r="r" b="b"/>
                <a:pathLst>
                  <a:path w="2518" h="1099" extrusionOk="0">
                    <a:moveTo>
                      <a:pt x="22" y="1022"/>
                    </a:moveTo>
                    <a:cubicBezTo>
                      <a:pt x="55" y="1016"/>
                      <a:pt x="83" y="1009"/>
                      <a:pt x="111" y="996"/>
                    </a:cubicBezTo>
                    <a:cubicBezTo>
                      <a:pt x="367" y="878"/>
                      <a:pt x="581" y="690"/>
                      <a:pt x="830" y="566"/>
                    </a:cubicBezTo>
                    <a:cubicBezTo>
                      <a:pt x="1085" y="450"/>
                      <a:pt x="1363" y="339"/>
                      <a:pt x="1640" y="242"/>
                    </a:cubicBezTo>
                    <a:cubicBezTo>
                      <a:pt x="1922" y="151"/>
                      <a:pt x="2206" y="76"/>
                      <a:pt x="2483" y="0"/>
                    </a:cubicBezTo>
                    <a:cubicBezTo>
                      <a:pt x="2496" y="0"/>
                      <a:pt x="2511" y="7"/>
                      <a:pt x="2511" y="20"/>
                    </a:cubicBezTo>
                    <a:cubicBezTo>
                      <a:pt x="2518" y="27"/>
                      <a:pt x="2511" y="42"/>
                      <a:pt x="2496" y="48"/>
                    </a:cubicBezTo>
                    <a:cubicBezTo>
                      <a:pt x="2171" y="151"/>
                      <a:pt x="1839" y="269"/>
                      <a:pt x="1515" y="400"/>
                    </a:cubicBezTo>
                    <a:cubicBezTo>
                      <a:pt x="1300" y="483"/>
                      <a:pt x="1085" y="566"/>
                      <a:pt x="878" y="664"/>
                    </a:cubicBezTo>
                    <a:lnTo>
                      <a:pt x="63" y="1092"/>
                    </a:lnTo>
                    <a:cubicBezTo>
                      <a:pt x="42" y="1098"/>
                      <a:pt x="22" y="1092"/>
                      <a:pt x="7" y="1072"/>
                    </a:cubicBezTo>
                    <a:cubicBezTo>
                      <a:pt x="0" y="1057"/>
                      <a:pt x="7" y="1030"/>
                      <a:pt x="22" y="1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12940489" y="2975442"/>
                <a:ext cx="307104" cy="31357"/>
              </a:xfrm>
              <a:custGeom>
                <a:avLst/>
                <a:gdLst/>
                <a:ahLst/>
                <a:cxnLst/>
                <a:rect l="l" t="t" r="r" b="b"/>
                <a:pathLst>
                  <a:path w="2233" h="228" extrusionOk="0">
                    <a:moveTo>
                      <a:pt x="34" y="145"/>
                    </a:moveTo>
                    <a:cubicBezTo>
                      <a:pt x="311" y="70"/>
                      <a:pt x="581" y="20"/>
                      <a:pt x="850" y="7"/>
                    </a:cubicBezTo>
                    <a:cubicBezTo>
                      <a:pt x="1121" y="1"/>
                      <a:pt x="1396" y="20"/>
                      <a:pt x="1680" y="62"/>
                    </a:cubicBezTo>
                    <a:lnTo>
                      <a:pt x="2213" y="173"/>
                    </a:lnTo>
                    <a:cubicBezTo>
                      <a:pt x="2226" y="173"/>
                      <a:pt x="2232" y="186"/>
                      <a:pt x="2232" y="201"/>
                    </a:cubicBezTo>
                    <a:cubicBezTo>
                      <a:pt x="2226" y="215"/>
                      <a:pt x="2213" y="221"/>
                      <a:pt x="2199" y="215"/>
                    </a:cubicBezTo>
                    <a:lnTo>
                      <a:pt x="1673" y="138"/>
                    </a:lnTo>
                    <a:cubicBezTo>
                      <a:pt x="1390" y="112"/>
                      <a:pt x="1121" y="103"/>
                      <a:pt x="857" y="112"/>
                    </a:cubicBezTo>
                    <a:cubicBezTo>
                      <a:pt x="588" y="125"/>
                      <a:pt x="324" y="153"/>
                      <a:pt x="55" y="221"/>
                    </a:cubicBezTo>
                    <a:cubicBezTo>
                      <a:pt x="34" y="228"/>
                      <a:pt x="7" y="215"/>
                      <a:pt x="7" y="195"/>
                    </a:cubicBezTo>
                    <a:cubicBezTo>
                      <a:pt x="1" y="173"/>
                      <a:pt x="7" y="153"/>
                      <a:pt x="34"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12821666" y="3073361"/>
                <a:ext cx="337636" cy="37271"/>
              </a:xfrm>
              <a:custGeom>
                <a:avLst/>
                <a:gdLst/>
                <a:ahLst/>
                <a:cxnLst/>
                <a:rect l="l" t="t" r="r" b="b"/>
                <a:pathLst>
                  <a:path w="2455" h="271" extrusionOk="0">
                    <a:moveTo>
                      <a:pt x="35" y="195"/>
                    </a:moveTo>
                    <a:cubicBezTo>
                      <a:pt x="269" y="118"/>
                      <a:pt x="533" y="63"/>
                      <a:pt x="788" y="35"/>
                    </a:cubicBezTo>
                    <a:cubicBezTo>
                      <a:pt x="1050" y="0"/>
                      <a:pt x="1313" y="0"/>
                      <a:pt x="1570" y="29"/>
                    </a:cubicBezTo>
                    <a:cubicBezTo>
                      <a:pt x="1777" y="49"/>
                      <a:pt x="1985" y="83"/>
                      <a:pt x="2184" y="138"/>
                    </a:cubicBezTo>
                    <a:cubicBezTo>
                      <a:pt x="2267" y="160"/>
                      <a:pt x="2350" y="188"/>
                      <a:pt x="2441" y="208"/>
                    </a:cubicBezTo>
                    <a:cubicBezTo>
                      <a:pt x="2448" y="208"/>
                      <a:pt x="2454" y="221"/>
                      <a:pt x="2454" y="229"/>
                    </a:cubicBezTo>
                    <a:cubicBezTo>
                      <a:pt x="2448" y="243"/>
                      <a:pt x="2441" y="249"/>
                      <a:pt x="2433" y="243"/>
                    </a:cubicBezTo>
                    <a:lnTo>
                      <a:pt x="1555" y="112"/>
                    </a:lnTo>
                    <a:cubicBezTo>
                      <a:pt x="1313" y="83"/>
                      <a:pt x="1050" y="83"/>
                      <a:pt x="802" y="112"/>
                    </a:cubicBezTo>
                    <a:cubicBezTo>
                      <a:pt x="546" y="138"/>
                      <a:pt x="291" y="188"/>
                      <a:pt x="62" y="263"/>
                    </a:cubicBezTo>
                    <a:cubicBezTo>
                      <a:pt x="42" y="271"/>
                      <a:pt x="13" y="263"/>
                      <a:pt x="7" y="243"/>
                    </a:cubicBezTo>
                    <a:cubicBezTo>
                      <a:pt x="0" y="221"/>
                      <a:pt x="13" y="201"/>
                      <a:pt x="35" y="1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12718933" y="3165504"/>
                <a:ext cx="319620" cy="62989"/>
              </a:xfrm>
              <a:custGeom>
                <a:avLst/>
                <a:gdLst/>
                <a:ahLst/>
                <a:cxnLst/>
                <a:rect l="l" t="t" r="r" b="b"/>
                <a:pathLst>
                  <a:path w="2324" h="458" extrusionOk="0">
                    <a:moveTo>
                      <a:pt x="20" y="389"/>
                    </a:moveTo>
                    <a:cubicBezTo>
                      <a:pt x="90" y="339"/>
                      <a:pt x="166" y="298"/>
                      <a:pt x="249" y="265"/>
                    </a:cubicBezTo>
                    <a:cubicBezTo>
                      <a:pt x="367" y="223"/>
                      <a:pt x="492" y="188"/>
                      <a:pt x="608" y="147"/>
                    </a:cubicBezTo>
                    <a:cubicBezTo>
                      <a:pt x="885" y="64"/>
                      <a:pt x="1169" y="22"/>
                      <a:pt x="1452" y="16"/>
                    </a:cubicBezTo>
                    <a:cubicBezTo>
                      <a:pt x="1736" y="1"/>
                      <a:pt x="2018" y="29"/>
                      <a:pt x="2302" y="64"/>
                    </a:cubicBezTo>
                    <a:cubicBezTo>
                      <a:pt x="2317" y="64"/>
                      <a:pt x="2324" y="70"/>
                      <a:pt x="2324" y="84"/>
                    </a:cubicBezTo>
                    <a:cubicBezTo>
                      <a:pt x="2324" y="99"/>
                      <a:pt x="2309" y="105"/>
                      <a:pt x="2295" y="105"/>
                    </a:cubicBezTo>
                    <a:cubicBezTo>
                      <a:pt x="1963" y="77"/>
                      <a:pt x="1625" y="77"/>
                      <a:pt x="1286" y="105"/>
                    </a:cubicBezTo>
                    <a:cubicBezTo>
                      <a:pt x="1072" y="125"/>
                      <a:pt x="850" y="160"/>
                      <a:pt x="636" y="230"/>
                    </a:cubicBezTo>
                    <a:cubicBezTo>
                      <a:pt x="518" y="265"/>
                      <a:pt x="394" y="291"/>
                      <a:pt x="284" y="339"/>
                    </a:cubicBezTo>
                    <a:cubicBezTo>
                      <a:pt x="208" y="368"/>
                      <a:pt x="138" y="402"/>
                      <a:pt x="68" y="450"/>
                    </a:cubicBezTo>
                    <a:cubicBezTo>
                      <a:pt x="49" y="457"/>
                      <a:pt x="27" y="457"/>
                      <a:pt x="14" y="437"/>
                    </a:cubicBezTo>
                    <a:cubicBezTo>
                      <a:pt x="0" y="422"/>
                      <a:pt x="7" y="402"/>
                      <a:pt x="20" y="3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13040197" y="3219002"/>
                <a:ext cx="141931" cy="172188"/>
              </a:xfrm>
              <a:custGeom>
                <a:avLst/>
                <a:gdLst/>
                <a:ahLst/>
                <a:cxnLst/>
                <a:rect l="l" t="t" r="r" b="b"/>
                <a:pathLst>
                  <a:path w="1032" h="1252" extrusionOk="0">
                    <a:moveTo>
                      <a:pt x="1031" y="48"/>
                    </a:moveTo>
                    <a:cubicBezTo>
                      <a:pt x="1010" y="144"/>
                      <a:pt x="976" y="241"/>
                      <a:pt x="920" y="332"/>
                    </a:cubicBezTo>
                    <a:cubicBezTo>
                      <a:pt x="852" y="456"/>
                      <a:pt x="747" y="573"/>
                      <a:pt x="651" y="684"/>
                    </a:cubicBezTo>
                    <a:cubicBezTo>
                      <a:pt x="553" y="788"/>
                      <a:pt x="457" y="891"/>
                      <a:pt x="354" y="981"/>
                    </a:cubicBezTo>
                    <a:cubicBezTo>
                      <a:pt x="250" y="1079"/>
                      <a:pt x="139" y="1162"/>
                      <a:pt x="22" y="1245"/>
                    </a:cubicBezTo>
                    <a:cubicBezTo>
                      <a:pt x="14" y="1251"/>
                      <a:pt x="7" y="1251"/>
                      <a:pt x="1" y="1245"/>
                    </a:cubicBezTo>
                    <a:cubicBezTo>
                      <a:pt x="1" y="1236"/>
                      <a:pt x="1" y="1236"/>
                      <a:pt x="7" y="1230"/>
                    </a:cubicBezTo>
                    <a:lnTo>
                      <a:pt x="582" y="629"/>
                    </a:lnTo>
                    <a:cubicBezTo>
                      <a:pt x="678" y="518"/>
                      <a:pt x="776" y="407"/>
                      <a:pt x="844" y="290"/>
                    </a:cubicBezTo>
                    <a:cubicBezTo>
                      <a:pt x="893" y="207"/>
                      <a:pt x="935" y="125"/>
                      <a:pt x="948" y="33"/>
                    </a:cubicBezTo>
                    <a:cubicBezTo>
                      <a:pt x="955" y="13"/>
                      <a:pt x="976" y="0"/>
                      <a:pt x="996" y="0"/>
                    </a:cubicBezTo>
                    <a:cubicBezTo>
                      <a:pt x="1018" y="7"/>
                      <a:pt x="1031" y="27"/>
                      <a:pt x="103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13075404" y="3268237"/>
                <a:ext cx="231325" cy="107686"/>
              </a:xfrm>
              <a:custGeom>
                <a:avLst/>
                <a:gdLst/>
                <a:ahLst/>
                <a:cxnLst/>
                <a:rect l="l" t="t" r="r" b="b"/>
                <a:pathLst>
                  <a:path w="1682" h="783" extrusionOk="0">
                    <a:moveTo>
                      <a:pt x="35" y="699"/>
                    </a:moveTo>
                    <a:cubicBezTo>
                      <a:pt x="83" y="699"/>
                      <a:pt x="125" y="686"/>
                      <a:pt x="166" y="671"/>
                    </a:cubicBezTo>
                    <a:cubicBezTo>
                      <a:pt x="271" y="638"/>
                      <a:pt x="367" y="581"/>
                      <a:pt x="463" y="533"/>
                    </a:cubicBezTo>
                    <a:lnTo>
                      <a:pt x="1653" y="0"/>
                    </a:lnTo>
                    <a:cubicBezTo>
                      <a:pt x="1666" y="0"/>
                      <a:pt x="1675" y="0"/>
                      <a:pt x="1681" y="7"/>
                    </a:cubicBezTo>
                    <a:cubicBezTo>
                      <a:pt x="1681" y="22"/>
                      <a:pt x="1681" y="29"/>
                      <a:pt x="1666" y="29"/>
                    </a:cubicBezTo>
                    <a:lnTo>
                      <a:pt x="505" y="616"/>
                    </a:lnTo>
                    <a:lnTo>
                      <a:pt x="48" y="775"/>
                    </a:lnTo>
                    <a:cubicBezTo>
                      <a:pt x="29" y="782"/>
                      <a:pt x="7" y="769"/>
                      <a:pt x="0" y="747"/>
                    </a:cubicBezTo>
                    <a:cubicBezTo>
                      <a:pt x="0" y="727"/>
                      <a:pt x="15" y="706"/>
                      <a:pt x="35" y="6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3024931" y="3371795"/>
                <a:ext cx="188416" cy="34382"/>
              </a:xfrm>
              <a:custGeom>
                <a:avLst/>
                <a:gdLst/>
                <a:ahLst/>
                <a:cxnLst/>
                <a:rect l="l" t="t" r="r" b="b"/>
                <a:pathLst>
                  <a:path w="1370" h="250" extrusionOk="0">
                    <a:moveTo>
                      <a:pt x="35" y="175"/>
                    </a:moveTo>
                    <a:cubicBezTo>
                      <a:pt x="208" y="119"/>
                      <a:pt x="382" y="64"/>
                      <a:pt x="561" y="36"/>
                    </a:cubicBezTo>
                    <a:cubicBezTo>
                      <a:pt x="686" y="9"/>
                      <a:pt x="810" y="1"/>
                      <a:pt x="935" y="9"/>
                    </a:cubicBezTo>
                    <a:lnTo>
                      <a:pt x="1356" y="134"/>
                    </a:lnTo>
                    <a:cubicBezTo>
                      <a:pt x="1370" y="134"/>
                      <a:pt x="1370" y="147"/>
                      <a:pt x="1370" y="153"/>
                    </a:cubicBezTo>
                    <a:cubicBezTo>
                      <a:pt x="1363" y="167"/>
                      <a:pt x="1356" y="167"/>
                      <a:pt x="1350" y="167"/>
                    </a:cubicBezTo>
                    <a:lnTo>
                      <a:pt x="928" y="112"/>
                    </a:lnTo>
                    <a:cubicBezTo>
                      <a:pt x="810" y="105"/>
                      <a:pt x="693" y="112"/>
                      <a:pt x="581" y="134"/>
                    </a:cubicBezTo>
                    <a:cubicBezTo>
                      <a:pt x="402" y="160"/>
                      <a:pt x="230" y="202"/>
                      <a:pt x="57" y="243"/>
                    </a:cubicBezTo>
                    <a:cubicBezTo>
                      <a:pt x="35" y="250"/>
                      <a:pt x="16" y="236"/>
                      <a:pt x="9" y="217"/>
                    </a:cubicBezTo>
                    <a:cubicBezTo>
                      <a:pt x="1" y="195"/>
                      <a:pt x="16" y="175"/>
                      <a:pt x="35" y="1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12674236" y="3542053"/>
                <a:ext cx="118138" cy="137943"/>
              </a:xfrm>
              <a:custGeom>
                <a:avLst/>
                <a:gdLst/>
                <a:ahLst/>
                <a:cxnLst/>
                <a:rect l="l" t="t" r="r" b="b"/>
                <a:pathLst>
                  <a:path w="859" h="1003" extrusionOk="0">
                    <a:moveTo>
                      <a:pt x="7" y="948"/>
                    </a:moveTo>
                    <a:cubicBezTo>
                      <a:pt x="35" y="865"/>
                      <a:pt x="77" y="789"/>
                      <a:pt x="125" y="721"/>
                    </a:cubicBezTo>
                    <a:cubicBezTo>
                      <a:pt x="201" y="616"/>
                      <a:pt x="284" y="520"/>
                      <a:pt x="374" y="422"/>
                    </a:cubicBezTo>
                    <a:lnTo>
                      <a:pt x="817" y="7"/>
                    </a:lnTo>
                    <a:cubicBezTo>
                      <a:pt x="823" y="1"/>
                      <a:pt x="837" y="1"/>
                      <a:pt x="843" y="7"/>
                    </a:cubicBezTo>
                    <a:cubicBezTo>
                      <a:pt x="858" y="22"/>
                      <a:pt x="858" y="36"/>
                      <a:pt x="843" y="42"/>
                    </a:cubicBezTo>
                    <a:lnTo>
                      <a:pt x="422" y="464"/>
                    </a:lnTo>
                    <a:cubicBezTo>
                      <a:pt x="339" y="562"/>
                      <a:pt x="256" y="651"/>
                      <a:pt x="186" y="754"/>
                    </a:cubicBezTo>
                    <a:cubicBezTo>
                      <a:pt x="145" y="824"/>
                      <a:pt x="111" y="893"/>
                      <a:pt x="83" y="970"/>
                    </a:cubicBezTo>
                    <a:cubicBezTo>
                      <a:pt x="77" y="990"/>
                      <a:pt x="48" y="1003"/>
                      <a:pt x="28" y="996"/>
                    </a:cubicBezTo>
                    <a:cubicBezTo>
                      <a:pt x="7" y="990"/>
                      <a:pt x="0" y="970"/>
                      <a:pt x="7" y="9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12578105" y="3605728"/>
                <a:ext cx="48823" cy="150595"/>
              </a:xfrm>
              <a:custGeom>
                <a:avLst/>
                <a:gdLst/>
                <a:ahLst/>
                <a:cxnLst/>
                <a:rect l="l" t="t" r="r" b="b"/>
                <a:pathLst>
                  <a:path w="355" h="1095" extrusionOk="0">
                    <a:moveTo>
                      <a:pt x="35" y="1059"/>
                    </a:moveTo>
                    <a:cubicBezTo>
                      <a:pt x="1" y="913"/>
                      <a:pt x="14" y="769"/>
                      <a:pt x="49" y="616"/>
                    </a:cubicBezTo>
                    <a:cubicBezTo>
                      <a:pt x="105" y="402"/>
                      <a:pt x="208" y="195"/>
                      <a:pt x="304" y="16"/>
                    </a:cubicBezTo>
                    <a:cubicBezTo>
                      <a:pt x="304" y="1"/>
                      <a:pt x="326" y="1"/>
                      <a:pt x="333" y="9"/>
                    </a:cubicBezTo>
                    <a:cubicBezTo>
                      <a:pt x="346" y="9"/>
                      <a:pt x="354" y="22"/>
                      <a:pt x="346" y="35"/>
                    </a:cubicBezTo>
                    <a:cubicBezTo>
                      <a:pt x="263" y="216"/>
                      <a:pt x="167" y="424"/>
                      <a:pt x="118" y="631"/>
                    </a:cubicBezTo>
                    <a:cubicBezTo>
                      <a:pt x="90" y="769"/>
                      <a:pt x="77" y="907"/>
                      <a:pt x="112" y="1046"/>
                    </a:cubicBezTo>
                    <a:cubicBezTo>
                      <a:pt x="118" y="1066"/>
                      <a:pt x="105" y="1079"/>
                      <a:pt x="84" y="1088"/>
                    </a:cubicBezTo>
                    <a:cubicBezTo>
                      <a:pt x="64" y="1094"/>
                      <a:pt x="35" y="1079"/>
                      <a:pt x="35" y="10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12870900" y="3571484"/>
                <a:ext cx="237927" cy="35483"/>
              </a:xfrm>
              <a:custGeom>
                <a:avLst/>
                <a:gdLst/>
                <a:ahLst/>
                <a:cxnLst/>
                <a:rect l="l" t="t" r="r" b="b"/>
                <a:pathLst>
                  <a:path w="1730" h="258" extrusionOk="0">
                    <a:moveTo>
                      <a:pt x="35" y="182"/>
                    </a:moveTo>
                    <a:cubicBezTo>
                      <a:pt x="64" y="182"/>
                      <a:pt x="92" y="182"/>
                      <a:pt x="118" y="175"/>
                    </a:cubicBezTo>
                    <a:cubicBezTo>
                      <a:pt x="374" y="140"/>
                      <a:pt x="616" y="57"/>
                      <a:pt x="865" y="29"/>
                    </a:cubicBezTo>
                    <a:cubicBezTo>
                      <a:pt x="1149" y="1"/>
                      <a:pt x="1433" y="9"/>
                      <a:pt x="1710" y="1"/>
                    </a:cubicBezTo>
                    <a:cubicBezTo>
                      <a:pt x="1723" y="1"/>
                      <a:pt x="1730" y="9"/>
                      <a:pt x="1730" y="22"/>
                    </a:cubicBezTo>
                    <a:cubicBezTo>
                      <a:pt x="1730" y="29"/>
                      <a:pt x="1723" y="42"/>
                      <a:pt x="1710" y="42"/>
                    </a:cubicBezTo>
                    <a:cubicBezTo>
                      <a:pt x="1321" y="57"/>
                      <a:pt x="928" y="70"/>
                      <a:pt x="540" y="140"/>
                    </a:cubicBezTo>
                    <a:cubicBezTo>
                      <a:pt x="374" y="167"/>
                      <a:pt x="216" y="202"/>
                      <a:pt x="57" y="250"/>
                    </a:cubicBezTo>
                    <a:cubicBezTo>
                      <a:pt x="35" y="258"/>
                      <a:pt x="15" y="250"/>
                      <a:pt x="9" y="230"/>
                    </a:cubicBezTo>
                    <a:cubicBezTo>
                      <a:pt x="1" y="208"/>
                      <a:pt x="15" y="188"/>
                      <a:pt x="35"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12697066" y="3669678"/>
                <a:ext cx="189241" cy="72203"/>
              </a:xfrm>
              <a:custGeom>
                <a:avLst/>
                <a:gdLst/>
                <a:ahLst/>
                <a:cxnLst/>
                <a:rect l="l" t="t" r="r" b="b"/>
                <a:pathLst>
                  <a:path w="1376" h="525" extrusionOk="0">
                    <a:moveTo>
                      <a:pt x="48" y="0"/>
                    </a:moveTo>
                    <a:cubicBezTo>
                      <a:pt x="214" y="14"/>
                      <a:pt x="393" y="33"/>
                      <a:pt x="559" y="75"/>
                    </a:cubicBezTo>
                    <a:cubicBezTo>
                      <a:pt x="677" y="96"/>
                      <a:pt x="795" y="131"/>
                      <a:pt x="891" y="179"/>
                    </a:cubicBezTo>
                    <a:lnTo>
                      <a:pt x="1362" y="476"/>
                    </a:lnTo>
                    <a:cubicBezTo>
                      <a:pt x="1376" y="483"/>
                      <a:pt x="1376" y="498"/>
                      <a:pt x="1369" y="511"/>
                    </a:cubicBezTo>
                    <a:cubicBezTo>
                      <a:pt x="1362" y="518"/>
                      <a:pt x="1348" y="525"/>
                      <a:pt x="1334" y="518"/>
                    </a:cubicBezTo>
                    <a:lnTo>
                      <a:pt x="850" y="269"/>
                    </a:lnTo>
                    <a:cubicBezTo>
                      <a:pt x="753" y="228"/>
                      <a:pt x="642" y="193"/>
                      <a:pt x="539" y="166"/>
                    </a:cubicBezTo>
                    <a:cubicBezTo>
                      <a:pt x="373" y="125"/>
                      <a:pt x="201" y="96"/>
                      <a:pt x="42" y="75"/>
                    </a:cubicBezTo>
                    <a:cubicBezTo>
                      <a:pt x="20" y="75"/>
                      <a:pt x="0" y="55"/>
                      <a:pt x="7" y="33"/>
                    </a:cubicBezTo>
                    <a:cubicBezTo>
                      <a:pt x="7" y="14"/>
                      <a:pt x="28"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12430676" y="3255034"/>
                <a:ext cx="112500" cy="324433"/>
              </a:xfrm>
              <a:custGeom>
                <a:avLst/>
                <a:gdLst/>
                <a:ahLst/>
                <a:cxnLst/>
                <a:rect l="l" t="t" r="r" b="b"/>
                <a:pathLst>
                  <a:path w="818" h="2359" extrusionOk="0">
                    <a:moveTo>
                      <a:pt x="734" y="2323"/>
                    </a:moveTo>
                    <a:cubicBezTo>
                      <a:pt x="699" y="2011"/>
                      <a:pt x="679" y="1688"/>
                      <a:pt x="616" y="1369"/>
                    </a:cubicBezTo>
                    <a:cubicBezTo>
                      <a:pt x="581" y="1155"/>
                      <a:pt x="527" y="948"/>
                      <a:pt x="444" y="754"/>
                    </a:cubicBezTo>
                    <a:lnTo>
                      <a:pt x="7" y="14"/>
                    </a:lnTo>
                    <a:cubicBezTo>
                      <a:pt x="1" y="14"/>
                      <a:pt x="7" y="7"/>
                      <a:pt x="7" y="0"/>
                    </a:cubicBezTo>
                    <a:cubicBezTo>
                      <a:pt x="16" y="0"/>
                      <a:pt x="22" y="0"/>
                      <a:pt x="29" y="7"/>
                    </a:cubicBezTo>
                    <a:cubicBezTo>
                      <a:pt x="125" y="145"/>
                      <a:pt x="236" y="284"/>
                      <a:pt x="326" y="428"/>
                    </a:cubicBezTo>
                    <a:cubicBezTo>
                      <a:pt x="396" y="526"/>
                      <a:pt x="450" y="629"/>
                      <a:pt x="492" y="734"/>
                    </a:cubicBezTo>
                    <a:cubicBezTo>
                      <a:pt x="575" y="933"/>
                      <a:pt x="623" y="1149"/>
                      <a:pt x="664" y="1363"/>
                    </a:cubicBezTo>
                    <a:cubicBezTo>
                      <a:pt x="727" y="1679"/>
                      <a:pt x="769" y="2005"/>
                      <a:pt x="817" y="2317"/>
                    </a:cubicBezTo>
                    <a:cubicBezTo>
                      <a:pt x="817" y="2337"/>
                      <a:pt x="804" y="2352"/>
                      <a:pt x="782" y="2358"/>
                    </a:cubicBezTo>
                    <a:cubicBezTo>
                      <a:pt x="762" y="2358"/>
                      <a:pt x="741" y="2343"/>
                      <a:pt x="734" y="2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12351735" y="3450735"/>
                <a:ext cx="162010" cy="251267"/>
              </a:xfrm>
              <a:custGeom>
                <a:avLst/>
                <a:gdLst/>
                <a:ahLst/>
                <a:cxnLst/>
                <a:rect l="l" t="t" r="r" b="b"/>
                <a:pathLst>
                  <a:path w="1178" h="1827" extrusionOk="0">
                    <a:moveTo>
                      <a:pt x="1155" y="1737"/>
                    </a:moveTo>
                    <a:cubicBezTo>
                      <a:pt x="1162" y="1743"/>
                      <a:pt x="1170" y="1750"/>
                      <a:pt x="1162" y="1765"/>
                    </a:cubicBezTo>
                    <a:cubicBezTo>
                      <a:pt x="1177" y="1800"/>
                      <a:pt x="1107" y="1826"/>
                      <a:pt x="1038" y="1758"/>
                    </a:cubicBezTo>
                    <a:cubicBezTo>
                      <a:pt x="990" y="1708"/>
                      <a:pt x="948" y="1599"/>
                      <a:pt x="935" y="1577"/>
                    </a:cubicBezTo>
                    <a:lnTo>
                      <a:pt x="756" y="1211"/>
                    </a:lnTo>
                    <a:lnTo>
                      <a:pt x="354" y="416"/>
                    </a:lnTo>
                    <a:lnTo>
                      <a:pt x="9" y="23"/>
                    </a:lnTo>
                    <a:cubicBezTo>
                      <a:pt x="1" y="23"/>
                      <a:pt x="1" y="16"/>
                      <a:pt x="9" y="8"/>
                    </a:cubicBezTo>
                    <a:cubicBezTo>
                      <a:pt x="16" y="1"/>
                      <a:pt x="22" y="8"/>
                      <a:pt x="22" y="8"/>
                    </a:cubicBezTo>
                    <a:lnTo>
                      <a:pt x="402" y="389"/>
                    </a:lnTo>
                    <a:lnTo>
                      <a:pt x="872" y="1149"/>
                    </a:lnTo>
                    <a:lnTo>
                      <a:pt x="1079" y="1523"/>
                    </a:lnTo>
                    <a:cubicBezTo>
                      <a:pt x="1079" y="1536"/>
                      <a:pt x="1142" y="1634"/>
                      <a:pt x="1155" y="1695"/>
                    </a:cubicBezTo>
                    <a:cubicBezTo>
                      <a:pt x="1162" y="1708"/>
                      <a:pt x="1155" y="1723"/>
                      <a:pt x="1155" y="17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12282421" y="3642035"/>
                <a:ext cx="216885" cy="257731"/>
              </a:xfrm>
              <a:custGeom>
                <a:avLst/>
                <a:gdLst/>
                <a:ahLst/>
                <a:cxnLst/>
                <a:rect l="l" t="t" r="r" b="b"/>
                <a:pathLst>
                  <a:path w="1577" h="1874" extrusionOk="0">
                    <a:moveTo>
                      <a:pt x="1500" y="1861"/>
                    </a:moveTo>
                    <a:lnTo>
                      <a:pt x="1376" y="1673"/>
                    </a:lnTo>
                    <a:lnTo>
                      <a:pt x="1052" y="1210"/>
                    </a:lnTo>
                    <a:lnTo>
                      <a:pt x="644" y="760"/>
                    </a:lnTo>
                    <a:cubicBezTo>
                      <a:pt x="520" y="608"/>
                      <a:pt x="402" y="450"/>
                      <a:pt x="277" y="304"/>
                    </a:cubicBezTo>
                    <a:cubicBezTo>
                      <a:pt x="194" y="208"/>
                      <a:pt x="105" y="110"/>
                      <a:pt x="7" y="20"/>
                    </a:cubicBezTo>
                    <a:cubicBezTo>
                      <a:pt x="0" y="20"/>
                      <a:pt x="0" y="14"/>
                      <a:pt x="7" y="7"/>
                    </a:cubicBezTo>
                    <a:cubicBezTo>
                      <a:pt x="15" y="0"/>
                      <a:pt x="22" y="0"/>
                      <a:pt x="28" y="7"/>
                    </a:cubicBezTo>
                    <a:cubicBezTo>
                      <a:pt x="131" y="83"/>
                      <a:pt x="229" y="173"/>
                      <a:pt x="325" y="269"/>
                    </a:cubicBezTo>
                    <a:cubicBezTo>
                      <a:pt x="463" y="409"/>
                      <a:pt x="588" y="553"/>
                      <a:pt x="720" y="706"/>
                    </a:cubicBezTo>
                    <a:lnTo>
                      <a:pt x="1135" y="1155"/>
                    </a:lnTo>
                    <a:lnTo>
                      <a:pt x="1445" y="1632"/>
                    </a:lnTo>
                    <a:lnTo>
                      <a:pt x="1563" y="1811"/>
                    </a:lnTo>
                    <a:cubicBezTo>
                      <a:pt x="1577" y="1826"/>
                      <a:pt x="1577" y="1846"/>
                      <a:pt x="1557" y="1861"/>
                    </a:cubicBezTo>
                    <a:cubicBezTo>
                      <a:pt x="1542" y="1874"/>
                      <a:pt x="1515" y="1874"/>
                      <a:pt x="1500" y="18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12518280" y="3415666"/>
                <a:ext cx="258694" cy="215097"/>
              </a:xfrm>
              <a:custGeom>
                <a:avLst/>
                <a:gdLst/>
                <a:ahLst/>
                <a:cxnLst/>
                <a:rect l="l" t="t" r="r" b="b"/>
                <a:pathLst>
                  <a:path w="1881" h="1564" extrusionOk="0">
                    <a:moveTo>
                      <a:pt x="8" y="1500"/>
                    </a:moveTo>
                    <a:cubicBezTo>
                      <a:pt x="69" y="1391"/>
                      <a:pt x="139" y="1273"/>
                      <a:pt x="222" y="1169"/>
                    </a:cubicBezTo>
                    <a:cubicBezTo>
                      <a:pt x="305" y="1072"/>
                      <a:pt x="407" y="976"/>
                      <a:pt x="499" y="885"/>
                    </a:cubicBezTo>
                    <a:cubicBezTo>
                      <a:pt x="691" y="706"/>
                      <a:pt x="892" y="540"/>
                      <a:pt x="1113" y="395"/>
                    </a:cubicBezTo>
                    <a:cubicBezTo>
                      <a:pt x="1335" y="249"/>
                      <a:pt x="1569" y="125"/>
                      <a:pt x="1818" y="14"/>
                    </a:cubicBezTo>
                    <a:cubicBezTo>
                      <a:pt x="1833" y="0"/>
                      <a:pt x="1859" y="7"/>
                      <a:pt x="1868" y="29"/>
                    </a:cubicBezTo>
                    <a:cubicBezTo>
                      <a:pt x="1881" y="42"/>
                      <a:pt x="1874" y="63"/>
                      <a:pt x="1853" y="77"/>
                    </a:cubicBezTo>
                    <a:cubicBezTo>
                      <a:pt x="1577" y="229"/>
                      <a:pt x="1328" y="409"/>
                      <a:pt x="1079" y="594"/>
                    </a:cubicBezTo>
                    <a:cubicBezTo>
                      <a:pt x="920" y="727"/>
                      <a:pt x="761" y="852"/>
                      <a:pt x="608" y="996"/>
                    </a:cubicBezTo>
                    <a:lnTo>
                      <a:pt x="76" y="1542"/>
                    </a:lnTo>
                    <a:cubicBezTo>
                      <a:pt x="69" y="1564"/>
                      <a:pt x="42" y="1564"/>
                      <a:pt x="27" y="1557"/>
                    </a:cubicBezTo>
                    <a:cubicBezTo>
                      <a:pt x="8" y="1542"/>
                      <a:pt x="1" y="1522"/>
                      <a:pt x="8" y="1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12593370" y="3292029"/>
                <a:ext cx="267358" cy="125565"/>
              </a:xfrm>
              <a:custGeom>
                <a:avLst/>
                <a:gdLst/>
                <a:ahLst/>
                <a:cxnLst/>
                <a:rect l="l" t="t" r="r" b="b"/>
                <a:pathLst>
                  <a:path w="1944" h="913" extrusionOk="0">
                    <a:moveTo>
                      <a:pt x="14" y="845"/>
                    </a:moveTo>
                    <a:cubicBezTo>
                      <a:pt x="285" y="602"/>
                      <a:pt x="582" y="430"/>
                      <a:pt x="907" y="299"/>
                    </a:cubicBezTo>
                    <a:cubicBezTo>
                      <a:pt x="1230" y="166"/>
                      <a:pt x="1571" y="83"/>
                      <a:pt x="1916" y="0"/>
                    </a:cubicBezTo>
                    <a:cubicBezTo>
                      <a:pt x="1929" y="0"/>
                      <a:pt x="1944" y="8"/>
                      <a:pt x="1944" y="15"/>
                    </a:cubicBezTo>
                    <a:cubicBezTo>
                      <a:pt x="1944" y="28"/>
                      <a:pt x="1944" y="35"/>
                      <a:pt x="1929" y="42"/>
                    </a:cubicBezTo>
                    <a:cubicBezTo>
                      <a:pt x="1521" y="153"/>
                      <a:pt x="1127" y="284"/>
                      <a:pt x="754" y="456"/>
                    </a:cubicBezTo>
                    <a:cubicBezTo>
                      <a:pt x="512" y="574"/>
                      <a:pt x="276" y="714"/>
                      <a:pt x="69" y="899"/>
                    </a:cubicBezTo>
                    <a:cubicBezTo>
                      <a:pt x="56" y="913"/>
                      <a:pt x="27" y="913"/>
                      <a:pt x="14" y="899"/>
                    </a:cubicBezTo>
                    <a:cubicBezTo>
                      <a:pt x="1" y="880"/>
                      <a:pt x="1" y="858"/>
                      <a:pt x="14" y="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12944203" y="3453761"/>
                <a:ext cx="133404" cy="22968"/>
              </a:xfrm>
              <a:custGeom>
                <a:avLst/>
                <a:gdLst/>
                <a:ahLst/>
                <a:cxnLst/>
                <a:rect l="l" t="t" r="r" b="b"/>
                <a:pathLst>
                  <a:path w="970" h="167" extrusionOk="0">
                    <a:moveTo>
                      <a:pt x="35" y="90"/>
                    </a:moveTo>
                    <a:cubicBezTo>
                      <a:pt x="153" y="62"/>
                      <a:pt x="271" y="35"/>
                      <a:pt x="395" y="20"/>
                    </a:cubicBezTo>
                    <a:cubicBezTo>
                      <a:pt x="581" y="1"/>
                      <a:pt x="768" y="7"/>
                      <a:pt x="948" y="7"/>
                    </a:cubicBezTo>
                    <a:cubicBezTo>
                      <a:pt x="961" y="7"/>
                      <a:pt x="969" y="14"/>
                      <a:pt x="969" y="20"/>
                    </a:cubicBezTo>
                    <a:cubicBezTo>
                      <a:pt x="969" y="35"/>
                      <a:pt x="961" y="42"/>
                      <a:pt x="954" y="42"/>
                    </a:cubicBezTo>
                    <a:lnTo>
                      <a:pt x="48" y="166"/>
                    </a:lnTo>
                    <a:cubicBezTo>
                      <a:pt x="28" y="166"/>
                      <a:pt x="7" y="160"/>
                      <a:pt x="0" y="138"/>
                    </a:cubicBezTo>
                    <a:cubicBezTo>
                      <a:pt x="0" y="118"/>
                      <a:pt x="15" y="97"/>
                      <a:pt x="35" y="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12958505" y="3315959"/>
                <a:ext cx="66565" cy="135880"/>
              </a:xfrm>
              <a:custGeom>
                <a:avLst/>
                <a:gdLst/>
                <a:ahLst/>
                <a:cxnLst/>
                <a:rect l="l" t="t" r="r" b="b"/>
                <a:pathLst>
                  <a:path w="484" h="988" extrusionOk="0">
                    <a:moveTo>
                      <a:pt x="14" y="926"/>
                    </a:moveTo>
                    <a:lnTo>
                      <a:pt x="215" y="505"/>
                    </a:lnTo>
                    <a:lnTo>
                      <a:pt x="409" y="27"/>
                    </a:lnTo>
                    <a:cubicBezTo>
                      <a:pt x="416" y="14"/>
                      <a:pt x="435" y="0"/>
                      <a:pt x="457" y="7"/>
                    </a:cubicBezTo>
                    <a:cubicBezTo>
                      <a:pt x="477" y="7"/>
                      <a:pt x="484" y="27"/>
                      <a:pt x="484" y="48"/>
                    </a:cubicBezTo>
                    <a:lnTo>
                      <a:pt x="284" y="531"/>
                    </a:lnTo>
                    <a:lnTo>
                      <a:pt x="77" y="968"/>
                    </a:lnTo>
                    <a:cubicBezTo>
                      <a:pt x="62" y="988"/>
                      <a:pt x="42" y="988"/>
                      <a:pt x="21" y="974"/>
                    </a:cubicBezTo>
                    <a:cubicBezTo>
                      <a:pt x="7" y="961"/>
                      <a:pt x="1" y="939"/>
                      <a:pt x="14" y="9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12781645" y="3624019"/>
                <a:ext cx="196943" cy="50336"/>
              </a:xfrm>
              <a:custGeom>
                <a:avLst/>
                <a:gdLst/>
                <a:ahLst/>
                <a:cxnLst/>
                <a:rect l="l" t="t" r="r" b="b"/>
                <a:pathLst>
                  <a:path w="1432" h="366" extrusionOk="0">
                    <a:moveTo>
                      <a:pt x="36" y="14"/>
                    </a:moveTo>
                    <a:cubicBezTo>
                      <a:pt x="167" y="7"/>
                      <a:pt x="285" y="0"/>
                      <a:pt x="409" y="0"/>
                    </a:cubicBezTo>
                    <a:cubicBezTo>
                      <a:pt x="492" y="0"/>
                      <a:pt x="575" y="7"/>
                      <a:pt x="658" y="20"/>
                    </a:cubicBezTo>
                    <a:cubicBezTo>
                      <a:pt x="767" y="34"/>
                      <a:pt x="879" y="62"/>
                      <a:pt x="981" y="103"/>
                    </a:cubicBezTo>
                    <a:cubicBezTo>
                      <a:pt x="1134" y="166"/>
                      <a:pt x="1280" y="249"/>
                      <a:pt x="1418" y="332"/>
                    </a:cubicBezTo>
                    <a:cubicBezTo>
                      <a:pt x="1424" y="332"/>
                      <a:pt x="1431" y="346"/>
                      <a:pt x="1424" y="352"/>
                    </a:cubicBezTo>
                    <a:cubicBezTo>
                      <a:pt x="1418" y="365"/>
                      <a:pt x="1405" y="365"/>
                      <a:pt x="1396" y="365"/>
                    </a:cubicBezTo>
                    <a:lnTo>
                      <a:pt x="643" y="110"/>
                    </a:lnTo>
                    <a:lnTo>
                      <a:pt x="42" y="90"/>
                    </a:lnTo>
                    <a:cubicBezTo>
                      <a:pt x="21" y="90"/>
                      <a:pt x="1" y="75"/>
                      <a:pt x="1" y="55"/>
                    </a:cubicBezTo>
                    <a:cubicBezTo>
                      <a:pt x="1" y="34"/>
                      <a:pt x="14" y="20"/>
                      <a:pt x="36"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12577142" y="3745593"/>
                <a:ext cx="169574" cy="27781"/>
              </a:xfrm>
              <a:custGeom>
                <a:avLst/>
                <a:gdLst/>
                <a:ahLst/>
                <a:cxnLst/>
                <a:rect l="l" t="t" r="r" b="b"/>
                <a:pathLst>
                  <a:path w="1233" h="202" extrusionOk="0">
                    <a:moveTo>
                      <a:pt x="29" y="119"/>
                    </a:moveTo>
                    <a:cubicBezTo>
                      <a:pt x="187" y="56"/>
                      <a:pt x="346" y="14"/>
                      <a:pt x="505" y="7"/>
                    </a:cubicBezTo>
                    <a:cubicBezTo>
                      <a:pt x="741" y="1"/>
                      <a:pt x="975" y="56"/>
                      <a:pt x="1217" y="112"/>
                    </a:cubicBezTo>
                    <a:cubicBezTo>
                      <a:pt x="1224" y="112"/>
                      <a:pt x="1232" y="119"/>
                      <a:pt x="1232" y="125"/>
                    </a:cubicBezTo>
                    <a:cubicBezTo>
                      <a:pt x="1224" y="132"/>
                      <a:pt x="1217" y="132"/>
                      <a:pt x="1211" y="132"/>
                    </a:cubicBezTo>
                    <a:cubicBezTo>
                      <a:pt x="1010" y="112"/>
                      <a:pt x="817" y="104"/>
                      <a:pt x="623" y="104"/>
                    </a:cubicBezTo>
                    <a:cubicBezTo>
                      <a:pt x="436" y="112"/>
                      <a:pt x="250" y="125"/>
                      <a:pt x="56" y="195"/>
                    </a:cubicBezTo>
                    <a:cubicBezTo>
                      <a:pt x="36" y="202"/>
                      <a:pt x="14" y="187"/>
                      <a:pt x="8" y="173"/>
                    </a:cubicBezTo>
                    <a:cubicBezTo>
                      <a:pt x="1" y="153"/>
                      <a:pt x="8" y="132"/>
                      <a:pt x="29"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12503015" y="3584137"/>
                <a:ext cx="429919" cy="380270"/>
              </a:xfrm>
              <a:custGeom>
                <a:avLst/>
                <a:gdLst/>
                <a:ahLst/>
                <a:cxnLst/>
                <a:rect l="l" t="t" r="r" b="b"/>
                <a:pathLst>
                  <a:path w="3126" h="2765" extrusionOk="0">
                    <a:moveTo>
                      <a:pt x="62" y="2751"/>
                    </a:moveTo>
                    <a:cubicBezTo>
                      <a:pt x="55" y="2745"/>
                      <a:pt x="49" y="2745"/>
                      <a:pt x="49" y="2738"/>
                    </a:cubicBezTo>
                    <a:cubicBezTo>
                      <a:pt x="29" y="2688"/>
                      <a:pt x="36" y="2627"/>
                      <a:pt x="29" y="2579"/>
                    </a:cubicBezTo>
                    <a:cubicBezTo>
                      <a:pt x="1" y="2011"/>
                      <a:pt x="236" y="1520"/>
                      <a:pt x="630" y="1127"/>
                    </a:cubicBezTo>
                    <a:cubicBezTo>
                      <a:pt x="1107" y="649"/>
                      <a:pt x="1798" y="282"/>
                      <a:pt x="2559" y="96"/>
                    </a:cubicBezTo>
                    <a:cubicBezTo>
                      <a:pt x="2739" y="55"/>
                      <a:pt x="2924" y="27"/>
                      <a:pt x="3105" y="0"/>
                    </a:cubicBezTo>
                    <a:cubicBezTo>
                      <a:pt x="3119" y="0"/>
                      <a:pt x="3125" y="7"/>
                      <a:pt x="3125" y="13"/>
                    </a:cubicBezTo>
                    <a:cubicBezTo>
                      <a:pt x="3125" y="20"/>
                      <a:pt x="3125" y="27"/>
                      <a:pt x="3112" y="33"/>
                    </a:cubicBezTo>
                    <a:cubicBezTo>
                      <a:pt x="2939" y="83"/>
                      <a:pt x="2767" y="144"/>
                      <a:pt x="2593" y="199"/>
                    </a:cubicBezTo>
                    <a:cubicBezTo>
                      <a:pt x="1874" y="441"/>
                      <a:pt x="1190" y="760"/>
                      <a:pt x="726" y="1210"/>
                    </a:cubicBezTo>
                    <a:cubicBezTo>
                      <a:pt x="346" y="1583"/>
                      <a:pt x="104" y="2033"/>
                      <a:pt x="104" y="2579"/>
                    </a:cubicBezTo>
                    <a:cubicBezTo>
                      <a:pt x="104" y="2627"/>
                      <a:pt x="119" y="2681"/>
                      <a:pt x="104" y="2730"/>
                    </a:cubicBezTo>
                    <a:cubicBezTo>
                      <a:pt x="104" y="2738"/>
                      <a:pt x="97" y="2745"/>
                      <a:pt x="97" y="2751"/>
                    </a:cubicBezTo>
                    <a:cubicBezTo>
                      <a:pt x="97" y="2758"/>
                      <a:pt x="90" y="2764"/>
                      <a:pt x="84" y="2764"/>
                    </a:cubicBezTo>
                    <a:cubicBezTo>
                      <a:pt x="70" y="2764"/>
                      <a:pt x="62" y="2758"/>
                      <a:pt x="62" y="27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12669423" y="3324348"/>
                <a:ext cx="542968" cy="353865"/>
              </a:xfrm>
              <a:custGeom>
                <a:avLst/>
                <a:gdLst/>
                <a:ahLst/>
                <a:cxnLst/>
                <a:rect l="l" t="t" r="r" b="b"/>
                <a:pathLst>
                  <a:path w="3948" h="2573" extrusionOk="0">
                    <a:moveTo>
                      <a:pt x="7" y="2538"/>
                    </a:moveTo>
                    <a:cubicBezTo>
                      <a:pt x="14" y="2531"/>
                      <a:pt x="14" y="2531"/>
                      <a:pt x="22" y="2525"/>
                    </a:cubicBezTo>
                    <a:cubicBezTo>
                      <a:pt x="48" y="2483"/>
                      <a:pt x="105" y="2461"/>
                      <a:pt x="146" y="2428"/>
                    </a:cubicBezTo>
                    <a:cubicBezTo>
                      <a:pt x="326" y="2304"/>
                      <a:pt x="520" y="2158"/>
                      <a:pt x="706" y="2005"/>
                    </a:cubicBezTo>
                    <a:cubicBezTo>
                      <a:pt x="920" y="1833"/>
                      <a:pt x="1127" y="1653"/>
                      <a:pt x="1341" y="1481"/>
                    </a:cubicBezTo>
                    <a:cubicBezTo>
                      <a:pt x="1673" y="1210"/>
                      <a:pt x="2005" y="942"/>
                      <a:pt x="2310" y="706"/>
                    </a:cubicBezTo>
                    <a:cubicBezTo>
                      <a:pt x="2503" y="553"/>
                      <a:pt x="2703" y="437"/>
                      <a:pt x="2917" y="339"/>
                    </a:cubicBezTo>
                    <a:cubicBezTo>
                      <a:pt x="3236" y="201"/>
                      <a:pt x="3575" y="105"/>
                      <a:pt x="3928" y="7"/>
                    </a:cubicBezTo>
                    <a:cubicBezTo>
                      <a:pt x="3935" y="1"/>
                      <a:pt x="3941" y="7"/>
                      <a:pt x="3941" y="14"/>
                    </a:cubicBezTo>
                    <a:cubicBezTo>
                      <a:pt x="3948" y="22"/>
                      <a:pt x="3941" y="29"/>
                      <a:pt x="3935" y="36"/>
                    </a:cubicBezTo>
                    <a:cubicBezTo>
                      <a:pt x="3596" y="153"/>
                      <a:pt x="3271" y="271"/>
                      <a:pt x="2967" y="429"/>
                    </a:cubicBezTo>
                    <a:cubicBezTo>
                      <a:pt x="2766" y="533"/>
                      <a:pt x="2572" y="651"/>
                      <a:pt x="2393" y="802"/>
                    </a:cubicBezTo>
                    <a:cubicBezTo>
                      <a:pt x="2138" y="1010"/>
                      <a:pt x="1867" y="1252"/>
                      <a:pt x="1583" y="1481"/>
                    </a:cubicBezTo>
                    <a:cubicBezTo>
                      <a:pt x="1398" y="1632"/>
                      <a:pt x="1210" y="1778"/>
                      <a:pt x="1024" y="1916"/>
                    </a:cubicBezTo>
                    <a:cubicBezTo>
                      <a:pt x="719" y="2138"/>
                      <a:pt x="428" y="2359"/>
                      <a:pt x="138" y="2518"/>
                    </a:cubicBezTo>
                    <a:cubicBezTo>
                      <a:pt x="97" y="2538"/>
                      <a:pt x="63" y="2553"/>
                      <a:pt x="29" y="2566"/>
                    </a:cubicBezTo>
                    <a:cubicBezTo>
                      <a:pt x="22" y="2573"/>
                      <a:pt x="7" y="2566"/>
                      <a:pt x="7" y="2559"/>
                    </a:cubicBezTo>
                    <a:cubicBezTo>
                      <a:pt x="0" y="2553"/>
                      <a:pt x="0" y="2544"/>
                      <a:pt x="7" y="25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12485962" y="2854693"/>
                <a:ext cx="678160" cy="1300896"/>
              </a:xfrm>
              <a:custGeom>
                <a:avLst/>
                <a:gdLst/>
                <a:ahLst/>
                <a:cxnLst/>
                <a:rect l="l" t="t" r="r" b="b"/>
                <a:pathLst>
                  <a:path w="4931" h="9459" extrusionOk="0">
                    <a:moveTo>
                      <a:pt x="4915" y="49"/>
                    </a:moveTo>
                    <a:cubicBezTo>
                      <a:pt x="4909" y="69"/>
                      <a:pt x="4915" y="69"/>
                      <a:pt x="4909" y="84"/>
                    </a:cubicBezTo>
                    <a:cubicBezTo>
                      <a:pt x="4902" y="90"/>
                      <a:pt x="4895" y="90"/>
                      <a:pt x="4895" y="97"/>
                    </a:cubicBezTo>
                    <a:cubicBezTo>
                      <a:pt x="4784" y="160"/>
                      <a:pt x="4666" y="208"/>
                      <a:pt x="4557" y="263"/>
                    </a:cubicBezTo>
                    <a:cubicBezTo>
                      <a:pt x="4018" y="553"/>
                      <a:pt x="3505" y="913"/>
                      <a:pt x="3029" y="1328"/>
                    </a:cubicBezTo>
                    <a:cubicBezTo>
                      <a:pt x="2566" y="1736"/>
                      <a:pt x="2136" y="2184"/>
                      <a:pt x="1762" y="2676"/>
                    </a:cubicBezTo>
                    <a:cubicBezTo>
                      <a:pt x="913" y="3789"/>
                      <a:pt x="325" y="5088"/>
                      <a:pt x="179" y="6341"/>
                    </a:cubicBezTo>
                    <a:cubicBezTo>
                      <a:pt x="111" y="6846"/>
                      <a:pt x="131" y="7378"/>
                      <a:pt x="201" y="7903"/>
                    </a:cubicBezTo>
                    <a:cubicBezTo>
                      <a:pt x="269" y="8429"/>
                      <a:pt x="387" y="8955"/>
                      <a:pt x="540" y="9437"/>
                    </a:cubicBezTo>
                    <a:cubicBezTo>
                      <a:pt x="540" y="9444"/>
                      <a:pt x="540" y="9452"/>
                      <a:pt x="533" y="9459"/>
                    </a:cubicBezTo>
                    <a:cubicBezTo>
                      <a:pt x="518" y="9459"/>
                      <a:pt x="511" y="9459"/>
                      <a:pt x="511" y="9444"/>
                    </a:cubicBezTo>
                    <a:cubicBezTo>
                      <a:pt x="311" y="8872"/>
                      <a:pt x="138" y="8234"/>
                      <a:pt x="62" y="7599"/>
                    </a:cubicBezTo>
                    <a:cubicBezTo>
                      <a:pt x="7" y="7171"/>
                      <a:pt x="0" y="6741"/>
                      <a:pt x="42" y="6326"/>
                    </a:cubicBezTo>
                    <a:cubicBezTo>
                      <a:pt x="179" y="5047"/>
                      <a:pt x="760" y="3719"/>
                      <a:pt x="1625" y="2579"/>
                    </a:cubicBezTo>
                    <a:cubicBezTo>
                      <a:pt x="2005" y="2082"/>
                      <a:pt x="2435" y="1612"/>
                      <a:pt x="2911" y="1210"/>
                    </a:cubicBezTo>
                    <a:cubicBezTo>
                      <a:pt x="3402" y="789"/>
                      <a:pt x="3935" y="429"/>
                      <a:pt x="4494" y="160"/>
                    </a:cubicBezTo>
                    <a:cubicBezTo>
                      <a:pt x="4612" y="104"/>
                      <a:pt x="4729" y="42"/>
                      <a:pt x="4847" y="7"/>
                    </a:cubicBezTo>
                    <a:cubicBezTo>
                      <a:pt x="4854" y="7"/>
                      <a:pt x="4860" y="1"/>
                      <a:pt x="4867" y="7"/>
                    </a:cubicBezTo>
                    <a:cubicBezTo>
                      <a:pt x="4889" y="7"/>
                      <a:pt x="4882" y="14"/>
                      <a:pt x="4902" y="21"/>
                    </a:cubicBezTo>
                    <a:cubicBezTo>
                      <a:pt x="4909" y="21"/>
                      <a:pt x="4923" y="21"/>
                      <a:pt x="4923" y="27"/>
                    </a:cubicBezTo>
                    <a:cubicBezTo>
                      <a:pt x="4930" y="36"/>
                      <a:pt x="4923" y="42"/>
                      <a:pt x="4915"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12315703" y="3972925"/>
                <a:ext cx="65877" cy="208220"/>
              </a:xfrm>
              <a:custGeom>
                <a:avLst/>
                <a:gdLst/>
                <a:ahLst/>
                <a:cxnLst/>
                <a:rect l="l" t="t" r="r" b="b"/>
                <a:pathLst>
                  <a:path w="479" h="1514" extrusionOk="0">
                    <a:moveTo>
                      <a:pt x="166" y="1"/>
                    </a:moveTo>
                    <a:cubicBezTo>
                      <a:pt x="443" y="256"/>
                      <a:pt x="478" y="726"/>
                      <a:pt x="387" y="1057"/>
                    </a:cubicBezTo>
                    <a:cubicBezTo>
                      <a:pt x="354" y="1189"/>
                      <a:pt x="304" y="1313"/>
                      <a:pt x="221" y="1418"/>
                    </a:cubicBezTo>
                    <a:cubicBezTo>
                      <a:pt x="214" y="1424"/>
                      <a:pt x="146" y="1514"/>
                      <a:pt x="131" y="1501"/>
                    </a:cubicBezTo>
                    <a:cubicBezTo>
                      <a:pt x="0" y="1424"/>
                      <a:pt x="97" y="1197"/>
                      <a:pt x="125" y="1092"/>
                    </a:cubicBezTo>
                    <a:cubicBezTo>
                      <a:pt x="208" y="774"/>
                      <a:pt x="326" y="394"/>
                      <a:pt x="249"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12686476" y="3980489"/>
                <a:ext cx="201757" cy="328284"/>
              </a:xfrm>
              <a:custGeom>
                <a:avLst/>
                <a:gdLst/>
                <a:ahLst/>
                <a:cxnLst/>
                <a:rect l="l" t="t" r="r" b="b"/>
                <a:pathLst>
                  <a:path w="1467" h="2387" extrusionOk="0">
                    <a:moveTo>
                      <a:pt x="1" y="0"/>
                    </a:moveTo>
                    <a:cubicBezTo>
                      <a:pt x="595" y="395"/>
                      <a:pt x="1128" y="878"/>
                      <a:pt x="1342" y="1557"/>
                    </a:cubicBezTo>
                    <a:cubicBezTo>
                      <a:pt x="1356" y="1598"/>
                      <a:pt x="1363" y="1640"/>
                      <a:pt x="1376" y="1681"/>
                    </a:cubicBezTo>
                    <a:cubicBezTo>
                      <a:pt x="1383" y="1723"/>
                      <a:pt x="1391" y="1764"/>
                      <a:pt x="1398" y="1797"/>
                    </a:cubicBezTo>
                    <a:cubicBezTo>
                      <a:pt x="1405" y="1839"/>
                      <a:pt x="1411" y="1874"/>
                      <a:pt x="1418" y="1915"/>
                    </a:cubicBezTo>
                    <a:cubicBezTo>
                      <a:pt x="1433" y="1985"/>
                      <a:pt x="1466" y="2386"/>
                      <a:pt x="1274" y="2337"/>
                    </a:cubicBezTo>
                    <a:cubicBezTo>
                      <a:pt x="1066" y="2288"/>
                      <a:pt x="990" y="1860"/>
                      <a:pt x="948" y="1701"/>
                    </a:cubicBezTo>
                    <a:cubicBezTo>
                      <a:pt x="802" y="1183"/>
                      <a:pt x="630" y="568"/>
                      <a:pt x="250" y="1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12155071" y="3656201"/>
                <a:ext cx="376695" cy="258969"/>
              </a:xfrm>
              <a:custGeom>
                <a:avLst/>
                <a:gdLst/>
                <a:ahLst/>
                <a:cxnLst/>
                <a:rect l="l" t="t" r="r" b="b"/>
                <a:pathLst>
                  <a:path w="2739" h="1883" extrusionOk="0">
                    <a:moveTo>
                      <a:pt x="83" y="1841"/>
                    </a:moveTo>
                    <a:cubicBezTo>
                      <a:pt x="843" y="1723"/>
                      <a:pt x="1618" y="1411"/>
                      <a:pt x="2186" y="906"/>
                    </a:cubicBezTo>
                    <a:cubicBezTo>
                      <a:pt x="2378" y="740"/>
                      <a:pt x="2592" y="526"/>
                      <a:pt x="2675" y="284"/>
                    </a:cubicBezTo>
                    <a:cubicBezTo>
                      <a:pt x="2710" y="194"/>
                      <a:pt x="2738" y="15"/>
                      <a:pt x="2585" y="15"/>
                    </a:cubicBezTo>
                    <a:cubicBezTo>
                      <a:pt x="2234" y="0"/>
                      <a:pt x="1874" y="437"/>
                      <a:pt x="1660" y="651"/>
                    </a:cubicBezTo>
                    <a:cubicBezTo>
                      <a:pt x="1190" y="1135"/>
                      <a:pt x="684" y="1688"/>
                      <a:pt x="0" y="18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12417473" y="4179216"/>
                <a:ext cx="83893" cy="234076"/>
              </a:xfrm>
              <a:custGeom>
                <a:avLst/>
                <a:gdLst/>
                <a:ahLst/>
                <a:cxnLst/>
                <a:rect l="l" t="t" r="r" b="b"/>
                <a:pathLst>
                  <a:path w="610" h="1702" extrusionOk="0">
                    <a:moveTo>
                      <a:pt x="568" y="1"/>
                    </a:moveTo>
                    <a:cubicBezTo>
                      <a:pt x="609" y="429"/>
                      <a:pt x="588" y="767"/>
                      <a:pt x="415" y="1182"/>
                    </a:cubicBezTo>
                    <a:cubicBezTo>
                      <a:pt x="409" y="1204"/>
                      <a:pt x="402" y="1232"/>
                      <a:pt x="387" y="1252"/>
                    </a:cubicBezTo>
                    <a:cubicBezTo>
                      <a:pt x="380" y="1273"/>
                      <a:pt x="367" y="1293"/>
                      <a:pt x="361" y="1315"/>
                    </a:cubicBezTo>
                    <a:cubicBezTo>
                      <a:pt x="332" y="1363"/>
                      <a:pt x="125" y="1701"/>
                      <a:pt x="62" y="1507"/>
                    </a:cubicBezTo>
                    <a:cubicBezTo>
                      <a:pt x="0" y="1335"/>
                      <a:pt x="153" y="1149"/>
                      <a:pt x="236" y="1003"/>
                    </a:cubicBezTo>
                    <a:cubicBezTo>
                      <a:pt x="402" y="692"/>
                      <a:pt x="560" y="352"/>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12657046" y="4325682"/>
                <a:ext cx="239852" cy="113187"/>
              </a:xfrm>
              <a:custGeom>
                <a:avLst/>
                <a:gdLst/>
                <a:ahLst/>
                <a:cxnLst/>
                <a:rect l="l" t="t" r="r" b="b"/>
                <a:pathLst>
                  <a:path w="1744" h="823" extrusionOk="0">
                    <a:moveTo>
                      <a:pt x="250" y="208"/>
                    </a:moveTo>
                    <a:cubicBezTo>
                      <a:pt x="547" y="457"/>
                      <a:pt x="850" y="691"/>
                      <a:pt x="1245" y="789"/>
                    </a:cubicBezTo>
                    <a:cubicBezTo>
                      <a:pt x="1370" y="816"/>
                      <a:pt x="1488" y="822"/>
                      <a:pt x="1612" y="802"/>
                    </a:cubicBezTo>
                    <a:cubicBezTo>
                      <a:pt x="1673" y="789"/>
                      <a:pt x="1743" y="767"/>
                      <a:pt x="1702" y="698"/>
                    </a:cubicBezTo>
                    <a:cubicBezTo>
                      <a:pt x="1625" y="560"/>
                      <a:pt x="1363" y="499"/>
                      <a:pt x="1224" y="449"/>
                    </a:cubicBezTo>
                    <a:cubicBezTo>
                      <a:pt x="802" y="311"/>
                      <a:pt x="387" y="22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12636967" y="4305603"/>
                <a:ext cx="65877" cy="207395"/>
              </a:xfrm>
              <a:custGeom>
                <a:avLst/>
                <a:gdLst/>
                <a:ahLst/>
                <a:cxnLst/>
                <a:rect l="l" t="t" r="r" b="b"/>
                <a:pathLst>
                  <a:path w="479" h="1508" extrusionOk="0">
                    <a:moveTo>
                      <a:pt x="1" y="1"/>
                    </a:moveTo>
                    <a:cubicBezTo>
                      <a:pt x="202" y="256"/>
                      <a:pt x="133" y="603"/>
                      <a:pt x="153" y="900"/>
                    </a:cubicBezTo>
                    <a:cubicBezTo>
                      <a:pt x="167" y="1038"/>
                      <a:pt x="167" y="1197"/>
                      <a:pt x="258" y="1315"/>
                    </a:cubicBezTo>
                    <a:cubicBezTo>
                      <a:pt x="409" y="1507"/>
                      <a:pt x="479" y="1217"/>
                      <a:pt x="457" y="1093"/>
                    </a:cubicBezTo>
                    <a:cubicBezTo>
                      <a:pt x="437" y="996"/>
                      <a:pt x="402" y="913"/>
                      <a:pt x="374" y="824"/>
                    </a:cubicBezTo>
                    <a:cubicBezTo>
                      <a:pt x="306" y="575"/>
                      <a:pt x="265" y="333"/>
                      <a:pt x="147" y="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12541110" y="3792215"/>
                <a:ext cx="431707" cy="159810"/>
              </a:xfrm>
              <a:custGeom>
                <a:avLst/>
                <a:gdLst/>
                <a:ahLst/>
                <a:cxnLst/>
                <a:rect l="l" t="t" r="r" b="b"/>
                <a:pathLst>
                  <a:path w="3139" h="1162" extrusionOk="0">
                    <a:moveTo>
                      <a:pt x="1" y="996"/>
                    </a:moveTo>
                    <a:cubicBezTo>
                      <a:pt x="796" y="1162"/>
                      <a:pt x="1556" y="1120"/>
                      <a:pt x="2302" y="795"/>
                    </a:cubicBezTo>
                    <a:cubicBezTo>
                      <a:pt x="2531" y="699"/>
                      <a:pt x="2765" y="568"/>
                      <a:pt x="2946" y="395"/>
                    </a:cubicBezTo>
                    <a:cubicBezTo>
                      <a:pt x="2988" y="345"/>
                      <a:pt x="3139" y="201"/>
                      <a:pt x="3021" y="146"/>
                    </a:cubicBezTo>
                    <a:cubicBezTo>
                      <a:pt x="2704" y="0"/>
                      <a:pt x="2233" y="229"/>
                      <a:pt x="1957" y="367"/>
                    </a:cubicBezTo>
                    <a:cubicBezTo>
                      <a:pt x="1348" y="657"/>
                      <a:pt x="719" y="1017"/>
                      <a:pt x="14" y="10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12403033" y="3697046"/>
                <a:ext cx="340662" cy="205470"/>
              </a:xfrm>
              <a:custGeom>
                <a:avLst/>
                <a:gdLst/>
                <a:ahLst/>
                <a:cxnLst/>
                <a:rect l="l" t="t" r="r" b="b"/>
                <a:pathLst>
                  <a:path w="2477" h="1494" extrusionOk="0">
                    <a:moveTo>
                      <a:pt x="71" y="1474"/>
                    </a:moveTo>
                    <a:cubicBezTo>
                      <a:pt x="797" y="1494"/>
                      <a:pt x="1494" y="1232"/>
                      <a:pt x="2049" y="797"/>
                    </a:cubicBezTo>
                    <a:cubicBezTo>
                      <a:pt x="2221" y="657"/>
                      <a:pt x="2394" y="485"/>
                      <a:pt x="2435" y="277"/>
                    </a:cubicBezTo>
                    <a:cubicBezTo>
                      <a:pt x="2448" y="208"/>
                      <a:pt x="2477" y="92"/>
                      <a:pt x="2380" y="70"/>
                    </a:cubicBezTo>
                    <a:cubicBezTo>
                      <a:pt x="2125" y="0"/>
                      <a:pt x="1806" y="360"/>
                      <a:pt x="1647" y="492"/>
                    </a:cubicBezTo>
                    <a:cubicBezTo>
                      <a:pt x="1149" y="886"/>
                      <a:pt x="651" y="1336"/>
                      <a:pt x="1" y="14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12450755" y="3912001"/>
                <a:ext cx="328147" cy="295002"/>
              </a:xfrm>
              <a:custGeom>
                <a:avLst/>
                <a:gdLst/>
                <a:ahLst/>
                <a:cxnLst/>
                <a:rect l="l" t="t" r="r" b="b"/>
                <a:pathLst>
                  <a:path w="2386" h="2145" extrusionOk="0">
                    <a:moveTo>
                      <a:pt x="167" y="70"/>
                    </a:moveTo>
                    <a:cubicBezTo>
                      <a:pt x="844" y="263"/>
                      <a:pt x="1473" y="727"/>
                      <a:pt x="1867" y="1273"/>
                    </a:cubicBezTo>
                    <a:cubicBezTo>
                      <a:pt x="1922" y="1350"/>
                      <a:pt x="2385" y="2144"/>
                      <a:pt x="1999" y="2096"/>
                    </a:cubicBezTo>
                    <a:cubicBezTo>
                      <a:pt x="1702" y="2055"/>
                      <a:pt x="1487" y="1708"/>
                      <a:pt x="1335" y="1494"/>
                    </a:cubicBezTo>
                    <a:cubicBezTo>
                      <a:pt x="981" y="983"/>
                      <a:pt x="691" y="20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12908170" y="4094499"/>
                <a:ext cx="92283" cy="368305"/>
              </a:xfrm>
              <a:custGeom>
                <a:avLst/>
                <a:gdLst/>
                <a:ahLst/>
                <a:cxnLst/>
                <a:rect l="l" t="t" r="r" b="b"/>
                <a:pathLst>
                  <a:path w="671" h="2678" extrusionOk="0">
                    <a:moveTo>
                      <a:pt x="0" y="1"/>
                    </a:moveTo>
                    <a:cubicBezTo>
                      <a:pt x="435" y="527"/>
                      <a:pt x="664" y="1114"/>
                      <a:pt x="670" y="1778"/>
                    </a:cubicBezTo>
                    <a:cubicBezTo>
                      <a:pt x="670" y="2014"/>
                      <a:pt x="657" y="2269"/>
                      <a:pt x="546" y="2483"/>
                    </a:cubicBezTo>
                    <a:cubicBezTo>
                      <a:pt x="518" y="2525"/>
                      <a:pt x="428" y="2677"/>
                      <a:pt x="352" y="2614"/>
                    </a:cubicBezTo>
                    <a:cubicBezTo>
                      <a:pt x="297" y="2573"/>
                      <a:pt x="284" y="2497"/>
                      <a:pt x="277" y="2429"/>
                    </a:cubicBezTo>
                    <a:cubicBezTo>
                      <a:pt x="269" y="2248"/>
                      <a:pt x="290" y="2062"/>
                      <a:pt x="290" y="1874"/>
                    </a:cubicBezTo>
                    <a:cubicBezTo>
                      <a:pt x="290" y="1328"/>
                      <a:pt x="304" y="658"/>
                      <a:pt x="20" y="1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13011728" y="4201083"/>
                <a:ext cx="92283" cy="377657"/>
              </a:xfrm>
              <a:custGeom>
                <a:avLst/>
                <a:gdLst/>
                <a:ahLst/>
                <a:cxnLst/>
                <a:rect l="l" t="t" r="r" b="b"/>
                <a:pathLst>
                  <a:path w="671" h="2746" extrusionOk="0">
                    <a:moveTo>
                      <a:pt x="173" y="1"/>
                    </a:moveTo>
                    <a:cubicBezTo>
                      <a:pt x="319" y="119"/>
                      <a:pt x="395" y="311"/>
                      <a:pt x="457" y="470"/>
                    </a:cubicBezTo>
                    <a:cubicBezTo>
                      <a:pt x="636" y="962"/>
                      <a:pt x="671" y="1473"/>
                      <a:pt x="574" y="1985"/>
                    </a:cubicBezTo>
                    <a:cubicBezTo>
                      <a:pt x="533" y="2185"/>
                      <a:pt x="470" y="2400"/>
                      <a:pt x="367" y="2586"/>
                    </a:cubicBezTo>
                    <a:cubicBezTo>
                      <a:pt x="346" y="2628"/>
                      <a:pt x="271" y="2745"/>
                      <a:pt x="201" y="2711"/>
                    </a:cubicBezTo>
                    <a:cubicBezTo>
                      <a:pt x="0" y="2599"/>
                      <a:pt x="153" y="2165"/>
                      <a:pt x="180" y="2019"/>
                    </a:cubicBezTo>
                    <a:cubicBezTo>
                      <a:pt x="291" y="1418"/>
                      <a:pt x="415" y="733"/>
                      <a:pt x="201" y="1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13132477" y="4290338"/>
                <a:ext cx="77154" cy="398562"/>
              </a:xfrm>
              <a:custGeom>
                <a:avLst/>
                <a:gdLst/>
                <a:ahLst/>
                <a:cxnLst/>
                <a:rect l="l" t="t" r="r" b="b"/>
                <a:pathLst>
                  <a:path w="561" h="2898" extrusionOk="0">
                    <a:moveTo>
                      <a:pt x="0" y="1"/>
                    </a:moveTo>
                    <a:cubicBezTo>
                      <a:pt x="388" y="616"/>
                      <a:pt x="561" y="1308"/>
                      <a:pt x="478" y="2020"/>
                    </a:cubicBezTo>
                    <a:cubicBezTo>
                      <a:pt x="450" y="2249"/>
                      <a:pt x="422" y="2498"/>
                      <a:pt x="305" y="2705"/>
                    </a:cubicBezTo>
                    <a:cubicBezTo>
                      <a:pt x="284" y="2747"/>
                      <a:pt x="188" y="2898"/>
                      <a:pt x="111" y="2843"/>
                    </a:cubicBezTo>
                    <a:cubicBezTo>
                      <a:pt x="57" y="2802"/>
                      <a:pt x="42" y="2712"/>
                      <a:pt x="35" y="2649"/>
                    </a:cubicBezTo>
                    <a:cubicBezTo>
                      <a:pt x="22" y="2476"/>
                      <a:pt x="57" y="2297"/>
                      <a:pt x="90" y="2131"/>
                    </a:cubicBezTo>
                    <a:cubicBezTo>
                      <a:pt x="201" y="1494"/>
                      <a:pt x="277" y="887"/>
                      <a:pt x="159" y="2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13208668" y="4381656"/>
                <a:ext cx="236827" cy="441471"/>
              </a:xfrm>
              <a:custGeom>
                <a:avLst/>
                <a:gdLst/>
                <a:ahLst/>
                <a:cxnLst/>
                <a:rect l="l" t="t" r="r" b="b"/>
                <a:pathLst>
                  <a:path w="1722" h="3210" extrusionOk="0">
                    <a:moveTo>
                      <a:pt x="186" y="284"/>
                    </a:moveTo>
                    <a:cubicBezTo>
                      <a:pt x="394" y="740"/>
                      <a:pt x="498" y="1177"/>
                      <a:pt x="594" y="1660"/>
                    </a:cubicBezTo>
                    <a:cubicBezTo>
                      <a:pt x="691" y="2096"/>
                      <a:pt x="843" y="2559"/>
                      <a:pt x="1147" y="2904"/>
                    </a:cubicBezTo>
                    <a:cubicBezTo>
                      <a:pt x="1293" y="3063"/>
                      <a:pt x="1577" y="3210"/>
                      <a:pt x="1645" y="2904"/>
                    </a:cubicBezTo>
                    <a:cubicBezTo>
                      <a:pt x="1721" y="2587"/>
                      <a:pt x="1520" y="2227"/>
                      <a:pt x="1376" y="1958"/>
                    </a:cubicBezTo>
                    <a:cubicBezTo>
                      <a:pt x="1009" y="1260"/>
                      <a:pt x="553" y="58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13106897" y="4267508"/>
                <a:ext cx="442159" cy="218948"/>
              </a:xfrm>
              <a:custGeom>
                <a:avLst/>
                <a:gdLst/>
                <a:ahLst/>
                <a:cxnLst/>
                <a:rect l="l" t="t" r="r" b="b"/>
                <a:pathLst>
                  <a:path w="3215" h="1592" extrusionOk="0">
                    <a:moveTo>
                      <a:pt x="394" y="326"/>
                    </a:moveTo>
                    <a:cubicBezTo>
                      <a:pt x="767" y="527"/>
                      <a:pt x="1099" y="797"/>
                      <a:pt x="1459" y="1018"/>
                    </a:cubicBezTo>
                    <a:cubicBezTo>
                      <a:pt x="1797" y="1225"/>
                      <a:pt x="2177" y="1502"/>
                      <a:pt x="2592" y="1564"/>
                    </a:cubicBezTo>
                    <a:cubicBezTo>
                      <a:pt x="2793" y="1592"/>
                      <a:pt x="3214" y="1557"/>
                      <a:pt x="2959" y="1273"/>
                    </a:cubicBezTo>
                    <a:cubicBezTo>
                      <a:pt x="2939" y="1253"/>
                      <a:pt x="2889" y="1212"/>
                      <a:pt x="2869" y="1190"/>
                    </a:cubicBezTo>
                    <a:cubicBezTo>
                      <a:pt x="2026" y="590"/>
                      <a:pt x="865" y="55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13003202" y="4161200"/>
                <a:ext cx="468977" cy="128315"/>
              </a:xfrm>
              <a:custGeom>
                <a:avLst/>
                <a:gdLst/>
                <a:ahLst/>
                <a:cxnLst/>
                <a:rect l="l" t="t" r="r" b="b"/>
                <a:pathLst>
                  <a:path w="3410" h="933" extrusionOk="0">
                    <a:moveTo>
                      <a:pt x="1" y="0"/>
                    </a:moveTo>
                    <a:cubicBezTo>
                      <a:pt x="228" y="186"/>
                      <a:pt x="519" y="304"/>
                      <a:pt x="789" y="422"/>
                    </a:cubicBezTo>
                    <a:cubicBezTo>
                      <a:pt x="1320" y="649"/>
                      <a:pt x="1888" y="857"/>
                      <a:pt x="2468" y="913"/>
                    </a:cubicBezTo>
                    <a:cubicBezTo>
                      <a:pt x="2711" y="933"/>
                      <a:pt x="2994" y="920"/>
                      <a:pt x="3215" y="830"/>
                    </a:cubicBezTo>
                    <a:cubicBezTo>
                      <a:pt x="3278" y="802"/>
                      <a:pt x="3409" y="726"/>
                      <a:pt x="3374" y="658"/>
                    </a:cubicBezTo>
                    <a:cubicBezTo>
                      <a:pt x="3257" y="394"/>
                      <a:pt x="2682" y="394"/>
                      <a:pt x="2448" y="374"/>
                    </a:cubicBezTo>
                    <a:cubicBezTo>
                      <a:pt x="1645" y="304"/>
                      <a:pt x="864" y="317"/>
                      <a:pt x="91" y="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12853847" y="4027936"/>
                <a:ext cx="533616" cy="107548"/>
              </a:xfrm>
              <a:custGeom>
                <a:avLst/>
                <a:gdLst/>
                <a:ahLst/>
                <a:cxnLst/>
                <a:rect l="l" t="t" r="r" b="b"/>
                <a:pathLst>
                  <a:path w="3880" h="782" extrusionOk="0">
                    <a:moveTo>
                      <a:pt x="22" y="236"/>
                    </a:moveTo>
                    <a:cubicBezTo>
                      <a:pt x="830" y="596"/>
                      <a:pt x="1882" y="782"/>
                      <a:pt x="2779" y="686"/>
                    </a:cubicBezTo>
                    <a:cubicBezTo>
                      <a:pt x="2849" y="672"/>
                      <a:pt x="2926" y="664"/>
                      <a:pt x="3002" y="651"/>
                    </a:cubicBezTo>
                    <a:cubicBezTo>
                      <a:pt x="3111" y="638"/>
                      <a:pt x="3880" y="478"/>
                      <a:pt x="3651" y="243"/>
                    </a:cubicBezTo>
                    <a:cubicBezTo>
                      <a:pt x="3417" y="0"/>
                      <a:pt x="2814" y="133"/>
                      <a:pt x="2524" y="166"/>
                    </a:cubicBezTo>
                    <a:cubicBezTo>
                      <a:pt x="1716" y="271"/>
                      <a:pt x="810" y="395"/>
                      <a:pt x="0" y="1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12328080" y="4064243"/>
                <a:ext cx="131341" cy="282349"/>
              </a:xfrm>
              <a:custGeom>
                <a:avLst/>
                <a:gdLst/>
                <a:ahLst/>
                <a:cxnLst/>
                <a:rect l="l" t="t" r="r" b="b"/>
                <a:pathLst>
                  <a:path w="955" h="2053" extrusionOk="0">
                    <a:moveTo>
                      <a:pt x="775" y="0"/>
                    </a:moveTo>
                    <a:cubicBezTo>
                      <a:pt x="954" y="463"/>
                      <a:pt x="906" y="974"/>
                      <a:pt x="657" y="1411"/>
                    </a:cubicBezTo>
                    <a:cubicBezTo>
                      <a:pt x="629" y="1465"/>
                      <a:pt x="602" y="1500"/>
                      <a:pt x="567" y="1562"/>
                    </a:cubicBezTo>
                    <a:cubicBezTo>
                      <a:pt x="519" y="1638"/>
                      <a:pt x="229" y="2053"/>
                      <a:pt x="105" y="1832"/>
                    </a:cubicBezTo>
                    <a:cubicBezTo>
                      <a:pt x="0" y="1645"/>
                      <a:pt x="188" y="1404"/>
                      <a:pt x="277" y="1245"/>
                    </a:cubicBezTo>
                    <a:cubicBezTo>
                      <a:pt x="478" y="913"/>
                      <a:pt x="878" y="450"/>
                      <a:pt x="788"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12705455" y="4375054"/>
                <a:ext cx="73441" cy="260757"/>
              </a:xfrm>
              <a:custGeom>
                <a:avLst/>
                <a:gdLst/>
                <a:ahLst/>
                <a:cxnLst/>
                <a:rect l="l" t="t" r="r" b="b"/>
                <a:pathLst>
                  <a:path w="534" h="1896" extrusionOk="0">
                    <a:moveTo>
                      <a:pt x="326" y="463"/>
                    </a:moveTo>
                    <a:cubicBezTo>
                      <a:pt x="457" y="769"/>
                      <a:pt x="533" y="1149"/>
                      <a:pt x="485" y="1467"/>
                    </a:cubicBezTo>
                    <a:cubicBezTo>
                      <a:pt x="465" y="1583"/>
                      <a:pt x="271" y="1895"/>
                      <a:pt x="133" y="1694"/>
                    </a:cubicBezTo>
                    <a:cubicBezTo>
                      <a:pt x="1" y="1522"/>
                      <a:pt x="105" y="1266"/>
                      <a:pt x="125" y="1072"/>
                    </a:cubicBezTo>
                    <a:cubicBezTo>
                      <a:pt x="166" y="720"/>
                      <a:pt x="175" y="339"/>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12705455" y="3858778"/>
                <a:ext cx="537605" cy="159947"/>
              </a:xfrm>
              <a:custGeom>
                <a:avLst/>
                <a:gdLst/>
                <a:ahLst/>
                <a:cxnLst/>
                <a:rect l="l" t="t" r="r" b="b"/>
                <a:pathLst>
                  <a:path w="3909" h="1163" extrusionOk="0">
                    <a:moveTo>
                      <a:pt x="1" y="948"/>
                    </a:moveTo>
                    <a:cubicBezTo>
                      <a:pt x="887" y="1147"/>
                      <a:pt x="1937" y="1162"/>
                      <a:pt x="2801" y="865"/>
                    </a:cubicBezTo>
                    <a:cubicBezTo>
                      <a:pt x="2884" y="837"/>
                      <a:pt x="2967" y="802"/>
                      <a:pt x="3050" y="767"/>
                    </a:cubicBezTo>
                    <a:cubicBezTo>
                      <a:pt x="3133" y="741"/>
                      <a:pt x="3908" y="346"/>
                      <a:pt x="3610" y="173"/>
                    </a:cubicBezTo>
                    <a:cubicBezTo>
                      <a:pt x="3319" y="1"/>
                      <a:pt x="2836" y="187"/>
                      <a:pt x="2553" y="285"/>
                    </a:cubicBezTo>
                    <a:cubicBezTo>
                      <a:pt x="1799" y="547"/>
                      <a:pt x="1079" y="968"/>
                      <a:pt x="258" y="9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12429850" y="4055579"/>
                <a:ext cx="193092" cy="182640"/>
              </a:xfrm>
              <a:custGeom>
                <a:avLst/>
                <a:gdLst/>
                <a:ahLst/>
                <a:cxnLst/>
                <a:rect l="l" t="t" r="r" b="b"/>
                <a:pathLst>
                  <a:path w="1404" h="1328" extrusionOk="0">
                    <a:moveTo>
                      <a:pt x="0" y="0"/>
                    </a:moveTo>
                    <a:cubicBezTo>
                      <a:pt x="450" y="159"/>
                      <a:pt x="865" y="463"/>
                      <a:pt x="1175" y="803"/>
                    </a:cubicBezTo>
                    <a:cubicBezTo>
                      <a:pt x="1286" y="928"/>
                      <a:pt x="1382" y="1085"/>
                      <a:pt x="1404" y="1245"/>
                    </a:cubicBezTo>
                    <a:lnTo>
                      <a:pt x="1404" y="1280"/>
                    </a:lnTo>
                    <a:cubicBezTo>
                      <a:pt x="1251" y="1328"/>
                      <a:pt x="1079" y="1120"/>
                      <a:pt x="1002" y="1031"/>
                    </a:cubicBezTo>
                    <a:cubicBezTo>
                      <a:pt x="692" y="671"/>
                      <a:pt x="415" y="297"/>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12353798" y="3969075"/>
                <a:ext cx="199831" cy="74266"/>
              </a:xfrm>
              <a:custGeom>
                <a:avLst/>
                <a:gdLst/>
                <a:ahLst/>
                <a:cxnLst/>
                <a:rect l="l" t="t" r="r" b="b"/>
                <a:pathLst>
                  <a:path w="1453" h="540" extrusionOk="0">
                    <a:moveTo>
                      <a:pt x="1" y="22"/>
                    </a:moveTo>
                    <a:cubicBezTo>
                      <a:pt x="359" y="0"/>
                      <a:pt x="726" y="42"/>
                      <a:pt x="1058" y="180"/>
                    </a:cubicBezTo>
                    <a:cubicBezTo>
                      <a:pt x="1086" y="194"/>
                      <a:pt x="1452" y="354"/>
                      <a:pt x="1313" y="422"/>
                    </a:cubicBezTo>
                    <a:cubicBezTo>
                      <a:pt x="1051" y="540"/>
                      <a:pt x="359" y="131"/>
                      <a:pt x="14" y="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12508791" y="4218274"/>
                <a:ext cx="69453" cy="324433"/>
              </a:xfrm>
              <a:custGeom>
                <a:avLst/>
                <a:gdLst/>
                <a:ahLst/>
                <a:cxnLst/>
                <a:rect l="l" t="t" r="r" b="b"/>
                <a:pathLst>
                  <a:path w="505" h="2359" extrusionOk="0">
                    <a:moveTo>
                      <a:pt x="0" y="0"/>
                    </a:moveTo>
                    <a:cubicBezTo>
                      <a:pt x="208" y="566"/>
                      <a:pt x="443" y="1127"/>
                      <a:pt x="505" y="1736"/>
                    </a:cubicBezTo>
                    <a:cubicBezTo>
                      <a:pt x="505" y="1791"/>
                      <a:pt x="470" y="2358"/>
                      <a:pt x="319" y="2282"/>
                    </a:cubicBezTo>
                    <a:cubicBezTo>
                      <a:pt x="138" y="2184"/>
                      <a:pt x="103" y="1902"/>
                      <a:pt x="96" y="1728"/>
                    </a:cubicBezTo>
                    <a:cubicBezTo>
                      <a:pt x="70" y="1251"/>
                      <a:pt x="159" y="754"/>
                      <a:pt x="48"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12783571" y="4497728"/>
                <a:ext cx="127353" cy="216060"/>
              </a:xfrm>
              <a:custGeom>
                <a:avLst/>
                <a:gdLst/>
                <a:ahLst/>
                <a:cxnLst/>
                <a:rect l="l" t="t" r="r" b="b"/>
                <a:pathLst>
                  <a:path w="926" h="1571" extrusionOk="0">
                    <a:moveTo>
                      <a:pt x="0" y="49"/>
                    </a:moveTo>
                    <a:cubicBezTo>
                      <a:pt x="42" y="193"/>
                      <a:pt x="105" y="333"/>
                      <a:pt x="146" y="477"/>
                    </a:cubicBezTo>
                    <a:cubicBezTo>
                      <a:pt x="221" y="761"/>
                      <a:pt x="277" y="1038"/>
                      <a:pt x="443" y="1287"/>
                    </a:cubicBezTo>
                    <a:cubicBezTo>
                      <a:pt x="504" y="1377"/>
                      <a:pt x="581" y="1473"/>
                      <a:pt x="685" y="1521"/>
                    </a:cubicBezTo>
                    <a:cubicBezTo>
                      <a:pt x="719" y="1542"/>
                      <a:pt x="775" y="1571"/>
                      <a:pt x="810" y="1536"/>
                    </a:cubicBezTo>
                    <a:cubicBezTo>
                      <a:pt x="926" y="1405"/>
                      <a:pt x="782" y="1162"/>
                      <a:pt x="719" y="1045"/>
                    </a:cubicBezTo>
                    <a:cubicBezTo>
                      <a:pt x="553" y="741"/>
                      <a:pt x="325" y="477"/>
                      <a:pt x="124" y="202"/>
                    </a:cubicBezTo>
                    <a:cubicBezTo>
                      <a:pt x="83" y="132"/>
                      <a:pt x="55" y="62"/>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12739699" y="4417963"/>
                <a:ext cx="209458" cy="150320"/>
              </a:xfrm>
              <a:custGeom>
                <a:avLst/>
                <a:gdLst/>
                <a:ahLst/>
                <a:cxnLst/>
                <a:rect l="l" t="t" r="r" b="b"/>
                <a:pathLst>
                  <a:path w="1523" h="1093" extrusionOk="0">
                    <a:moveTo>
                      <a:pt x="160" y="201"/>
                    </a:moveTo>
                    <a:cubicBezTo>
                      <a:pt x="326" y="518"/>
                      <a:pt x="664" y="808"/>
                      <a:pt x="989" y="968"/>
                    </a:cubicBezTo>
                    <a:cubicBezTo>
                      <a:pt x="1114" y="1031"/>
                      <a:pt x="1245" y="1072"/>
                      <a:pt x="1384" y="1079"/>
                    </a:cubicBezTo>
                    <a:cubicBezTo>
                      <a:pt x="1404" y="1079"/>
                      <a:pt x="1522" y="1092"/>
                      <a:pt x="1515" y="1051"/>
                    </a:cubicBezTo>
                    <a:cubicBezTo>
                      <a:pt x="1487" y="913"/>
                      <a:pt x="1197" y="808"/>
                      <a:pt x="1079" y="747"/>
                    </a:cubicBezTo>
                    <a:cubicBezTo>
                      <a:pt x="692" y="533"/>
                      <a:pt x="341" y="2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12752214" y="3899623"/>
                <a:ext cx="452749" cy="105623"/>
              </a:xfrm>
              <a:custGeom>
                <a:avLst/>
                <a:gdLst/>
                <a:ahLst/>
                <a:cxnLst/>
                <a:rect l="l" t="t" r="r" b="b"/>
                <a:pathLst>
                  <a:path w="3292" h="768" extrusionOk="0">
                    <a:moveTo>
                      <a:pt x="42" y="693"/>
                    </a:moveTo>
                    <a:cubicBezTo>
                      <a:pt x="69" y="693"/>
                      <a:pt x="90" y="699"/>
                      <a:pt x="110" y="706"/>
                    </a:cubicBezTo>
                    <a:cubicBezTo>
                      <a:pt x="324" y="713"/>
                      <a:pt x="532" y="671"/>
                      <a:pt x="739" y="658"/>
                    </a:cubicBezTo>
                    <a:cubicBezTo>
                      <a:pt x="892" y="643"/>
                      <a:pt x="1044" y="623"/>
                      <a:pt x="1195" y="595"/>
                    </a:cubicBezTo>
                    <a:cubicBezTo>
                      <a:pt x="1411" y="547"/>
                      <a:pt x="1619" y="499"/>
                      <a:pt x="1826" y="436"/>
                    </a:cubicBezTo>
                    <a:cubicBezTo>
                      <a:pt x="2116" y="353"/>
                      <a:pt x="2398" y="256"/>
                      <a:pt x="2689" y="167"/>
                    </a:cubicBezTo>
                    <a:cubicBezTo>
                      <a:pt x="2883" y="112"/>
                      <a:pt x="3077" y="56"/>
                      <a:pt x="3270" y="1"/>
                    </a:cubicBezTo>
                    <a:cubicBezTo>
                      <a:pt x="3278" y="1"/>
                      <a:pt x="3285" y="7"/>
                      <a:pt x="3291" y="7"/>
                    </a:cubicBezTo>
                    <a:cubicBezTo>
                      <a:pt x="3291" y="14"/>
                      <a:pt x="3285" y="21"/>
                      <a:pt x="3285" y="21"/>
                    </a:cubicBezTo>
                    <a:cubicBezTo>
                      <a:pt x="2946" y="145"/>
                      <a:pt x="2606" y="278"/>
                      <a:pt x="2261" y="387"/>
                    </a:cubicBezTo>
                    <a:cubicBezTo>
                      <a:pt x="1916" y="492"/>
                      <a:pt x="1562" y="582"/>
                      <a:pt x="1210" y="643"/>
                    </a:cubicBezTo>
                    <a:cubicBezTo>
                      <a:pt x="864" y="706"/>
                      <a:pt x="505" y="678"/>
                      <a:pt x="158" y="734"/>
                    </a:cubicBezTo>
                    <a:cubicBezTo>
                      <a:pt x="125" y="741"/>
                      <a:pt x="90" y="754"/>
                      <a:pt x="49" y="761"/>
                    </a:cubicBezTo>
                    <a:cubicBezTo>
                      <a:pt x="27" y="767"/>
                      <a:pt x="7" y="754"/>
                      <a:pt x="7" y="734"/>
                    </a:cubicBezTo>
                    <a:cubicBezTo>
                      <a:pt x="1" y="713"/>
                      <a:pt x="21" y="693"/>
                      <a:pt x="42" y="6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12867325" y="4057642"/>
                <a:ext cx="484106" cy="49373"/>
              </a:xfrm>
              <a:custGeom>
                <a:avLst/>
                <a:gdLst/>
                <a:ahLst/>
                <a:cxnLst/>
                <a:rect l="l" t="t" r="r" b="b"/>
                <a:pathLst>
                  <a:path w="3520" h="359" extrusionOk="0">
                    <a:moveTo>
                      <a:pt x="61" y="7"/>
                    </a:moveTo>
                    <a:lnTo>
                      <a:pt x="594" y="144"/>
                    </a:lnTo>
                    <a:cubicBezTo>
                      <a:pt x="891" y="208"/>
                      <a:pt x="1175" y="241"/>
                      <a:pt x="1459" y="256"/>
                    </a:cubicBezTo>
                    <a:cubicBezTo>
                      <a:pt x="1749" y="269"/>
                      <a:pt x="2033" y="262"/>
                      <a:pt x="2336" y="249"/>
                    </a:cubicBezTo>
                    <a:lnTo>
                      <a:pt x="3498" y="208"/>
                    </a:lnTo>
                    <a:cubicBezTo>
                      <a:pt x="3511" y="208"/>
                      <a:pt x="3519" y="214"/>
                      <a:pt x="3519" y="221"/>
                    </a:cubicBezTo>
                    <a:cubicBezTo>
                      <a:pt x="3519" y="227"/>
                      <a:pt x="3511" y="234"/>
                      <a:pt x="3505" y="234"/>
                    </a:cubicBezTo>
                    <a:cubicBezTo>
                      <a:pt x="3319" y="276"/>
                      <a:pt x="3125" y="304"/>
                      <a:pt x="2924" y="317"/>
                    </a:cubicBezTo>
                    <a:cubicBezTo>
                      <a:pt x="2731" y="332"/>
                      <a:pt x="2530" y="332"/>
                      <a:pt x="2343" y="345"/>
                    </a:cubicBezTo>
                    <a:cubicBezTo>
                      <a:pt x="2039" y="352"/>
                      <a:pt x="1742" y="359"/>
                      <a:pt x="1459" y="345"/>
                    </a:cubicBezTo>
                    <a:cubicBezTo>
                      <a:pt x="1162" y="324"/>
                      <a:pt x="878" y="291"/>
                      <a:pt x="581" y="221"/>
                    </a:cubicBezTo>
                    <a:lnTo>
                      <a:pt x="27" y="75"/>
                    </a:lnTo>
                    <a:cubicBezTo>
                      <a:pt x="7" y="62"/>
                      <a:pt x="0" y="42"/>
                      <a:pt x="7" y="20"/>
                    </a:cubicBezTo>
                    <a:cubicBezTo>
                      <a:pt x="20" y="7"/>
                      <a:pt x="41" y="0"/>
                      <a:pt x="61"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13026994" y="4173577"/>
                <a:ext cx="408877" cy="85681"/>
              </a:xfrm>
              <a:custGeom>
                <a:avLst/>
                <a:gdLst/>
                <a:ahLst/>
                <a:cxnLst/>
                <a:rect l="l" t="t" r="r" b="b"/>
                <a:pathLst>
                  <a:path w="2973" h="623" extrusionOk="0">
                    <a:moveTo>
                      <a:pt x="55" y="7"/>
                    </a:moveTo>
                    <a:cubicBezTo>
                      <a:pt x="429" y="138"/>
                      <a:pt x="809" y="242"/>
                      <a:pt x="1197" y="332"/>
                    </a:cubicBezTo>
                    <a:cubicBezTo>
                      <a:pt x="1778" y="463"/>
                      <a:pt x="2372" y="559"/>
                      <a:pt x="2966" y="601"/>
                    </a:cubicBezTo>
                    <a:cubicBezTo>
                      <a:pt x="2966" y="601"/>
                      <a:pt x="2972" y="609"/>
                      <a:pt x="2972" y="616"/>
                    </a:cubicBezTo>
                    <a:cubicBezTo>
                      <a:pt x="2972" y="616"/>
                      <a:pt x="2966" y="622"/>
                      <a:pt x="2959" y="622"/>
                    </a:cubicBezTo>
                    <a:cubicBezTo>
                      <a:pt x="2468" y="609"/>
                      <a:pt x="1964" y="574"/>
                      <a:pt x="1466" y="491"/>
                    </a:cubicBezTo>
                    <a:cubicBezTo>
                      <a:pt x="975" y="402"/>
                      <a:pt x="492" y="256"/>
                      <a:pt x="27" y="76"/>
                    </a:cubicBezTo>
                    <a:cubicBezTo>
                      <a:pt x="7" y="70"/>
                      <a:pt x="1" y="48"/>
                      <a:pt x="7" y="28"/>
                    </a:cubicBezTo>
                    <a:cubicBezTo>
                      <a:pt x="14" y="7"/>
                      <a:pt x="35" y="0"/>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13154344" y="4296114"/>
                <a:ext cx="313981" cy="156234"/>
              </a:xfrm>
              <a:custGeom>
                <a:avLst/>
                <a:gdLst/>
                <a:ahLst/>
                <a:cxnLst/>
                <a:rect l="l" t="t" r="r" b="b"/>
                <a:pathLst>
                  <a:path w="2283" h="1136" extrusionOk="0">
                    <a:moveTo>
                      <a:pt x="63" y="8"/>
                    </a:moveTo>
                    <a:lnTo>
                      <a:pt x="2262" y="1072"/>
                    </a:lnTo>
                    <a:cubicBezTo>
                      <a:pt x="2275" y="1079"/>
                      <a:pt x="2282" y="1100"/>
                      <a:pt x="2275" y="1114"/>
                    </a:cubicBezTo>
                    <a:cubicBezTo>
                      <a:pt x="2269" y="1128"/>
                      <a:pt x="2247" y="1135"/>
                      <a:pt x="2234" y="1128"/>
                    </a:cubicBezTo>
                    <a:cubicBezTo>
                      <a:pt x="2081" y="1065"/>
                      <a:pt x="1930" y="1004"/>
                      <a:pt x="1778" y="941"/>
                    </a:cubicBezTo>
                    <a:cubicBezTo>
                      <a:pt x="1184" y="672"/>
                      <a:pt x="616" y="367"/>
                      <a:pt x="29" y="76"/>
                    </a:cubicBezTo>
                    <a:cubicBezTo>
                      <a:pt x="7" y="63"/>
                      <a:pt x="0" y="42"/>
                      <a:pt x="14" y="28"/>
                    </a:cubicBezTo>
                    <a:cubicBezTo>
                      <a:pt x="22" y="8"/>
                      <a:pt x="49" y="0"/>
                      <a:pt x="63"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13235073" y="4418788"/>
                <a:ext cx="156234" cy="330210"/>
              </a:xfrm>
              <a:custGeom>
                <a:avLst/>
                <a:gdLst/>
                <a:ahLst/>
                <a:cxnLst/>
                <a:rect l="l" t="t" r="r" b="b"/>
                <a:pathLst>
                  <a:path w="1136" h="2401" extrusionOk="0">
                    <a:moveTo>
                      <a:pt x="77" y="29"/>
                    </a:moveTo>
                    <a:cubicBezTo>
                      <a:pt x="90" y="56"/>
                      <a:pt x="99" y="84"/>
                      <a:pt x="112" y="112"/>
                    </a:cubicBezTo>
                    <a:cubicBezTo>
                      <a:pt x="230" y="353"/>
                      <a:pt x="422" y="553"/>
                      <a:pt x="555" y="789"/>
                    </a:cubicBezTo>
                    <a:cubicBezTo>
                      <a:pt x="680" y="1038"/>
                      <a:pt x="796" y="1300"/>
                      <a:pt x="887" y="1564"/>
                    </a:cubicBezTo>
                    <a:cubicBezTo>
                      <a:pt x="983" y="1833"/>
                      <a:pt x="1066" y="2103"/>
                      <a:pt x="1136" y="2365"/>
                    </a:cubicBezTo>
                    <a:cubicBezTo>
                      <a:pt x="1136" y="2379"/>
                      <a:pt x="1128" y="2394"/>
                      <a:pt x="1121" y="2394"/>
                    </a:cubicBezTo>
                    <a:cubicBezTo>
                      <a:pt x="1108" y="2400"/>
                      <a:pt x="1094" y="2394"/>
                      <a:pt x="1086" y="2379"/>
                    </a:cubicBezTo>
                    <a:cubicBezTo>
                      <a:pt x="983" y="2068"/>
                      <a:pt x="859" y="1756"/>
                      <a:pt x="728" y="1446"/>
                    </a:cubicBezTo>
                    <a:cubicBezTo>
                      <a:pt x="638" y="1239"/>
                      <a:pt x="547" y="1031"/>
                      <a:pt x="451" y="837"/>
                    </a:cubicBezTo>
                    <a:lnTo>
                      <a:pt x="7" y="62"/>
                    </a:lnTo>
                    <a:cubicBezTo>
                      <a:pt x="1" y="42"/>
                      <a:pt x="7" y="21"/>
                      <a:pt x="29" y="7"/>
                    </a:cubicBezTo>
                    <a:cubicBezTo>
                      <a:pt x="42" y="1"/>
                      <a:pt x="71" y="7"/>
                      <a:pt x="7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13148568" y="4329395"/>
                <a:ext cx="34383" cy="291151"/>
              </a:xfrm>
              <a:custGeom>
                <a:avLst/>
                <a:gdLst/>
                <a:ahLst/>
                <a:cxnLst/>
                <a:rect l="l" t="t" r="r" b="b"/>
                <a:pathLst>
                  <a:path w="250" h="2117" extrusionOk="0">
                    <a:moveTo>
                      <a:pt x="97" y="29"/>
                    </a:moveTo>
                    <a:cubicBezTo>
                      <a:pt x="180" y="291"/>
                      <a:pt x="230" y="546"/>
                      <a:pt x="243" y="810"/>
                    </a:cubicBezTo>
                    <a:cubicBezTo>
                      <a:pt x="250" y="1066"/>
                      <a:pt x="215" y="1321"/>
                      <a:pt x="174" y="1592"/>
                    </a:cubicBezTo>
                    <a:lnTo>
                      <a:pt x="56" y="2096"/>
                    </a:lnTo>
                    <a:cubicBezTo>
                      <a:pt x="49" y="2109"/>
                      <a:pt x="36" y="2116"/>
                      <a:pt x="23" y="2109"/>
                    </a:cubicBezTo>
                    <a:cubicBezTo>
                      <a:pt x="8" y="2109"/>
                      <a:pt x="1" y="2096"/>
                      <a:pt x="8" y="2081"/>
                    </a:cubicBezTo>
                    <a:lnTo>
                      <a:pt x="91" y="1583"/>
                    </a:lnTo>
                    <a:cubicBezTo>
                      <a:pt x="125" y="1315"/>
                      <a:pt x="139" y="1066"/>
                      <a:pt x="125" y="810"/>
                    </a:cubicBezTo>
                    <a:cubicBezTo>
                      <a:pt x="119" y="561"/>
                      <a:pt x="91" y="312"/>
                      <a:pt x="23" y="49"/>
                    </a:cubicBezTo>
                    <a:cubicBezTo>
                      <a:pt x="14" y="29"/>
                      <a:pt x="29" y="7"/>
                      <a:pt x="49" y="0"/>
                    </a:cubicBezTo>
                    <a:cubicBezTo>
                      <a:pt x="71" y="0"/>
                      <a:pt x="91" y="7"/>
                      <a:pt x="9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13042122" y="4216211"/>
                <a:ext cx="37271" cy="319620"/>
              </a:xfrm>
              <a:custGeom>
                <a:avLst/>
                <a:gdLst/>
                <a:ahLst/>
                <a:cxnLst/>
                <a:rect l="l" t="t" r="r" b="b"/>
                <a:pathLst>
                  <a:path w="271" h="2324" extrusionOk="0">
                    <a:moveTo>
                      <a:pt x="83" y="29"/>
                    </a:moveTo>
                    <a:cubicBezTo>
                      <a:pt x="159" y="258"/>
                      <a:pt x="216" y="498"/>
                      <a:pt x="242" y="747"/>
                    </a:cubicBezTo>
                    <a:cubicBezTo>
                      <a:pt x="271" y="996"/>
                      <a:pt x="271" y="1245"/>
                      <a:pt x="242" y="1480"/>
                    </a:cubicBezTo>
                    <a:cubicBezTo>
                      <a:pt x="216" y="1681"/>
                      <a:pt x="181" y="1875"/>
                      <a:pt x="125" y="2068"/>
                    </a:cubicBezTo>
                    <a:cubicBezTo>
                      <a:pt x="98" y="2144"/>
                      <a:pt x="70" y="2227"/>
                      <a:pt x="42" y="2304"/>
                    </a:cubicBezTo>
                    <a:cubicBezTo>
                      <a:pt x="42" y="2317"/>
                      <a:pt x="28" y="2323"/>
                      <a:pt x="22" y="2317"/>
                    </a:cubicBezTo>
                    <a:cubicBezTo>
                      <a:pt x="8" y="2317"/>
                      <a:pt x="8" y="2310"/>
                      <a:pt x="8" y="2297"/>
                    </a:cubicBezTo>
                    <a:lnTo>
                      <a:pt x="159" y="1474"/>
                    </a:lnTo>
                    <a:cubicBezTo>
                      <a:pt x="188" y="1238"/>
                      <a:pt x="188" y="996"/>
                      <a:pt x="159" y="755"/>
                    </a:cubicBezTo>
                    <a:cubicBezTo>
                      <a:pt x="139" y="513"/>
                      <a:pt x="83" y="277"/>
                      <a:pt x="8" y="57"/>
                    </a:cubicBezTo>
                    <a:cubicBezTo>
                      <a:pt x="0" y="35"/>
                      <a:pt x="8" y="15"/>
                      <a:pt x="28" y="9"/>
                    </a:cubicBezTo>
                    <a:cubicBezTo>
                      <a:pt x="56" y="0"/>
                      <a:pt x="76" y="9"/>
                      <a:pt x="83"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12918622" y="4117329"/>
                <a:ext cx="63814" cy="303529"/>
              </a:xfrm>
              <a:custGeom>
                <a:avLst/>
                <a:gdLst/>
                <a:ahLst/>
                <a:cxnLst/>
                <a:rect l="l" t="t" r="r" b="b"/>
                <a:pathLst>
                  <a:path w="464" h="2207" extrusionOk="0">
                    <a:moveTo>
                      <a:pt x="77" y="22"/>
                    </a:moveTo>
                    <a:cubicBezTo>
                      <a:pt x="125" y="90"/>
                      <a:pt x="166" y="160"/>
                      <a:pt x="201" y="236"/>
                    </a:cubicBezTo>
                    <a:cubicBezTo>
                      <a:pt x="249" y="346"/>
                      <a:pt x="284" y="464"/>
                      <a:pt x="326" y="582"/>
                    </a:cubicBezTo>
                    <a:cubicBezTo>
                      <a:pt x="409" y="844"/>
                      <a:pt x="450" y="1114"/>
                      <a:pt x="457" y="1383"/>
                    </a:cubicBezTo>
                    <a:cubicBezTo>
                      <a:pt x="463" y="1647"/>
                      <a:pt x="435" y="1916"/>
                      <a:pt x="400" y="2186"/>
                    </a:cubicBezTo>
                    <a:cubicBezTo>
                      <a:pt x="400" y="2199"/>
                      <a:pt x="387" y="2206"/>
                      <a:pt x="374" y="2206"/>
                    </a:cubicBezTo>
                    <a:cubicBezTo>
                      <a:pt x="359" y="2206"/>
                      <a:pt x="352" y="2193"/>
                      <a:pt x="352" y="2180"/>
                    </a:cubicBezTo>
                    <a:cubicBezTo>
                      <a:pt x="380" y="1861"/>
                      <a:pt x="387" y="1542"/>
                      <a:pt x="359" y="1225"/>
                    </a:cubicBezTo>
                    <a:cubicBezTo>
                      <a:pt x="339" y="1018"/>
                      <a:pt x="304" y="811"/>
                      <a:pt x="243" y="603"/>
                    </a:cubicBezTo>
                    <a:cubicBezTo>
                      <a:pt x="208" y="492"/>
                      <a:pt x="173" y="374"/>
                      <a:pt x="125" y="271"/>
                    </a:cubicBezTo>
                    <a:cubicBezTo>
                      <a:pt x="97" y="195"/>
                      <a:pt x="55" y="132"/>
                      <a:pt x="14" y="71"/>
                    </a:cubicBezTo>
                    <a:cubicBezTo>
                      <a:pt x="0" y="49"/>
                      <a:pt x="0" y="29"/>
                      <a:pt x="20" y="14"/>
                    </a:cubicBezTo>
                    <a:cubicBezTo>
                      <a:pt x="35" y="1"/>
                      <a:pt x="62" y="7"/>
                      <a:pt x="77"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12744513" y="4419751"/>
                <a:ext cx="179889" cy="137117"/>
              </a:xfrm>
              <a:custGeom>
                <a:avLst/>
                <a:gdLst/>
                <a:ahLst/>
                <a:cxnLst/>
                <a:rect l="l" t="t" r="r" b="b"/>
                <a:pathLst>
                  <a:path w="1308" h="997" extrusionOk="0">
                    <a:moveTo>
                      <a:pt x="1260" y="989"/>
                    </a:moveTo>
                    <a:cubicBezTo>
                      <a:pt x="1155" y="968"/>
                      <a:pt x="1059" y="935"/>
                      <a:pt x="961" y="885"/>
                    </a:cubicBezTo>
                    <a:cubicBezTo>
                      <a:pt x="830" y="817"/>
                      <a:pt x="706" y="719"/>
                      <a:pt x="588" y="629"/>
                    </a:cubicBezTo>
                    <a:cubicBezTo>
                      <a:pt x="478" y="533"/>
                      <a:pt x="374" y="444"/>
                      <a:pt x="277" y="339"/>
                    </a:cubicBezTo>
                    <a:cubicBezTo>
                      <a:pt x="181" y="243"/>
                      <a:pt x="90" y="132"/>
                      <a:pt x="0" y="22"/>
                    </a:cubicBezTo>
                    <a:cubicBezTo>
                      <a:pt x="0" y="14"/>
                      <a:pt x="0" y="7"/>
                      <a:pt x="7" y="7"/>
                    </a:cubicBezTo>
                    <a:cubicBezTo>
                      <a:pt x="7" y="0"/>
                      <a:pt x="15" y="7"/>
                      <a:pt x="22" y="7"/>
                    </a:cubicBezTo>
                    <a:lnTo>
                      <a:pt x="651" y="561"/>
                    </a:lnTo>
                    <a:cubicBezTo>
                      <a:pt x="762" y="651"/>
                      <a:pt x="878" y="747"/>
                      <a:pt x="1003" y="817"/>
                    </a:cubicBezTo>
                    <a:cubicBezTo>
                      <a:pt x="1085" y="858"/>
                      <a:pt x="1177" y="900"/>
                      <a:pt x="1273" y="913"/>
                    </a:cubicBezTo>
                    <a:cubicBezTo>
                      <a:pt x="1293" y="920"/>
                      <a:pt x="1308" y="941"/>
                      <a:pt x="1308" y="961"/>
                    </a:cubicBezTo>
                    <a:cubicBezTo>
                      <a:pt x="1301" y="983"/>
                      <a:pt x="1280" y="996"/>
                      <a:pt x="1260" y="9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12760741" y="4453995"/>
                <a:ext cx="110299" cy="219910"/>
              </a:xfrm>
              <a:custGeom>
                <a:avLst/>
                <a:gdLst/>
                <a:ahLst/>
                <a:cxnLst/>
                <a:rect l="l" t="t" r="r" b="b"/>
                <a:pathLst>
                  <a:path w="802" h="1599" extrusionOk="0">
                    <a:moveTo>
                      <a:pt x="76" y="35"/>
                    </a:moveTo>
                    <a:cubicBezTo>
                      <a:pt x="83" y="77"/>
                      <a:pt x="90" y="118"/>
                      <a:pt x="111" y="160"/>
                    </a:cubicBezTo>
                    <a:cubicBezTo>
                      <a:pt x="146" y="256"/>
                      <a:pt x="208" y="346"/>
                      <a:pt x="249" y="443"/>
                    </a:cubicBezTo>
                    <a:lnTo>
                      <a:pt x="802" y="1577"/>
                    </a:lnTo>
                    <a:cubicBezTo>
                      <a:pt x="802" y="1583"/>
                      <a:pt x="802" y="1590"/>
                      <a:pt x="795" y="1598"/>
                    </a:cubicBezTo>
                    <a:cubicBezTo>
                      <a:pt x="782" y="1598"/>
                      <a:pt x="775" y="1598"/>
                      <a:pt x="768" y="1583"/>
                    </a:cubicBezTo>
                    <a:lnTo>
                      <a:pt x="159" y="478"/>
                    </a:lnTo>
                    <a:lnTo>
                      <a:pt x="0" y="42"/>
                    </a:lnTo>
                    <a:cubicBezTo>
                      <a:pt x="0" y="22"/>
                      <a:pt x="13" y="7"/>
                      <a:pt x="35" y="0"/>
                    </a:cubicBezTo>
                    <a:cubicBezTo>
                      <a:pt x="55" y="0"/>
                      <a:pt x="76" y="14"/>
                      <a:pt x="76"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12728285" y="4405585"/>
                <a:ext cx="35483" cy="178789"/>
              </a:xfrm>
              <a:custGeom>
                <a:avLst/>
                <a:gdLst/>
                <a:ahLst/>
                <a:cxnLst/>
                <a:rect l="l" t="t" r="r" b="b"/>
                <a:pathLst>
                  <a:path w="258" h="1300" extrusionOk="0">
                    <a:moveTo>
                      <a:pt x="83" y="34"/>
                    </a:moveTo>
                    <a:cubicBezTo>
                      <a:pt x="133" y="200"/>
                      <a:pt x="195" y="366"/>
                      <a:pt x="223" y="532"/>
                    </a:cubicBezTo>
                    <a:cubicBezTo>
                      <a:pt x="243" y="649"/>
                      <a:pt x="258" y="767"/>
                      <a:pt x="249" y="892"/>
                    </a:cubicBezTo>
                    <a:lnTo>
                      <a:pt x="112" y="1287"/>
                    </a:lnTo>
                    <a:cubicBezTo>
                      <a:pt x="105" y="1293"/>
                      <a:pt x="98" y="1300"/>
                      <a:pt x="92" y="1300"/>
                    </a:cubicBezTo>
                    <a:cubicBezTo>
                      <a:pt x="77" y="1293"/>
                      <a:pt x="70" y="1287"/>
                      <a:pt x="77" y="1278"/>
                    </a:cubicBezTo>
                    <a:lnTo>
                      <a:pt x="133" y="878"/>
                    </a:lnTo>
                    <a:cubicBezTo>
                      <a:pt x="146" y="767"/>
                      <a:pt x="140" y="656"/>
                      <a:pt x="118" y="553"/>
                    </a:cubicBezTo>
                    <a:cubicBezTo>
                      <a:pt x="92" y="387"/>
                      <a:pt x="50" y="221"/>
                      <a:pt x="9" y="55"/>
                    </a:cubicBezTo>
                    <a:cubicBezTo>
                      <a:pt x="0" y="34"/>
                      <a:pt x="15" y="14"/>
                      <a:pt x="35" y="7"/>
                    </a:cubicBezTo>
                    <a:cubicBezTo>
                      <a:pt x="57" y="1"/>
                      <a:pt x="77" y="14"/>
                      <a:pt x="83"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2442090" y="4070845"/>
                <a:ext cx="144819" cy="113325"/>
              </a:xfrm>
              <a:custGeom>
                <a:avLst/>
                <a:gdLst/>
                <a:ahLst/>
                <a:cxnLst/>
                <a:rect l="l" t="t" r="r" b="b"/>
                <a:pathLst>
                  <a:path w="1053" h="824" extrusionOk="0">
                    <a:moveTo>
                      <a:pt x="64" y="7"/>
                    </a:moveTo>
                    <a:cubicBezTo>
                      <a:pt x="147" y="35"/>
                      <a:pt x="230" y="77"/>
                      <a:pt x="298" y="125"/>
                    </a:cubicBezTo>
                    <a:cubicBezTo>
                      <a:pt x="409" y="195"/>
                      <a:pt x="513" y="277"/>
                      <a:pt x="610" y="360"/>
                    </a:cubicBezTo>
                    <a:lnTo>
                      <a:pt x="1044" y="782"/>
                    </a:lnTo>
                    <a:cubicBezTo>
                      <a:pt x="1053" y="789"/>
                      <a:pt x="1053" y="802"/>
                      <a:pt x="1044" y="808"/>
                    </a:cubicBezTo>
                    <a:cubicBezTo>
                      <a:pt x="1031" y="823"/>
                      <a:pt x="1018" y="817"/>
                      <a:pt x="1011" y="808"/>
                    </a:cubicBezTo>
                    <a:lnTo>
                      <a:pt x="568" y="409"/>
                    </a:lnTo>
                    <a:cubicBezTo>
                      <a:pt x="472" y="326"/>
                      <a:pt x="367" y="249"/>
                      <a:pt x="265" y="180"/>
                    </a:cubicBezTo>
                    <a:cubicBezTo>
                      <a:pt x="188" y="138"/>
                      <a:pt x="118" y="103"/>
                      <a:pt x="36" y="77"/>
                    </a:cubicBezTo>
                    <a:cubicBezTo>
                      <a:pt x="16" y="70"/>
                      <a:pt x="1" y="48"/>
                      <a:pt x="7" y="29"/>
                    </a:cubicBezTo>
                    <a:cubicBezTo>
                      <a:pt x="16" y="7"/>
                      <a:pt x="42" y="0"/>
                      <a:pt x="6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12363150" y="3979527"/>
                <a:ext cx="158022" cy="46760"/>
              </a:xfrm>
              <a:custGeom>
                <a:avLst/>
                <a:gdLst/>
                <a:ahLst/>
                <a:cxnLst/>
                <a:rect l="l" t="t" r="r" b="b"/>
                <a:pathLst>
                  <a:path w="1149" h="340" extrusionOk="0">
                    <a:moveTo>
                      <a:pt x="35" y="29"/>
                    </a:moveTo>
                    <a:cubicBezTo>
                      <a:pt x="188" y="1"/>
                      <a:pt x="347" y="14"/>
                      <a:pt x="498" y="49"/>
                    </a:cubicBezTo>
                    <a:cubicBezTo>
                      <a:pt x="727" y="97"/>
                      <a:pt x="948" y="201"/>
                      <a:pt x="1136" y="291"/>
                    </a:cubicBezTo>
                    <a:cubicBezTo>
                      <a:pt x="1149" y="298"/>
                      <a:pt x="1149" y="311"/>
                      <a:pt x="1149" y="326"/>
                    </a:cubicBezTo>
                    <a:cubicBezTo>
                      <a:pt x="1142" y="339"/>
                      <a:pt x="1121" y="339"/>
                      <a:pt x="1114" y="332"/>
                    </a:cubicBezTo>
                    <a:cubicBezTo>
                      <a:pt x="928" y="250"/>
                      <a:pt x="706" y="160"/>
                      <a:pt x="485" y="118"/>
                    </a:cubicBezTo>
                    <a:cubicBezTo>
                      <a:pt x="341" y="84"/>
                      <a:pt x="195" y="77"/>
                      <a:pt x="50" y="104"/>
                    </a:cubicBezTo>
                    <a:cubicBezTo>
                      <a:pt x="29" y="104"/>
                      <a:pt x="9" y="97"/>
                      <a:pt x="9" y="77"/>
                    </a:cubicBezTo>
                    <a:cubicBezTo>
                      <a:pt x="1" y="55"/>
                      <a:pt x="15" y="35"/>
                      <a:pt x="35"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12517180" y="4258156"/>
                <a:ext cx="36445" cy="225412"/>
              </a:xfrm>
              <a:custGeom>
                <a:avLst/>
                <a:gdLst/>
                <a:ahLst/>
                <a:cxnLst/>
                <a:rect l="l" t="t" r="r" b="b"/>
                <a:pathLst>
                  <a:path w="265" h="1639" extrusionOk="0">
                    <a:moveTo>
                      <a:pt x="84" y="27"/>
                    </a:moveTo>
                    <a:cubicBezTo>
                      <a:pt x="84" y="55"/>
                      <a:pt x="84" y="84"/>
                      <a:pt x="92" y="110"/>
                    </a:cubicBezTo>
                    <a:cubicBezTo>
                      <a:pt x="125" y="352"/>
                      <a:pt x="208" y="581"/>
                      <a:pt x="236" y="824"/>
                    </a:cubicBezTo>
                    <a:cubicBezTo>
                      <a:pt x="264" y="1086"/>
                      <a:pt x="258" y="1355"/>
                      <a:pt x="258" y="1619"/>
                    </a:cubicBezTo>
                    <a:cubicBezTo>
                      <a:pt x="258" y="1632"/>
                      <a:pt x="249" y="1638"/>
                      <a:pt x="236" y="1638"/>
                    </a:cubicBezTo>
                    <a:cubicBezTo>
                      <a:pt x="230" y="1638"/>
                      <a:pt x="216" y="1632"/>
                      <a:pt x="216" y="1619"/>
                    </a:cubicBezTo>
                    <a:cubicBezTo>
                      <a:pt x="201" y="1252"/>
                      <a:pt x="195" y="878"/>
                      <a:pt x="125" y="512"/>
                    </a:cubicBezTo>
                    <a:cubicBezTo>
                      <a:pt x="98" y="359"/>
                      <a:pt x="64" y="201"/>
                      <a:pt x="9" y="55"/>
                    </a:cubicBezTo>
                    <a:cubicBezTo>
                      <a:pt x="1" y="36"/>
                      <a:pt x="16" y="14"/>
                      <a:pt x="35" y="7"/>
                    </a:cubicBezTo>
                    <a:cubicBezTo>
                      <a:pt x="57" y="1"/>
                      <a:pt x="77" y="14"/>
                      <a:pt x="84"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12375665" y="4092711"/>
                <a:ext cx="77980" cy="178789"/>
              </a:xfrm>
              <a:custGeom>
                <a:avLst/>
                <a:gdLst/>
                <a:ahLst/>
                <a:cxnLst/>
                <a:rect l="l" t="t" r="r" b="b"/>
                <a:pathLst>
                  <a:path w="567" h="1300" extrusionOk="0">
                    <a:moveTo>
                      <a:pt x="560" y="49"/>
                    </a:moveTo>
                    <a:cubicBezTo>
                      <a:pt x="547" y="201"/>
                      <a:pt x="525" y="367"/>
                      <a:pt x="484" y="533"/>
                    </a:cubicBezTo>
                    <a:cubicBezTo>
                      <a:pt x="457" y="643"/>
                      <a:pt x="416" y="747"/>
                      <a:pt x="366" y="844"/>
                    </a:cubicBezTo>
                    <a:lnTo>
                      <a:pt x="49" y="1287"/>
                    </a:lnTo>
                    <a:cubicBezTo>
                      <a:pt x="42" y="1293"/>
                      <a:pt x="27" y="1300"/>
                      <a:pt x="14" y="1293"/>
                    </a:cubicBezTo>
                    <a:cubicBezTo>
                      <a:pt x="1" y="1287"/>
                      <a:pt x="1" y="1272"/>
                      <a:pt x="7" y="1258"/>
                    </a:cubicBezTo>
                    <a:lnTo>
                      <a:pt x="270" y="802"/>
                    </a:lnTo>
                    <a:cubicBezTo>
                      <a:pt x="318" y="713"/>
                      <a:pt x="353" y="608"/>
                      <a:pt x="381" y="505"/>
                    </a:cubicBezTo>
                    <a:cubicBezTo>
                      <a:pt x="429" y="352"/>
                      <a:pt x="457" y="186"/>
                      <a:pt x="484" y="36"/>
                    </a:cubicBezTo>
                    <a:cubicBezTo>
                      <a:pt x="484" y="14"/>
                      <a:pt x="505" y="1"/>
                      <a:pt x="525" y="7"/>
                    </a:cubicBezTo>
                    <a:cubicBezTo>
                      <a:pt x="553" y="7"/>
                      <a:pt x="567" y="27"/>
                      <a:pt x="560"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2549637" y="3844475"/>
                <a:ext cx="344238" cy="102735"/>
              </a:xfrm>
              <a:custGeom>
                <a:avLst/>
                <a:gdLst/>
                <a:ahLst/>
                <a:cxnLst/>
                <a:rect l="l" t="t" r="r" b="b"/>
                <a:pathLst>
                  <a:path w="2503" h="747" extrusionOk="0">
                    <a:moveTo>
                      <a:pt x="42" y="671"/>
                    </a:moveTo>
                    <a:cubicBezTo>
                      <a:pt x="374" y="637"/>
                      <a:pt x="712" y="623"/>
                      <a:pt x="1051" y="574"/>
                    </a:cubicBezTo>
                    <a:cubicBezTo>
                      <a:pt x="1273" y="540"/>
                      <a:pt x="1494" y="485"/>
                      <a:pt x="1701" y="408"/>
                    </a:cubicBezTo>
                    <a:lnTo>
                      <a:pt x="2483" y="7"/>
                    </a:lnTo>
                    <a:cubicBezTo>
                      <a:pt x="2489" y="0"/>
                      <a:pt x="2496" y="0"/>
                      <a:pt x="2496" y="7"/>
                    </a:cubicBezTo>
                    <a:cubicBezTo>
                      <a:pt x="2502" y="15"/>
                      <a:pt x="2502" y="22"/>
                      <a:pt x="2496" y="22"/>
                    </a:cubicBezTo>
                    <a:cubicBezTo>
                      <a:pt x="2345" y="111"/>
                      <a:pt x="2199" y="214"/>
                      <a:pt x="2046" y="306"/>
                    </a:cubicBezTo>
                    <a:cubicBezTo>
                      <a:pt x="1943" y="367"/>
                      <a:pt x="1832" y="415"/>
                      <a:pt x="1723" y="457"/>
                    </a:cubicBezTo>
                    <a:cubicBezTo>
                      <a:pt x="1507" y="533"/>
                      <a:pt x="1286" y="581"/>
                      <a:pt x="1059" y="616"/>
                    </a:cubicBezTo>
                    <a:cubicBezTo>
                      <a:pt x="727" y="671"/>
                      <a:pt x="380" y="706"/>
                      <a:pt x="48" y="747"/>
                    </a:cubicBezTo>
                    <a:cubicBezTo>
                      <a:pt x="28" y="747"/>
                      <a:pt x="7" y="734"/>
                      <a:pt x="7" y="712"/>
                    </a:cubicBezTo>
                    <a:cubicBezTo>
                      <a:pt x="0" y="692"/>
                      <a:pt x="22" y="679"/>
                      <a:pt x="42"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12420223" y="3767598"/>
                <a:ext cx="266396" cy="151145"/>
              </a:xfrm>
              <a:custGeom>
                <a:avLst/>
                <a:gdLst/>
                <a:ahLst/>
                <a:cxnLst/>
                <a:rect l="l" t="t" r="r" b="b"/>
                <a:pathLst>
                  <a:path w="1937" h="1099" extrusionOk="0">
                    <a:moveTo>
                      <a:pt x="105" y="1079"/>
                    </a:moveTo>
                    <a:cubicBezTo>
                      <a:pt x="98" y="1085"/>
                      <a:pt x="83" y="1092"/>
                      <a:pt x="70" y="1085"/>
                    </a:cubicBezTo>
                    <a:cubicBezTo>
                      <a:pt x="35" y="1099"/>
                      <a:pt x="0" y="1037"/>
                      <a:pt x="77" y="967"/>
                    </a:cubicBezTo>
                    <a:cubicBezTo>
                      <a:pt x="133" y="919"/>
                      <a:pt x="249" y="878"/>
                      <a:pt x="271" y="871"/>
                    </a:cubicBezTo>
                    <a:lnTo>
                      <a:pt x="657" y="699"/>
                    </a:lnTo>
                    <a:lnTo>
                      <a:pt x="1502" y="332"/>
                    </a:lnTo>
                    <a:lnTo>
                      <a:pt x="1917" y="7"/>
                    </a:lnTo>
                    <a:cubicBezTo>
                      <a:pt x="1924" y="0"/>
                      <a:pt x="1930" y="0"/>
                      <a:pt x="1937" y="7"/>
                    </a:cubicBezTo>
                    <a:lnTo>
                      <a:pt x="1937" y="20"/>
                    </a:lnTo>
                    <a:lnTo>
                      <a:pt x="1529" y="373"/>
                    </a:lnTo>
                    <a:lnTo>
                      <a:pt x="721" y="815"/>
                    </a:lnTo>
                    <a:lnTo>
                      <a:pt x="326" y="1009"/>
                    </a:lnTo>
                    <a:cubicBezTo>
                      <a:pt x="312" y="1009"/>
                      <a:pt x="208" y="1064"/>
                      <a:pt x="140" y="1079"/>
                    </a:cubicBezTo>
                    <a:cubicBezTo>
                      <a:pt x="125" y="1085"/>
                      <a:pt x="112" y="1079"/>
                      <a:pt x="105"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12212145" y="3699934"/>
                <a:ext cx="273960" cy="203819"/>
              </a:xfrm>
              <a:custGeom>
                <a:avLst/>
                <a:gdLst/>
                <a:ahLst/>
                <a:cxnLst/>
                <a:rect l="l" t="t" r="r" b="b"/>
                <a:pathLst>
                  <a:path w="1992" h="1482" extrusionOk="0">
                    <a:moveTo>
                      <a:pt x="13" y="1405"/>
                    </a:moveTo>
                    <a:lnTo>
                      <a:pt x="214" y="1287"/>
                    </a:lnTo>
                    <a:lnTo>
                      <a:pt x="705" y="990"/>
                    </a:lnTo>
                    <a:lnTo>
                      <a:pt x="1182" y="602"/>
                    </a:lnTo>
                    <a:cubicBezTo>
                      <a:pt x="1347" y="492"/>
                      <a:pt x="1513" y="381"/>
                      <a:pt x="1666" y="263"/>
                    </a:cubicBezTo>
                    <a:cubicBezTo>
                      <a:pt x="1771" y="180"/>
                      <a:pt x="1873" y="97"/>
                      <a:pt x="1970" y="8"/>
                    </a:cubicBezTo>
                    <a:cubicBezTo>
                      <a:pt x="1970" y="1"/>
                      <a:pt x="1985" y="1"/>
                      <a:pt x="1985" y="8"/>
                    </a:cubicBezTo>
                    <a:cubicBezTo>
                      <a:pt x="1991" y="14"/>
                      <a:pt x="1991" y="21"/>
                      <a:pt x="1991" y="29"/>
                    </a:cubicBezTo>
                    <a:cubicBezTo>
                      <a:pt x="1902" y="125"/>
                      <a:pt x="1804" y="215"/>
                      <a:pt x="1708" y="305"/>
                    </a:cubicBezTo>
                    <a:cubicBezTo>
                      <a:pt x="1563" y="436"/>
                      <a:pt x="1404" y="554"/>
                      <a:pt x="1245" y="678"/>
                    </a:cubicBezTo>
                    <a:lnTo>
                      <a:pt x="760" y="1066"/>
                    </a:lnTo>
                    <a:lnTo>
                      <a:pt x="256" y="1357"/>
                    </a:lnTo>
                    <a:lnTo>
                      <a:pt x="70" y="1459"/>
                    </a:lnTo>
                    <a:cubicBezTo>
                      <a:pt x="55" y="1481"/>
                      <a:pt x="28" y="1473"/>
                      <a:pt x="13" y="1459"/>
                    </a:cubicBezTo>
                    <a:cubicBezTo>
                      <a:pt x="0" y="1446"/>
                      <a:pt x="0" y="1418"/>
                      <a:pt x="1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12495451" y="3923416"/>
                <a:ext cx="224586" cy="247279"/>
              </a:xfrm>
              <a:custGeom>
                <a:avLst/>
                <a:gdLst/>
                <a:ahLst/>
                <a:cxnLst/>
                <a:rect l="l" t="t" r="r" b="b"/>
                <a:pathLst>
                  <a:path w="1633" h="1798" extrusionOk="0">
                    <a:moveTo>
                      <a:pt x="69" y="14"/>
                    </a:moveTo>
                    <a:cubicBezTo>
                      <a:pt x="187" y="70"/>
                      <a:pt x="305" y="138"/>
                      <a:pt x="416" y="214"/>
                    </a:cubicBezTo>
                    <a:cubicBezTo>
                      <a:pt x="525" y="297"/>
                      <a:pt x="623" y="387"/>
                      <a:pt x="713" y="478"/>
                    </a:cubicBezTo>
                    <a:cubicBezTo>
                      <a:pt x="905" y="664"/>
                      <a:pt x="1080" y="858"/>
                      <a:pt x="1231" y="1072"/>
                    </a:cubicBezTo>
                    <a:cubicBezTo>
                      <a:pt x="1383" y="1280"/>
                      <a:pt x="1508" y="1500"/>
                      <a:pt x="1625" y="1736"/>
                    </a:cubicBezTo>
                    <a:cubicBezTo>
                      <a:pt x="1632" y="1756"/>
                      <a:pt x="1625" y="1778"/>
                      <a:pt x="1611" y="1784"/>
                    </a:cubicBezTo>
                    <a:cubicBezTo>
                      <a:pt x="1591" y="1797"/>
                      <a:pt x="1569" y="1791"/>
                      <a:pt x="1556" y="1771"/>
                    </a:cubicBezTo>
                    <a:cubicBezTo>
                      <a:pt x="1396" y="1507"/>
                      <a:pt x="1211" y="1267"/>
                      <a:pt x="1016" y="1038"/>
                    </a:cubicBezTo>
                    <a:cubicBezTo>
                      <a:pt x="885" y="878"/>
                      <a:pt x="748" y="727"/>
                      <a:pt x="595" y="588"/>
                    </a:cubicBezTo>
                    <a:lnTo>
                      <a:pt x="28" y="77"/>
                    </a:lnTo>
                    <a:cubicBezTo>
                      <a:pt x="8" y="63"/>
                      <a:pt x="1" y="42"/>
                      <a:pt x="14" y="29"/>
                    </a:cubicBezTo>
                    <a:cubicBezTo>
                      <a:pt x="21" y="7"/>
                      <a:pt x="49" y="0"/>
                      <a:pt x="69"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12719895" y="3996718"/>
                <a:ext cx="130378" cy="254981"/>
              </a:xfrm>
              <a:custGeom>
                <a:avLst/>
                <a:gdLst/>
                <a:ahLst/>
                <a:cxnLst/>
                <a:rect l="l" t="t" r="r" b="b"/>
                <a:pathLst>
                  <a:path w="948" h="1854" extrusionOk="0">
                    <a:moveTo>
                      <a:pt x="76" y="13"/>
                    </a:moveTo>
                    <a:cubicBezTo>
                      <a:pt x="325" y="269"/>
                      <a:pt x="511" y="559"/>
                      <a:pt x="642" y="865"/>
                    </a:cubicBezTo>
                    <a:cubicBezTo>
                      <a:pt x="782" y="1168"/>
                      <a:pt x="865" y="1493"/>
                      <a:pt x="948" y="1825"/>
                    </a:cubicBezTo>
                    <a:cubicBezTo>
                      <a:pt x="948" y="1839"/>
                      <a:pt x="941" y="1845"/>
                      <a:pt x="933" y="1845"/>
                    </a:cubicBezTo>
                    <a:cubicBezTo>
                      <a:pt x="919" y="1854"/>
                      <a:pt x="913" y="1845"/>
                      <a:pt x="906" y="1832"/>
                    </a:cubicBezTo>
                    <a:cubicBezTo>
                      <a:pt x="788" y="1445"/>
                      <a:pt x="657" y="1072"/>
                      <a:pt x="476" y="719"/>
                    </a:cubicBezTo>
                    <a:cubicBezTo>
                      <a:pt x="352" y="491"/>
                      <a:pt x="207" y="269"/>
                      <a:pt x="20" y="70"/>
                    </a:cubicBezTo>
                    <a:cubicBezTo>
                      <a:pt x="0" y="48"/>
                      <a:pt x="7" y="28"/>
                      <a:pt x="20" y="13"/>
                    </a:cubicBezTo>
                    <a:cubicBezTo>
                      <a:pt x="35" y="0"/>
                      <a:pt x="61" y="0"/>
                      <a:pt x="76"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12654157" y="4328433"/>
                <a:ext cx="24068" cy="126665"/>
              </a:xfrm>
              <a:custGeom>
                <a:avLst/>
                <a:gdLst/>
                <a:ahLst/>
                <a:cxnLst/>
                <a:rect l="l" t="t" r="r" b="b"/>
                <a:pathLst>
                  <a:path w="175" h="921" extrusionOk="0">
                    <a:moveTo>
                      <a:pt x="83" y="36"/>
                    </a:moveTo>
                    <a:cubicBezTo>
                      <a:pt x="111" y="147"/>
                      <a:pt x="146" y="256"/>
                      <a:pt x="159" y="374"/>
                    </a:cubicBezTo>
                    <a:cubicBezTo>
                      <a:pt x="174" y="553"/>
                      <a:pt x="166" y="728"/>
                      <a:pt x="159" y="900"/>
                    </a:cubicBezTo>
                    <a:cubicBezTo>
                      <a:pt x="166" y="913"/>
                      <a:pt x="153" y="920"/>
                      <a:pt x="146" y="920"/>
                    </a:cubicBezTo>
                    <a:cubicBezTo>
                      <a:pt x="140" y="920"/>
                      <a:pt x="133" y="913"/>
                      <a:pt x="133" y="900"/>
                    </a:cubicBezTo>
                    <a:lnTo>
                      <a:pt x="8" y="49"/>
                    </a:lnTo>
                    <a:cubicBezTo>
                      <a:pt x="0" y="29"/>
                      <a:pt x="15" y="7"/>
                      <a:pt x="35" y="1"/>
                    </a:cubicBezTo>
                    <a:cubicBezTo>
                      <a:pt x="57" y="1"/>
                      <a:pt x="77" y="14"/>
                      <a:pt x="83"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12680838" y="4342873"/>
                <a:ext cx="142756" cy="64639"/>
              </a:xfrm>
              <a:custGeom>
                <a:avLst/>
                <a:gdLst/>
                <a:ahLst/>
                <a:cxnLst/>
                <a:rect l="l" t="t" r="r" b="b"/>
                <a:pathLst>
                  <a:path w="1038" h="470" extrusionOk="0">
                    <a:moveTo>
                      <a:pt x="70" y="14"/>
                    </a:moveTo>
                    <a:lnTo>
                      <a:pt x="505" y="208"/>
                    </a:lnTo>
                    <a:lnTo>
                      <a:pt x="1009" y="394"/>
                    </a:lnTo>
                    <a:cubicBezTo>
                      <a:pt x="1031" y="400"/>
                      <a:pt x="1037" y="415"/>
                      <a:pt x="1031" y="435"/>
                    </a:cubicBezTo>
                    <a:cubicBezTo>
                      <a:pt x="1031" y="457"/>
                      <a:pt x="1009" y="470"/>
                      <a:pt x="989" y="463"/>
                    </a:cubicBezTo>
                    <a:lnTo>
                      <a:pt x="478" y="269"/>
                    </a:lnTo>
                    <a:lnTo>
                      <a:pt x="14" y="68"/>
                    </a:lnTo>
                    <a:cubicBezTo>
                      <a:pt x="0" y="55"/>
                      <a:pt x="0" y="33"/>
                      <a:pt x="14" y="14"/>
                    </a:cubicBezTo>
                    <a:cubicBezTo>
                      <a:pt x="29" y="0"/>
                      <a:pt x="48" y="0"/>
                      <a:pt x="70"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12445116" y="4172615"/>
                <a:ext cx="55150" cy="186353"/>
              </a:xfrm>
              <a:custGeom>
                <a:avLst/>
                <a:gdLst/>
                <a:ahLst/>
                <a:cxnLst/>
                <a:rect l="l" t="t" r="r" b="b"/>
                <a:pathLst>
                  <a:path w="401" h="1355" extrusionOk="0">
                    <a:moveTo>
                      <a:pt x="387" y="42"/>
                    </a:moveTo>
                    <a:cubicBezTo>
                      <a:pt x="394" y="160"/>
                      <a:pt x="400" y="276"/>
                      <a:pt x="400" y="387"/>
                    </a:cubicBezTo>
                    <a:cubicBezTo>
                      <a:pt x="400" y="470"/>
                      <a:pt x="394" y="546"/>
                      <a:pt x="380" y="629"/>
                    </a:cubicBezTo>
                    <a:cubicBezTo>
                      <a:pt x="359" y="732"/>
                      <a:pt x="325" y="837"/>
                      <a:pt x="284" y="933"/>
                    </a:cubicBezTo>
                    <a:cubicBezTo>
                      <a:pt x="214" y="1079"/>
                      <a:pt x="125" y="1210"/>
                      <a:pt x="42" y="1341"/>
                    </a:cubicBezTo>
                    <a:cubicBezTo>
                      <a:pt x="35" y="1348"/>
                      <a:pt x="27" y="1354"/>
                      <a:pt x="14" y="1348"/>
                    </a:cubicBezTo>
                    <a:cubicBezTo>
                      <a:pt x="7" y="1348"/>
                      <a:pt x="0" y="1335"/>
                      <a:pt x="7" y="1328"/>
                    </a:cubicBezTo>
                    <a:lnTo>
                      <a:pt x="276" y="608"/>
                    </a:lnTo>
                    <a:lnTo>
                      <a:pt x="304" y="42"/>
                    </a:lnTo>
                    <a:cubicBezTo>
                      <a:pt x="304" y="20"/>
                      <a:pt x="325" y="0"/>
                      <a:pt x="345" y="0"/>
                    </a:cubicBezTo>
                    <a:cubicBezTo>
                      <a:pt x="367" y="0"/>
                      <a:pt x="387" y="20"/>
                      <a:pt x="387"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12345134" y="3977739"/>
                <a:ext cx="27781" cy="160773"/>
              </a:xfrm>
              <a:custGeom>
                <a:avLst/>
                <a:gdLst/>
                <a:ahLst/>
                <a:cxnLst/>
                <a:rect l="l" t="t" r="r" b="b"/>
                <a:pathLst>
                  <a:path w="202" h="1169" extrusionOk="0">
                    <a:moveTo>
                      <a:pt x="83" y="27"/>
                    </a:moveTo>
                    <a:cubicBezTo>
                      <a:pt x="146" y="180"/>
                      <a:pt x="188" y="332"/>
                      <a:pt x="195" y="477"/>
                    </a:cubicBezTo>
                    <a:cubicBezTo>
                      <a:pt x="201" y="706"/>
                      <a:pt x="146" y="926"/>
                      <a:pt x="83" y="1154"/>
                    </a:cubicBezTo>
                    <a:cubicBezTo>
                      <a:pt x="83" y="1162"/>
                      <a:pt x="77" y="1169"/>
                      <a:pt x="70" y="1169"/>
                    </a:cubicBezTo>
                    <a:cubicBezTo>
                      <a:pt x="64" y="1169"/>
                      <a:pt x="57" y="1162"/>
                      <a:pt x="57" y="1154"/>
                    </a:cubicBezTo>
                    <a:cubicBezTo>
                      <a:pt x="83" y="961"/>
                      <a:pt x="98" y="774"/>
                      <a:pt x="90" y="594"/>
                    </a:cubicBezTo>
                    <a:cubicBezTo>
                      <a:pt x="90" y="415"/>
                      <a:pt x="77" y="234"/>
                      <a:pt x="7" y="55"/>
                    </a:cubicBezTo>
                    <a:cubicBezTo>
                      <a:pt x="0" y="34"/>
                      <a:pt x="7" y="14"/>
                      <a:pt x="29" y="7"/>
                    </a:cubicBezTo>
                    <a:cubicBezTo>
                      <a:pt x="49" y="0"/>
                      <a:pt x="77" y="14"/>
                      <a:pt x="83"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12143656" y="3907187"/>
                <a:ext cx="397599" cy="409977"/>
              </a:xfrm>
              <a:custGeom>
                <a:avLst/>
                <a:gdLst/>
                <a:ahLst/>
                <a:cxnLst/>
                <a:rect l="l" t="t" r="r" b="b"/>
                <a:pathLst>
                  <a:path w="2891" h="2981" extrusionOk="0">
                    <a:moveTo>
                      <a:pt x="14" y="49"/>
                    </a:moveTo>
                    <a:cubicBezTo>
                      <a:pt x="20" y="49"/>
                      <a:pt x="20" y="42"/>
                      <a:pt x="35" y="35"/>
                    </a:cubicBezTo>
                    <a:cubicBezTo>
                      <a:pt x="83" y="16"/>
                      <a:pt x="145" y="29"/>
                      <a:pt x="201" y="22"/>
                    </a:cubicBezTo>
                    <a:cubicBezTo>
                      <a:pt x="795" y="1"/>
                      <a:pt x="1314" y="230"/>
                      <a:pt x="1729" y="603"/>
                    </a:cubicBezTo>
                    <a:cubicBezTo>
                      <a:pt x="2227" y="1059"/>
                      <a:pt x="2600" y="1723"/>
                      <a:pt x="2793" y="2441"/>
                    </a:cubicBezTo>
                    <a:cubicBezTo>
                      <a:pt x="2841" y="2614"/>
                      <a:pt x="2863" y="2787"/>
                      <a:pt x="2891" y="2961"/>
                    </a:cubicBezTo>
                    <a:cubicBezTo>
                      <a:pt x="2891" y="2968"/>
                      <a:pt x="2883" y="2974"/>
                      <a:pt x="2876" y="2981"/>
                    </a:cubicBezTo>
                    <a:cubicBezTo>
                      <a:pt x="2869" y="2981"/>
                      <a:pt x="2863" y="2974"/>
                      <a:pt x="2856" y="2968"/>
                    </a:cubicBezTo>
                    <a:cubicBezTo>
                      <a:pt x="2808" y="2802"/>
                      <a:pt x="2745" y="2636"/>
                      <a:pt x="2683" y="2476"/>
                    </a:cubicBezTo>
                    <a:cubicBezTo>
                      <a:pt x="2441" y="1791"/>
                      <a:pt x="2109" y="1142"/>
                      <a:pt x="1638" y="693"/>
                    </a:cubicBezTo>
                    <a:cubicBezTo>
                      <a:pt x="1245" y="326"/>
                      <a:pt x="775" y="99"/>
                      <a:pt x="201" y="90"/>
                    </a:cubicBezTo>
                    <a:cubicBezTo>
                      <a:pt x="145" y="90"/>
                      <a:pt x="90" y="105"/>
                      <a:pt x="35" y="90"/>
                    </a:cubicBezTo>
                    <a:cubicBezTo>
                      <a:pt x="28" y="90"/>
                      <a:pt x="28" y="84"/>
                      <a:pt x="20" y="84"/>
                    </a:cubicBezTo>
                    <a:cubicBezTo>
                      <a:pt x="7" y="84"/>
                      <a:pt x="0" y="77"/>
                      <a:pt x="0" y="70"/>
                    </a:cubicBezTo>
                    <a:cubicBezTo>
                      <a:pt x="0" y="64"/>
                      <a:pt x="7" y="49"/>
                      <a:pt x="14"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12445116" y="4066031"/>
                <a:ext cx="367068" cy="517525"/>
              </a:xfrm>
              <a:custGeom>
                <a:avLst/>
                <a:gdLst/>
                <a:ahLst/>
                <a:cxnLst/>
                <a:rect l="l" t="t" r="r" b="b"/>
                <a:pathLst>
                  <a:path w="2669" h="3763" extrusionOk="0">
                    <a:moveTo>
                      <a:pt x="27" y="14"/>
                    </a:moveTo>
                    <a:cubicBezTo>
                      <a:pt x="35" y="14"/>
                      <a:pt x="42" y="14"/>
                      <a:pt x="48" y="22"/>
                    </a:cubicBezTo>
                    <a:cubicBezTo>
                      <a:pt x="90" y="55"/>
                      <a:pt x="110" y="105"/>
                      <a:pt x="145" y="147"/>
                    </a:cubicBezTo>
                    <a:cubicBezTo>
                      <a:pt x="284" y="312"/>
                      <a:pt x="428" y="498"/>
                      <a:pt x="588" y="678"/>
                    </a:cubicBezTo>
                    <a:cubicBezTo>
                      <a:pt x="767" y="878"/>
                      <a:pt x="954" y="1079"/>
                      <a:pt x="1140" y="1286"/>
                    </a:cubicBezTo>
                    <a:cubicBezTo>
                      <a:pt x="1417" y="1598"/>
                      <a:pt x="1694" y="1922"/>
                      <a:pt x="1943" y="2206"/>
                    </a:cubicBezTo>
                    <a:cubicBezTo>
                      <a:pt x="2101" y="2393"/>
                      <a:pt x="2225" y="2586"/>
                      <a:pt x="2323" y="2787"/>
                    </a:cubicBezTo>
                    <a:cubicBezTo>
                      <a:pt x="2474" y="3092"/>
                      <a:pt x="2572" y="3409"/>
                      <a:pt x="2668" y="3741"/>
                    </a:cubicBezTo>
                    <a:cubicBezTo>
                      <a:pt x="2668" y="3747"/>
                      <a:pt x="2668" y="3762"/>
                      <a:pt x="2662" y="3762"/>
                    </a:cubicBezTo>
                    <a:cubicBezTo>
                      <a:pt x="2655" y="3762"/>
                      <a:pt x="2640" y="3762"/>
                      <a:pt x="2640" y="3756"/>
                    </a:cubicBezTo>
                    <a:cubicBezTo>
                      <a:pt x="2524" y="3430"/>
                      <a:pt x="2400" y="3118"/>
                      <a:pt x="2234" y="2828"/>
                    </a:cubicBezTo>
                    <a:cubicBezTo>
                      <a:pt x="2129" y="2642"/>
                      <a:pt x="2005" y="2461"/>
                      <a:pt x="1845" y="2289"/>
                    </a:cubicBezTo>
                    <a:cubicBezTo>
                      <a:pt x="1625" y="2040"/>
                      <a:pt x="1376" y="1784"/>
                      <a:pt x="1134" y="1507"/>
                    </a:cubicBezTo>
                    <a:cubicBezTo>
                      <a:pt x="981" y="1335"/>
                      <a:pt x="830" y="1155"/>
                      <a:pt x="677" y="976"/>
                    </a:cubicBezTo>
                    <a:cubicBezTo>
                      <a:pt x="450" y="686"/>
                      <a:pt x="214" y="409"/>
                      <a:pt x="55" y="132"/>
                    </a:cubicBezTo>
                    <a:cubicBezTo>
                      <a:pt x="35" y="97"/>
                      <a:pt x="20" y="64"/>
                      <a:pt x="0" y="29"/>
                    </a:cubicBezTo>
                    <a:cubicBezTo>
                      <a:pt x="0" y="22"/>
                      <a:pt x="0" y="14"/>
                      <a:pt x="7" y="7"/>
                    </a:cubicBezTo>
                    <a:cubicBezTo>
                      <a:pt x="14" y="1"/>
                      <a:pt x="27" y="7"/>
                      <a:pt x="27"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1940941" y="3890959"/>
                <a:ext cx="1367598" cy="650517"/>
              </a:xfrm>
              <a:custGeom>
                <a:avLst/>
                <a:gdLst/>
                <a:ahLst/>
                <a:cxnLst/>
                <a:rect l="l" t="t" r="r" b="b"/>
                <a:pathLst>
                  <a:path w="9944" h="4730" extrusionOk="0">
                    <a:moveTo>
                      <a:pt x="9895" y="4723"/>
                    </a:moveTo>
                    <a:cubicBezTo>
                      <a:pt x="9874" y="4717"/>
                      <a:pt x="9874" y="4723"/>
                      <a:pt x="9861" y="4710"/>
                    </a:cubicBezTo>
                    <a:cubicBezTo>
                      <a:pt x="9854" y="4710"/>
                      <a:pt x="9854" y="4703"/>
                      <a:pt x="9847" y="4703"/>
                    </a:cubicBezTo>
                    <a:cubicBezTo>
                      <a:pt x="9784" y="4599"/>
                      <a:pt x="9736" y="4489"/>
                      <a:pt x="9675" y="4378"/>
                    </a:cubicBezTo>
                    <a:cubicBezTo>
                      <a:pt x="9376" y="3867"/>
                      <a:pt x="8996" y="3376"/>
                      <a:pt x="8561" y="2920"/>
                    </a:cubicBezTo>
                    <a:cubicBezTo>
                      <a:pt x="8140" y="2483"/>
                      <a:pt x="7669" y="2075"/>
                      <a:pt x="7151" y="1717"/>
                    </a:cubicBezTo>
                    <a:cubicBezTo>
                      <a:pt x="5983" y="900"/>
                      <a:pt x="4620" y="326"/>
                      <a:pt x="3300" y="175"/>
                    </a:cubicBezTo>
                    <a:cubicBezTo>
                      <a:pt x="2767" y="112"/>
                      <a:pt x="2208" y="119"/>
                      <a:pt x="1653" y="182"/>
                    </a:cubicBezTo>
                    <a:cubicBezTo>
                      <a:pt x="1094" y="243"/>
                      <a:pt x="540" y="354"/>
                      <a:pt x="22" y="492"/>
                    </a:cubicBezTo>
                    <a:cubicBezTo>
                      <a:pt x="16" y="492"/>
                      <a:pt x="9" y="485"/>
                      <a:pt x="9" y="479"/>
                    </a:cubicBezTo>
                    <a:cubicBezTo>
                      <a:pt x="1" y="472"/>
                      <a:pt x="9" y="465"/>
                      <a:pt x="16" y="465"/>
                    </a:cubicBezTo>
                    <a:cubicBezTo>
                      <a:pt x="623" y="278"/>
                      <a:pt x="1302" y="125"/>
                      <a:pt x="1972" y="57"/>
                    </a:cubicBezTo>
                    <a:cubicBezTo>
                      <a:pt x="2428" y="9"/>
                      <a:pt x="2878" y="1"/>
                      <a:pt x="3313" y="42"/>
                    </a:cubicBezTo>
                    <a:cubicBezTo>
                      <a:pt x="4662" y="195"/>
                      <a:pt x="6057" y="756"/>
                      <a:pt x="7254" y="1585"/>
                    </a:cubicBezTo>
                    <a:cubicBezTo>
                      <a:pt x="7780" y="1944"/>
                      <a:pt x="8271" y="2359"/>
                      <a:pt x="8692" y="2815"/>
                    </a:cubicBezTo>
                    <a:cubicBezTo>
                      <a:pt x="9127" y="3278"/>
                      <a:pt x="9500" y="3791"/>
                      <a:pt x="9784" y="4323"/>
                    </a:cubicBezTo>
                    <a:cubicBezTo>
                      <a:pt x="9841" y="4433"/>
                      <a:pt x="9902" y="4544"/>
                      <a:pt x="9943" y="4662"/>
                    </a:cubicBezTo>
                    <a:lnTo>
                      <a:pt x="9943" y="4675"/>
                    </a:lnTo>
                    <a:cubicBezTo>
                      <a:pt x="9943" y="4697"/>
                      <a:pt x="9937" y="4697"/>
                      <a:pt x="9930" y="4710"/>
                    </a:cubicBezTo>
                    <a:cubicBezTo>
                      <a:pt x="9930" y="4717"/>
                      <a:pt x="9930" y="4730"/>
                      <a:pt x="9915" y="4730"/>
                    </a:cubicBezTo>
                    <a:cubicBezTo>
                      <a:pt x="9909" y="4730"/>
                      <a:pt x="9902" y="4730"/>
                      <a:pt x="9895" y="47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2385016" y="3468889"/>
                <a:ext cx="620260" cy="1298971"/>
              </a:xfrm>
              <a:custGeom>
                <a:avLst/>
                <a:gdLst/>
                <a:ahLst/>
                <a:cxnLst/>
                <a:rect l="l" t="t" r="r" b="b"/>
                <a:pathLst>
                  <a:path w="4510" h="9445" extrusionOk="0">
                    <a:moveTo>
                      <a:pt x="1" y="465"/>
                    </a:moveTo>
                    <a:cubicBezTo>
                      <a:pt x="16" y="257"/>
                      <a:pt x="298" y="0"/>
                      <a:pt x="872" y="8"/>
                    </a:cubicBezTo>
                    <a:cubicBezTo>
                      <a:pt x="1634" y="15"/>
                      <a:pt x="3479" y="408"/>
                      <a:pt x="3935" y="1701"/>
                    </a:cubicBezTo>
                    <a:cubicBezTo>
                      <a:pt x="4509" y="3305"/>
                      <a:pt x="4496" y="6624"/>
                      <a:pt x="4005" y="8484"/>
                    </a:cubicBezTo>
                    <a:cubicBezTo>
                      <a:pt x="3811" y="9224"/>
                      <a:pt x="3568" y="9375"/>
                      <a:pt x="3293" y="9375"/>
                    </a:cubicBezTo>
                    <a:cubicBezTo>
                      <a:pt x="3217" y="9445"/>
                      <a:pt x="1" y="465"/>
                      <a:pt x="1" y="465"/>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1153734" y="3468889"/>
                <a:ext cx="619160" cy="1298971"/>
              </a:xfrm>
              <a:custGeom>
                <a:avLst/>
                <a:gdLst/>
                <a:ahLst/>
                <a:cxnLst/>
                <a:rect l="l" t="t" r="r" b="b"/>
                <a:pathLst>
                  <a:path w="4502" h="9445" extrusionOk="0">
                    <a:moveTo>
                      <a:pt x="4502" y="465"/>
                    </a:moveTo>
                    <a:cubicBezTo>
                      <a:pt x="4495" y="257"/>
                      <a:pt x="4211" y="0"/>
                      <a:pt x="3631" y="8"/>
                    </a:cubicBezTo>
                    <a:cubicBezTo>
                      <a:pt x="2871" y="15"/>
                      <a:pt x="1024" y="408"/>
                      <a:pt x="568" y="1701"/>
                    </a:cubicBezTo>
                    <a:cubicBezTo>
                      <a:pt x="0" y="3305"/>
                      <a:pt x="15" y="6624"/>
                      <a:pt x="498" y="8484"/>
                    </a:cubicBezTo>
                    <a:cubicBezTo>
                      <a:pt x="692" y="9224"/>
                      <a:pt x="934" y="9375"/>
                      <a:pt x="1211" y="9375"/>
                    </a:cubicBezTo>
                    <a:cubicBezTo>
                      <a:pt x="1286" y="9445"/>
                      <a:pt x="4502" y="465"/>
                      <a:pt x="4502" y="465"/>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1258393" y="3288316"/>
                <a:ext cx="1776337" cy="1370349"/>
              </a:xfrm>
              <a:custGeom>
                <a:avLst/>
                <a:gdLst/>
                <a:ahLst/>
                <a:cxnLst/>
                <a:rect l="l" t="t" r="r" b="b"/>
                <a:pathLst>
                  <a:path w="12916" h="9964" extrusionOk="0">
                    <a:moveTo>
                      <a:pt x="4439" y="83"/>
                    </a:moveTo>
                    <a:cubicBezTo>
                      <a:pt x="4439" y="83"/>
                      <a:pt x="4342" y="678"/>
                      <a:pt x="3817" y="1009"/>
                    </a:cubicBezTo>
                    <a:cubicBezTo>
                      <a:pt x="3291" y="1348"/>
                      <a:pt x="2531" y="1701"/>
                      <a:pt x="1252" y="2234"/>
                    </a:cubicBezTo>
                    <a:cubicBezTo>
                      <a:pt x="1" y="2758"/>
                      <a:pt x="409" y="5428"/>
                      <a:pt x="1957" y="7682"/>
                    </a:cubicBezTo>
                    <a:lnTo>
                      <a:pt x="3256" y="9369"/>
                    </a:lnTo>
                    <a:lnTo>
                      <a:pt x="8048" y="9963"/>
                    </a:lnTo>
                    <a:cubicBezTo>
                      <a:pt x="8048" y="9963"/>
                      <a:pt x="8553" y="9527"/>
                      <a:pt x="9963" y="7592"/>
                    </a:cubicBezTo>
                    <a:cubicBezTo>
                      <a:pt x="12915" y="3547"/>
                      <a:pt x="11180" y="2420"/>
                      <a:pt x="10703" y="2068"/>
                    </a:cubicBezTo>
                    <a:cubicBezTo>
                      <a:pt x="7564" y="1127"/>
                      <a:pt x="7315" y="1"/>
                      <a:pt x="7315" y="1"/>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1868876" y="2859507"/>
                <a:ext cx="395674" cy="713368"/>
              </a:xfrm>
              <a:custGeom>
                <a:avLst/>
                <a:gdLst/>
                <a:ahLst/>
                <a:cxnLst/>
                <a:rect l="l" t="t" r="r" b="b"/>
                <a:pathLst>
                  <a:path w="2877" h="5187" extrusionOk="0">
                    <a:moveTo>
                      <a:pt x="0" y="1"/>
                    </a:moveTo>
                    <a:lnTo>
                      <a:pt x="2876" y="1"/>
                    </a:lnTo>
                    <a:lnTo>
                      <a:pt x="2876" y="5186"/>
                    </a:lnTo>
                    <a:lnTo>
                      <a:pt x="0" y="5186"/>
                    </a:ln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1843984" y="3194935"/>
                <a:ext cx="440646" cy="216060"/>
              </a:xfrm>
              <a:custGeom>
                <a:avLst/>
                <a:gdLst/>
                <a:ahLst/>
                <a:cxnLst/>
                <a:rect l="l" t="t" r="r" b="b"/>
                <a:pathLst>
                  <a:path w="3204" h="1571" extrusionOk="0">
                    <a:moveTo>
                      <a:pt x="1" y="1"/>
                    </a:moveTo>
                    <a:cubicBezTo>
                      <a:pt x="1" y="1"/>
                      <a:pt x="1280" y="1060"/>
                      <a:pt x="2773" y="154"/>
                    </a:cubicBezTo>
                    <a:lnTo>
                      <a:pt x="3203" y="9"/>
                    </a:lnTo>
                    <a:cubicBezTo>
                      <a:pt x="3203" y="9"/>
                      <a:pt x="2649" y="1544"/>
                      <a:pt x="1688" y="1564"/>
                    </a:cubicBezTo>
                    <a:cubicBezTo>
                      <a:pt x="1046" y="1571"/>
                      <a:pt x="112" y="90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2012455" y="3660051"/>
                <a:ext cx="144544" cy="284550"/>
              </a:xfrm>
              <a:custGeom>
                <a:avLst/>
                <a:gdLst/>
                <a:ahLst/>
                <a:cxnLst/>
                <a:rect l="l" t="t" r="r" b="b"/>
                <a:pathLst>
                  <a:path w="1051" h="2069" extrusionOk="0">
                    <a:moveTo>
                      <a:pt x="0" y="2068"/>
                    </a:moveTo>
                    <a:lnTo>
                      <a:pt x="657" y="1"/>
                    </a:lnTo>
                    <a:lnTo>
                      <a:pt x="1051" y="20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1405822" y="3462150"/>
                <a:ext cx="1405419" cy="1373375"/>
              </a:xfrm>
              <a:custGeom>
                <a:avLst/>
                <a:gdLst/>
                <a:ahLst/>
                <a:cxnLst/>
                <a:rect l="l" t="t" r="r" b="b"/>
                <a:pathLst>
                  <a:path w="10219" h="9986" extrusionOk="0">
                    <a:moveTo>
                      <a:pt x="1278" y="1"/>
                    </a:moveTo>
                    <a:lnTo>
                      <a:pt x="387" y="4101"/>
                    </a:lnTo>
                    <a:cubicBezTo>
                      <a:pt x="387" y="4101"/>
                      <a:pt x="1" y="6064"/>
                      <a:pt x="1217" y="7206"/>
                    </a:cubicBezTo>
                    <a:cubicBezTo>
                      <a:pt x="1230" y="7219"/>
                      <a:pt x="1230" y="7309"/>
                      <a:pt x="1237" y="7468"/>
                    </a:cubicBezTo>
                    <a:cubicBezTo>
                      <a:pt x="1265" y="9439"/>
                      <a:pt x="2876" y="9972"/>
                      <a:pt x="4846" y="9978"/>
                    </a:cubicBezTo>
                    <a:cubicBezTo>
                      <a:pt x="6817" y="9985"/>
                      <a:pt x="8435" y="9474"/>
                      <a:pt x="8483" y="7503"/>
                    </a:cubicBezTo>
                    <a:cubicBezTo>
                      <a:pt x="8483" y="7413"/>
                      <a:pt x="8490" y="7365"/>
                      <a:pt x="8490" y="7358"/>
                    </a:cubicBezTo>
                    <a:cubicBezTo>
                      <a:pt x="10219" y="5691"/>
                      <a:pt x="9300" y="3948"/>
                      <a:pt x="9300" y="3948"/>
                    </a:cubicBezTo>
                    <a:lnTo>
                      <a:pt x="8712" y="5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1354524" y="2165241"/>
                <a:ext cx="1389191" cy="1166667"/>
              </a:xfrm>
              <a:custGeom>
                <a:avLst/>
                <a:gdLst/>
                <a:ahLst/>
                <a:cxnLst/>
                <a:rect l="l" t="t" r="r" b="b"/>
                <a:pathLst>
                  <a:path w="10101" h="8483" extrusionOk="0">
                    <a:moveTo>
                      <a:pt x="4784" y="0"/>
                    </a:moveTo>
                    <a:cubicBezTo>
                      <a:pt x="4784" y="0"/>
                      <a:pt x="1389" y="221"/>
                      <a:pt x="706" y="3422"/>
                    </a:cubicBezTo>
                    <a:cubicBezTo>
                      <a:pt x="553" y="4127"/>
                      <a:pt x="1431" y="4812"/>
                      <a:pt x="1051" y="5413"/>
                    </a:cubicBezTo>
                    <a:cubicBezTo>
                      <a:pt x="0" y="7037"/>
                      <a:pt x="1245" y="8096"/>
                      <a:pt x="2557" y="8089"/>
                    </a:cubicBezTo>
                    <a:lnTo>
                      <a:pt x="3195" y="8096"/>
                    </a:lnTo>
                    <a:cubicBezTo>
                      <a:pt x="3195" y="8096"/>
                      <a:pt x="3118" y="7991"/>
                      <a:pt x="3083" y="7874"/>
                    </a:cubicBezTo>
                    <a:cubicBezTo>
                      <a:pt x="3029" y="7716"/>
                      <a:pt x="3007" y="7515"/>
                      <a:pt x="3020" y="7550"/>
                    </a:cubicBezTo>
                    <a:cubicBezTo>
                      <a:pt x="3118" y="7840"/>
                      <a:pt x="3243" y="8055"/>
                      <a:pt x="3291" y="8033"/>
                    </a:cubicBezTo>
                    <a:cubicBezTo>
                      <a:pt x="3428" y="7978"/>
                      <a:pt x="4341" y="8483"/>
                      <a:pt x="4535" y="8463"/>
                    </a:cubicBezTo>
                    <a:cubicBezTo>
                      <a:pt x="5164" y="8400"/>
                      <a:pt x="5835" y="8463"/>
                      <a:pt x="6837" y="8206"/>
                    </a:cubicBezTo>
                    <a:cubicBezTo>
                      <a:pt x="6837" y="8206"/>
                      <a:pt x="7252" y="7605"/>
                      <a:pt x="7280" y="7550"/>
                    </a:cubicBezTo>
                    <a:cubicBezTo>
                      <a:pt x="7349" y="7432"/>
                      <a:pt x="7404" y="7245"/>
                      <a:pt x="7404" y="7260"/>
                    </a:cubicBezTo>
                    <a:cubicBezTo>
                      <a:pt x="7391" y="7612"/>
                      <a:pt x="7031" y="8199"/>
                      <a:pt x="7038" y="8206"/>
                    </a:cubicBezTo>
                    <a:cubicBezTo>
                      <a:pt x="7252" y="8317"/>
                      <a:pt x="7474" y="8138"/>
                      <a:pt x="7723" y="8096"/>
                    </a:cubicBezTo>
                    <a:cubicBezTo>
                      <a:pt x="7723" y="8096"/>
                      <a:pt x="10101" y="7909"/>
                      <a:pt x="9590" y="6118"/>
                    </a:cubicBezTo>
                    <a:cubicBezTo>
                      <a:pt x="9326" y="5219"/>
                      <a:pt x="9707" y="5171"/>
                      <a:pt x="9644" y="4542"/>
                    </a:cubicBezTo>
                    <a:cubicBezTo>
                      <a:pt x="9402" y="2116"/>
                      <a:pt x="8387" y="0"/>
                      <a:pt x="4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1677576" y="2234722"/>
                <a:ext cx="818991" cy="1102991"/>
              </a:xfrm>
              <a:custGeom>
                <a:avLst/>
                <a:gdLst/>
                <a:ahLst/>
                <a:cxnLst/>
                <a:rect l="l" t="t" r="r" b="b"/>
                <a:pathLst>
                  <a:path w="5955" h="8020" extrusionOk="0">
                    <a:moveTo>
                      <a:pt x="2780" y="0"/>
                    </a:moveTo>
                    <a:cubicBezTo>
                      <a:pt x="4503" y="0"/>
                      <a:pt x="5955" y="968"/>
                      <a:pt x="5955" y="3098"/>
                    </a:cubicBezTo>
                    <a:cubicBezTo>
                      <a:pt x="5955" y="5221"/>
                      <a:pt x="4474" y="8020"/>
                      <a:pt x="2780" y="7710"/>
                    </a:cubicBezTo>
                    <a:cubicBezTo>
                      <a:pt x="782" y="7343"/>
                      <a:pt x="1" y="5718"/>
                      <a:pt x="1" y="3596"/>
                    </a:cubicBezTo>
                    <a:cubicBezTo>
                      <a:pt x="1" y="1466"/>
                      <a:pt x="1060" y="0"/>
                      <a:pt x="2780" y="0"/>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2382266" y="2691174"/>
                <a:ext cx="245491" cy="326221"/>
              </a:xfrm>
              <a:custGeom>
                <a:avLst/>
                <a:gdLst/>
                <a:ahLst/>
                <a:cxnLst/>
                <a:rect l="l" t="t" r="r" b="b"/>
                <a:pathLst>
                  <a:path w="1785" h="2372" extrusionOk="0">
                    <a:moveTo>
                      <a:pt x="339" y="919"/>
                    </a:moveTo>
                    <a:cubicBezTo>
                      <a:pt x="339" y="919"/>
                      <a:pt x="733" y="0"/>
                      <a:pt x="1259" y="360"/>
                    </a:cubicBezTo>
                    <a:cubicBezTo>
                      <a:pt x="1785" y="712"/>
                      <a:pt x="1045" y="2371"/>
                      <a:pt x="1" y="2323"/>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1477061" y="2691174"/>
                <a:ext cx="246316" cy="335711"/>
              </a:xfrm>
              <a:custGeom>
                <a:avLst/>
                <a:gdLst/>
                <a:ahLst/>
                <a:cxnLst/>
                <a:rect l="l" t="t" r="r" b="b"/>
                <a:pathLst>
                  <a:path w="1791" h="2441" extrusionOk="0">
                    <a:moveTo>
                      <a:pt x="1383" y="919"/>
                    </a:moveTo>
                    <a:cubicBezTo>
                      <a:pt x="1383" y="919"/>
                      <a:pt x="1009" y="0"/>
                      <a:pt x="505" y="360"/>
                    </a:cubicBezTo>
                    <a:cubicBezTo>
                      <a:pt x="0" y="712"/>
                      <a:pt x="795" y="2441"/>
                      <a:pt x="1791" y="2393"/>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1537986" y="2783317"/>
                <a:ext cx="139730" cy="143719"/>
              </a:xfrm>
              <a:custGeom>
                <a:avLst/>
                <a:gdLst/>
                <a:ahLst/>
                <a:cxnLst/>
                <a:rect l="l" t="t" r="r" b="b"/>
                <a:pathLst>
                  <a:path w="1016" h="1045" extrusionOk="0">
                    <a:moveTo>
                      <a:pt x="1009" y="1037"/>
                    </a:moveTo>
                    <a:cubicBezTo>
                      <a:pt x="1016" y="1031"/>
                      <a:pt x="1016" y="1037"/>
                      <a:pt x="1016" y="1031"/>
                    </a:cubicBezTo>
                    <a:lnTo>
                      <a:pt x="1016" y="1018"/>
                    </a:lnTo>
                    <a:cubicBezTo>
                      <a:pt x="1009" y="976"/>
                      <a:pt x="1003" y="928"/>
                      <a:pt x="996" y="878"/>
                    </a:cubicBezTo>
                    <a:cubicBezTo>
                      <a:pt x="974" y="762"/>
                      <a:pt x="933" y="638"/>
                      <a:pt x="885" y="520"/>
                    </a:cubicBezTo>
                    <a:cubicBezTo>
                      <a:pt x="837" y="402"/>
                      <a:pt x="767" y="297"/>
                      <a:pt x="684" y="214"/>
                    </a:cubicBezTo>
                    <a:cubicBezTo>
                      <a:pt x="664" y="201"/>
                      <a:pt x="643" y="181"/>
                      <a:pt x="616" y="166"/>
                    </a:cubicBezTo>
                    <a:cubicBezTo>
                      <a:pt x="588" y="140"/>
                      <a:pt x="553" y="118"/>
                      <a:pt x="511" y="98"/>
                    </a:cubicBezTo>
                    <a:cubicBezTo>
                      <a:pt x="492" y="83"/>
                      <a:pt x="470" y="70"/>
                      <a:pt x="450" y="63"/>
                    </a:cubicBezTo>
                    <a:cubicBezTo>
                      <a:pt x="429" y="49"/>
                      <a:pt x="400" y="42"/>
                      <a:pt x="380" y="35"/>
                    </a:cubicBezTo>
                    <a:cubicBezTo>
                      <a:pt x="228" y="0"/>
                      <a:pt x="131" y="49"/>
                      <a:pt x="77" y="140"/>
                    </a:cubicBezTo>
                    <a:cubicBezTo>
                      <a:pt x="0" y="264"/>
                      <a:pt x="7" y="463"/>
                      <a:pt x="42" y="581"/>
                    </a:cubicBezTo>
                    <a:cubicBezTo>
                      <a:pt x="49" y="616"/>
                      <a:pt x="55" y="638"/>
                      <a:pt x="62" y="658"/>
                    </a:cubicBezTo>
                    <a:cubicBezTo>
                      <a:pt x="77" y="686"/>
                      <a:pt x="90" y="712"/>
                      <a:pt x="110" y="762"/>
                    </a:cubicBezTo>
                    <a:cubicBezTo>
                      <a:pt x="110" y="769"/>
                      <a:pt x="118" y="769"/>
                      <a:pt x="125" y="769"/>
                    </a:cubicBezTo>
                    <a:cubicBezTo>
                      <a:pt x="125" y="769"/>
                      <a:pt x="131" y="762"/>
                      <a:pt x="125" y="754"/>
                    </a:cubicBezTo>
                    <a:cubicBezTo>
                      <a:pt x="110" y="706"/>
                      <a:pt x="97" y="679"/>
                      <a:pt x="90" y="651"/>
                    </a:cubicBezTo>
                    <a:cubicBezTo>
                      <a:pt x="83" y="629"/>
                      <a:pt x="77" y="609"/>
                      <a:pt x="68" y="575"/>
                    </a:cubicBezTo>
                    <a:cubicBezTo>
                      <a:pt x="49" y="463"/>
                      <a:pt x="62" y="284"/>
                      <a:pt x="138" y="181"/>
                    </a:cubicBezTo>
                    <a:cubicBezTo>
                      <a:pt x="186" y="125"/>
                      <a:pt x="256" y="98"/>
                      <a:pt x="352" y="125"/>
                    </a:cubicBezTo>
                    <a:cubicBezTo>
                      <a:pt x="374" y="132"/>
                      <a:pt x="394" y="140"/>
                      <a:pt x="415" y="146"/>
                    </a:cubicBezTo>
                    <a:cubicBezTo>
                      <a:pt x="435" y="153"/>
                      <a:pt x="450" y="160"/>
                      <a:pt x="470" y="173"/>
                    </a:cubicBezTo>
                    <a:cubicBezTo>
                      <a:pt x="505" y="188"/>
                      <a:pt x="540" y="208"/>
                      <a:pt x="575" y="229"/>
                    </a:cubicBezTo>
                    <a:cubicBezTo>
                      <a:pt x="594" y="243"/>
                      <a:pt x="616" y="256"/>
                      <a:pt x="629" y="278"/>
                    </a:cubicBezTo>
                    <a:cubicBezTo>
                      <a:pt x="712" y="347"/>
                      <a:pt x="782" y="443"/>
                      <a:pt x="830" y="546"/>
                    </a:cubicBezTo>
                    <a:cubicBezTo>
                      <a:pt x="885" y="658"/>
                      <a:pt x="926" y="775"/>
                      <a:pt x="955" y="887"/>
                    </a:cubicBezTo>
                    <a:cubicBezTo>
                      <a:pt x="968" y="935"/>
                      <a:pt x="981" y="983"/>
                      <a:pt x="989" y="1024"/>
                    </a:cubicBezTo>
                    <a:lnTo>
                      <a:pt x="989" y="1037"/>
                    </a:lnTo>
                    <a:cubicBezTo>
                      <a:pt x="996" y="1044"/>
                      <a:pt x="989" y="1037"/>
                      <a:pt x="996" y="1037"/>
                    </a:cubicBezTo>
                    <a:cubicBezTo>
                      <a:pt x="996" y="1044"/>
                      <a:pt x="1003" y="1044"/>
                      <a:pt x="1003" y="1044"/>
                    </a:cubicBezTo>
                    <a:cubicBezTo>
                      <a:pt x="1009" y="1044"/>
                      <a:pt x="1009" y="1037"/>
                      <a:pt x="1009" y="10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1588458" y="2809997"/>
                <a:ext cx="68490" cy="173150"/>
              </a:xfrm>
              <a:custGeom>
                <a:avLst/>
                <a:gdLst/>
                <a:ahLst/>
                <a:cxnLst/>
                <a:rect l="l" t="t" r="r" b="b"/>
                <a:pathLst>
                  <a:path w="498" h="1259" extrusionOk="0">
                    <a:moveTo>
                      <a:pt x="234" y="7"/>
                    </a:moveTo>
                    <a:cubicBezTo>
                      <a:pt x="227" y="7"/>
                      <a:pt x="227" y="1"/>
                      <a:pt x="221" y="1"/>
                    </a:cubicBezTo>
                    <a:cubicBezTo>
                      <a:pt x="199" y="1"/>
                      <a:pt x="179" y="7"/>
                      <a:pt x="166" y="14"/>
                    </a:cubicBezTo>
                    <a:cubicBezTo>
                      <a:pt x="131" y="29"/>
                      <a:pt x="103" y="55"/>
                      <a:pt x="83" y="84"/>
                    </a:cubicBezTo>
                    <a:cubicBezTo>
                      <a:pt x="33" y="153"/>
                      <a:pt x="13" y="256"/>
                      <a:pt x="7" y="326"/>
                    </a:cubicBezTo>
                    <a:cubicBezTo>
                      <a:pt x="0" y="492"/>
                      <a:pt x="33" y="678"/>
                      <a:pt x="110" y="843"/>
                    </a:cubicBezTo>
                    <a:cubicBezTo>
                      <a:pt x="151" y="926"/>
                      <a:pt x="199" y="1003"/>
                      <a:pt x="256" y="1072"/>
                    </a:cubicBezTo>
                    <a:cubicBezTo>
                      <a:pt x="310" y="1141"/>
                      <a:pt x="380" y="1204"/>
                      <a:pt x="456" y="1252"/>
                    </a:cubicBezTo>
                    <a:cubicBezTo>
                      <a:pt x="470" y="1258"/>
                      <a:pt x="483" y="1252"/>
                      <a:pt x="490" y="1245"/>
                    </a:cubicBezTo>
                    <a:cubicBezTo>
                      <a:pt x="498" y="1232"/>
                      <a:pt x="498" y="1217"/>
                      <a:pt x="483" y="1210"/>
                    </a:cubicBezTo>
                    <a:cubicBezTo>
                      <a:pt x="415" y="1162"/>
                      <a:pt x="359" y="1099"/>
                      <a:pt x="310" y="1031"/>
                    </a:cubicBezTo>
                    <a:cubicBezTo>
                      <a:pt x="256" y="961"/>
                      <a:pt x="214" y="892"/>
                      <a:pt x="179" y="817"/>
                    </a:cubicBezTo>
                    <a:cubicBezTo>
                      <a:pt x="103" y="658"/>
                      <a:pt x="62" y="485"/>
                      <a:pt x="68" y="326"/>
                    </a:cubicBezTo>
                    <a:cubicBezTo>
                      <a:pt x="68" y="269"/>
                      <a:pt x="83" y="180"/>
                      <a:pt x="125" y="112"/>
                    </a:cubicBezTo>
                    <a:cubicBezTo>
                      <a:pt x="138" y="84"/>
                      <a:pt x="158" y="62"/>
                      <a:pt x="186" y="49"/>
                    </a:cubicBezTo>
                    <a:cubicBezTo>
                      <a:pt x="193" y="42"/>
                      <a:pt x="208" y="35"/>
                      <a:pt x="227" y="29"/>
                    </a:cubicBezTo>
                    <a:lnTo>
                      <a:pt x="234" y="20"/>
                    </a:lnTo>
                    <a:cubicBezTo>
                      <a:pt x="241" y="20"/>
                      <a:pt x="241" y="14"/>
                      <a:pt x="241" y="14"/>
                    </a:cubicBezTo>
                    <a:cubicBezTo>
                      <a:pt x="241" y="7"/>
                      <a:pt x="241" y="7"/>
                      <a:pt x="23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2395606" y="2780566"/>
                <a:ext cx="152246" cy="180714"/>
              </a:xfrm>
              <a:custGeom>
                <a:avLst/>
                <a:gdLst/>
                <a:ahLst/>
                <a:cxnLst/>
                <a:rect l="l" t="t" r="r" b="b"/>
                <a:pathLst>
                  <a:path w="1107" h="1314" extrusionOk="0">
                    <a:moveTo>
                      <a:pt x="28" y="1306"/>
                    </a:moveTo>
                    <a:cubicBezTo>
                      <a:pt x="42" y="1300"/>
                      <a:pt x="48" y="1306"/>
                      <a:pt x="55" y="1300"/>
                    </a:cubicBezTo>
                    <a:cubicBezTo>
                      <a:pt x="96" y="1258"/>
                      <a:pt x="105" y="1197"/>
                      <a:pt x="125" y="1147"/>
                    </a:cubicBezTo>
                    <a:cubicBezTo>
                      <a:pt x="173" y="1038"/>
                      <a:pt x="221" y="926"/>
                      <a:pt x="262" y="815"/>
                    </a:cubicBezTo>
                    <a:cubicBezTo>
                      <a:pt x="312" y="706"/>
                      <a:pt x="360" y="601"/>
                      <a:pt x="415" y="498"/>
                    </a:cubicBezTo>
                    <a:cubicBezTo>
                      <a:pt x="478" y="387"/>
                      <a:pt x="539" y="284"/>
                      <a:pt x="629" y="186"/>
                    </a:cubicBezTo>
                    <a:cubicBezTo>
                      <a:pt x="651" y="166"/>
                      <a:pt x="671" y="145"/>
                      <a:pt x="699" y="125"/>
                    </a:cubicBezTo>
                    <a:cubicBezTo>
                      <a:pt x="775" y="83"/>
                      <a:pt x="858" y="55"/>
                      <a:pt x="934" y="69"/>
                    </a:cubicBezTo>
                    <a:cubicBezTo>
                      <a:pt x="1009" y="83"/>
                      <a:pt x="1072" y="132"/>
                      <a:pt x="1100" y="221"/>
                    </a:cubicBezTo>
                    <a:lnTo>
                      <a:pt x="1107" y="228"/>
                    </a:lnTo>
                    <a:lnTo>
                      <a:pt x="1107" y="221"/>
                    </a:lnTo>
                    <a:cubicBezTo>
                      <a:pt x="1085" y="90"/>
                      <a:pt x="989" y="27"/>
                      <a:pt x="878" y="14"/>
                    </a:cubicBezTo>
                    <a:cubicBezTo>
                      <a:pt x="795" y="1"/>
                      <a:pt x="712" y="7"/>
                      <a:pt x="636" y="49"/>
                    </a:cubicBezTo>
                    <a:cubicBezTo>
                      <a:pt x="603" y="62"/>
                      <a:pt x="574" y="90"/>
                      <a:pt x="546" y="110"/>
                    </a:cubicBezTo>
                    <a:cubicBezTo>
                      <a:pt x="422" y="249"/>
                      <a:pt x="325" y="394"/>
                      <a:pt x="249" y="553"/>
                    </a:cubicBezTo>
                    <a:cubicBezTo>
                      <a:pt x="214" y="629"/>
                      <a:pt x="179" y="712"/>
                      <a:pt x="153" y="789"/>
                    </a:cubicBezTo>
                    <a:cubicBezTo>
                      <a:pt x="111" y="907"/>
                      <a:pt x="76" y="1023"/>
                      <a:pt x="42" y="1147"/>
                    </a:cubicBezTo>
                    <a:cubicBezTo>
                      <a:pt x="28" y="1182"/>
                      <a:pt x="22" y="1223"/>
                      <a:pt x="7" y="1265"/>
                    </a:cubicBezTo>
                    <a:cubicBezTo>
                      <a:pt x="7" y="1265"/>
                      <a:pt x="0" y="1272"/>
                      <a:pt x="7" y="1272"/>
                    </a:cubicBezTo>
                    <a:cubicBezTo>
                      <a:pt x="7" y="1293"/>
                      <a:pt x="7" y="1286"/>
                      <a:pt x="13" y="1300"/>
                    </a:cubicBezTo>
                    <a:cubicBezTo>
                      <a:pt x="13" y="1306"/>
                      <a:pt x="13" y="1306"/>
                      <a:pt x="22" y="1306"/>
                    </a:cubicBezTo>
                    <a:cubicBezTo>
                      <a:pt x="28" y="1313"/>
                      <a:pt x="28" y="1306"/>
                      <a:pt x="28" y="13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2436452" y="2816598"/>
                <a:ext cx="73303" cy="141931"/>
              </a:xfrm>
              <a:custGeom>
                <a:avLst/>
                <a:gdLst/>
                <a:ahLst/>
                <a:cxnLst/>
                <a:rect l="l" t="t" r="r" b="b"/>
                <a:pathLst>
                  <a:path w="533" h="1032" extrusionOk="0">
                    <a:moveTo>
                      <a:pt x="146" y="14"/>
                    </a:moveTo>
                    <a:lnTo>
                      <a:pt x="146" y="36"/>
                    </a:lnTo>
                    <a:cubicBezTo>
                      <a:pt x="146" y="36"/>
                      <a:pt x="140" y="36"/>
                      <a:pt x="140" y="42"/>
                    </a:cubicBezTo>
                    <a:cubicBezTo>
                      <a:pt x="140" y="49"/>
                      <a:pt x="146" y="49"/>
                      <a:pt x="146" y="49"/>
                    </a:cubicBezTo>
                    <a:cubicBezTo>
                      <a:pt x="153" y="64"/>
                      <a:pt x="146" y="70"/>
                      <a:pt x="146" y="70"/>
                    </a:cubicBezTo>
                    <a:cubicBezTo>
                      <a:pt x="140" y="70"/>
                      <a:pt x="125" y="55"/>
                      <a:pt x="153" y="77"/>
                    </a:cubicBezTo>
                    <a:cubicBezTo>
                      <a:pt x="159" y="84"/>
                      <a:pt x="166" y="77"/>
                      <a:pt x="173" y="77"/>
                    </a:cubicBezTo>
                    <a:cubicBezTo>
                      <a:pt x="249" y="90"/>
                      <a:pt x="306" y="125"/>
                      <a:pt x="354" y="173"/>
                    </a:cubicBezTo>
                    <a:cubicBezTo>
                      <a:pt x="402" y="236"/>
                      <a:pt x="430" y="304"/>
                      <a:pt x="415" y="381"/>
                    </a:cubicBezTo>
                    <a:cubicBezTo>
                      <a:pt x="402" y="505"/>
                      <a:pt x="347" y="616"/>
                      <a:pt x="277" y="713"/>
                    </a:cubicBezTo>
                    <a:cubicBezTo>
                      <a:pt x="201" y="810"/>
                      <a:pt x="111" y="900"/>
                      <a:pt x="15" y="983"/>
                    </a:cubicBezTo>
                    <a:cubicBezTo>
                      <a:pt x="0" y="990"/>
                      <a:pt x="0" y="1003"/>
                      <a:pt x="7" y="1018"/>
                    </a:cubicBezTo>
                    <a:cubicBezTo>
                      <a:pt x="15" y="1024"/>
                      <a:pt x="35" y="1031"/>
                      <a:pt x="42" y="1024"/>
                    </a:cubicBezTo>
                    <a:cubicBezTo>
                      <a:pt x="181" y="927"/>
                      <a:pt x="306" y="824"/>
                      <a:pt x="388" y="699"/>
                    </a:cubicBezTo>
                    <a:cubicBezTo>
                      <a:pt x="450" y="610"/>
                      <a:pt x="498" y="512"/>
                      <a:pt x="513" y="402"/>
                    </a:cubicBezTo>
                    <a:cubicBezTo>
                      <a:pt x="533" y="291"/>
                      <a:pt x="498" y="180"/>
                      <a:pt x="430" y="105"/>
                    </a:cubicBezTo>
                    <a:cubicBezTo>
                      <a:pt x="367" y="42"/>
                      <a:pt x="277" y="1"/>
                      <a:pt x="173" y="7"/>
                    </a:cubicBezTo>
                    <a:cubicBezTo>
                      <a:pt x="166" y="7"/>
                      <a:pt x="159" y="1"/>
                      <a:pt x="153" y="7"/>
                    </a:cubicBezTo>
                    <a:cubicBezTo>
                      <a:pt x="125" y="29"/>
                      <a:pt x="140" y="7"/>
                      <a:pt x="146"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2059902" y="2831864"/>
                <a:ext cx="26818" cy="274922"/>
              </a:xfrm>
              <a:custGeom>
                <a:avLst/>
                <a:gdLst/>
                <a:ahLst/>
                <a:cxnLst/>
                <a:rect l="l" t="t" r="r" b="b"/>
                <a:pathLst>
                  <a:path w="195" h="1999" extrusionOk="0">
                    <a:moveTo>
                      <a:pt x="140" y="7"/>
                    </a:moveTo>
                    <a:cubicBezTo>
                      <a:pt x="140" y="7"/>
                      <a:pt x="153" y="1"/>
                      <a:pt x="131" y="14"/>
                    </a:cubicBezTo>
                    <a:cubicBezTo>
                      <a:pt x="125" y="14"/>
                      <a:pt x="125" y="21"/>
                      <a:pt x="125" y="27"/>
                    </a:cubicBezTo>
                    <a:cubicBezTo>
                      <a:pt x="105" y="90"/>
                      <a:pt x="90" y="145"/>
                      <a:pt x="83" y="208"/>
                    </a:cubicBezTo>
                    <a:cubicBezTo>
                      <a:pt x="48" y="368"/>
                      <a:pt x="29" y="525"/>
                      <a:pt x="15" y="678"/>
                    </a:cubicBezTo>
                    <a:cubicBezTo>
                      <a:pt x="7" y="789"/>
                      <a:pt x="0" y="892"/>
                      <a:pt x="0" y="1003"/>
                    </a:cubicBezTo>
                    <a:cubicBezTo>
                      <a:pt x="7" y="1265"/>
                      <a:pt x="35" y="1529"/>
                      <a:pt x="90" y="1798"/>
                    </a:cubicBezTo>
                    <a:cubicBezTo>
                      <a:pt x="98" y="1833"/>
                      <a:pt x="98" y="1868"/>
                      <a:pt x="111" y="1894"/>
                    </a:cubicBezTo>
                    <a:cubicBezTo>
                      <a:pt x="118" y="1929"/>
                      <a:pt x="131" y="1964"/>
                      <a:pt x="140" y="1992"/>
                    </a:cubicBezTo>
                    <a:cubicBezTo>
                      <a:pt x="140" y="1999"/>
                      <a:pt x="146" y="1999"/>
                      <a:pt x="146" y="1999"/>
                    </a:cubicBezTo>
                    <a:cubicBezTo>
                      <a:pt x="153" y="1999"/>
                      <a:pt x="153" y="1992"/>
                      <a:pt x="153" y="1992"/>
                    </a:cubicBezTo>
                    <a:cubicBezTo>
                      <a:pt x="153" y="1957"/>
                      <a:pt x="160" y="1929"/>
                      <a:pt x="160" y="1894"/>
                    </a:cubicBezTo>
                    <a:cubicBezTo>
                      <a:pt x="160" y="1846"/>
                      <a:pt x="153" y="1798"/>
                      <a:pt x="153" y="1750"/>
                    </a:cubicBezTo>
                    <a:cubicBezTo>
                      <a:pt x="140" y="1562"/>
                      <a:pt x="131" y="1383"/>
                      <a:pt x="131" y="1197"/>
                    </a:cubicBezTo>
                    <a:cubicBezTo>
                      <a:pt x="131" y="1079"/>
                      <a:pt x="140" y="962"/>
                      <a:pt x="140" y="844"/>
                    </a:cubicBezTo>
                    <a:cubicBezTo>
                      <a:pt x="146" y="726"/>
                      <a:pt x="146" y="608"/>
                      <a:pt x="153" y="492"/>
                    </a:cubicBezTo>
                    <a:cubicBezTo>
                      <a:pt x="160" y="394"/>
                      <a:pt x="166" y="298"/>
                      <a:pt x="181" y="193"/>
                    </a:cubicBezTo>
                    <a:cubicBezTo>
                      <a:pt x="181" y="152"/>
                      <a:pt x="181" y="110"/>
                      <a:pt x="188" y="69"/>
                    </a:cubicBezTo>
                    <a:cubicBezTo>
                      <a:pt x="188" y="56"/>
                      <a:pt x="194" y="36"/>
                      <a:pt x="188" y="21"/>
                    </a:cubicBezTo>
                    <a:lnTo>
                      <a:pt x="181" y="14"/>
                    </a:lnTo>
                    <a:cubicBezTo>
                      <a:pt x="181" y="21"/>
                      <a:pt x="181" y="21"/>
                      <a:pt x="166" y="14"/>
                    </a:cubicBezTo>
                    <a:cubicBezTo>
                      <a:pt x="166" y="14"/>
                      <a:pt x="166" y="7"/>
                      <a:pt x="160" y="7"/>
                    </a:cubicBezTo>
                    <a:cubicBezTo>
                      <a:pt x="153" y="7"/>
                      <a:pt x="153" y="7"/>
                      <a:pt x="153" y="14"/>
                    </a:cubicBezTo>
                    <a:cubicBezTo>
                      <a:pt x="140" y="14"/>
                      <a:pt x="140" y="14"/>
                      <a:pt x="140"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1769857" y="2963065"/>
                <a:ext cx="186491" cy="186353"/>
              </a:xfrm>
              <a:custGeom>
                <a:avLst/>
                <a:gdLst/>
                <a:ahLst/>
                <a:cxnLst/>
                <a:rect l="l" t="t" r="r" b="b"/>
                <a:pathLst>
                  <a:path w="1356" h="1355" extrusionOk="0">
                    <a:moveTo>
                      <a:pt x="679" y="1"/>
                    </a:moveTo>
                    <a:cubicBezTo>
                      <a:pt x="1052" y="1"/>
                      <a:pt x="1356" y="305"/>
                      <a:pt x="1356" y="678"/>
                    </a:cubicBezTo>
                    <a:cubicBezTo>
                      <a:pt x="1356" y="1051"/>
                      <a:pt x="1052" y="1355"/>
                      <a:pt x="679" y="1355"/>
                    </a:cubicBezTo>
                    <a:cubicBezTo>
                      <a:pt x="299" y="1355"/>
                      <a:pt x="0" y="1051"/>
                      <a:pt x="0" y="678"/>
                    </a:cubicBezTo>
                    <a:cubicBezTo>
                      <a:pt x="0" y="305"/>
                      <a:pt x="299" y="1"/>
                      <a:pt x="679" y="1"/>
                    </a:cubicBezTo>
                    <a:close/>
                  </a:path>
                </a:pathLst>
              </a:custGeom>
              <a:solidFill>
                <a:srgbClr val="F29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2179688" y="2963065"/>
                <a:ext cx="186628" cy="186353"/>
              </a:xfrm>
              <a:custGeom>
                <a:avLst/>
                <a:gdLst/>
                <a:ahLst/>
                <a:cxnLst/>
                <a:rect l="l" t="t" r="r" b="b"/>
                <a:pathLst>
                  <a:path w="1357" h="1355" extrusionOk="0">
                    <a:moveTo>
                      <a:pt x="679" y="1"/>
                    </a:moveTo>
                    <a:cubicBezTo>
                      <a:pt x="1052" y="1"/>
                      <a:pt x="1356" y="305"/>
                      <a:pt x="1356" y="678"/>
                    </a:cubicBezTo>
                    <a:cubicBezTo>
                      <a:pt x="1356" y="1051"/>
                      <a:pt x="1052" y="1355"/>
                      <a:pt x="679" y="1355"/>
                    </a:cubicBezTo>
                    <a:cubicBezTo>
                      <a:pt x="297" y="1355"/>
                      <a:pt x="0" y="1051"/>
                      <a:pt x="0" y="678"/>
                    </a:cubicBezTo>
                    <a:cubicBezTo>
                      <a:pt x="0" y="305"/>
                      <a:pt x="297" y="1"/>
                      <a:pt x="679" y="1"/>
                    </a:cubicBezTo>
                    <a:close/>
                  </a:path>
                </a:pathLst>
              </a:custGeom>
              <a:solidFill>
                <a:srgbClr val="F29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1607299" y="2171047"/>
                <a:ext cx="955696" cy="698927"/>
              </a:xfrm>
              <a:custGeom>
                <a:avLst/>
                <a:gdLst/>
                <a:ahLst/>
                <a:cxnLst/>
                <a:rect l="l" t="t" r="r" b="b"/>
                <a:pathLst>
                  <a:path w="6949" h="5082" extrusionOk="0">
                    <a:moveTo>
                      <a:pt x="540" y="5081"/>
                    </a:moveTo>
                    <a:cubicBezTo>
                      <a:pt x="540" y="5081"/>
                      <a:pt x="1854" y="4819"/>
                      <a:pt x="1902" y="3762"/>
                    </a:cubicBezTo>
                    <a:cubicBezTo>
                      <a:pt x="1951" y="2710"/>
                      <a:pt x="3520" y="3741"/>
                      <a:pt x="3769" y="2773"/>
                    </a:cubicBezTo>
                    <a:cubicBezTo>
                      <a:pt x="4018" y="1804"/>
                      <a:pt x="4778" y="2227"/>
                      <a:pt x="4778" y="2227"/>
                    </a:cubicBezTo>
                    <a:cubicBezTo>
                      <a:pt x="4778" y="2227"/>
                      <a:pt x="4453" y="3057"/>
                      <a:pt x="5365" y="3804"/>
                    </a:cubicBezTo>
                    <a:cubicBezTo>
                      <a:pt x="6278" y="4542"/>
                      <a:pt x="5974" y="4701"/>
                      <a:pt x="5974" y="4701"/>
                    </a:cubicBezTo>
                    <a:lnTo>
                      <a:pt x="6549" y="3961"/>
                    </a:lnTo>
                    <a:cubicBezTo>
                      <a:pt x="6549" y="3961"/>
                      <a:pt x="6948" y="422"/>
                      <a:pt x="3472" y="214"/>
                    </a:cubicBezTo>
                    <a:cubicBezTo>
                      <a:pt x="1" y="0"/>
                      <a:pt x="167" y="4557"/>
                      <a:pt x="540" y="50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1227862" y="3631583"/>
                <a:ext cx="1289481" cy="1160066"/>
              </a:xfrm>
              <a:custGeom>
                <a:avLst/>
                <a:gdLst/>
                <a:ahLst/>
                <a:cxnLst/>
                <a:rect l="l" t="t" r="r" b="b"/>
                <a:pathLst>
                  <a:path w="9376" h="8435" extrusionOk="0">
                    <a:moveTo>
                      <a:pt x="8941" y="463"/>
                    </a:moveTo>
                    <a:cubicBezTo>
                      <a:pt x="8906" y="387"/>
                      <a:pt x="8408" y="0"/>
                      <a:pt x="8035" y="352"/>
                    </a:cubicBezTo>
                    <a:cubicBezTo>
                      <a:pt x="6721" y="1583"/>
                      <a:pt x="1958" y="4618"/>
                      <a:pt x="1142" y="5275"/>
                    </a:cubicBezTo>
                    <a:cubicBezTo>
                      <a:pt x="374" y="5897"/>
                      <a:pt x="0" y="7771"/>
                      <a:pt x="354" y="8144"/>
                    </a:cubicBezTo>
                    <a:cubicBezTo>
                      <a:pt x="638" y="8435"/>
                      <a:pt x="1627" y="8415"/>
                      <a:pt x="2670" y="7703"/>
                    </a:cubicBezTo>
                    <a:cubicBezTo>
                      <a:pt x="3188" y="7349"/>
                      <a:pt x="9376" y="1356"/>
                      <a:pt x="8941" y="463"/>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2201555" y="3381422"/>
                <a:ext cx="595367" cy="516563"/>
              </a:xfrm>
              <a:custGeom>
                <a:avLst/>
                <a:gdLst/>
                <a:ahLst/>
                <a:cxnLst/>
                <a:rect l="l" t="t" r="r" b="b"/>
                <a:pathLst>
                  <a:path w="4329" h="3756" extrusionOk="0">
                    <a:moveTo>
                      <a:pt x="2020" y="802"/>
                    </a:moveTo>
                    <a:cubicBezTo>
                      <a:pt x="2005" y="817"/>
                      <a:pt x="2151" y="387"/>
                      <a:pt x="2068" y="180"/>
                    </a:cubicBezTo>
                    <a:cubicBezTo>
                      <a:pt x="2014" y="29"/>
                      <a:pt x="1896" y="1"/>
                      <a:pt x="1889" y="77"/>
                    </a:cubicBezTo>
                    <a:cubicBezTo>
                      <a:pt x="1756" y="644"/>
                      <a:pt x="1418" y="1238"/>
                      <a:pt x="1232" y="1688"/>
                    </a:cubicBezTo>
                    <a:cubicBezTo>
                      <a:pt x="1176" y="1806"/>
                      <a:pt x="776" y="2275"/>
                      <a:pt x="1" y="2952"/>
                    </a:cubicBezTo>
                    <a:cubicBezTo>
                      <a:pt x="1" y="2952"/>
                      <a:pt x="1184" y="3756"/>
                      <a:pt x="1335" y="3465"/>
                    </a:cubicBezTo>
                    <a:cubicBezTo>
                      <a:pt x="1660" y="2835"/>
                      <a:pt x="2843" y="1881"/>
                      <a:pt x="3084" y="1640"/>
                    </a:cubicBezTo>
                    <a:cubicBezTo>
                      <a:pt x="3084" y="1640"/>
                      <a:pt x="3514" y="1258"/>
                      <a:pt x="4059" y="1321"/>
                    </a:cubicBezTo>
                    <a:cubicBezTo>
                      <a:pt x="4328" y="1350"/>
                      <a:pt x="3568" y="361"/>
                      <a:pt x="2835" y="437"/>
                    </a:cubicBezTo>
                    <a:cubicBezTo>
                      <a:pt x="2544" y="463"/>
                      <a:pt x="2020" y="802"/>
                      <a:pt x="2020" y="802"/>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2537397" y="3483604"/>
                <a:ext cx="219360" cy="60788"/>
              </a:xfrm>
              <a:custGeom>
                <a:avLst/>
                <a:gdLst/>
                <a:ahLst/>
                <a:cxnLst/>
                <a:rect l="l" t="t" r="r" b="b"/>
                <a:pathLst>
                  <a:path w="1595" h="442" extrusionOk="0">
                    <a:moveTo>
                      <a:pt x="1097" y="0"/>
                    </a:moveTo>
                    <a:cubicBezTo>
                      <a:pt x="836" y="0"/>
                      <a:pt x="572" y="69"/>
                      <a:pt x="331" y="192"/>
                    </a:cubicBezTo>
                    <a:cubicBezTo>
                      <a:pt x="277" y="218"/>
                      <a:pt x="220" y="253"/>
                      <a:pt x="166" y="288"/>
                    </a:cubicBezTo>
                    <a:cubicBezTo>
                      <a:pt x="111" y="323"/>
                      <a:pt x="54" y="358"/>
                      <a:pt x="13" y="406"/>
                    </a:cubicBezTo>
                    <a:cubicBezTo>
                      <a:pt x="1" y="418"/>
                      <a:pt x="10" y="442"/>
                      <a:pt x="23" y="442"/>
                    </a:cubicBezTo>
                    <a:cubicBezTo>
                      <a:pt x="25" y="442"/>
                      <a:pt x="26" y="441"/>
                      <a:pt x="28" y="441"/>
                    </a:cubicBezTo>
                    <a:cubicBezTo>
                      <a:pt x="76" y="412"/>
                      <a:pt x="124" y="378"/>
                      <a:pt x="166" y="349"/>
                    </a:cubicBezTo>
                    <a:cubicBezTo>
                      <a:pt x="214" y="316"/>
                      <a:pt x="262" y="295"/>
                      <a:pt x="303" y="266"/>
                    </a:cubicBezTo>
                    <a:cubicBezTo>
                      <a:pt x="401" y="218"/>
                      <a:pt x="504" y="177"/>
                      <a:pt x="600" y="142"/>
                    </a:cubicBezTo>
                    <a:cubicBezTo>
                      <a:pt x="771" y="91"/>
                      <a:pt x="942" y="63"/>
                      <a:pt x="1113" y="63"/>
                    </a:cubicBezTo>
                    <a:cubicBezTo>
                      <a:pt x="1149" y="63"/>
                      <a:pt x="1186" y="65"/>
                      <a:pt x="1223" y="67"/>
                    </a:cubicBezTo>
                    <a:cubicBezTo>
                      <a:pt x="1334" y="74"/>
                      <a:pt x="1452" y="94"/>
                      <a:pt x="1569" y="122"/>
                    </a:cubicBezTo>
                    <a:cubicBezTo>
                      <a:pt x="1571" y="123"/>
                      <a:pt x="1573" y="123"/>
                      <a:pt x="1574" y="123"/>
                    </a:cubicBezTo>
                    <a:cubicBezTo>
                      <a:pt x="1590" y="123"/>
                      <a:pt x="1595" y="93"/>
                      <a:pt x="1583" y="87"/>
                    </a:cubicBezTo>
                    <a:cubicBezTo>
                      <a:pt x="1427" y="28"/>
                      <a:pt x="1262" y="0"/>
                      <a:pt x="1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2507003" y="3450048"/>
                <a:ext cx="202444" cy="74266"/>
              </a:xfrm>
              <a:custGeom>
                <a:avLst/>
                <a:gdLst/>
                <a:ahLst/>
                <a:cxnLst/>
                <a:rect l="l" t="t" r="r" b="b"/>
                <a:pathLst>
                  <a:path w="1472" h="540" extrusionOk="0">
                    <a:moveTo>
                      <a:pt x="1201" y="1"/>
                    </a:moveTo>
                    <a:cubicBezTo>
                      <a:pt x="897" y="1"/>
                      <a:pt x="580" y="109"/>
                      <a:pt x="310" y="276"/>
                    </a:cubicBezTo>
                    <a:cubicBezTo>
                      <a:pt x="199" y="344"/>
                      <a:pt x="103" y="427"/>
                      <a:pt x="7" y="519"/>
                    </a:cubicBezTo>
                    <a:cubicBezTo>
                      <a:pt x="1" y="524"/>
                      <a:pt x="5" y="540"/>
                      <a:pt x="15" y="540"/>
                    </a:cubicBezTo>
                    <a:cubicBezTo>
                      <a:pt x="16" y="540"/>
                      <a:pt x="18" y="540"/>
                      <a:pt x="20" y="539"/>
                    </a:cubicBezTo>
                    <a:cubicBezTo>
                      <a:pt x="192" y="408"/>
                      <a:pt x="373" y="290"/>
                      <a:pt x="559" y="200"/>
                    </a:cubicBezTo>
                    <a:cubicBezTo>
                      <a:pt x="738" y="117"/>
                      <a:pt x="926" y="76"/>
                      <a:pt x="1120" y="62"/>
                    </a:cubicBezTo>
                    <a:cubicBezTo>
                      <a:pt x="1167" y="56"/>
                      <a:pt x="1215" y="53"/>
                      <a:pt x="1263" y="53"/>
                    </a:cubicBezTo>
                    <a:cubicBezTo>
                      <a:pt x="1326" y="53"/>
                      <a:pt x="1389" y="58"/>
                      <a:pt x="1452" y="62"/>
                    </a:cubicBezTo>
                    <a:cubicBezTo>
                      <a:pt x="1465" y="62"/>
                      <a:pt x="1472" y="28"/>
                      <a:pt x="1452" y="28"/>
                    </a:cubicBezTo>
                    <a:cubicBezTo>
                      <a:pt x="1370" y="9"/>
                      <a:pt x="1286" y="1"/>
                      <a:pt x="1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12566965" y="3519774"/>
                <a:ext cx="224174" cy="59826"/>
              </a:xfrm>
              <a:custGeom>
                <a:avLst/>
                <a:gdLst/>
                <a:ahLst/>
                <a:cxnLst/>
                <a:rect l="l" t="t" r="r" b="b"/>
                <a:pathLst>
                  <a:path w="1630" h="435" extrusionOk="0">
                    <a:moveTo>
                      <a:pt x="1075" y="1"/>
                    </a:moveTo>
                    <a:cubicBezTo>
                      <a:pt x="1046" y="1"/>
                      <a:pt x="1017" y="2"/>
                      <a:pt x="988" y="3"/>
                    </a:cubicBezTo>
                    <a:cubicBezTo>
                      <a:pt x="767" y="18"/>
                      <a:pt x="545" y="80"/>
                      <a:pt x="337" y="184"/>
                    </a:cubicBezTo>
                    <a:cubicBezTo>
                      <a:pt x="228" y="246"/>
                      <a:pt x="116" y="315"/>
                      <a:pt x="12" y="405"/>
                    </a:cubicBezTo>
                    <a:cubicBezTo>
                      <a:pt x="0" y="417"/>
                      <a:pt x="9" y="434"/>
                      <a:pt x="17" y="434"/>
                    </a:cubicBezTo>
                    <a:cubicBezTo>
                      <a:pt x="18" y="434"/>
                      <a:pt x="19" y="434"/>
                      <a:pt x="20" y="433"/>
                    </a:cubicBezTo>
                    <a:cubicBezTo>
                      <a:pt x="213" y="302"/>
                      <a:pt x="414" y="191"/>
                      <a:pt x="628" y="136"/>
                    </a:cubicBezTo>
                    <a:cubicBezTo>
                      <a:pt x="775" y="91"/>
                      <a:pt x="926" y="68"/>
                      <a:pt x="1078" y="68"/>
                    </a:cubicBezTo>
                    <a:cubicBezTo>
                      <a:pt x="1140" y="68"/>
                      <a:pt x="1202" y="72"/>
                      <a:pt x="1265" y="80"/>
                    </a:cubicBezTo>
                    <a:cubicBezTo>
                      <a:pt x="1326" y="80"/>
                      <a:pt x="1381" y="95"/>
                      <a:pt x="1444" y="108"/>
                    </a:cubicBezTo>
                    <a:cubicBezTo>
                      <a:pt x="1499" y="121"/>
                      <a:pt x="1555" y="143"/>
                      <a:pt x="1617" y="143"/>
                    </a:cubicBezTo>
                    <a:cubicBezTo>
                      <a:pt x="1623" y="143"/>
                      <a:pt x="1630" y="121"/>
                      <a:pt x="1623" y="115"/>
                    </a:cubicBezTo>
                    <a:cubicBezTo>
                      <a:pt x="1534" y="53"/>
                      <a:pt x="1416" y="32"/>
                      <a:pt x="1319" y="18"/>
                    </a:cubicBezTo>
                    <a:cubicBezTo>
                      <a:pt x="1238" y="7"/>
                      <a:pt x="1157"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11595885" y="3642998"/>
                <a:ext cx="1323726" cy="1142049"/>
              </a:xfrm>
              <a:custGeom>
                <a:avLst/>
                <a:gdLst/>
                <a:ahLst/>
                <a:cxnLst/>
                <a:rect l="l" t="t" r="r" b="b"/>
                <a:pathLst>
                  <a:path w="9625" h="8304" extrusionOk="0">
                    <a:moveTo>
                      <a:pt x="527" y="463"/>
                    </a:moveTo>
                    <a:cubicBezTo>
                      <a:pt x="568" y="387"/>
                      <a:pt x="1128" y="0"/>
                      <a:pt x="1501" y="339"/>
                    </a:cubicBezTo>
                    <a:cubicBezTo>
                      <a:pt x="2828" y="1555"/>
                      <a:pt x="7737" y="4528"/>
                      <a:pt x="8566" y="5172"/>
                    </a:cubicBezTo>
                    <a:cubicBezTo>
                      <a:pt x="9348" y="5786"/>
                      <a:pt x="9625" y="7640"/>
                      <a:pt x="9223" y="8006"/>
                    </a:cubicBezTo>
                    <a:cubicBezTo>
                      <a:pt x="8907" y="8303"/>
                      <a:pt x="7841" y="8290"/>
                      <a:pt x="6776" y="7592"/>
                    </a:cubicBezTo>
                    <a:cubicBezTo>
                      <a:pt x="6237" y="7238"/>
                      <a:pt x="1" y="1347"/>
                      <a:pt x="527" y="463"/>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11312441" y="3394624"/>
                <a:ext cx="624111" cy="511749"/>
              </a:xfrm>
              <a:custGeom>
                <a:avLst/>
                <a:gdLst/>
                <a:ahLst/>
                <a:cxnLst/>
                <a:rect l="l" t="t" r="r" b="b"/>
                <a:pathLst>
                  <a:path w="4538" h="3721" extrusionOk="0">
                    <a:moveTo>
                      <a:pt x="2518" y="804"/>
                    </a:moveTo>
                    <a:cubicBezTo>
                      <a:pt x="2525" y="817"/>
                      <a:pt x="2400" y="396"/>
                      <a:pt x="2497" y="188"/>
                    </a:cubicBezTo>
                    <a:cubicBezTo>
                      <a:pt x="2573" y="36"/>
                      <a:pt x="2697" y="1"/>
                      <a:pt x="2697" y="84"/>
                    </a:cubicBezTo>
                    <a:cubicBezTo>
                      <a:pt x="2802" y="645"/>
                      <a:pt x="3127" y="1225"/>
                      <a:pt x="3300" y="1668"/>
                    </a:cubicBezTo>
                    <a:cubicBezTo>
                      <a:pt x="3348" y="1785"/>
                      <a:pt x="3749" y="2256"/>
                      <a:pt x="4538" y="2920"/>
                    </a:cubicBezTo>
                    <a:cubicBezTo>
                      <a:pt x="4538" y="2920"/>
                      <a:pt x="3217" y="3721"/>
                      <a:pt x="3071" y="3437"/>
                    </a:cubicBezTo>
                    <a:cubicBezTo>
                      <a:pt x="2767" y="2815"/>
                      <a:pt x="1564" y="1876"/>
                      <a:pt x="1322" y="1640"/>
                    </a:cubicBezTo>
                    <a:cubicBezTo>
                      <a:pt x="1322" y="1640"/>
                      <a:pt x="879" y="1267"/>
                      <a:pt x="298" y="1328"/>
                    </a:cubicBezTo>
                    <a:cubicBezTo>
                      <a:pt x="1" y="1356"/>
                      <a:pt x="879" y="374"/>
                      <a:pt x="1667" y="444"/>
                    </a:cubicBezTo>
                    <a:cubicBezTo>
                      <a:pt x="1972" y="472"/>
                      <a:pt x="2518" y="804"/>
                      <a:pt x="2518" y="804"/>
                    </a:cubicBezTo>
                    <a:close/>
                  </a:path>
                </a:pathLst>
              </a:custGeom>
              <a:solidFill>
                <a:srgbClr val="F6A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1360438" y="3498457"/>
                <a:ext cx="231601" cy="58313"/>
              </a:xfrm>
              <a:custGeom>
                <a:avLst/>
                <a:gdLst/>
                <a:ahLst/>
                <a:cxnLst/>
                <a:rect l="l" t="t" r="r" b="b"/>
                <a:pathLst>
                  <a:path w="1684" h="424" extrusionOk="0">
                    <a:moveTo>
                      <a:pt x="552" y="0"/>
                    </a:moveTo>
                    <a:cubicBezTo>
                      <a:pt x="371" y="0"/>
                      <a:pt x="190" y="29"/>
                      <a:pt x="19" y="90"/>
                    </a:cubicBezTo>
                    <a:cubicBezTo>
                      <a:pt x="1" y="96"/>
                      <a:pt x="4" y="126"/>
                      <a:pt x="20" y="126"/>
                    </a:cubicBezTo>
                    <a:cubicBezTo>
                      <a:pt x="22" y="126"/>
                      <a:pt x="24" y="126"/>
                      <a:pt x="25" y="125"/>
                    </a:cubicBezTo>
                    <a:cubicBezTo>
                      <a:pt x="150" y="97"/>
                      <a:pt x="274" y="75"/>
                      <a:pt x="405" y="62"/>
                    </a:cubicBezTo>
                    <a:cubicBezTo>
                      <a:pt x="443" y="60"/>
                      <a:pt x="480" y="59"/>
                      <a:pt x="517" y="59"/>
                    </a:cubicBezTo>
                    <a:cubicBezTo>
                      <a:pt x="702" y="59"/>
                      <a:pt x="884" y="86"/>
                      <a:pt x="1062" y="138"/>
                    </a:cubicBezTo>
                    <a:cubicBezTo>
                      <a:pt x="1167" y="167"/>
                      <a:pt x="1270" y="208"/>
                      <a:pt x="1368" y="256"/>
                    </a:cubicBezTo>
                    <a:cubicBezTo>
                      <a:pt x="1416" y="283"/>
                      <a:pt x="1464" y="311"/>
                      <a:pt x="1512" y="339"/>
                    </a:cubicBezTo>
                    <a:cubicBezTo>
                      <a:pt x="1560" y="366"/>
                      <a:pt x="1608" y="401"/>
                      <a:pt x="1658" y="422"/>
                    </a:cubicBezTo>
                    <a:cubicBezTo>
                      <a:pt x="1660" y="423"/>
                      <a:pt x="1662" y="423"/>
                      <a:pt x="1663" y="423"/>
                    </a:cubicBezTo>
                    <a:cubicBezTo>
                      <a:pt x="1674" y="423"/>
                      <a:pt x="1684" y="406"/>
                      <a:pt x="1678" y="394"/>
                    </a:cubicBezTo>
                    <a:cubicBezTo>
                      <a:pt x="1630" y="346"/>
                      <a:pt x="1575" y="311"/>
                      <a:pt x="1519" y="276"/>
                    </a:cubicBezTo>
                    <a:cubicBezTo>
                      <a:pt x="1464" y="241"/>
                      <a:pt x="1409" y="215"/>
                      <a:pt x="1346" y="187"/>
                    </a:cubicBezTo>
                    <a:cubicBezTo>
                      <a:pt x="1101" y="66"/>
                      <a:pt x="8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1414349" y="3465038"/>
                <a:ext cx="212759" cy="72616"/>
              </a:xfrm>
              <a:custGeom>
                <a:avLst/>
                <a:gdLst/>
                <a:ahLst/>
                <a:cxnLst/>
                <a:rect l="l" t="t" r="r" b="b"/>
                <a:pathLst>
                  <a:path w="1547" h="528" extrusionOk="0">
                    <a:moveTo>
                      <a:pt x="300" y="0"/>
                    </a:moveTo>
                    <a:cubicBezTo>
                      <a:pt x="207" y="0"/>
                      <a:pt x="113" y="9"/>
                      <a:pt x="22" y="28"/>
                    </a:cubicBezTo>
                    <a:cubicBezTo>
                      <a:pt x="2" y="28"/>
                      <a:pt x="0" y="57"/>
                      <a:pt x="16" y="57"/>
                    </a:cubicBezTo>
                    <a:cubicBezTo>
                      <a:pt x="18" y="57"/>
                      <a:pt x="20" y="57"/>
                      <a:pt x="22" y="56"/>
                    </a:cubicBezTo>
                    <a:cubicBezTo>
                      <a:pt x="99" y="56"/>
                      <a:pt x="177" y="53"/>
                      <a:pt x="256" y="53"/>
                    </a:cubicBezTo>
                    <a:cubicBezTo>
                      <a:pt x="295" y="53"/>
                      <a:pt x="334" y="54"/>
                      <a:pt x="373" y="56"/>
                    </a:cubicBezTo>
                    <a:cubicBezTo>
                      <a:pt x="574" y="70"/>
                      <a:pt x="775" y="119"/>
                      <a:pt x="961" y="194"/>
                    </a:cubicBezTo>
                    <a:cubicBezTo>
                      <a:pt x="1162" y="277"/>
                      <a:pt x="1349" y="395"/>
                      <a:pt x="1522" y="526"/>
                    </a:cubicBezTo>
                    <a:cubicBezTo>
                      <a:pt x="1524" y="527"/>
                      <a:pt x="1526" y="528"/>
                      <a:pt x="1528" y="528"/>
                    </a:cubicBezTo>
                    <a:cubicBezTo>
                      <a:pt x="1538" y="528"/>
                      <a:pt x="1546" y="511"/>
                      <a:pt x="1535" y="499"/>
                    </a:cubicBezTo>
                    <a:cubicBezTo>
                      <a:pt x="1439" y="416"/>
                      <a:pt x="1334" y="333"/>
                      <a:pt x="1225" y="270"/>
                    </a:cubicBezTo>
                    <a:cubicBezTo>
                      <a:pt x="946" y="105"/>
                      <a:pt x="621"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11320280" y="3534489"/>
                <a:ext cx="238339" cy="58313"/>
              </a:xfrm>
              <a:custGeom>
                <a:avLst/>
                <a:gdLst/>
                <a:ahLst/>
                <a:cxnLst/>
                <a:rect l="l" t="t" r="r" b="b"/>
                <a:pathLst>
                  <a:path w="1733" h="424" extrusionOk="0">
                    <a:moveTo>
                      <a:pt x="706" y="1"/>
                    </a:moveTo>
                    <a:cubicBezTo>
                      <a:pt x="588" y="1"/>
                      <a:pt x="463" y="1"/>
                      <a:pt x="346" y="21"/>
                    </a:cubicBezTo>
                    <a:cubicBezTo>
                      <a:pt x="234" y="36"/>
                      <a:pt x="110" y="56"/>
                      <a:pt x="14" y="119"/>
                    </a:cubicBezTo>
                    <a:cubicBezTo>
                      <a:pt x="0" y="125"/>
                      <a:pt x="7" y="145"/>
                      <a:pt x="20" y="145"/>
                    </a:cubicBezTo>
                    <a:cubicBezTo>
                      <a:pt x="83" y="145"/>
                      <a:pt x="145" y="125"/>
                      <a:pt x="208" y="112"/>
                    </a:cubicBezTo>
                    <a:cubicBezTo>
                      <a:pt x="276" y="97"/>
                      <a:pt x="339" y="84"/>
                      <a:pt x="400" y="77"/>
                    </a:cubicBezTo>
                    <a:cubicBezTo>
                      <a:pt x="467" y="69"/>
                      <a:pt x="534" y="65"/>
                      <a:pt x="600" y="65"/>
                    </a:cubicBezTo>
                    <a:cubicBezTo>
                      <a:pt x="762" y="65"/>
                      <a:pt x="922" y="89"/>
                      <a:pt x="1079" y="132"/>
                    </a:cubicBezTo>
                    <a:cubicBezTo>
                      <a:pt x="1306" y="187"/>
                      <a:pt x="1514" y="291"/>
                      <a:pt x="1708" y="422"/>
                    </a:cubicBezTo>
                    <a:cubicBezTo>
                      <a:pt x="1710" y="423"/>
                      <a:pt x="1711" y="424"/>
                      <a:pt x="1713" y="424"/>
                    </a:cubicBezTo>
                    <a:cubicBezTo>
                      <a:pt x="1724" y="424"/>
                      <a:pt x="1733" y="407"/>
                      <a:pt x="1721" y="394"/>
                    </a:cubicBezTo>
                    <a:cubicBezTo>
                      <a:pt x="1618" y="305"/>
                      <a:pt x="1507" y="237"/>
                      <a:pt x="1383" y="174"/>
                    </a:cubicBezTo>
                    <a:cubicBezTo>
                      <a:pt x="1169" y="77"/>
                      <a:pt x="940" y="14"/>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11860212" y="2853868"/>
                <a:ext cx="133404" cy="95033"/>
              </a:xfrm>
              <a:custGeom>
                <a:avLst/>
                <a:gdLst/>
                <a:ahLst/>
                <a:cxnLst/>
                <a:rect l="l" t="t" r="r" b="b"/>
                <a:pathLst>
                  <a:path w="970" h="691" extrusionOk="0">
                    <a:moveTo>
                      <a:pt x="22" y="68"/>
                    </a:moveTo>
                    <a:cubicBezTo>
                      <a:pt x="57" y="199"/>
                      <a:pt x="112" y="324"/>
                      <a:pt x="195" y="415"/>
                    </a:cubicBezTo>
                    <a:cubicBezTo>
                      <a:pt x="284" y="505"/>
                      <a:pt x="395" y="559"/>
                      <a:pt x="505" y="546"/>
                    </a:cubicBezTo>
                    <a:cubicBezTo>
                      <a:pt x="616" y="539"/>
                      <a:pt x="721" y="463"/>
                      <a:pt x="795" y="365"/>
                    </a:cubicBezTo>
                    <a:cubicBezTo>
                      <a:pt x="865" y="262"/>
                      <a:pt x="913" y="138"/>
                      <a:pt x="935" y="0"/>
                    </a:cubicBezTo>
                    <a:cubicBezTo>
                      <a:pt x="969" y="131"/>
                      <a:pt x="954" y="282"/>
                      <a:pt x="886" y="422"/>
                    </a:cubicBezTo>
                    <a:cubicBezTo>
                      <a:pt x="852" y="483"/>
                      <a:pt x="803" y="546"/>
                      <a:pt x="740" y="594"/>
                    </a:cubicBezTo>
                    <a:cubicBezTo>
                      <a:pt x="679" y="642"/>
                      <a:pt x="603" y="671"/>
                      <a:pt x="520" y="677"/>
                    </a:cubicBezTo>
                    <a:cubicBezTo>
                      <a:pt x="437" y="690"/>
                      <a:pt x="354" y="671"/>
                      <a:pt x="284" y="629"/>
                    </a:cubicBezTo>
                    <a:cubicBezTo>
                      <a:pt x="214" y="594"/>
                      <a:pt x="160" y="539"/>
                      <a:pt x="118" y="476"/>
                    </a:cubicBezTo>
                    <a:cubicBezTo>
                      <a:pt x="29" y="359"/>
                      <a:pt x="0" y="208"/>
                      <a:pt x="22"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12165523" y="2858407"/>
                <a:ext cx="125702" cy="89532"/>
              </a:xfrm>
              <a:custGeom>
                <a:avLst/>
                <a:gdLst/>
                <a:ahLst/>
                <a:cxnLst/>
                <a:rect l="l" t="t" r="r" b="b"/>
                <a:pathLst>
                  <a:path w="914" h="651" extrusionOk="0">
                    <a:moveTo>
                      <a:pt x="885" y="0"/>
                    </a:moveTo>
                    <a:cubicBezTo>
                      <a:pt x="913" y="140"/>
                      <a:pt x="892" y="284"/>
                      <a:pt x="824" y="415"/>
                    </a:cubicBezTo>
                    <a:cubicBezTo>
                      <a:pt x="789" y="478"/>
                      <a:pt x="741" y="533"/>
                      <a:pt x="678" y="581"/>
                    </a:cubicBezTo>
                    <a:cubicBezTo>
                      <a:pt x="616" y="623"/>
                      <a:pt x="533" y="651"/>
                      <a:pt x="457" y="651"/>
                    </a:cubicBezTo>
                    <a:cubicBezTo>
                      <a:pt x="374" y="651"/>
                      <a:pt x="298" y="616"/>
                      <a:pt x="235" y="574"/>
                    </a:cubicBezTo>
                    <a:cubicBezTo>
                      <a:pt x="173" y="526"/>
                      <a:pt x="125" y="472"/>
                      <a:pt x="90" y="409"/>
                    </a:cubicBezTo>
                    <a:cubicBezTo>
                      <a:pt x="20" y="277"/>
                      <a:pt x="1" y="133"/>
                      <a:pt x="27" y="0"/>
                    </a:cubicBezTo>
                    <a:cubicBezTo>
                      <a:pt x="55" y="133"/>
                      <a:pt x="103" y="249"/>
                      <a:pt x="180" y="354"/>
                    </a:cubicBezTo>
                    <a:cubicBezTo>
                      <a:pt x="249" y="450"/>
                      <a:pt x="352" y="513"/>
                      <a:pt x="457" y="520"/>
                    </a:cubicBezTo>
                    <a:cubicBezTo>
                      <a:pt x="566" y="520"/>
                      <a:pt x="664" y="457"/>
                      <a:pt x="741" y="360"/>
                    </a:cubicBezTo>
                    <a:cubicBezTo>
                      <a:pt x="809" y="258"/>
                      <a:pt x="857" y="140"/>
                      <a:pt x="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1839446" y="2729269"/>
                <a:ext cx="159810" cy="86644"/>
              </a:xfrm>
              <a:custGeom>
                <a:avLst/>
                <a:gdLst/>
                <a:ahLst/>
                <a:cxnLst/>
                <a:rect l="l" t="t" r="r" b="b"/>
                <a:pathLst>
                  <a:path w="1162" h="630" extrusionOk="0">
                    <a:moveTo>
                      <a:pt x="1162" y="559"/>
                    </a:moveTo>
                    <a:cubicBezTo>
                      <a:pt x="1162" y="559"/>
                      <a:pt x="422" y="269"/>
                      <a:pt x="0" y="629"/>
                    </a:cubicBezTo>
                    <a:cubicBezTo>
                      <a:pt x="0" y="629"/>
                      <a:pt x="428" y="0"/>
                      <a:pt x="1162" y="5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2164560" y="2728306"/>
                <a:ext cx="156097" cy="83618"/>
              </a:xfrm>
              <a:custGeom>
                <a:avLst/>
                <a:gdLst/>
                <a:ahLst/>
                <a:cxnLst/>
                <a:rect l="l" t="t" r="r" b="b"/>
                <a:pathLst>
                  <a:path w="1135" h="608" extrusionOk="0">
                    <a:moveTo>
                      <a:pt x="1" y="588"/>
                    </a:moveTo>
                    <a:cubicBezTo>
                      <a:pt x="1" y="588"/>
                      <a:pt x="713" y="269"/>
                      <a:pt x="1134" y="608"/>
                    </a:cubicBezTo>
                    <a:cubicBezTo>
                      <a:pt x="1134" y="608"/>
                      <a:pt x="698" y="1"/>
                      <a:pt x="1" y="5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36"/>
              <p:cNvGrpSpPr/>
              <p:nvPr/>
            </p:nvGrpSpPr>
            <p:grpSpPr>
              <a:xfrm>
                <a:off x="10847641" y="2104204"/>
                <a:ext cx="502115" cy="431838"/>
                <a:chOff x="1481519" y="1107016"/>
                <a:chExt cx="606126" cy="521291"/>
              </a:xfrm>
            </p:grpSpPr>
            <p:sp>
              <p:nvSpPr>
                <p:cNvPr id="703" name="Google Shape;703;p36"/>
                <p:cNvSpPr/>
                <p:nvPr/>
              </p:nvSpPr>
              <p:spPr>
                <a:xfrm>
                  <a:off x="1782339" y="1157650"/>
                  <a:ext cx="305306" cy="209016"/>
                </a:xfrm>
                <a:custGeom>
                  <a:avLst/>
                  <a:gdLst/>
                  <a:ahLst/>
                  <a:cxnLst/>
                  <a:rect l="l" t="t" r="r" b="b"/>
                  <a:pathLst>
                    <a:path w="1839" h="1259" extrusionOk="0">
                      <a:moveTo>
                        <a:pt x="0" y="1258"/>
                      </a:moveTo>
                      <a:cubicBezTo>
                        <a:pt x="0" y="1258"/>
                        <a:pt x="1839" y="913"/>
                        <a:pt x="1527" y="374"/>
                      </a:cubicBezTo>
                      <a:cubicBezTo>
                        <a:pt x="1313" y="1"/>
                        <a:pt x="373" y="809"/>
                        <a:pt x="0" y="12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805083" y="1274691"/>
                  <a:ext cx="115050" cy="78194"/>
                </a:xfrm>
                <a:custGeom>
                  <a:avLst/>
                  <a:gdLst/>
                  <a:ahLst/>
                  <a:cxnLst/>
                  <a:rect l="l" t="t" r="r" b="b"/>
                  <a:pathLst>
                    <a:path w="693" h="471" extrusionOk="0">
                      <a:moveTo>
                        <a:pt x="693" y="1"/>
                      </a:moveTo>
                      <a:cubicBezTo>
                        <a:pt x="305" y="84"/>
                        <a:pt x="1" y="470"/>
                        <a:pt x="1" y="470"/>
                      </a:cubicBezTo>
                      <a:lnTo>
                        <a:pt x="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05083" y="1297601"/>
                  <a:ext cx="127501" cy="56446"/>
                </a:xfrm>
                <a:custGeom>
                  <a:avLst/>
                  <a:gdLst/>
                  <a:ahLst/>
                  <a:cxnLst/>
                  <a:rect l="l" t="t" r="r" b="b"/>
                  <a:pathLst>
                    <a:path w="768" h="340" extrusionOk="0">
                      <a:moveTo>
                        <a:pt x="767" y="1"/>
                      </a:moveTo>
                      <a:lnTo>
                        <a:pt x="1" y="339"/>
                      </a:lnTo>
                      <a:cubicBezTo>
                        <a:pt x="1" y="339"/>
                        <a:pt x="485" y="291"/>
                        <a:pt x="767" y="1"/>
                      </a:cubicBezTo>
                      <a:close/>
                      <a:moveTo>
                        <a:pt x="767" y="1"/>
                      </a:moveTo>
                      <a:lnTo>
                        <a:pt x="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962466" y="1213929"/>
                  <a:ext cx="74708" cy="74708"/>
                </a:xfrm>
                <a:custGeom>
                  <a:avLst/>
                  <a:gdLst/>
                  <a:ahLst/>
                  <a:cxnLst/>
                  <a:rect l="l" t="t" r="r" b="b"/>
                  <a:pathLst>
                    <a:path w="450" h="450" extrusionOk="0">
                      <a:moveTo>
                        <a:pt x="262" y="0"/>
                      </a:moveTo>
                      <a:cubicBezTo>
                        <a:pt x="166" y="0"/>
                        <a:pt x="55" y="62"/>
                        <a:pt x="0" y="96"/>
                      </a:cubicBezTo>
                      <a:cubicBezTo>
                        <a:pt x="0" y="96"/>
                        <a:pt x="110" y="42"/>
                        <a:pt x="208" y="42"/>
                      </a:cubicBezTo>
                      <a:cubicBezTo>
                        <a:pt x="256" y="42"/>
                        <a:pt x="304" y="55"/>
                        <a:pt x="332" y="90"/>
                      </a:cubicBezTo>
                      <a:cubicBezTo>
                        <a:pt x="450" y="208"/>
                        <a:pt x="186" y="450"/>
                        <a:pt x="186" y="450"/>
                      </a:cubicBezTo>
                      <a:cubicBezTo>
                        <a:pt x="186" y="450"/>
                        <a:pt x="409" y="297"/>
                        <a:pt x="415" y="144"/>
                      </a:cubicBezTo>
                      <a:lnTo>
                        <a:pt x="415" y="144"/>
                      </a:lnTo>
                      <a:cubicBezTo>
                        <a:pt x="415" y="125"/>
                        <a:pt x="409" y="103"/>
                        <a:pt x="394" y="83"/>
                      </a:cubicBezTo>
                      <a:cubicBezTo>
                        <a:pt x="367" y="20"/>
                        <a:pt x="31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481519" y="1352718"/>
                  <a:ext cx="301986" cy="178137"/>
                </a:xfrm>
                <a:custGeom>
                  <a:avLst/>
                  <a:gdLst/>
                  <a:ahLst/>
                  <a:cxnLst/>
                  <a:rect l="l" t="t" r="r" b="b"/>
                  <a:pathLst>
                    <a:path w="1819" h="1073" extrusionOk="0">
                      <a:moveTo>
                        <a:pt x="1819" y="77"/>
                      </a:moveTo>
                      <a:cubicBezTo>
                        <a:pt x="1819" y="77"/>
                        <a:pt x="236" y="1072"/>
                        <a:pt x="96" y="470"/>
                      </a:cubicBezTo>
                      <a:cubicBezTo>
                        <a:pt x="0" y="49"/>
                        <a:pt x="1245" y="0"/>
                        <a:pt x="1819" y="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19145" y="1368655"/>
                  <a:ext cx="137961" cy="23408"/>
                </a:xfrm>
                <a:custGeom>
                  <a:avLst/>
                  <a:gdLst/>
                  <a:ahLst/>
                  <a:cxnLst/>
                  <a:rect l="l" t="t" r="r" b="b"/>
                  <a:pathLst>
                    <a:path w="831" h="141" extrusionOk="0">
                      <a:moveTo>
                        <a:pt x="610" y="1"/>
                      </a:moveTo>
                      <a:cubicBezTo>
                        <a:pt x="436" y="1"/>
                        <a:pt x="195" y="29"/>
                        <a:pt x="1" y="140"/>
                      </a:cubicBezTo>
                      <a:lnTo>
                        <a:pt x="830" y="16"/>
                      </a:lnTo>
                      <a:cubicBezTo>
                        <a:pt x="830" y="16"/>
                        <a:pt x="741"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26118" y="1372308"/>
                  <a:ext cx="132150" cy="46153"/>
                </a:xfrm>
                <a:custGeom>
                  <a:avLst/>
                  <a:gdLst/>
                  <a:ahLst/>
                  <a:cxnLst/>
                  <a:rect l="l" t="t" r="r" b="b"/>
                  <a:pathLst>
                    <a:path w="796" h="278" extrusionOk="0">
                      <a:moveTo>
                        <a:pt x="795" y="0"/>
                      </a:moveTo>
                      <a:lnTo>
                        <a:pt x="0" y="277"/>
                      </a:lnTo>
                      <a:lnTo>
                        <a:pt x="0" y="277"/>
                      </a:lnTo>
                      <a:lnTo>
                        <a:pt x="28" y="277"/>
                      </a:lnTo>
                      <a:lnTo>
                        <a:pt x="48" y="277"/>
                      </a:lnTo>
                      <a:cubicBezTo>
                        <a:pt x="428" y="269"/>
                        <a:pt x="788"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499946" y="1388245"/>
                  <a:ext cx="75870" cy="65743"/>
                </a:xfrm>
                <a:custGeom>
                  <a:avLst/>
                  <a:gdLst/>
                  <a:ahLst/>
                  <a:cxnLst/>
                  <a:rect l="l" t="t" r="r" b="b"/>
                  <a:pathLst>
                    <a:path w="457" h="396" extrusionOk="0">
                      <a:moveTo>
                        <a:pt x="352" y="0"/>
                      </a:moveTo>
                      <a:lnTo>
                        <a:pt x="352" y="0"/>
                      </a:lnTo>
                      <a:cubicBezTo>
                        <a:pt x="249" y="22"/>
                        <a:pt x="0" y="83"/>
                        <a:pt x="55" y="256"/>
                      </a:cubicBezTo>
                      <a:cubicBezTo>
                        <a:pt x="83" y="374"/>
                        <a:pt x="234" y="395"/>
                        <a:pt x="345" y="395"/>
                      </a:cubicBezTo>
                      <a:lnTo>
                        <a:pt x="359" y="395"/>
                      </a:lnTo>
                      <a:cubicBezTo>
                        <a:pt x="415" y="395"/>
                        <a:pt x="457" y="389"/>
                        <a:pt x="457" y="389"/>
                      </a:cubicBezTo>
                      <a:lnTo>
                        <a:pt x="457" y="389"/>
                      </a:lnTo>
                      <a:cubicBezTo>
                        <a:pt x="457" y="389"/>
                        <a:pt x="103" y="389"/>
                        <a:pt x="103" y="223"/>
                      </a:cubicBezTo>
                      <a:cubicBezTo>
                        <a:pt x="103" y="77"/>
                        <a:pt x="352" y="0"/>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82339" y="1323001"/>
                  <a:ext cx="271937" cy="173322"/>
                </a:xfrm>
                <a:custGeom>
                  <a:avLst/>
                  <a:gdLst/>
                  <a:ahLst/>
                  <a:cxnLst/>
                  <a:rect l="l" t="t" r="r" b="b"/>
                  <a:pathLst>
                    <a:path w="1638" h="1044" extrusionOk="0">
                      <a:moveTo>
                        <a:pt x="0" y="262"/>
                      </a:moveTo>
                      <a:cubicBezTo>
                        <a:pt x="0" y="262"/>
                        <a:pt x="1485" y="1044"/>
                        <a:pt x="1568" y="435"/>
                      </a:cubicBezTo>
                      <a:cubicBezTo>
                        <a:pt x="1638" y="0"/>
                        <a:pt x="588" y="62"/>
                        <a:pt x="0" y="2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806245" y="1357366"/>
                  <a:ext cx="127667" cy="15108"/>
                </a:xfrm>
                <a:custGeom>
                  <a:avLst/>
                  <a:gdLst/>
                  <a:ahLst/>
                  <a:cxnLst/>
                  <a:rect l="l" t="t" r="r" b="b"/>
                  <a:pathLst>
                    <a:path w="769" h="91" extrusionOk="0">
                      <a:moveTo>
                        <a:pt x="354" y="1"/>
                      </a:moveTo>
                      <a:cubicBezTo>
                        <a:pt x="153" y="1"/>
                        <a:pt x="0" y="49"/>
                        <a:pt x="0" y="49"/>
                      </a:cubicBezTo>
                      <a:lnTo>
                        <a:pt x="769" y="90"/>
                      </a:lnTo>
                      <a:cubicBezTo>
                        <a:pt x="636" y="21"/>
                        <a:pt x="485"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805083" y="1365335"/>
                  <a:ext cx="124181" cy="34698"/>
                </a:xfrm>
                <a:custGeom>
                  <a:avLst/>
                  <a:gdLst/>
                  <a:ahLst/>
                  <a:cxnLst/>
                  <a:rect l="l" t="t" r="r" b="b"/>
                  <a:pathLst>
                    <a:path w="748" h="209" extrusionOk="0">
                      <a:moveTo>
                        <a:pt x="1" y="1"/>
                      </a:moveTo>
                      <a:lnTo>
                        <a:pt x="1" y="1"/>
                      </a:lnTo>
                      <a:cubicBezTo>
                        <a:pt x="1" y="1"/>
                        <a:pt x="305" y="208"/>
                        <a:pt x="630" y="208"/>
                      </a:cubicBezTo>
                      <a:lnTo>
                        <a:pt x="643" y="208"/>
                      </a:lnTo>
                      <a:cubicBezTo>
                        <a:pt x="678" y="208"/>
                        <a:pt x="713" y="208"/>
                        <a:pt x="748" y="202"/>
                      </a:cubicBezTo>
                      <a:lnTo>
                        <a:pt x="748"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966782" y="1356204"/>
                  <a:ext cx="66905" cy="66573"/>
                </a:xfrm>
                <a:custGeom>
                  <a:avLst/>
                  <a:gdLst/>
                  <a:ahLst/>
                  <a:cxnLst/>
                  <a:rect l="l" t="t" r="r" b="b"/>
                  <a:pathLst>
                    <a:path w="403" h="401" extrusionOk="0">
                      <a:moveTo>
                        <a:pt x="77" y="1"/>
                      </a:moveTo>
                      <a:cubicBezTo>
                        <a:pt x="77" y="1"/>
                        <a:pt x="333" y="62"/>
                        <a:pt x="341" y="200"/>
                      </a:cubicBezTo>
                      <a:cubicBezTo>
                        <a:pt x="361" y="366"/>
                        <a:pt x="9" y="401"/>
                        <a:pt x="1" y="401"/>
                      </a:cubicBezTo>
                      <a:lnTo>
                        <a:pt x="1" y="401"/>
                      </a:lnTo>
                      <a:lnTo>
                        <a:pt x="36" y="401"/>
                      </a:lnTo>
                      <a:cubicBezTo>
                        <a:pt x="125" y="401"/>
                        <a:pt x="368" y="388"/>
                        <a:pt x="396" y="235"/>
                      </a:cubicBezTo>
                      <a:cubicBezTo>
                        <a:pt x="396" y="228"/>
                        <a:pt x="402" y="222"/>
                        <a:pt x="402" y="208"/>
                      </a:cubicBezTo>
                      <a:lnTo>
                        <a:pt x="402" y="200"/>
                      </a:lnTo>
                      <a:cubicBezTo>
                        <a:pt x="396" y="56"/>
                        <a:pt x="175" y="2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770718" y="1107016"/>
                  <a:ext cx="199885" cy="272269"/>
                </a:xfrm>
                <a:custGeom>
                  <a:avLst/>
                  <a:gdLst/>
                  <a:ahLst/>
                  <a:cxnLst/>
                  <a:rect l="l" t="t" r="r" b="b"/>
                  <a:pathLst>
                    <a:path w="1204" h="1640" extrusionOk="0">
                      <a:moveTo>
                        <a:pt x="29" y="1640"/>
                      </a:moveTo>
                      <a:cubicBezTo>
                        <a:pt x="29" y="1640"/>
                        <a:pt x="1203" y="443"/>
                        <a:pt x="643" y="181"/>
                      </a:cubicBezTo>
                      <a:cubicBezTo>
                        <a:pt x="243" y="0"/>
                        <a:pt x="0" y="1017"/>
                        <a:pt x="29" y="1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789145" y="1235677"/>
                  <a:ext cx="35694" cy="95460"/>
                </a:xfrm>
                <a:custGeom>
                  <a:avLst/>
                  <a:gdLst/>
                  <a:ahLst/>
                  <a:cxnLst/>
                  <a:rect l="l" t="t" r="r" b="b"/>
                  <a:pathLst>
                    <a:path w="215" h="575" extrusionOk="0">
                      <a:moveTo>
                        <a:pt x="215" y="0"/>
                      </a:moveTo>
                      <a:lnTo>
                        <a:pt x="215" y="0"/>
                      </a:lnTo>
                      <a:cubicBezTo>
                        <a:pt x="103" y="118"/>
                        <a:pt x="34" y="271"/>
                        <a:pt x="1" y="402"/>
                      </a:cubicBezTo>
                      <a:lnTo>
                        <a:pt x="1" y="574"/>
                      </a:lnTo>
                      <a:lnTo>
                        <a:pt x="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790308" y="1248294"/>
                  <a:ext cx="57442" cy="101271"/>
                </a:xfrm>
                <a:custGeom>
                  <a:avLst/>
                  <a:gdLst/>
                  <a:ahLst/>
                  <a:cxnLst/>
                  <a:rect l="l" t="t" r="r" b="b"/>
                  <a:pathLst>
                    <a:path w="346" h="610" extrusionOk="0">
                      <a:moveTo>
                        <a:pt x="345" y="1"/>
                      </a:moveTo>
                      <a:lnTo>
                        <a:pt x="0" y="568"/>
                      </a:lnTo>
                      <a:lnTo>
                        <a:pt x="0" y="609"/>
                      </a:lnTo>
                      <a:cubicBezTo>
                        <a:pt x="96" y="512"/>
                        <a:pt x="311" y="278"/>
                        <a:pt x="345" y="1"/>
                      </a:cubicBezTo>
                      <a:close/>
                      <a:moveTo>
                        <a:pt x="345" y="1"/>
                      </a:moveTo>
                      <a:lnTo>
                        <a:pt x="3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822183" y="1145033"/>
                  <a:ext cx="80685" cy="72384"/>
                </a:xfrm>
                <a:custGeom>
                  <a:avLst/>
                  <a:gdLst/>
                  <a:ahLst/>
                  <a:cxnLst/>
                  <a:rect l="l" t="t" r="r" b="b"/>
                  <a:pathLst>
                    <a:path w="486" h="436" extrusionOk="0">
                      <a:moveTo>
                        <a:pt x="250" y="0"/>
                      </a:moveTo>
                      <a:cubicBezTo>
                        <a:pt x="125" y="0"/>
                        <a:pt x="42" y="173"/>
                        <a:pt x="1" y="256"/>
                      </a:cubicBezTo>
                      <a:cubicBezTo>
                        <a:pt x="1" y="256"/>
                        <a:pt x="119" y="55"/>
                        <a:pt x="243" y="55"/>
                      </a:cubicBezTo>
                      <a:lnTo>
                        <a:pt x="271" y="55"/>
                      </a:lnTo>
                      <a:cubicBezTo>
                        <a:pt x="430" y="90"/>
                        <a:pt x="361" y="435"/>
                        <a:pt x="361" y="435"/>
                      </a:cubicBezTo>
                      <a:cubicBezTo>
                        <a:pt x="361" y="435"/>
                        <a:pt x="485" y="103"/>
                        <a:pt x="319" y="14"/>
                      </a:cubicBezTo>
                      <a:cubicBezTo>
                        <a:pt x="291" y="0"/>
                        <a:pt x="271" y="0"/>
                        <a:pt x="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639897" y="1119633"/>
                  <a:ext cx="168674" cy="278079"/>
                </a:xfrm>
                <a:custGeom>
                  <a:avLst/>
                  <a:gdLst/>
                  <a:ahLst/>
                  <a:cxnLst/>
                  <a:rect l="l" t="t" r="r" b="b"/>
                  <a:pathLst>
                    <a:path w="1016" h="1675" extrusionOk="0">
                      <a:moveTo>
                        <a:pt x="891" y="1675"/>
                      </a:moveTo>
                      <a:cubicBezTo>
                        <a:pt x="891" y="1675"/>
                        <a:pt x="1016" y="1"/>
                        <a:pt x="415" y="167"/>
                      </a:cubicBezTo>
                      <a:cubicBezTo>
                        <a:pt x="0" y="284"/>
                        <a:pt x="476" y="1219"/>
                        <a:pt x="891" y="16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732700" y="1256263"/>
                  <a:ext cx="42833" cy="115050"/>
                </a:xfrm>
                <a:custGeom>
                  <a:avLst/>
                  <a:gdLst/>
                  <a:ahLst/>
                  <a:cxnLst/>
                  <a:rect l="l" t="t" r="r" b="b"/>
                  <a:pathLst>
                    <a:path w="258" h="693" extrusionOk="0">
                      <a:moveTo>
                        <a:pt x="0" y="1"/>
                      </a:moveTo>
                      <a:lnTo>
                        <a:pt x="0" y="35"/>
                      </a:lnTo>
                      <a:lnTo>
                        <a:pt x="0" y="49"/>
                      </a:lnTo>
                      <a:cubicBezTo>
                        <a:pt x="0" y="188"/>
                        <a:pt x="42" y="326"/>
                        <a:pt x="98" y="437"/>
                      </a:cubicBezTo>
                      <a:cubicBezTo>
                        <a:pt x="133" y="464"/>
                        <a:pt x="160" y="492"/>
                        <a:pt x="195" y="520"/>
                      </a:cubicBezTo>
                      <a:lnTo>
                        <a:pt x="0" y="1"/>
                      </a:lnTo>
                      <a:close/>
                      <a:moveTo>
                        <a:pt x="229" y="678"/>
                      </a:moveTo>
                      <a:cubicBezTo>
                        <a:pt x="236" y="678"/>
                        <a:pt x="236" y="686"/>
                        <a:pt x="243" y="693"/>
                      </a:cubicBezTo>
                      <a:cubicBezTo>
                        <a:pt x="243" y="686"/>
                        <a:pt x="249" y="686"/>
                        <a:pt x="258" y="686"/>
                      </a:cubicBezTo>
                      <a:lnTo>
                        <a:pt x="249" y="6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759097" y="1250453"/>
                  <a:ext cx="23408" cy="118370"/>
                </a:xfrm>
                <a:custGeom>
                  <a:avLst/>
                  <a:gdLst/>
                  <a:ahLst/>
                  <a:cxnLst/>
                  <a:rect l="l" t="t" r="r" b="b"/>
                  <a:pathLst>
                    <a:path w="141" h="713" extrusionOk="0">
                      <a:moveTo>
                        <a:pt x="112" y="713"/>
                      </a:moveTo>
                      <a:lnTo>
                        <a:pt x="112" y="713"/>
                      </a:lnTo>
                      <a:lnTo>
                        <a:pt x="112" y="713"/>
                      </a:lnTo>
                      <a:lnTo>
                        <a:pt x="112" y="713"/>
                      </a:lnTo>
                      <a:close/>
                      <a:moveTo>
                        <a:pt x="1" y="1"/>
                      </a:moveTo>
                      <a:lnTo>
                        <a:pt x="90" y="603"/>
                      </a:lnTo>
                      <a:cubicBezTo>
                        <a:pt x="105" y="616"/>
                        <a:pt x="119" y="630"/>
                        <a:pt x="132" y="638"/>
                      </a:cubicBezTo>
                      <a:cubicBezTo>
                        <a:pt x="140" y="485"/>
                        <a:pt x="132" y="2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684556" y="1156488"/>
                  <a:ext cx="80518" cy="64415"/>
                </a:xfrm>
                <a:custGeom>
                  <a:avLst/>
                  <a:gdLst/>
                  <a:ahLst/>
                  <a:cxnLst/>
                  <a:rect l="l" t="t" r="r" b="b"/>
                  <a:pathLst>
                    <a:path w="485" h="388" extrusionOk="0">
                      <a:moveTo>
                        <a:pt x="207" y="1"/>
                      </a:moveTo>
                      <a:lnTo>
                        <a:pt x="181" y="1"/>
                      </a:lnTo>
                      <a:cubicBezTo>
                        <a:pt x="0" y="42"/>
                        <a:pt x="63" y="283"/>
                        <a:pt x="91" y="388"/>
                      </a:cubicBezTo>
                      <a:cubicBezTo>
                        <a:pt x="91" y="388"/>
                        <a:pt x="50" y="132"/>
                        <a:pt x="166" y="62"/>
                      </a:cubicBezTo>
                      <a:cubicBezTo>
                        <a:pt x="188" y="56"/>
                        <a:pt x="201" y="49"/>
                        <a:pt x="222" y="49"/>
                      </a:cubicBezTo>
                      <a:cubicBezTo>
                        <a:pt x="353" y="49"/>
                        <a:pt x="485" y="298"/>
                        <a:pt x="485" y="298"/>
                      </a:cubicBezTo>
                      <a:lnTo>
                        <a:pt x="485" y="298"/>
                      </a:lnTo>
                      <a:cubicBezTo>
                        <a:pt x="485" y="298"/>
                        <a:pt x="373"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520532" y="1175912"/>
                  <a:ext cx="272103" cy="197561"/>
                </a:xfrm>
                <a:custGeom>
                  <a:avLst/>
                  <a:gdLst/>
                  <a:ahLst/>
                  <a:cxnLst/>
                  <a:rect l="l" t="t" r="r" b="b"/>
                  <a:pathLst>
                    <a:path w="1639" h="1190" extrusionOk="0">
                      <a:moveTo>
                        <a:pt x="1639" y="1155"/>
                      </a:moveTo>
                      <a:cubicBezTo>
                        <a:pt x="1639" y="1155"/>
                        <a:pt x="429" y="0"/>
                        <a:pt x="180" y="568"/>
                      </a:cubicBezTo>
                      <a:cubicBezTo>
                        <a:pt x="1" y="963"/>
                        <a:pt x="1023" y="1190"/>
                        <a:pt x="1639" y="1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649028" y="1320511"/>
                  <a:ext cx="120695" cy="42833"/>
                </a:xfrm>
                <a:custGeom>
                  <a:avLst/>
                  <a:gdLst/>
                  <a:ahLst/>
                  <a:cxnLst/>
                  <a:rect l="l" t="t" r="r" b="b"/>
                  <a:pathLst>
                    <a:path w="727" h="258" extrusionOk="0">
                      <a:moveTo>
                        <a:pt x="0" y="0"/>
                      </a:moveTo>
                      <a:lnTo>
                        <a:pt x="0" y="0"/>
                      </a:lnTo>
                      <a:cubicBezTo>
                        <a:pt x="270" y="257"/>
                        <a:pt x="727" y="257"/>
                        <a:pt x="727" y="25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661645" y="1296439"/>
                  <a:ext cx="109240" cy="65577"/>
                </a:xfrm>
                <a:custGeom>
                  <a:avLst/>
                  <a:gdLst/>
                  <a:ahLst/>
                  <a:cxnLst/>
                  <a:rect l="l" t="t" r="r" b="b"/>
                  <a:pathLst>
                    <a:path w="658" h="395" extrusionOk="0">
                      <a:moveTo>
                        <a:pt x="0" y="1"/>
                      </a:moveTo>
                      <a:lnTo>
                        <a:pt x="657" y="394"/>
                      </a:lnTo>
                      <a:lnTo>
                        <a:pt x="657" y="394"/>
                      </a:lnTo>
                      <a:cubicBezTo>
                        <a:pt x="657" y="388"/>
                        <a:pt x="360" y="4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557222" y="1256263"/>
                  <a:ext cx="73712" cy="67901"/>
                </a:xfrm>
                <a:custGeom>
                  <a:avLst/>
                  <a:gdLst/>
                  <a:ahLst/>
                  <a:cxnLst/>
                  <a:rect l="l" t="t" r="r" b="b"/>
                  <a:pathLst>
                    <a:path w="444" h="409" extrusionOk="0">
                      <a:moveTo>
                        <a:pt x="215" y="1"/>
                      </a:moveTo>
                      <a:cubicBezTo>
                        <a:pt x="132" y="1"/>
                        <a:pt x="55" y="22"/>
                        <a:pt x="20" y="90"/>
                      </a:cubicBezTo>
                      <a:cubicBezTo>
                        <a:pt x="7" y="118"/>
                        <a:pt x="0" y="138"/>
                        <a:pt x="0" y="160"/>
                      </a:cubicBezTo>
                      <a:lnTo>
                        <a:pt x="0" y="160"/>
                      </a:lnTo>
                      <a:cubicBezTo>
                        <a:pt x="7" y="284"/>
                        <a:pt x="180" y="367"/>
                        <a:pt x="263" y="409"/>
                      </a:cubicBezTo>
                      <a:cubicBezTo>
                        <a:pt x="263" y="409"/>
                        <a:pt x="35" y="278"/>
                        <a:pt x="62" y="138"/>
                      </a:cubicBezTo>
                      <a:cubicBezTo>
                        <a:pt x="77" y="49"/>
                        <a:pt x="195" y="29"/>
                        <a:pt x="291" y="29"/>
                      </a:cubicBezTo>
                      <a:cubicBezTo>
                        <a:pt x="374" y="29"/>
                        <a:pt x="443" y="42"/>
                        <a:pt x="443" y="42"/>
                      </a:cubicBezTo>
                      <a:lnTo>
                        <a:pt x="443" y="42"/>
                      </a:lnTo>
                      <a:cubicBezTo>
                        <a:pt x="443" y="42"/>
                        <a:pt x="326"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555063" y="1365335"/>
                  <a:ext cx="228440" cy="262972"/>
                </a:xfrm>
                <a:custGeom>
                  <a:avLst/>
                  <a:gdLst/>
                  <a:ahLst/>
                  <a:cxnLst/>
                  <a:rect l="l" t="t" r="r" b="b"/>
                  <a:pathLst>
                    <a:path w="1376" h="1584" extrusionOk="0">
                      <a:moveTo>
                        <a:pt x="1376" y="1"/>
                      </a:moveTo>
                      <a:cubicBezTo>
                        <a:pt x="1376" y="1"/>
                        <a:pt x="822" y="1584"/>
                        <a:pt x="339" y="1197"/>
                      </a:cubicBezTo>
                      <a:cubicBezTo>
                        <a:pt x="0" y="920"/>
                        <a:pt x="808" y="256"/>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1676421" y="1381273"/>
                  <a:ext cx="88653" cy="92306"/>
                </a:xfrm>
                <a:custGeom>
                  <a:avLst/>
                  <a:gdLst/>
                  <a:ahLst/>
                  <a:cxnLst/>
                  <a:rect l="l" t="t" r="r" b="b"/>
                  <a:pathLst>
                    <a:path w="534" h="556" extrusionOk="0">
                      <a:moveTo>
                        <a:pt x="534" y="1"/>
                      </a:moveTo>
                      <a:lnTo>
                        <a:pt x="534" y="1"/>
                      </a:lnTo>
                      <a:cubicBezTo>
                        <a:pt x="534" y="1"/>
                        <a:pt x="125" y="208"/>
                        <a:pt x="1" y="555"/>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698335" y="1381273"/>
                  <a:ext cx="67901" cy="108243"/>
                </a:xfrm>
                <a:custGeom>
                  <a:avLst/>
                  <a:gdLst/>
                  <a:ahLst/>
                  <a:cxnLst/>
                  <a:rect l="l" t="t" r="r" b="b"/>
                  <a:pathLst>
                    <a:path w="409" h="652" extrusionOk="0">
                      <a:moveTo>
                        <a:pt x="408" y="1"/>
                      </a:moveTo>
                      <a:lnTo>
                        <a:pt x="408" y="1"/>
                      </a:lnTo>
                      <a:lnTo>
                        <a:pt x="0" y="651"/>
                      </a:lnTo>
                      <a:lnTo>
                        <a:pt x="0" y="651"/>
                      </a:lnTo>
                      <a:cubicBezTo>
                        <a:pt x="305" y="444"/>
                        <a:pt x="408"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608686" y="1492669"/>
                  <a:ext cx="77364" cy="69063"/>
                </a:xfrm>
                <a:custGeom>
                  <a:avLst/>
                  <a:gdLst/>
                  <a:ahLst/>
                  <a:cxnLst/>
                  <a:rect l="l" t="t" r="r" b="b"/>
                  <a:pathLst>
                    <a:path w="466" h="416" extrusionOk="0">
                      <a:moveTo>
                        <a:pt x="140" y="0"/>
                      </a:moveTo>
                      <a:lnTo>
                        <a:pt x="140" y="0"/>
                      </a:lnTo>
                      <a:cubicBezTo>
                        <a:pt x="99" y="57"/>
                        <a:pt x="9" y="175"/>
                        <a:pt x="9" y="271"/>
                      </a:cubicBezTo>
                      <a:lnTo>
                        <a:pt x="9" y="277"/>
                      </a:lnTo>
                      <a:cubicBezTo>
                        <a:pt x="9" y="319"/>
                        <a:pt x="22" y="360"/>
                        <a:pt x="70" y="389"/>
                      </a:cubicBezTo>
                      <a:cubicBezTo>
                        <a:pt x="92" y="409"/>
                        <a:pt x="125" y="415"/>
                        <a:pt x="153" y="415"/>
                      </a:cubicBezTo>
                      <a:cubicBezTo>
                        <a:pt x="299" y="415"/>
                        <a:pt x="465" y="243"/>
                        <a:pt x="465" y="243"/>
                      </a:cubicBezTo>
                      <a:cubicBezTo>
                        <a:pt x="465" y="243"/>
                        <a:pt x="299" y="367"/>
                        <a:pt x="182" y="367"/>
                      </a:cubicBezTo>
                      <a:cubicBezTo>
                        <a:pt x="140" y="367"/>
                        <a:pt x="105" y="360"/>
                        <a:pt x="84" y="326"/>
                      </a:cubicBezTo>
                      <a:cubicBezTo>
                        <a:pt x="1" y="223"/>
                        <a:pt x="140" y="9"/>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1782339" y="1366497"/>
                  <a:ext cx="223792" cy="233255"/>
                </a:xfrm>
                <a:custGeom>
                  <a:avLst/>
                  <a:gdLst/>
                  <a:ahLst/>
                  <a:cxnLst/>
                  <a:rect l="l" t="t" r="r" b="b"/>
                  <a:pathLst>
                    <a:path w="1348" h="1405" extrusionOk="0">
                      <a:moveTo>
                        <a:pt x="0" y="0"/>
                      </a:moveTo>
                      <a:cubicBezTo>
                        <a:pt x="0" y="0"/>
                        <a:pt x="393" y="1404"/>
                        <a:pt x="996" y="983"/>
                      </a:cubicBezTo>
                      <a:cubicBezTo>
                        <a:pt x="1347" y="727"/>
                        <a:pt x="573" y="22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790308" y="1367659"/>
                  <a:ext cx="29883" cy="14942"/>
                </a:xfrm>
                <a:custGeom>
                  <a:avLst/>
                  <a:gdLst/>
                  <a:ahLst/>
                  <a:cxnLst/>
                  <a:rect l="l" t="t" r="r" b="b"/>
                  <a:pathLst>
                    <a:path w="180" h="90" extrusionOk="0">
                      <a:moveTo>
                        <a:pt x="0" y="0"/>
                      </a:moveTo>
                      <a:lnTo>
                        <a:pt x="20" y="22"/>
                      </a:lnTo>
                      <a:cubicBezTo>
                        <a:pt x="68" y="41"/>
                        <a:pt x="125" y="70"/>
                        <a:pt x="179" y="90"/>
                      </a:cubicBezTo>
                      <a:cubicBezTo>
                        <a:pt x="103" y="41"/>
                        <a:pt x="35" y="15"/>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789145" y="1366497"/>
                  <a:ext cx="2324" cy="1328"/>
                </a:xfrm>
                <a:custGeom>
                  <a:avLst/>
                  <a:gdLst/>
                  <a:ahLst/>
                  <a:cxnLst/>
                  <a:rect l="l" t="t" r="r" b="b"/>
                  <a:pathLst>
                    <a:path w="14" h="8" extrusionOk="0">
                      <a:moveTo>
                        <a:pt x="1" y="0"/>
                      </a:moveTo>
                      <a:cubicBezTo>
                        <a:pt x="1" y="0"/>
                        <a:pt x="1" y="4"/>
                        <a:pt x="6" y="6"/>
                      </a:cubicBezTo>
                      <a:lnTo>
                        <a:pt x="6" y="6"/>
                      </a:lnTo>
                      <a:lnTo>
                        <a:pt x="1" y="0"/>
                      </a:lnTo>
                      <a:close/>
                      <a:moveTo>
                        <a:pt x="6" y="6"/>
                      </a:moveTo>
                      <a:lnTo>
                        <a:pt x="7" y="7"/>
                      </a:lnTo>
                      <a:lnTo>
                        <a:pt x="14" y="7"/>
                      </a:lnTo>
                      <a:cubicBezTo>
                        <a:pt x="11" y="7"/>
                        <a:pt x="8" y="7"/>
                        <a:pt x="6"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793628" y="1371146"/>
                  <a:ext cx="92140" cy="78194"/>
                </a:xfrm>
                <a:custGeom>
                  <a:avLst/>
                  <a:gdLst/>
                  <a:ahLst/>
                  <a:cxnLst/>
                  <a:rect l="l" t="t" r="r" b="b"/>
                  <a:pathLst>
                    <a:path w="555" h="471" extrusionOk="0">
                      <a:moveTo>
                        <a:pt x="0" y="1"/>
                      </a:moveTo>
                      <a:lnTo>
                        <a:pt x="554" y="470"/>
                      </a:lnTo>
                      <a:cubicBezTo>
                        <a:pt x="463" y="291"/>
                        <a:pt x="297" y="152"/>
                        <a:pt x="159" y="69"/>
                      </a:cubicBezTo>
                      <a:cubicBezTo>
                        <a:pt x="105" y="49"/>
                        <a:pt x="48" y="2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787817" y="1367659"/>
                  <a:ext cx="1494" cy="1162"/>
                </a:xfrm>
                <a:custGeom>
                  <a:avLst/>
                  <a:gdLst/>
                  <a:ahLst/>
                  <a:cxnLst/>
                  <a:rect l="l" t="t" r="r" b="b"/>
                  <a:pathLst>
                    <a:path w="9" h="7" extrusionOk="0">
                      <a:moveTo>
                        <a:pt x="0" y="0"/>
                      </a:moveTo>
                      <a:lnTo>
                        <a:pt x="0" y="0"/>
                      </a:lnTo>
                      <a:lnTo>
                        <a:pt x="0" y="7"/>
                      </a:lnTo>
                      <a:lnTo>
                        <a:pt x="9"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786655" y="1366497"/>
                  <a:ext cx="1328" cy="1328"/>
                </a:xfrm>
                <a:custGeom>
                  <a:avLst/>
                  <a:gdLst/>
                  <a:ahLst/>
                  <a:cxnLst/>
                  <a:rect l="l" t="t" r="r" b="b"/>
                  <a:pathLst>
                    <a:path w="8" h="8" extrusionOk="0">
                      <a:moveTo>
                        <a:pt x="1" y="0"/>
                      </a:moveTo>
                      <a:lnTo>
                        <a:pt x="1" y="0"/>
                      </a:lnTo>
                      <a:lnTo>
                        <a:pt x="7" y="7"/>
                      </a:lnTo>
                      <a:lnTo>
                        <a:pt x="7"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787817" y="1368655"/>
                  <a:ext cx="78360" cy="99112"/>
                </a:xfrm>
                <a:custGeom>
                  <a:avLst/>
                  <a:gdLst/>
                  <a:ahLst/>
                  <a:cxnLst/>
                  <a:rect l="l" t="t" r="r" b="b"/>
                  <a:pathLst>
                    <a:path w="472" h="597" extrusionOk="0">
                      <a:moveTo>
                        <a:pt x="0" y="1"/>
                      </a:moveTo>
                      <a:cubicBezTo>
                        <a:pt x="22" y="64"/>
                        <a:pt x="175" y="437"/>
                        <a:pt x="472" y="596"/>
                      </a:cubicBezTo>
                      <a:lnTo>
                        <a:pt x="472" y="596"/>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1860200" y="1454983"/>
                  <a:ext cx="85001" cy="73712"/>
                </a:xfrm>
                <a:custGeom>
                  <a:avLst/>
                  <a:gdLst/>
                  <a:ahLst/>
                  <a:cxnLst/>
                  <a:rect l="l" t="t" r="r" b="b"/>
                  <a:pathLst>
                    <a:path w="512" h="444" extrusionOk="0">
                      <a:moveTo>
                        <a:pt x="361" y="0"/>
                      </a:moveTo>
                      <a:lnTo>
                        <a:pt x="361" y="0"/>
                      </a:lnTo>
                      <a:cubicBezTo>
                        <a:pt x="361" y="0"/>
                        <a:pt x="512" y="214"/>
                        <a:pt x="429" y="325"/>
                      </a:cubicBezTo>
                      <a:cubicBezTo>
                        <a:pt x="402" y="367"/>
                        <a:pt x="352" y="380"/>
                        <a:pt x="304" y="380"/>
                      </a:cubicBezTo>
                      <a:cubicBezTo>
                        <a:pt x="173" y="380"/>
                        <a:pt x="1" y="290"/>
                        <a:pt x="1" y="290"/>
                      </a:cubicBezTo>
                      <a:cubicBezTo>
                        <a:pt x="1" y="290"/>
                        <a:pt x="160" y="443"/>
                        <a:pt x="326" y="443"/>
                      </a:cubicBezTo>
                      <a:lnTo>
                        <a:pt x="326" y="443"/>
                      </a:lnTo>
                      <a:cubicBezTo>
                        <a:pt x="367" y="443"/>
                        <a:pt x="416" y="428"/>
                        <a:pt x="450" y="408"/>
                      </a:cubicBezTo>
                      <a:cubicBezTo>
                        <a:pt x="499" y="380"/>
                        <a:pt x="512" y="339"/>
                        <a:pt x="512" y="297"/>
                      </a:cubicBezTo>
                      <a:lnTo>
                        <a:pt x="512" y="290"/>
                      </a:lnTo>
                      <a:cubicBezTo>
                        <a:pt x="512" y="186"/>
                        <a:pt x="409" y="61"/>
                        <a:pt x="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701821" y="1365335"/>
                  <a:ext cx="193078" cy="241223"/>
                </a:xfrm>
                <a:custGeom>
                  <a:avLst/>
                  <a:gdLst/>
                  <a:ahLst/>
                  <a:cxnLst/>
                  <a:rect l="l" t="t" r="r" b="b"/>
                  <a:pathLst>
                    <a:path w="1163" h="1453" extrusionOk="0">
                      <a:moveTo>
                        <a:pt x="492" y="1"/>
                      </a:moveTo>
                      <a:cubicBezTo>
                        <a:pt x="492" y="1"/>
                        <a:pt x="1162" y="1300"/>
                        <a:pt x="429" y="1398"/>
                      </a:cubicBezTo>
                      <a:cubicBezTo>
                        <a:pt x="1" y="1453"/>
                        <a:pt x="228" y="560"/>
                        <a:pt x="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767065" y="1369984"/>
                  <a:ext cx="11787" cy="33370"/>
                </a:xfrm>
                <a:custGeom>
                  <a:avLst/>
                  <a:gdLst/>
                  <a:ahLst/>
                  <a:cxnLst/>
                  <a:rect l="l" t="t" r="r" b="b"/>
                  <a:pathLst>
                    <a:path w="71" h="201" extrusionOk="0">
                      <a:moveTo>
                        <a:pt x="71" y="1"/>
                      </a:moveTo>
                      <a:cubicBezTo>
                        <a:pt x="71" y="1"/>
                        <a:pt x="36" y="84"/>
                        <a:pt x="1" y="200"/>
                      </a:cubicBezTo>
                      <a:cubicBezTo>
                        <a:pt x="22" y="145"/>
                        <a:pt x="42" y="91"/>
                        <a:pt x="71" y="42"/>
                      </a:cubicBezTo>
                      <a:lnTo>
                        <a:pt x="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759097" y="1376956"/>
                  <a:ext cx="19756" cy="120529"/>
                </a:xfrm>
                <a:custGeom>
                  <a:avLst/>
                  <a:gdLst/>
                  <a:ahLst/>
                  <a:cxnLst/>
                  <a:rect l="l" t="t" r="r" b="b"/>
                  <a:pathLst>
                    <a:path w="119" h="726" extrusionOk="0">
                      <a:moveTo>
                        <a:pt x="119" y="0"/>
                      </a:moveTo>
                      <a:cubicBezTo>
                        <a:pt x="90" y="49"/>
                        <a:pt x="70" y="103"/>
                        <a:pt x="49" y="158"/>
                      </a:cubicBezTo>
                      <a:cubicBezTo>
                        <a:pt x="22" y="256"/>
                        <a:pt x="1" y="365"/>
                        <a:pt x="1" y="490"/>
                      </a:cubicBezTo>
                      <a:lnTo>
                        <a:pt x="1" y="498"/>
                      </a:lnTo>
                      <a:cubicBezTo>
                        <a:pt x="1" y="573"/>
                        <a:pt x="7" y="649"/>
                        <a:pt x="29" y="726"/>
                      </a:cubicBezTo>
                      <a:lnTo>
                        <a:pt x="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779849" y="1369984"/>
                  <a:ext cx="1162" cy="2490"/>
                </a:xfrm>
                <a:custGeom>
                  <a:avLst/>
                  <a:gdLst/>
                  <a:ahLst/>
                  <a:cxnLst/>
                  <a:rect l="l" t="t" r="r" b="b"/>
                  <a:pathLst>
                    <a:path w="7" h="15" extrusionOk="0">
                      <a:moveTo>
                        <a:pt x="0" y="1"/>
                      </a:moveTo>
                      <a:lnTo>
                        <a:pt x="0" y="14"/>
                      </a:lnTo>
                      <a:cubicBezTo>
                        <a:pt x="0" y="8"/>
                        <a:pt x="7" y="8"/>
                        <a:pt x="7"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779849" y="1371146"/>
                  <a:ext cx="17432" cy="125177"/>
                </a:xfrm>
                <a:custGeom>
                  <a:avLst/>
                  <a:gdLst/>
                  <a:ahLst/>
                  <a:cxnLst/>
                  <a:rect l="l" t="t" r="r" b="b"/>
                  <a:pathLst>
                    <a:path w="105" h="754" extrusionOk="0">
                      <a:moveTo>
                        <a:pt x="7" y="1"/>
                      </a:moveTo>
                      <a:cubicBezTo>
                        <a:pt x="7" y="1"/>
                        <a:pt x="0" y="1"/>
                        <a:pt x="0" y="7"/>
                      </a:cubicBezTo>
                      <a:lnTo>
                        <a:pt x="63" y="754"/>
                      </a:lnTo>
                      <a:cubicBezTo>
                        <a:pt x="98" y="671"/>
                        <a:pt x="105" y="581"/>
                        <a:pt x="105" y="498"/>
                      </a:cubicBezTo>
                      <a:lnTo>
                        <a:pt x="105" y="492"/>
                      </a:lnTo>
                      <a:cubicBezTo>
                        <a:pt x="105" y="256"/>
                        <a:pt x="28" y="49"/>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1743159" y="1519065"/>
                  <a:ext cx="75870" cy="65743"/>
                </a:xfrm>
                <a:custGeom>
                  <a:avLst/>
                  <a:gdLst/>
                  <a:ahLst/>
                  <a:cxnLst/>
                  <a:rect l="l" t="t" r="r" b="b"/>
                  <a:pathLst>
                    <a:path w="457" h="396" extrusionOk="0">
                      <a:moveTo>
                        <a:pt x="457" y="1"/>
                      </a:moveTo>
                      <a:lnTo>
                        <a:pt x="457" y="1"/>
                      </a:lnTo>
                      <a:cubicBezTo>
                        <a:pt x="457" y="1"/>
                        <a:pt x="346" y="319"/>
                        <a:pt x="195" y="319"/>
                      </a:cubicBezTo>
                      <a:lnTo>
                        <a:pt x="166" y="319"/>
                      </a:lnTo>
                      <a:cubicBezTo>
                        <a:pt x="35" y="291"/>
                        <a:pt x="0" y="42"/>
                        <a:pt x="0" y="35"/>
                      </a:cubicBezTo>
                      <a:lnTo>
                        <a:pt x="0" y="35"/>
                      </a:lnTo>
                      <a:cubicBezTo>
                        <a:pt x="0" y="132"/>
                        <a:pt x="29" y="396"/>
                        <a:pt x="180" y="396"/>
                      </a:cubicBezTo>
                      <a:cubicBezTo>
                        <a:pt x="186" y="396"/>
                        <a:pt x="195" y="396"/>
                        <a:pt x="208" y="389"/>
                      </a:cubicBezTo>
                      <a:cubicBezTo>
                        <a:pt x="435" y="354"/>
                        <a:pt x="45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1735190" y="1313538"/>
                  <a:ext cx="99943" cy="84171"/>
                </a:xfrm>
                <a:custGeom>
                  <a:avLst/>
                  <a:gdLst/>
                  <a:ahLst/>
                  <a:cxnLst/>
                  <a:rect l="l" t="t" r="r" b="b"/>
                  <a:pathLst>
                    <a:path w="602" h="507" extrusionOk="0">
                      <a:moveTo>
                        <a:pt x="249" y="36"/>
                      </a:moveTo>
                      <a:cubicBezTo>
                        <a:pt x="400" y="1"/>
                        <a:pt x="546" y="70"/>
                        <a:pt x="575" y="195"/>
                      </a:cubicBezTo>
                      <a:cubicBezTo>
                        <a:pt x="601" y="313"/>
                        <a:pt x="498" y="437"/>
                        <a:pt x="352" y="472"/>
                      </a:cubicBezTo>
                      <a:cubicBezTo>
                        <a:pt x="201" y="507"/>
                        <a:pt x="55" y="437"/>
                        <a:pt x="27" y="319"/>
                      </a:cubicBezTo>
                      <a:cubicBezTo>
                        <a:pt x="0" y="202"/>
                        <a:pt x="97" y="70"/>
                        <a:pt x="249"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6"/>
              <p:cNvGrpSpPr/>
              <p:nvPr/>
            </p:nvGrpSpPr>
            <p:grpSpPr>
              <a:xfrm rot="1142422">
                <a:off x="10295632" y="4113463"/>
                <a:ext cx="368246" cy="316705"/>
                <a:chOff x="1481519" y="1107016"/>
                <a:chExt cx="606126" cy="521291"/>
              </a:xfrm>
            </p:grpSpPr>
            <p:sp>
              <p:nvSpPr>
                <p:cNvPr id="747" name="Google Shape;747;p36"/>
                <p:cNvSpPr/>
                <p:nvPr/>
              </p:nvSpPr>
              <p:spPr>
                <a:xfrm>
                  <a:off x="1782339" y="1157650"/>
                  <a:ext cx="305306" cy="209016"/>
                </a:xfrm>
                <a:custGeom>
                  <a:avLst/>
                  <a:gdLst/>
                  <a:ahLst/>
                  <a:cxnLst/>
                  <a:rect l="l" t="t" r="r" b="b"/>
                  <a:pathLst>
                    <a:path w="1839" h="1259" extrusionOk="0">
                      <a:moveTo>
                        <a:pt x="0" y="1258"/>
                      </a:moveTo>
                      <a:cubicBezTo>
                        <a:pt x="0" y="1258"/>
                        <a:pt x="1839" y="913"/>
                        <a:pt x="1527" y="374"/>
                      </a:cubicBezTo>
                      <a:cubicBezTo>
                        <a:pt x="1313" y="1"/>
                        <a:pt x="373" y="809"/>
                        <a:pt x="0" y="12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1805083" y="1274691"/>
                  <a:ext cx="115050" cy="78194"/>
                </a:xfrm>
                <a:custGeom>
                  <a:avLst/>
                  <a:gdLst/>
                  <a:ahLst/>
                  <a:cxnLst/>
                  <a:rect l="l" t="t" r="r" b="b"/>
                  <a:pathLst>
                    <a:path w="693" h="471" extrusionOk="0">
                      <a:moveTo>
                        <a:pt x="693" y="1"/>
                      </a:moveTo>
                      <a:cubicBezTo>
                        <a:pt x="305" y="84"/>
                        <a:pt x="1" y="470"/>
                        <a:pt x="1" y="470"/>
                      </a:cubicBezTo>
                      <a:lnTo>
                        <a:pt x="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1805083" y="1297601"/>
                  <a:ext cx="127501" cy="56446"/>
                </a:xfrm>
                <a:custGeom>
                  <a:avLst/>
                  <a:gdLst/>
                  <a:ahLst/>
                  <a:cxnLst/>
                  <a:rect l="l" t="t" r="r" b="b"/>
                  <a:pathLst>
                    <a:path w="768" h="340" extrusionOk="0">
                      <a:moveTo>
                        <a:pt x="767" y="1"/>
                      </a:moveTo>
                      <a:lnTo>
                        <a:pt x="1" y="339"/>
                      </a:lnTo>
                      <a:cubicBezTo>
                        <a:pt x="1" y="339"/>
                        <a:pt x="485" y="291"/>
                        <a:pt x="767" y="1"/>
                      </a:cubicBezTo>
                      <a:close/>
                      <a:moveTo>
                        <a:pt x="767" y="1"/>
                      </a:moveTo>
                      <a:lnTo>
                        <a:pt x="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1962466" y="1213929"/>
                  <a:ext cx="74708" cy="74708"/>
                </a:xfrm>
                <a:custGeom>
                  <a:avLst/>
                  <a:gdLst/>
                  <a:ahLst/>
                  <a:cxnLst/>
                  <a:rect l="l" t="t" r="r" b="b"/>
                  <a:pathLst>
                    <a:path w="450" h="450" extrusionOk="0">
                      <a:moveTo>
                        <a:pt x="262" y="0"/>
                      </a:moveTo>
                      <a:cubicBezTo>
                        <a:pt x="166" y="0"/>
                        <a:pt x="55" y="62"/>
                        <a:pt x="0" y="96"/>
                      </a:cubicBezTo>
                      <a:cubicBezTo>
                        <a:pt x="0" y="96"/>
                        <a:pt x="110" y="42"/>
                        <a:pt x="208" y="42"/>
                      </a:cubicBezTo>
                      <a:cubicBezTo>
                        <a:pt x="256" y="42"/>
                        <a:pt x="304" y="55"/>
                        <a:pt x="332" y="90"/>
                      </a:cubicBezTo>
                      <a:cubicBezTo>
                        <a:pt x="450" y="208"/>
                        <a:pt x="186" y="450"/>
                        <a:pt x="186" y="450"/>
                      </a:cubicBezTo>
                      <a:cubicBezTo>
                        <a:pt x="186" y="450"/>
                        <a:pt x="409" y="297"/>
                        <a:pt x="415" y="144"/>
                      </a:cubicBezTo>
                      <a:lnTo>
                        <a:pt x="415" y="144"/>
                      </a:lnTo>
                      <a:cubicBezTo>
                        <a:pt x="415" y="125"/>
                        <a:pt x="409" y="103"/>
                        <a:pt x="394" y="83"/>
                      </a:cubicBezTo>
                      <a:cubicBezTo>
                        <a:pt x="367" y="20"/>
                        <a:pt x="31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481519" y="1352718"/>
                  <a:ext cx="301986" cy="178137"/>
                </a:xfrm>
                <a:custGeom>
                  <a:avLst/>
                  <a:gdLst/>
                  <a:ahLst/>
                  <a:cxnLst/>
                  <a:rect l="l" t="t" r="r" b="b"/>
                  <a:pathLst>
                    <a:path w="1819" h="1073" extrusionOk="0">
                      <a:moveTo>
                        <a:pt x="1819" y="77"/>
                      </a:moveTo>
                      <a:cubicBezTo>
                        <a:pt x="1819" y="77"/>
                        <a:pt x="236" y="1072"/>
                        <a:pt x="96" y="470"/>
                      </a:cubicBezTo>
                      <a:cubicBezTo>
                        <a:pt x="0" y="49"/>
                        <a:pt x="1245" y="0"/>
                        <a:pt x="1819" y="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619145" y="1368655"/>
                  <a:ext cx="137961" cy="23408"/>
                </a:xfrm>
                <a:custGeom>
                  <a:avLst/>
                  <a:gdLst/>
                  <a:ahLst/>
                  <a:cxnLst/>
                  <a:rect l="l" t="t" r="r" b="b"/>
                  <a:pathLst>
                    <a:path w="831" h="141" extrusionOk="0">
                      <a:moveTo>
                        <a:pt x="610" y="1"/>
                      </a:moveTo>
                      <a:cubicBezTo>
                        <a:pt x="436" y="1"/>
                        <a:pt x="195" y="29"/>
                        <a:pt x="1" y="140"/>
                      </a:cubicBezTo>
                      <a:lnTo>
                        <a:pt x="830" y="16"/>
                      </a:lnTo>
                      <a:cubicBezTo>
                        <a:pt x="830" y="16"/>
                        <a:pt x="741"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626118" y="1372308"/>
                  <a:ext cx="132150" cy="46153"/>
                </a:xfrm>
                <a:custGeom>
                  <a:avLst/>
                  <a:gdLst/>
                  <a:ahLst/>
                  <a:cxnLst/>
                  <a:rect l="l" t="t" r="r" b="b"/>
                  <a:pathLst>
                    <a:path w="796" h="278" extrusionOk="0">
                      <a:moveTo>
                        <a:pt x="795" y="0"/>
                      </a:moveTo>
                      <a:lnTo>
                        <a:pt x="0" y="277"/>
                      </a:lnTo>
                      <a:lnTo>
                        <a:pt x="0" y="277"/>
                      </a:lnTo>
                      <a:lnTo>
                        <a:pt x="28" y="277"/>
                      </a:lnTo>
                      <a:lnTo>
                        <a:pt x="48" y="277"/>
                      </a:lnTo>
                      <a:cubicBezTo>
                        <a:pt x="428" y="269"/>
                        <a:pt x="788"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499946" y="1388245"/>
                  <a:ext cx="75870" cy="65743"/>
                </a:xfrm>
                <a:custGeom>
                  <a:avLst/>
                  <a:gdLst/>
                  <a:ahLst/>
                  <a:cxnLst/>
                  <a:rect l="l" t="t" r="r" b="b"/>
                  <a:pathLst>
                    <a:path w="457" h="396" extrusionOk="0">
                      <a:moveTo>
                        <a:pt x="352" y="0"/>
                      </a:moveTo>
                      <a:lnTo>
                        <a:pt x="352" y="0"/>
                      </a:lnTo>
                      <a:cubicBezTo>
                        <a:pt x="249" y="22"/>
                        <a:pt x="0" y="83"/>
                        <a:pt x="55" y="256"/>
                      </a:cubicBezTo>
                      <a:cubicBezTo>
                        <a:pt x="83" y="374"/>
                        <a:pt x="234" y="395"/>
                        <a:pt x="345" y="395"/>
                      </a:cubicBezTo>
                      <a:lnTo>
                        <a:pt x="359" y="395"/>
                      </a:lnTo>
                      <a:cubicBezTo>
                        <a:pt x="415" y="395"/>
                        <a:pt x="457" y="389"/>
                        <a:pt x="457" y="389"/>
                      </a:cubicBezTo>
                      <a:lnTo>
                        <a:pt x="457" y="389"/>
                      </a:lnTo>
                      <a:cubicBezTo>
                        <a:pt x="457" y="389"/>
                        <a:pt x="103" y="389"/>
                        <a:pt x="103" y="223"/>
                      </a:cubicBezTo>
                      <a:cubicBezTo>
                        <a:pt x="103" y="77"/>
                        <a:pt x="352" y="0"/>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782339" y="1323001"/>
                  <a:ext cx="271937" cy="173322"/>
                </a:xfrm>
                <a:custGeom>
                  <a:avLst/>
                  <a:gdLst/>
                  <a:ahLst/>
                  <a:cxnLst/>
                  <a:rect l="l" t="t" r="r" b="b"/>
                  <a:pathLst>
                    <a:path w="1638" h="1044" extrusionOk="0">
                      <a:moveTo>
                        <a:pt x="0" y="262"/>
                      </a:moveTo>
                      <a:cubicBezTo>
                        <a:pt x="0" y="262"/>
                        <a:pt x="1485" y="1044"/>
                        <a:pt x="1568" y="435"/>
                      </a:cubicBezTo>
                      <a:cubicBezTo>
                        <a:pt x="1638" y="0"/>
                        <a:pt x="588" y="62"/>
                        <a:pt x="0" y="2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806245" y="1357366"/>
                  <a:ext cx="127667" cy="15108"/>
                </a:xfrm>
                <a:custGeom>
                  <a:avLst/>
                  <a:gdLst/>
                  <a:ahLst/>
                  <a:cxnLst/>
                  <a:rect l="l" t="t" r="r" b="b"/>
                  <a:pathLst>
                    <a:path w="769" h="91" extrusionOk="0">
                      <a:moveTo>
                        <a:pt x="354" y="1"/>
                      </a:moveTo>
                      <a:cubicBezTo>
                        <a:pt x="153" y="1"/>
                        <a:pt x="0" y="49"/>
                        <a:pt x="0" y="49"/>
                      </a:cubicBezTo>
                      <a:lnTo>
                        <a:pt x="769" y="90"/>
                      </a:lnTo>
                      <a:cubicBezTo>
                        <a:pt x="636" y="21"/>
                        <a:pt x="485"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805083" y="1365335"/>
                  <a:ext cx="124181" cy="34698"/>
                </a:xfrm>
                <a:custGeom>
                  <a:avLst/>
                  <a:gdLst/>
                  <a:ahLst/>
                  <a:cxnLst/>
                  <a:rect l="l" t="t" r="r" b="b"/>
                  <a:pathLst>
                    <a:path w="748" h="209" extrusionOk="0">
                      <a:moveTo>
                        <a:pt x="1" y="1"/>
                      </a:moveTo>
                      <a:lnTo>
                        <a:pt x="1" y="1"/>
                      </a:lnTo>
                      <a:cubicBezTo>
                        <a:pt x="1" y="1"/>
                        <a:pt x="305" y="208"/>
                        <a:pt x="630" y="208"/>
                      </a:cubicBezTo>
                      <a:lnTo>
                        <a:pt x="643" y="208"/>
                      </a:lnTo>
                      <a:cubicBezTo>
                        <a:pt x="678" y="208"/>
                        <a:pt x="713" y="208"/>
                        <a:pt x="748" y="202"/>
                      </a:cubicBezTo>
                      <a:lnTo>
                        <a:pt x="748"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966782" y="1356204"/>
                  <a:ext cx="66905" cy="66573"/>
                </a:xfrm>
                <a:custGeom>
                  <a:avLst/>
                  <a:gdLst/>
                  <a:ahLst/>
                  <a:cxnLst/>
                  <a:rect l="l" t="t" r="r" b="b"/>
                  <a:pathLst>
                    <a:path w="403" h="401" extrusionOk="0">
                      <a:moveTo>
                        <a:pt x="77" y="1"/>
                      </a:moveTo>
                      <a:cubicBezTo>
                        <a:pt x="77" y="1"/>
                        <a:pt x="333" y="62"/>
                        <a:pt x="341" y="200"/>
                      </a:cubicBezTo>
                      <a:cubicBezTo>
                        <a:pt x="361" y="366"/>
                        <a:pt x="9" y="401"/>
                        <a:pt x="1" y="401"/>
                      </a:cubicBezTo>
                      <a:lnTo>
                        <a:pt x="1" y="401"/>
                      </a:lnTo>
                      <a:lnTo>
                        <a:pt x="36" y="401"/>
                      </a:lnTo>
                      <a:cubicBezTo>
                        <a:pt x="125" y="401"/>
                        <a:pt x="368" y="388"/>
                        <a:pt x="396" y="235"/>
                      </a:cubicBezTo>
                      <a:cubicBezTo>
                        <a:pt x="396" y="228"/>
                        <a:pt x="402" y="222"/>
                        <a:pt x="402" y="208"/>
                      </a:cubicBezTo>
                      <a:lnTo>
                        <a:pt x="402" y="200"/>
                      </a:lnTo>
                      <a:cubicBezTo>
                        <a:pt x="396" y="56"/>
                        <a:pt x="175" y="2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70718" y="1107016"/>
                  <a:ext cx="199885" cy="272269"/>
                </a:xfrm>
                <a:custGeom>
                  <a:avLst/>
                  <a:gdLst/>
                  <a:ahLst/>
                  <a:cxnLst/>
                  <a:rect l="l" t="t" r="r" b="b"/>
                  <a:pathLst>
                    <a:path w="1204" h="1640" extrusionOk="0">
                      <a:moveTo>
                        <a:pt x="29" y="1640"/>
                      </a:moveTo>
                      <a:cubicBezTo>
                        <a:pt x="29" y="1640"/>
                        <a:pt x="1203" y="443"/>
                        <a:pt x="643" y="181"/>
                      </a:cubicBezTo>
                      <a:cubicBezTo>
                        <a:pt x="243" y="0"/>
                        <a:pt x="0" y="1017"/>
                        <a:pt x="29" y="1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789145" y="1235677"/>
                  <a:ext cx="35694" cy="95460"/>
                </a:xfrm>
                <a:custGeom>
                  <a:avLst/>
                  <a:gdLst/>
                  <a:ahLst/>
                  <a:cxnLst/>
                  <a:rect l="l" t="t" r="r" b="b"/>
                  <a:pathLst>
                    <a:path w="215" h="575" extrusionOk="0">
                      <a:moveTo>
                        <a:pt x="215" y="0"/>
                      </a:moveTo>
                      <a:lnTo>
                        <a:pt x="215" y="0"/>
                      </a:lnTo>
                      <a:cubicBezTo>
                        <a:pt x="103" y="118"/>
                        <a:pt x="34" y="271"/>
                        <a:pt x="1" y="402"/>
                      </a:cubicBezTo>
                      <a:lnTo>
                        <a:pt x="1" y="574"/>
                      </a:lnTo>
                      <a:lnTo>
                        <a:pt x="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90308" y="1248294"/>
                  <a:ext cx="57442" cy="101271"/>
                </a:xfrm>
                <a:custGeom>
                  <a:avLst/>
                  <a:gdLst/>
                  <a:ahLst/>
                  <a:cxnLst/>
                  <a:rect l="l" t="t" r="r" b="b"/>
                  <a:pathLst>
                    <a:path w="346" h="610" extrusionOk="0">
                      <a:moveTo>
                        <a:pt x="345" y="1"/>
                      </a:moveTo>
                      <a:lnTo>
                        <a:pt x="0" y="568"/>
                      </a:lnTo>
                      <a:lnTo>
                        <a:pt x="0" y="609"/>
                      </a:lnTo>
                      <a:cubicBezTo>
                        <a:pt x="96" y="512"/>
                        <a:pt x="311" y="278"/>
                        <a:pt x="345" y="1"/>
                      </a:cubicBezTo>
                      <a:close/>
                      <a:moveTo>
                        <a:pt x="345" y="1"/>
                      </a:moveTo>
                      <a:lnTo>
                        <a:pt x="3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22183" y="1145033"/>
                  <a:ext cx="80685" cy="72384"/>
                </a:xfrm>
                <a:custGeom>
                  <a:avLst/>
                  <a:gdLst/>
                  <a:ahLst/>
                  <a:cxnLst/>
                  <a:rect l="l" t="t" r="r" b="b"/>
                  <a:pathLst>
                    <a:path w="486" h="436" extrusionOk="0">
                      <a:moveTo>
                        <a:pt x="250" y="0"/>
                      </a:moveTo>
                      <a:cubicBezTo>
                        <a:pt x="125" y="0"/>
                        <a:pt x="42" y="173"/>
                        <a:pt x="1" y="256"/>
                      </a:cubicBezTo>
                      <a:cubicBezTo>
                        <a:pt x="1" y="256"/>
                        <a:pt x="119" y="55"/>
                        <a:pt x="243" y="55"/>
                      </a:cubicBezTo>
                      <a:lnTo>
                        <a:pt x="271" y="55"/>
                      </a:lnTo>
                      <a:cubicBezTo>
                        <a:pt x="430" y="90"/>
                        <a:pt x="361" y="435"/>
                        <a:pt x="361" y="435"/>
                      </a:cubicBezTo>
                      <a:cubicBezTo>
                        <a:pt x="361" y="435"/>
                        <a:pt x="485" y="103"/>
                        <a:pt x="319" y="14"/>
                      </a:cubicBezTo>
                      <a:cubicBezTo>
                        <a:pt x="291" y="0"/>
                        <a:pt x="271" y="0"/>
                        <a:pt x="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39897" y="1119633"/>
                  <a:ext cx="168674" cy="278079"/>
                </a:xfrm>
                <a:custGeom>
                  <a:avLst/>
                  <a:gdLst/>
                  <a:ahLst/>
                  <a:cxnLst/>
                  <a:rect l="l" t="t" r="r" b="b"/>
                  <a:pathLst>
                    <a:path w="1016" h="1675" extrusionOk="0">
                      <a:moveTo>
                        <a:pt x="891" y="1675"/>
                      </a:moveTo>
                      <a:cubicBezTo>
                        <a:pt x="891" y="1675"/>
                        <a:pt x="1016" y="1"/>
                        <a:pt x="415" y="167"/>
                      </a:cubicBezTo>
                      <a:cubicBezTo>
                        <a:pt x="0" y="284"/>
                        <a:pt x="476" y="1219"/>
                        <a:pt x="891" y="16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732700" y="1256263"/>
                  <a:ext cx="42833" cy="115050"/>
                </a:xfrm>
                <a:custGeom>
                  <a:avLst/>
                  <a:gdLst/>
                  <a:ahLst/>
                  <a:cxnLst/>
                  <a:rect l="l" t="t" r="r" b="b"/>
                  <a:pathLst>
                    <a:path w="258" h="693" extrusionOk="0">
                      <a:moveTo>
                        <a:pt x="0" y="1"/>
                      </a:moveTo>
                      <a:lnTo>
                        <a:pt x="0" y="35"/>
                      </a:lnTo>
                      <a:lnTo>
                        <a:pt x="0" y="49"/>
                      </a:lnTo>
                      <a:cubicBezTo>
                        <a:pt x="0" y="188"/>
                        <a:pt x="42" y="326"/>
                        <a:pt x="98" y="437"/>
                      </a:cubicBezTo>
                      <a:cubicBezTo>
                        <a:pt x="133" y="464"/>
                        <a:pt x="160" y="492"/>
                        <a:pt x="195" y="520"/>
                      </a:cubicBezTo>
                      <a:lnTo>
                        <a:pt x="0" y="1"/>
                      </a:lnTo>
                      <a:close/>
                      <a:moveTo>
                        <a:pt x="229" y="678"/>
                      </a:moveTo>
                      <a:cubicBezTo>
                        <a:pt x="236" y="678"/>
                        <a:pt x="236" y="686"/>
                        <a:pt x="243" y="693"/>
                      </a:cubicBezTo>
                      <a:cubicBezTo>
                        <a:pt x="243" y="686"/>
                        <a:pt x="249" y="686"/>
                        <a:pt x="258" y="686"/>
                      </a:cubicBezTo>
                      <a:lnTo>
                        <a:pt x="249" y="6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759097" y="1250453"/>
                  <a:ext cx="23408" cy="118370"/>
                </a:xfrm>
                <a:custGeom>
                  <a:avLst/>
                  <a:gdLst/>
                  <a:ahLst/>
                  <a:cxnLst/>
                  <a:rect l="l" t="t" r="r" b="b"/>
                  <a:pathLst>
                    <a:path w="141" h="713" extrusionOk="0">
                      <a:moveTo>
                        <a:pt x="112" y="713"/>
                      </a:moveTo>
                      <a:lnTo>
                        <a:pt x="112" y="713"/>
                      </a:lnTo>
                      <a:lnTo>
                        <a:pt x="112" y="713"/>
                      </a:lnTo>
                      <a:lnTo>
                        <a:pt x="112" y="713"/>
                      </a:lnTo>
                      <a:close/>
                      <a:moveTo>
                        <a:pt x="1" y="1"/>
                      </a:moveTo>
                      <a:lnTo>
                        <a:pt x="90" y="603"/>
                      </a:lnTo>
                      <a:cubicBezTo>
                        <a:pt x="105" y="616"/>
                        <a:pt x="119" y="630"/>
                        <a:pt x="132" y="638"/>
                      </a:cubicBezTo>
                      <a:cubicBezTo>
                        <a:pt x="140" y="485"/>
                        <a:pt x="132" y="2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684556" y="1156488"/>
                  <a:ext cx="80518" cy="64415"/>
                </a:xfrm>
                <a:custGeom>
                  <a:avLst/>
                  <a:gdLst/>
                  <a:ahLst/>
                  <a:cxnLst/>
                  <a:rect l="l" t="t" r="r" b="b"/>
                  <a:pathLst>
                    <a:path w="485" h="388" extrusionOk="0">
                      <a:moveTo>
                        <a:pt x="207" y="1"/>
                      </a:moveTo>
                      <a:lnTo>
                        <a:pt x="181" y="1"/>
                      </a:lnTo>
                      <a:cubicBezTo>
                        <a:pt x="0" y="42"/>
                        <a:pt x="63" y="283"/>
                        <a:pt x="91" y="388"/>
                      </a:cubicBezTo>
                      <a:cubicBezTo>
                        <a:pt x="91" y="388"/>
                        <a:pt x="50" y="132"/>
                        <a:pt x="166" y="62"/>
                      </a:cubicBezTo>
                      <a:cubicBezTo>
                        <a:pt x="188" y="56"/>
                        <a:pt x="201" y="49"/>
                        <a:pt x="222" y="49"/>
                      </a:cubicBezTo>
                      <a:cubicBezTo>
                        <a:pt x="353" y="49"/>
                        <a:pt x="485" y="298"/>
                        <a:pt x="485" y="298"/>
                      </a:cubicBezTo>
                      <a:lnTo>
                        <a:pt x="485" y="298"/>
                      </a:lnTo>
                      <a:cubicBezTo>
                        <a:pt x="485" y="298"/>
                        <a:pt x="373"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520532" y="1175912"/>
                  <a:ext cx="272103" cy="197561"/>
                </a:xfrm>
                <a:custGeom>
                  <a:avLst/>
                  <a:gdLst/>
                  <a:ahLst/>
                  <a:cxnLst/>
                  <a:rect l="l" t="t" r="r" b="b"/>
                  <a:pathLst>
                    <a:path w="1639" h="1190" extrusionOk="0">
                      <a:moveTo>
                        <a:pt x="1639" y="1155"/>
                      </a:moveTo>
                      <a:cubicBezTo>
                        <a:pt x="1639" y="1155"/>
                        <a:pt x="429" y="0"/>
                        <a:pt x="180" y="568"/>
                      </a:cubicBezTo>
                      <a:cubicBezTo>
                        <a:pt x="1" y="963"/>
                        <a:pt x="1023" y="1190"/>
                        <a:pt x="1639" y="1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649028" y="1320511"/>
                  <a:ext cx="120695" cy="42833"/>
                </a:xfrm>
                <a:custGeom>
                  <a:avLst/>
                  <a:gdLst/>
                  <a:ahLst/>
                  <a:cxnLst/>
                  <a:rect l="l" t="t" r="r" b="b"/>
                  <a:pathLst>
                    <a:path w="727" h="258" extrusionOk="0">
                      <a:moveTo>
                        <a:pt x="0" y="0"/>
                      </a:moveTo>
                      <a:lnTo>
                        <a:pt x="0" y="0"/>
                      </a:lnTo>
                      <a:cubicBezTo>
                        <a:pt x="270" y="257"/>
                        <a:pt x="727" y="257"/>
                        <a:pt x="727" y="25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661645" y="1296439"/>
                  <a:ext cx="109240" cy="65577"/>
                </a:xfrm>
                <a:custGeom>
                  <a:avLst/>
                  <a:gdLst/>
                  <a:ahLst/>
                  <a:cxnLst/>
                  <a:rect l="l" t="t" r="r" b="b"/>
                  <a:pathLst>
                    <a:path w="658" h="395" extrusionOk="0">
                      <a:moveTo>
                        <a:pt x="0" y="1"/>
                      </a:moveTo>
                      <a:lnTo>
                        <a:pt x="657" y="394"/>
                      </a:lnTo>
                      <a:lnTo>
                        <a:pt x="657" y="394"/>
                      </a:lnTo>
                      <a:cubicBezTo>
                        <a:pt x="657" y="388"/>
                        <a:pt x="360" y="4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557222" y="1256263"/>
                  <a:ext cx="73712" cy="67901"/>
                </a:xfrm>
                <a:custGeom>
                  <a:avLst/>
                  <a:gdLst/>
                  <a:ahLst/>
                  <a:cxnLst/>
                  <a:rect l="l" t="t" r="r" b="b"/>
                  <a:pathLst>
                    <a:path w="444" h="409" extrusionOk="0">
                      <a:moveTo>
                        <a:pt x="215" y="1"/>
                      </a:moveTo>
                      <a:cubicBezTo>
                        <a:pt x="132" y="1"/>
                        <a:pt x="55" y="22"/>
                        <a:pt x="20" y="90"/>
                      </a:cubicBezTo>
                      <a:cubicBezTo>
                        <a:pt x="7" y="118"/>
                        <a:pt x="0" y="138"/>
                        <a:pt x="0" y="160"/>
                      </a:cubicBezTo>
                      <a:lnTo>
                        <a:pt x="0" y="160"/>
                      </a:lnTo>
                      <a:cubicBezTo>
                        <a:pt x="7" y="284"/>
                        <a:pt x="180" y="367"/>
                        <a:pt x="263" y="409"/>
                      </a:cubicBezTo>
                      <a:cubicBezTo>
                        <a:pt x="263" y="409"/>
                        <a:pt x="35" y="278"/>
                        <a:pt x="62" y="138"/>
                      </a:cubicBezTo>
                      <a:cubicBezTo>
                        <a:pt x="77" y="49"/>
                        <a:pt x="195" y="29"/>
                        <a:pt x="291" y="29"/>
                      </a:cubicBezTo>
                      <a:cubicBezTo>
                        <a:pt x="374" y="29"/>
                        <a:pt x="443" y="42"/>
                        <a:pt x="443" y="42"/>
                      </a:cubicBezTo>
                      <a:lnTo>
                        <a:pt x="443" y="42"/>
                      </a:lnTo>
                      <a:cubicBezTo>
                        <a:pt x="443" y="42"/>
                        <a:pt x="326"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55063" y="1365335"/>
                  <a:ext cx="228440" cy="262972"/>
                </a:xfrm>
                <a:custGeom>
                  <a:avLst/>
                  <a:gdLst/>
                  <a:ahLst/>
                  <a:cxnLst/>
                  <a:rect l="l" t="t" r="r" b="b"/>
                  <a:pathLst>
                    <a:path w="1376" h="1584" extrusionOk="0">
                      <a:moveTo>
                        <a:pt x="1376" y="1"/>
                      </a:moveTo>
                      <a:cubicBezTo>
                        <a:pt x="1376" y="1"/>
                        <a:pt x="822" y="1584"/>
                        <a:pt x="339" y="1197"/>
                      </a:cubicBezTo>
                      <a:cubicBezTo>
                        <a:pt x="0" y="920"/>
                        <a:pt x="808" y="256"/>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676421" y="1381273"/>
                  <a:ext cx="88653" cy="92306"/>
                </a:xfrm>
                <a:custGeom>
                  <a:avLst/>
                  <a:gdLst/>
                  <a:ahLst/>
                  <a:cxnLst/>
                  <a:rect l="l" t="t" r="r" b="b"/>
                  <a:pathLst>
                    <a:path w="534" h="556" extrusionOk="0">
                      <a:moveTo>
                        <a:pt x="534" y="1"/>
                      </a:moveTo>
                      <a:lnTo>
                        <a:pt x="534" y="1"/>
                      </a:lnTo>
                      <a:cubicBezTo>
                        <a:pt x="534" y="1"/>
                        <a:pt x="125" y="208"/>
                        <a:pt x="1" y="555"/>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98335" y="1381273"/>
                  <a:ext cx="67901" cy="108243"/>
                </a:xfrm>
                <a:custGeom>
                  <a:avLst/>
                  <a:gdLst/>
                  <a:ahLst/>
                  <a:cxnLst/>
                  <a:rect l="l" t="t" r="r" b="b"/>
                  <a:pathLst>
                    <a:path w="409" h="652" extrusionOk="0">
                      <a:moveTo>
                        <a:pt x="408" y="1"/>
                      </a:moveTo>
                      <a:lnTo>
                        <a:pt x="408" y="1"/>
                      </a:lnTo>
                      <a:lnTo>
                        <a:pt x="0" y="651"/>
                      </a:lnTo>
                      <a:lnTo>
                        <a:pt x="0" y="651"/>
                      </a:lnTo>
                      <a:cubicBezTo>
                        <a:pt x="305" y="444"/>
                        <a:pt x="408"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608686" y="1492669"/>
                  <a:ext cx="77364" cy="69063"/>
                </a:xfrm>
                <a:custGeom>
                  <a:avLst/>
                  <a:gdLst/>
                  <a:ahLst/>
                  <a:cxnLst/>
                  <a:rect l="l" t="t" r="r" b="b"/>
                  <a:pathLst>
                    <a:path w="466" h="416" extrusionOk="0">
                      <a:moveTo>
                        <a:pt x="140" y="0"/>
                      </a:moveTo>
                      <a:lnTo>
                        <a:pt x="140" y="0"/>
                      </a:lnTo>
                      <a:cubicBezTo>
                        <a:pt x="99" y="57"/>
                        <a:pt x="9" y="175"/>
                        <a:pt x="9" y="271"/>
                      </a:cubicBezTo>
                      <a:lnTo>
                        <a:pt x="9" y="277"/>
                      </a:lnTo>
                      <a:cubicBezTo>
                        <a:pt x="9" y="319"/>
                        <a:pt x="22" y="360"/>
                        <a:pt x="70" y="389"/>
                      </a:cubicBezTo>
                      <a:cubicBezTo>
                        <a:pt x="92" y="409"/>
                        <a:pt x="125" y="415"/>
                        <a:pt x="153" y="415"/>
                      </a:cubicBezTo>
                      <a:cubicBezTo>
                        <a:pt x="299" y="415"/>
                        <a:pt x="465" y="243"/>
                        <a:pt x="465" y="243"/>
                      </a:cubicBezTo>
                      <a:cubicBezTo>
                        <a:pt x="465" y="243"/>
                        <a:pt x="299" y="367"/>
                        <a:pt x="182" y="367"/>
                      </a:cubicBezTo>
                      <a:cubicBezTo>
                        <a:pt x="140" y="367"/>
                        <a:pt x="105" y="360"/>
                        <a:pt x="84" y="326"/>
                      </a:cubicBezTo>
                      <a:cubicBezTo>
                        <a:pt x="1" y="223"/>
                        <a:pt x="140" y="9"/>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782339" y="1366497"/>
                  <a:ext cx="223792" cy="233255"/>
                </a:xfrm>
                <a:custGeom>
                  <a:avLst/>
                  <a:gdLst/>
                  <a:ahLst/>
                  <a:cxnLst/>
                  <a:rect l="l" t="t" r="r" b="b"/>
                  <a:pathLst>
                    <a:path w="1348" h="1405" extrusionOk="0">
                      <a:moveTo>
                        <a:pt x="0" y="0"/>
                      </a:moveTo>
                      <a:cubicBezTo>
                        <a:pt x="0" y="0"/>
                        <a:pt x="393" y="1404"/>
                        <a:pt x="996" y="983"/>
                      </a:cubicBezTo>
                      <a:cubicBezTo>
                        <a:pt x="1347" y="727"/>
                        <a:pt x="573" y="22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90308" y="1367659"/>
                  <a:ext cx="29883" cy="14942"/>
                </a:xfrm>
                <a:custGeom>
                  <a:avLst/>
                  <a:gdLst/>
                  <a:ahLst/>
                  <a:cxnLst/>
                  <a:rect l="l" t="t" r="r" b="b"/>
                  <a:pathLst>
                    <a:path w="180" h="90" extrusionOk="0">
                      <a:moveTo>
                        <a:pt x="0" y="0"/>
                      </a:moveTo>
                      <a:lnTo>
                        <a:pt x="20" y="22"/>
                      </a:lnTo>
                      <a:cubicBezTo>
                        <a:pt x="68" y="41"/>
                        <a:pt x="125" y="70"/>
                        <a:pt x="179" y="90"/>
                      </a:cubicBezTo>
                      <a:cubicBezTo>
                        <a:pt x="103" y="41"/>
                        <a:pt x="35" y="15"/>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89145" y="1366497"/>
                  <a:ext cx="2324" cy="1328"/>
                </a:xfrm>
                <a:custGeom>
                  <a:avLst/>
                  <a:gdLst/>
                  <a:ahLst/>
                  <a:cxnLst/>
                  <a:rect l="l" t="t" r="r" b="b"/>
                  <a:pathLst>
                    <a:path w="14" h="8" extrusionOk="0">
                      <a:moveTo>
                        <a:pt x="1" y="0"/>
                      </a:moveTo>
                      <a:cubicBezTo>
                        <a:pt x="1" y="0"/>
                        <a:pt x="1" y="4"/>
                        <a:pt x="6" y="6"/>
                      </a:cubicBezTo>
                      <a:lnTo>
                        <a:pt x="6" y="6"/>
                      </a:lnTo>
                      <a:lnTo>
                        <a:pt x="1" y="0"/>
                      </a:lnTo>
                      <a:close/>
                      <a:moveTo>
                        <a:pt x="6" y="6"/>
                      </a:moveTo>
                      <a:lnTo>
                        <a:pt x="7" y="7"/>
                      </a:lnTo>
                      <a:lnTo>
                        <a:pt x="14" y="7"/>
                      </a:lnTo>
                      <a:cubicBezTo>
                        <a:pt x="11" y="7"/>
                        <a:pt x="8" y="7"/>
                        <a:pt x="6"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793628" y="1371146"/>
                  <a:ext cx="92140" cy="78194"/>
                </a:xfrm>
                <a:custGeom>
                  <a:avLst/>
                  <a:gdLst/>
                  <a:ahLst/>
                  <a:cxnLst/>
                  <a:rect l="l" t="t" r="r" b="b"/>
                  <a:pathLst>
                    <a:path w="555" h="471" extrusionOk="0">
                      <a:moveTo>
                        <a:pt x="0" y="1"/>
                      </a:moveTo>
                      <a:lnTo>
                        <a:pt x="554" y="470"/>
                      </a:lnTo>
                      <a:cubicBezTo>
                        <a:pt x="463" y="291"/>
                        <a:pt x="297" y="152"/>
                        <a:pt x="159" y="69"/>
                      </a:cubicBezTo>
                      <a:cubicBezTo>
                        <a:pt x="105" y="49"/>
                        <a:pt x="48" y="2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787817" y="1367659"/>
                  <a:ext cx="1494" cy="1162"/>
                </a:xfrm>
                <a:custGeom>
                  <a:avLst/>
                  <a:gdLst/>
                  <a:ahLst/>
                  <a:cxnLst/>
                  <a:rect l="l" t="t" r="r" b="b"/>
                  <a:pathLst>
                    <a:path w="9" h="7" extrusionOk="0">
                      <a:moveTo>
                        <a:pt x="0" y="0"/>
                      </a:moveTo>
                      <a:lnTo>
                        <a:pt x="0" y="0"/>
                      </a:lnTo>
                      <a:lnTo>
                        <a:pt x="0" y="7"/>
                      </a:lnTo>
                      <a:lnTo>
                        <a:pt x="9"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86655" y="1366497"/>
                  <a:ext cx="1328" cy="1328"/>
                </a:xfrm>
                <a:custGeom>
                  <a:avLst/>
                  <a:gdLst/>
                  <a:ahLst/>
                  <a:cxnLst/>
                  <a:rect l="l" t="t" r="r" b="b"/>
                  <a:pathLst>
                    <a:path w="8" h="8" extrusionOk="0">
                      <a:moveTo>
                        <a:pt x="1" y="0"/>
                      </a:moveTo>
                      <a:lnTo>
                        <a:pt x="1" y="0"/>
                      </a:lnTo>
                      <a:lnTo>
                        <a:pt x="7" y="7"/>
                      </a:lnTo>
                      <a:lnTo>
                        <a:pt x="7"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787817" y="1368655"/>
                  <a:ext cx="78360" cy="99112"/>
                </a:xfrm>
                <a:custGeom>
                  <a:avLst/>
                  <a:gdLst/>
                  <a:ahLst/>
                  <a:cxnLst/>
                  <a:rect l="l" t="t" r="r" b="b"/>
                  <a:pathLst>
                    <a:path w="472" h="597" extrusionOk="0">
                      <a:moveTo>
                        <a:pt x="0" y="1"/>
                      </a:moveTo>
                      <a:cubicBezTo>
                        <a:pt x="22" y="64"/>
                        <a:pt x="175" y="437"/>
                        <a:pt x="472" y="596"/>
                      </a:cubicBezTo>
                      <a:lnTo>
                        <a:pt x="472" y="596"/>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860200" y="1454983"/>
                  <a:ext cx="85001" cy="73712"/>
                </a:xfrm>
                <a:custGeom>
                  <a:avLst/>
                  <a:gdLst/>
                  <a:ahLst/>
                  <a:cxnLst/>
                  <a:rect l="l" t="t" r="r" b="b"/>
                  <a:pathLst>
                    <a:path w="512" h="444" extrusionOk="0">
                      <a:moveTo>
                        <a:pt x="361" y="0"/>
                      </a:moveTo>
                      <a:lnTo>
                        <a:pt x="361" y="0"/>
                      </a:lnTo>
                      <a:cubicBezTo>
                        <a:pt x="361" y="0"/>
                        <a:pt x="512" y="214"/>
                        <a:pt x="429" y="325"/>
                      </a:cubicBezTo>
                      <a:cubicBezTo>
                        <a:pt x="402" y="367"/>
                        <a:pt x="352" y="380"/>
                        <a:pt x="304" y="380"/>
                      </a:cubicBezTo>
                      <a:cubicBezTo>
                        <a:pt x="173" y="380"/>
                        <a:pt x="1" y="290"/>
                        <a:pt x="1" y="290"/>
                      </a:cubicBezTo>
                      <a:cubicBezTo>
                        <a:pt x="1" y="290"/>
                        <a:pt x="160" y="443"/>
                        <a:pt x="326" y="443"/>
                      </a:cubicBezTo>
                      <a:lnTo>
                        <a:pt x="326" y="443"/>
                      </a:lnTo>
                      <a:cubicBezTo>
                        <a:pt x="367" y="443"/>
                        <a:pt x="416" y="428"/>
                        <a:pt x="450" y="408"/>
                      </a:cubicBezTo>
                      <a:cubicBezTo>
                        <a:pt x="499" y="380"/>
                        <a:pt x="512" y="339"/>
                        <a:pt x="512" y="297"/>
                      </a:cubicBezTo>
                      <a:lnTo>
                        <a:pt x="512" y="290"/>
                      </a:lnTo>
                      <a:cubicBezTo>
                        <a:pt x="512" y="186"/>
                        <a:pt x="409" y="61"/>
                        <a:pt x="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701821" y="1365335"/>
                  <a:ext cx="193078" cy="241223"/>
                </a:xfrm>
                <a:custGeom>
                  <a:avLst/>
                  <a:gdLst/>
                  <a:ahLst/>
                  <a:cxnLst/>
                  <a:rect l="l" t="t" r="r" b="b"/>
                  <a:pathLst>
                    <a:path w="1163" h="1453" extrusionOk="0">
                      <a:moveTo>
                        <a:pt x="492" y="1"/>
                      </a:moveTo>
                      <a:cubicBezTo>
                        <a:pt x="492" y="1"/>
                        <a:pt x="1162" y="1300"/>
                        <a:pt x="429" y="1398"/>
                      </a:cubicBezTo>
                      <a:cubicBezTo>
                        <a:pt x="1" y="1453"/>
                        <a:pt x="228" y="560"/>
                        <a:pt x="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767065" y="1369984"/>
                  <a:ext cx="11787" cy="33370"/>
                </a:xfrm>
                <a:custGeom>
                  <a:avLst/>
                  <a:gdLst/>
                  <a:ahLst/>
                  <a:cxnLst/>
                  <a:rect l="l" t="t" r="r" b="b"/>
                  <a:pathLst>
                    <a:path w="71" h="201" extrusionOk="0">
                      <a:moveTo>
                        <a:pt x="71" y="1"/>
                      </a:moveTo>
                      <a:cubicBezTo>
                        <a:pt x="71" y="1"/>
                        <a:pt x="36" y="84"/>
                        <a:pt x="1" y="200"/>
                      </a:cubicBezTo>
                      <a:cubicBezTo>
                        <a:pt x="22" y="145"/>
                        <a:pt x="42" y="91"/>
                        <a:pt x="71" y="42"/>
                      </a:cubicBezTo>
                      <a:lnTo>
                        <a:pt x="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759097" y="1376956"/>
                  <a:ext cx="19756" cy="120529"/>
                </a:xfrm>
                <a:custGeom>
                  <a:avLst/>
                  <a:gdLst/>
                  <a:ahLst/>
                  <a:cxnLst/>
                  <a:rect l="l" t="t" r="r" b="b"/>
                  <a:pathLst>
                    <a:path w="119" h="726" extrusionOk="0">
                      <a:moveTo>
                        <a:pt x="119" y="0"/>
                      </a:moveTo>
                      <a:cubicBezTo>
                        <a:pt x="90" y="49"/>
                        <a:pt x="70" y="103"/>
                        <a:pt x="49" y="158"/>
                      </a:cubicBezTo>
                      <a:cubicBezTo>
                        <a:pt x="22" y="256"/>
                        <a:pt x="1" y="365"/>
                        <a:pt x="1" y="490"/>
                      </a:cubicBezTo>
                      <a:lnTo>
                        <a:pt x="1" y="498"/>
                      </a:lnTo>
                      <a:cubicBezTo>
                        <a:pt x="1" y="573"/>
                        <a:pt x="7" y="649"/>
                        <a:pt x="29" y="726"/>
                      </a:cubicBezTo>
                      <a:lnTo>
                        <a:pt x="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779849" y="1369984"/>
                  <a:ext cx="1162" cy="2490"/>
                </a:xfrm>
                <a:custGeom>
                  <a:avLst/>
                  <a:gdLst/>
                  <a:ahLst/>
                  <a:cxnLst/>
                  <a:rect l="l" t="t" r="r" b="b"/>
                  <a:pathLst>
                    <a:path w="7" h="15" extrusionOk="0">
                      <a:moveTo>
                        <a:pt x="0" y="1"/>
                      </a:moveTo>
                      <a:lnTo>
                        <a:pt x="0" y="14"/>
                      </a:lnTo>
                      <a:cubicBezTo>
                        <a:pt x="0" y="8"/>
                        <a:pt x="7" y="8"/>
                        <a:pt x="7"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779849" y="1371146"/>
                  <a:ext cx="17432" cy="125177"/>
                </a:xfrm>
                <a:custGeom>
                  <a:avLst/>
                  <a:gdLst/>
                  <a:ahLst/>
                  <a:cxnLst/>
                  <a:rect l="l" t="t" r="r" b="b"/>
                  <a:pathLst>
                    <a:path w="105" h="754" extrusionOk="0">
                      <a:moveTo>
                        <a:pt x="7" y="1"/>
                      </a:moveTo>
                      <a:cubicBezTo>
                        <a:pt x="7" y="1"/>
                        <a:pt x="0" y="1"/>
                        <a:pt x="0" y="7"/>
                      </a:cubicBezTo>
                      <a:lnTo>
                        <a:pt x="63" y="754"/>
                      </a:lnTo>
                      <a:cubicBezTo>
                        <a:pt x="98" y="671"/>
                        <a:pt x="105" y="581"/>
                        <a:pt x="105" y="498"/>
                      </a:cubicBezTo>
                      <a:lnTo>
                        <a:pt x="105" y="492"/>
                      </a:lnTo>
                      <a:cubicBezTo>
                        <a:pt x="105" y="256"/>
                        <a:pt x="28" y="49"/>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743159" y="1519065"/>
                  <a:ext cx="75870" cy="65743"/>
                </a:xfrm>
                <a:custGeom>
                  <a:avLst/>
                  <a:gdLst/>
                  <a:ahLst/>
                  <a:cxnLst/>
                  <a:rect l="l" t="t" r="r" b="b"/>
                  <a:pathLst>
                    <a:path w="457" h="396" extrusionOk="0">
                      <a:moveTo>
                        <a:pt x="457" y="1"/>
                      </a:moveTo>
                      <a:lnTo>
                        <a:pt x="457" y="1"/>
                      </a:lnTo>
                      <a:cubicBezTo>
                        <a:pt x="457" y="1"/>
                        <a:pt x="346" y="319"/>
                        <a:pt x="195" y="319"/>
                      </a:cubicBezTo>
                      <a:lnTo>
                        <a:pt x="166" y="319"/>
                      </a:lnTo>
                      <a:cubicBezTo>
                        <a:pt x="35" y="291"/>
                        <a:pt x="0" y="42"/>
                        <a:pt x="0" y="35"/>
                      </a:cubicBezTo>
                      <a:lnTo>
                        <a:pt x="0" y="35"/>
                      </a:lnTo>
                      <a:cubicBezTo>
                        <a:pt x="0" y="132"/>
                        <a:pt x="29" y="396"/>
                        <a:pt x="180" y="396"/>
                      </a:cubicBezTo>
                      <a:cubicBezTo>
                        <a:pt x="186" y="396"/>
                        <a:pt x="195" y="396"/>
                        <a:pt x="208" y="389"/>
                      </a:cubicBezTo>
                      <a:cubicBezTo>
                        <a:pt x="435" y="354"/>
                        <a:pt x="45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735190" y="1313538"/>
                  <a:ext cx="99943" cy="84171"/>
                </a:xfrm>
                <a:custGeom>
                  <a:avLst/>
                  <a:gdLst/>
                  <a:ahLst/>
                  <a:cxnLst/>
                  <a:rect l="l" t="t" r="r" b="b"/>
                  <a:pathLst>
                    <a:path w="602" h="507" extrusionOk="0">
                      <a:moveTo>
                        <a:pt x="249" y="36"/>
                      </a:moveTo>
                      <a:cubicBezTo>
                        <a:pt x="400" y="1"/>
                        <a:pt x="546" y="70"/>
                        <a:pt x="575" y="195"/>
                      </a:cubicBezTo>
                      <a:cubicBezTo>
                        <a:pt x="601" y="313"/>
                        <a:pt x="498" y="437"/>
                        <a:pt x="352" y="472"/>
                      </a:cubicBezTo>
                      <a:cubicBezTo>
                        <a:pt x="201" y="507"/>
                        <a:pt x="55" y="437"/>
                        <a:pt x="27" y="319"/>
                      </a:cubicBezTo>
                      <a:cubicBezTo>
                        <a:pt x="0" y="202"/>
                        <a:pt x="97" y="70"/>
                        <a:pt x="249"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6"/>
              <p:cNvGrpSpPr/>
              <p:nvPr/>
            </p:nvGrpSpPr>
            <p:grpSpPr>
              <a:xfrm rot="1142422">
                <a:off x="13535552" y="2935385"/>
                <a:ext cx="368246" cy="316705"/>
                <a:chOff x="1481519" y="1107016"/>
                <a:chExt cx="606126" cy="521291"/>
              </a:xfrm>
            </p:grpSpPr>
            <p:sp>
              <p:nvSpPr>
                <p:cNvPr id="791" name="Google Shape;791;p36"/>
                <p:cNvSpPr/>
                <p:nvPr/>
              </p:nvSpPr>
              <p:spPr>
                <a:xfrm>
                  <a:off x="1782339" y="1157650"/>
                  <a:ext cx="305306" cy="209016"/>
                </a:xfrm>
                <a:custGeom>
                  <a:avLst/>
                  <a:gdLst/>
                  <a:ahLst/>
                  <a:cxnLst/>
                  <a:rect l="l" t="t" r="r" b="b"/>
                  <a:pathLst>
                    <a:path w="1839" h="1259" extrusionOk="0">
                      <a:moveTo>
                        <a:pt x="0" y="1258"/>
                      </a:moveTo>
                      <a:cubicBezTo>
                        <a:pt x="0" y="1258"/>
                        <a:pt x="1839" y="913"/>
                        <a:pt x="1527" y="374"/>
                      </a:cubicBezTo>
                      <a:cubicBezTo>
                        <a:pt x="1313" y="1"/>
                        <a:pt x="373" y="809"/>
                        <a:pt x="0" y="12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805083" y="1274691"/>
                  <a:ext cx="115050" cy="78194"/>
                </a:xfrm>
                <a:custGeom>
                  <a:avLst/>
                  <a:gdLst/>
                  <a:ahLst/>
                  <a:cxnLst/>
                  <a:rect l="l" t="t" r="r" b="b"/>
                  <a:pathLst>
                    <a:path w="693" h="471" extrusionOk="0">
                      <a:moveTo>
                        <a:pt x="693" y="1"/>
                      </a:moveTo>
                      <a:cubicBezTo>
                        <a:pt x="305" y="84"/>
                        <a:pt x="1" y="470"/>
                        <a:pt x="1" y="470"/>
                      </a:cubicBezTo>
                      <a:lnTo>
                        <a:pt x="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1805083" y="1297601"/>
                  <a:ext cx="127501" cy="56446"/>
                </a:xfrm>
                <a:custGeom>
                  <a:avLst/>
                  <a:gdLst/>
                  <a:ahLst/>
                  <a:cxnLst/>
                  <a:rect l="l" t="t" r="r" b="b"/>
                  <a:pathLst>
                    <a:path w="768" h="340" extrusionOk="0">
                      <a:moveTo>
                        <a:pt x="767" y="1"/>
                      </a:moveTo>
                      <a:lnTo>
                        <a:pt x="1" y="339"/>
                      </a:lnTo>
                      <a:cubicBezTo>
                        <a:pt x="1" y="339"/>
                        <a:pt x="485" y="291"/>
                        <a:pt x="767" y="1"/>
                      </a:cubicBezTo>
                      <a:close/>
                      <a:moveTo>
                        <a:pt x="767" y="1"/>
                      </a:moveTo>
                      <a:lnTo>
                        <a:pt x="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1962466" y="1213929"/>
                  <a:ext cx="74708" cy="74708"/>
                </a:xfrm>
                <a:custGeom>
                  <a:avLst/>
                  <a:gdLst/>
                  <a:ahLst/>
                  <a:cxnLst/>
                  <a:rect l="l" t="t" r="r" b="b"/>
                  <a:pathLst>
                    <a:path w="450" h="450" extrusionOk="0">
                      <a:moveTo>
                        <a:pt x="262" y="0"/>
                      </a:moveTo>
                      <a:cubicBezTo>
                        <a:pt x="166" y="0"/>
                        <a:pt x="55" y="62"/>
                        <a:pt x="0" y="96"/>
                      </a:cubicBezTo>
                      <a:cubicBezTo>
                        <a:pt x="0" y="96"/>
                        <a:pt x="110" y="42"/>
                        <a:pt x="208" y="42"/>
                      </a:cubicBezTo>
                      <a:cubicBezTo>
                        <a:pt x="256" y="42"/>
                        <a:pt x="304" y="55"/>
                        <a:pt x="332" y="90"/>
                      </a:cubicBezTo>
                      <a:cubicBezTo>
                        <a:pt x="450" y="208"/>
                        <a:pt x="186" y="450"/>
                        <a:pt x="186" y="450"/>
                      </a:cubicBezTo>
                      <a:cubicBezTo>
                        <a:pt x="186" y="450"/>
                        <a:pt x="409" y="297"/>
                        <a:pt x="415" y="144"/>
                      </a:cubicBezTo>
                      <a:lnTo>
                        <a:pt x="415" y="144"/>
                      </a:lnTo>
                      <a:cubicBezTo>
                        <a:pt x="415" y="125"/>
                        <a:pt x="409" y="103"/>
                        <a:pt x="394" y="83"/>
                      </a:cubicBezTo>
                      <a:cubicBezTo>
                        <a:pt x="367" y="20"/>
                        <a:pt x="317"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481519" y="1352718"/>
                  <a:ext cx="301986" cy="178137"/>
                </a:xfrm>
                <a:custGeom>
                  <a:avLst/>
                  <a:gdLst/>
                  <a:ahLst/>
                  <a:cxnLst/>
                  <a:rect l="l" t="t" r="r" b="b"/>
                  <a:pathLst>
                    <a:path w="1819" h="1073" extrusionOk="0">
                      <a:moveTo>
                        <a:pt x="1819" y="77"/>
                      </a:moveTo>
                      <a:cubicBezTo>
                        <a:pt x="1819" y="77"/>
                        <a:pt x="236" y="1072"/>
                        <a:pt x="96" y="470"/>
                      </a:cubicBezTo>
                      <a:cubicBezTo>
                        <a:pt x="0" y="49"/>
                        <a:pt x="1245" y="0"/>
                        <a:pt x="1819" y="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1619145" y="1368655"/>
                  <a:ext cx="137961" cy="23408"/>
                </a:xfrm>
                <a:custGeom>
                  <a:avLst/>
                  <a:gdLst/>
                  <a:ahLst/>
                  <a:cxnLst/>
                  <a:rect l="l" t="t" r="r" b="b"/>
                  <a:pathLst>
                    <a:path w="831" h="141" extrusionOk="0">
                      <a:moveTo>
                        <a:pt x="610" y="1"/>
                      </a:moveTo>
                      <a:cubicBezTo>
                        <a:pt x="436" y="1"/>
                        <a:pt x="195" y="29"/>
                        <a:pt x="1" y="140"/>
                      </a:cubicBezTo>
                      <a:lnTo>
                        <a:pt x="830" y="16"/>
                      </a:lnTo>
                      <a:cubicBezTo>
                        <a:pt x="830" y="16"/>
                        <a:pt x="741"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1626118" y="1372308"/>
                  <a:ext cx="132150" cy="46153"/>
                </a:xfrm>
                <a:custGeom>
                  <a:avLst/>
                  <a:gdLst/>
                  <a:ahLst/>
                  <a:cxnLst/>
                  <a:rect l="l" t="t" r="r" b="b"/>
                  <a:pathLst>
                    <a:path w="796" h="278" extrusionOk="0">
                      <a:moveTo>
                        <a:pt x="795" y="0"/>
                      </a:moveTo>
                      <a:lnTo>
                        <a:pt x="0" y="277"/>
                      </a:lnTo>
                      <a:lnTo>
                        <a:pt x="0" y="277"/>
                      </a:lnTo>
                      <a:lnTo>
                        <a:pt x="28" y="277"/>
                      </a:lnTo>
                      <a:lnTo>
                        <a:pt x="48" y="277"/>
                      </a:lnTo>
                      <a:cubicBezTo>
                        <a:pt x="428" y="269"/>
                        <a:pt x="788"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1499946" y="1388245"/>
                  <a:ext cx="75870" cy="65743"/>
                </a:xfrm>
                <a:custGeom>
                  <a:avLst/>
                  <a:gdLst/>
                  <a:ahLst/>
                  <a:cxnLst/>
                  <a:rect l="l" t="t" r="r" b="b"/>
                  <a:pathLst>
                    <a:path w="457" h="396" extrusionOk="0">
                      <a:moveTo>
                        <a:pt x="352" y="0"/>
                      </a:moveTo>
                      <a:lnTo>
                        <a:pt x="352" y="0"/>
                      </a:lnTo>
                      <a:cubicBezTo>
                        <a:pt x="249" y="22"/>
                        <a:pt x="0" y="83"/>
                        <a:pt x="55" y="256"/>
                      </a:cubicBezTo>
                      <a:cubicBezTo>
                        <a:pt x="83" y="374"/>
                        <a:pt x="234" y="395"/>
                        <a:pt x="345" y="395"/>
                      </a:cubicBezTo>
                      <a:lnTo>
                        <a:pt x="359" y="395"/>
                      </a:lnTo>
                      <a:cubicBezTo>
                        <a:pt x="415" y="395"/>
                        <a:pt x="457" y="389"/>
                        <a:pt x="457" y="389"/>
                      </a:cubicBezTo>
                      <a:lnTo>
                        <a:pt x="457" y="389"/>
                      </a:lnTo>
                      <a:cubicBezTo>
                        <a:pt x="457" y="389"/>
                        <a:pt x="103" y="389"/>
                        <a:pt x="103" y="223"/>
                      </a:cubicBezTo>
                      <a:cubicBezTo>
                        <a:pt x="103" y="77"/>
                        <a:pt x="352" y="0"/>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1782339" y="1323001"/>
                  <a:ext cx="271937" cy="173322"/>
                </a:xfrm>
                <a:custGeom>
                  <a:avLst/>
                  <a:gdLst/>
                  <a:ahLst/>
                  <a:cxnLst/>
                  <a:rect l="l" t="t" r="r" b="b"/>
                  <a:pathLst>
                    <a:path w="1638" h="1044" extrusionOk="0">
                      <a:moveTo>
                        <a:pt x="0" y="262"/>
                      </a:moveTo>
                      <a:cubicBezTo>
                        <a:pt x="0" y="262"/>
                        <a:pt x="1485" y="1044"/>
                        <a:pt x="1568" y="435"/>
                      </a:cubicBezTo>
                      <a:cubicBezTo>
                        <a:pt x="1638" y="0"/>
                        <a:pt x="588" y="62"/>
                        <a:pt x="0" y="2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1806245" y="1357366"/>
                  <a:ext cx="127667" cy="15108"/>
                </a:xfrm>
                <a:custGeom>
                  <a:avLst/>
                  <a:gdLst/>
                  <a:ahLst/>
                  <a:cxnLst/>
                  <a:rect l="l" t="t" r="r" b="b"/>
                  <a:pathLst>
                    <a:path w="769" h="91" extrusionOk="0">
                      <a:moveTo>
                        <a:pt x="354" y="1"/>
                      </a:moveTo>
                      <a:cubicBezTo>
                        <a:pt x="153" y="1"/>
                        <a:pt x="0" y="49"/>
                        <a:pt x="0" y="49"/>
                      </a:cubicBezTo>
                      <a:lnTo>
                        <a:pt x="769" y="90"/>
                      </a:lnTo>
                      <a:cubicBezTo>
                        <a:pt x="636" y="21"/>
                        <a:pt x="485"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1805083" y="1365335"/>
                  <a:ext cx="124181" cy="34698"/>
                </a:xfrm>
                <a:custGeom>
                  <a:avLst/>
                  <a:gdLst/>
                  <a:ahLst/>
                  <a:cxnLst/>
                  <a:rect l="l" t="t" r="r" b="b"/>
                  <a:pathLst>
                    <a:path w="748" h="209" extrusionOk="0">
                      <a:moveTo>
                        <a:pt x="1" y="1"/>
                      </a:moveTo>
                      <a:lnTo>
                        <a:pt x="1" y="1"/>
                      </a:lnTo>
                      <a:cubicBezTo>
                        <a:pt x="1" y="1"/>
                        <a:pt x="305" y="208"/>
                        <a:pt x="630" y="208"/>
                      </a:cubicBezTo>
                      <a:lnTo>
                        <a:pt x="643" y="208"/>
                      </a:lnTo>
                      <a:cubicBezTo>
                        <a:pt x="678" y="208"/>
                        <a:pt x="713" y="208"/>
                        <a:pt x="748" y="202"/>
                      </a:cubicBezTo>
                      <a:lnTo>
                        <a:pt x="748"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1966782" y="1356204"/>
                  <a:ext cx="66905" cy="66573"/>
                </a:xfrm>
                <a:custGeom>
                  <a:avLst/>
                  <a:gdLst/>
                  <a:ahLst/>
                  <a:cxnLst/>
                  <a:rect l="l" t="t" r="r" b="b"/>
                  <a:pathLst>
                    <a:path w="403" h="401" extrusionOk="0">
                      <a:moveTo>
                        <a:pt x="77" y="1"/>
                      </a:moveTo>
                      <a:cubicBezTo>
                        <a:pt x="77" y="1"/>
                        <a:pt x="333" y="62"/>
                        <a:pt x="341" y="200"/>
                      </a:cubicBezTo>
                      <a:cubicBezTo>
                        <a:pt x="361" y="366"/>
                        <a:pt x="9" y="401"/>
                        <a:pt x="1" y="401"/>
                      </a:cubicBezTo>
                      <a:lnTo>
                        <a:pt x="1" y="401"/>
                      </a:lnTo>
                      <a:lnTo>
                        <a:pt x="36" y="401"/>
                      </a:lnTo>
                      <a:cubicBezTo>
                        <a:pt x="125" y="401"/>
                        <a:pt x="368" y="388"/>
                        <a:pt x="396" y="235"/>
                      </a:cubicBezTo>
                      <a:cubicBezTo>
                        <a:pt x="396" y="228"/>
                        <a:pt x="402" y="222"/>
                        <a:pt x="402" y="208"/>
                      </a:cubicBezTo>
                      <a:lnTo>
                        <a:pt x="402" y="200"/>
                      </a:lnTo>
                      <a:cubicBezTo>
                        <a:pt x="396" y="56"/>
                        <a:pt x="175" y="2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1770718" y="1107016"/>
                  <a:ext cx="199885" cy="272269"/>
                </a:xfrm>
                <a:custGeom>
                  <a:avLst/>
                  <a:gdLst/>
                  <a:ahLst/>
                  <a:cxnLst/>
                  <a:rect l="l" t="t" r="r" b="b"/>
                  <a:pathLst>
                    <a:path w="1204" h="1640" extrusionOk="0">
                      <a:moveTo>
                        <a:pt x="29" y="1640"/>
                      </a:moveTo>
                      <a:cubicBezTo>
                        <a:pt x="29" y="1640"/>
                        <a:pt x="1203" y="443"/>
                        <a:pt x="643" y="181"/>
                      </a:cubicBezTo>
                      <a:cubicBezTo>
                        <a:pt x="243" y="0"/>
                        <a:pt x="0" y="1017"/>
                        <a:pt x="29" y="1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1789145" y="1235677"/>
                  <a:ext cx="35694" cy="95460"/>
                </a:xfrm>
                <a:custGeom>
                  <a:avLst/>
                  <a:gdLst/>
                  <a:ahLst/>
                  <a:cxnLst/>
                  <a:rect l="l" t="t" r="r" b="b"/>
                  <a:pathLst>
                    <a:path w="215" h="575" extrusionOk="0">
                      <a:moveTo>
                        <a:pt x="215" y="0"/>
                      </a:moveTo>
                      <a:lnTo>
                        <a:pt x="215" y="0"/>
                      </a:lnTo>
                      <a:cubicBezTo>
                        <a:pt x="103" y="118"/>
                        <a:pt x="34" y="271"/>
                        <a:pt x="1" y="402"/>
                      </a:cubicBezTo>
                      <a:lnTo>
                        <a:pt x="1" y="574"/>
                      </a:lnTo>
                      <a:lnTo>
                        <a:pt x="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1790308" y="1248294"/>
                  <a:ext cx="57442" cy="101271"/>
                </a:xfrm>
                <a:custGeom>
                  <a:avLst/>
                  <a:gdLst/>
                  <a:ahLst/>
                  <a:cxnLst/>
                  <a:rect l="l" t="t" r="r" b="b"/>
                  <a:pathLst>
                    <a:path w="346" h="610" extrusionOk="0">
                      <a:moveTo>
                        <a:pt x="345" y="1"/>
                      </a:moveTo>
                      <a:lnTo>
                        <a:pt x="0" y="568"/>
                      </a:lnTo>
                      <a:lnTo>
                        <a:pt x="0" y="609"/>
                      </a:lnTo>
                      <a:cubicBezTo>
                        <a:pt x="96" y="512"/>
                        <a:pt x="311" y="278"/>
                        <a:pt x="345" y="1"/>
                      </a:cubicBezTo>
                      <a:close/>
                      <a:moveTo>
                        <a:pt x="345" y="1"/>
                      </a:moveTo>
                      <a:lnTo>
                        <a:pt x="3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1822183" y="1145033"/>
                  <a:ext cx="80685" cy="72384"/>
                </a:xfrm>
                <a:custGeom>
                  <a:avLst/>
                  <a:gdLst/>
                  <a:ahLst/>
                  <a:cxnLst/>
                  <a:rect l="l" t="t" r="r" b="b"/>
                  <a:pathLst>
                    <a:path w="486" h="436" extrusionOk="0">
                      <a:moveTo>
                        <a:pt x="250" y="0"/>
                      </a:moveTo>
                      <a:cubicBezTo>
                        <a:pt x="125" y="0"/>
                        <a:pt x="42" y="173"/>
                        <a:pt x="1" y="256"/>
                      </a:cubicBezTo>
                      <a:cubicBezTo>
                        <a:pt x="1" y="256"/>
                        <a:pt x="119" y="55"/>
                        <a:pt x="243" y="55"/>
                      </a:cubicBezTo>
                      <a:lnTo>
                        <a:pt x="271" y="55"/>
                      </a:lnTo>
                      <a:cubicBezTo>
                        <a:pt x="430" y="90"/>
                        <a:pt x="361" y="435"/>
                        <a:pt x="361" y="435"/>
                      </a:cubicBezTo>
                      <a:cubicBezTo>
                        <a:pt x="361" y="435"/>
                        <a:pt x="485" y="103"/>
                        <a:pt x="319" y="14"/>
                      </a:cubicBezTo>
                      <a:cubicBezTo>
                        <a:pt x="291" y="0"/>
                        <a:pt x="271" y="0"/>
                        <a:pt x="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639897" y="1119633"/>
                  <a:ext cx="168674" cy="278079"/>
                </a:xfrm>
                <a:custGeom>
                  <a:avLst/>
                  <a:gdLst/>
                  <a:ahLst/>
                  <a:cxnLst/>
                  <a:rect l="l" t="t" r="r" b="b"/>
                  <a:pathLst>
                    <a:path w="1016" h="1675" extrusionOk="0">
                      <a:moveTo>
                        <a:pt x="891" y="1675"/>
                      </a:moveTo>
                      <a:cubicBezTo>
                        <a:pt x="891" y="1675"/>
                        <a:pt x="1016" y="1"/>
                        <a:pt x="415" y="167"/>
                      </a:cubicBezTo>
                      <a:cubicBezTo>
                        <a:pt x="0" y="284"/>
                        <a:pt x="476" y="1219"/>
                        <a:pt x="891" y="16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732700" y="1256263"/>
                  <a:ext cx="42833" cy="115050"/>
                </a:xfrm>
                <a:custGeom>
                  <a:avLst/>
                  <a:gdLst/>
                  <a:ahLst/>
                  <a:cxnLst/>
                  <a:rect l="l" t="t" r="r" b="b"/>
                  <a:pathLst>
                    <a:path w="258" h="693" extrusionOk="0">
                      <a:moveTo>
                        <a:pt x="0" y="1"/>
                      </a:moveTo>
                      <a:lnTo>
                        <a:pt x="0" y="35"/>
                      </a:lnTo>
                      <a:lnTo>
                        <a:pt x="0" y="49"/>
                      </a:lnTo>
                      <a:cubicBezTo>
                        <a:pt x="0" y="188"/>
                        <a:pt x="42" y="326"/>
                        <a:pt x="98" y="437"/>
                      </a:cubicBezTo>
                      <a:cubicBezTo>
                        <a:pt x="133" y="464"/>
                        <a:pt x="160" y="492"/>
                        <a:pt x="195" y="520"/>
                      </a:cubicBezTo>
                      <a:lnTo>
                        <a:pt x="0" y="1"/>
                      </a:lnTo>
                      <a:close/>
                      <a:moveTo>
                        <a:pt x="229" y="678"/>
                      </a:moveTo>
                      <a:cubicBezTo>
                        <a:pt x="236" y="678"/>
                        <a:pt x="236" y="686"/>
                        <a:pt x="243" y="693"/>
                      </a:cubicBezTo>
                      <a:cubicBezTo>
                        <a:pt x="243" y="686"/>
                        <a:pt x="249" y="686"/>
                        <a:pt x="258" y="686"/>
                      </a:cubicBezTo>
                      <a:lnTo>
                        <a:pt x="249" y="6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759097" y="1250453"/>
                  <a:ext cx="23408" cy="118370"/>
                </a:xfrm>
                <a:custGeom>
                  <a:avLst/>
                  <a:gdLst/>
                  <a:ahLst/>
                  <a:cxnLst/>
                  <a:rect l="l" t="t" r="r" b="b"/>
                  <a:pathLst>
                    <a:path w="141" h="713" extrusionOk="0">
                      <a:moveTo>
                        <a:pt x="112" y="713"/>
                      </a:moveTo>
                      <a:lnTo>
                        <a:pt x="112" y="713"/>
                      </a:lnTo>
                      <a:lnTo>
                        <a:pt x="112" y="713"/>
                      </a:lnTo>
                      <a:lnTo>
                        <a:pt x="112" y="713"/>
                      </a:lnTo>
                      <a:close/>
                      <a:moveTo>
                        <a:pt x="1" y="1"/>
                      </a:moveTo>
                      <a:lnTo>
                        <a:pt x="90" y="603"/>
                      </a:lnTo>
                      <a:cubicBezTo>
                        <a:pt x="105" y="616"/>
                        <a:pt x="119" y="630"/>
                        <a:pt x="132" y="638"/>
                      </a:cubicBezTo>
                      <a:cubicBezTo>
                        <a:pt x="140" y="485"/>
                        <a:pt x="132" y="2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684556" y="1156488"/>
                  <a:ext cx="80518" cy="64415"/>
                </a:xfrm>
                <a:custGeom>
                  <a:avLst/>
                  <a:gdLst/>
                  <a:ahLst/>
                  <a:cxnLst/>
                  <a:rect l="l" t="t" r="r" b="b"/>
                  <a:pathLst>
                    <a:path w="485" h="388" extrusionOk="0">
                      <a:moveTo>
                        <a:pt x="207" y="1"/>
                      </a:moveTo>
                      <a:lnTo>
                        <a:pt x="181" y="1"/>
                      </a:lnTo>
                      <a:cubicBezTo>
                        <a:pt x="0" y="42"/>
                        <a:pt x="63" y="283"/>
                        <a:pt x="91" y="388"/>
                      </a:cubicBezTo>
                      <a:cubicBezTo>
                        <a:pt x="91" y="388"/>
                        <a:pt x="50" y="132"/>
                        <a:pt x="166" y="62"/>
                      </a:cubicBezTo>
                      <a:cubicBezTo>
                        <a:pt x="188" y="56"/>
                        <a:pt x="201" y="49"/>
                        <a:pt x="222" y="49"/>
                      </a:cubicBezTo>
                      <a:cubicBezTo>
                        <a:pt x="353" y="49"/>
                        <a:pt x="485" y="298"/>
                        <a:pt x="485" y="298"/>
                      </a:cubicBezTo>
                      <a:lnTo>
                        <a:pt x="485" y="298"/>
                      </a:lnTo>
                      <a:cubicBezTo>
                        <a:pt x="485" y="298"/>
                        <a:pt x="373"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520532" y="1175912"/>
                  <a:ext cx="272103" cy="197561"/>
                </a:xfrm>
                <a:custGeom>
                  <a:avLst/>
                  <a:gdLst/>
                  <a:ahLst/>
                  <a:cxnLst/>
                  <a:rect l="l" t="t" r="r" b="b"/>
                  <a:pathLst>
                    <a:path w="1639" h="1190" extrusionOk="0">
                      <a:moveTo>
                        <a:pt x="1639" y="1155"/>
                      </a:moveTo>
                      <a:cubicBezTo>
                        <a:pt x="1639" y="1155"/>
                        <a:pt x="429" y="0"/>
                        <a:pt x="180" y="568"/>
                      </a:cubicBezTo>
                      <a:cubicBezTo>
                        <a:pt x="1" y="963"/>
                        <a:pt x="1023" y="1190"/>
                        <a:pt x="1639" y="1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649028" y="1320511"/>
                  <a:ext cx="120695" cy="42833"/>
                </a:xfrm>
                <a:custGeom>
                  <a:avLst/>
                  <a:gdLst/>
                  <a:ahLst/>
                  <a:cxnLst/>
                  <a:rect l="l" t="t" r="r" b="b"/>
                  <a:pathLst>
                    <a:path w="727" h="258" extrusionOk="0">
                      <a:moveTo>
                        <a:pt x="0" y="0"/>
                      </a:moveTo>
                      <a:lnTo>
                        <a:pt x="0" y="0"/>
                      </a:lnTo>
                      <a:cubicBezTo>
                        <a:pt x="270" y="257"/>
                        <a:pt x="727" y="257"/>
                        <a:pt x="727" y="25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661645" y="1296439"/>
                  <a:ext cx="109240" cy="65577"/>
                </a:xfrm>
                <a:custGeom>
                  <a:avLst/>
                  <a:gdLst/>
                  <a:ahLst/>
                  <a:cxnLst/>
                  <a:rect l="l" t="t" r="r" b="b"/>
                  <a:pathLst>
                    <a:path w="658" h="395" extrusionOk="0">
                      <a:moveTo>
                        <a:pt x="0" y="1"/>
                      </a:moveTo>
                      <a:lnTo>
                        <a:pt x="657" y="394"/>
                      </a:lnTo>
                      <a:lnTo>
                        <a:pt x="657" y="394"/>
                      </a:lnTo>
                      <a:cubicBezTo>
                        <a:pt x="657" y="388"/>
                        <a:pt x="360" y="4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557222" y="1256263"/>
                  <a:ext cx="73712" cy="67901"/>
                </a:xfrm>
                <a:custGeom>
                  <a:avLst/>
                  <a:gdLst/>
                  <a:ahLst/>
                  <a:cxnLst/>
                  <a:rect l="l" t="t" r="r" b="b"/>
                  <a:pathLst>
                    <a:path w="444" h="409" extrusionOk="0">
                      <a:moveTo>
                        <a:pt x="215" y="1"/>
                      </a:moveTo>
                      <a:cubicBezTo>
                        <a:pt x="132" y="1"/>
                        <a:pt x="55" y="22"/>
                        <a:pt x="20" y="90"/>
                      </a:cubicBezTo>
                      <a:cubicBezTo>
                        <a:pt x="7" y="118"/>
                        <a:pt x="0" y="138"/>
                        <a:pt x="0" y="160"/>
                      </a:cubicBezTo>
                      <a:lnTo>
                        <a:pt x="0" y="160"/>
                      </a:lnTo>
                      <a:cubicBezTo>
                        <a:pt x="7" y="284"/>
                        <a:pt x="180" y="367"/>
                        <a:pt x="263" y="409"/>
                      </a:cubicBezTo>
                      <a:cubicBezTo>
                        <a:pt x="263" y="409"/>
                        <a:pt x="35" y="278"/>
                        <a:pt x="62" y="138"/>
                      </a:cubicBezTo>
                      <a:cubicBezTo>
                        <a:pt x="77" y="49"/>
                        <a:pt x="195" y="29"/>
                        <a:pt x="291" y="29"/>
                      </a:cubicBezTo>
                      <a:cubicBezTo>
                        <a:pt x="374" y="29"/>
                        <a:pt x="443" y="42"/>
                        <a:pt x="443" y="42"/>
                      </a:cubicBezTo>
                      <a:lnTo>
                        <a:pt x="443" y="42"/>
                      </a:lnTo>
                      <a:cubicBezTo>
                        <a:pt x="443" y="42"/>
                        <a:pt x="326"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555063" y="1365335"/>
                  <a:ext cx="228440" cy="262972"/>
                </a:xfrm>
                <a:custGeom>
                  <a:avLst/>
                  <a:gdLst/>
                  <a:ahLst/>
                  <a:cxnLst/>
                  <a:rect l="l" t="t" r="r" b="b"/>
                  <a:pathLst>
                    <a:path w="1376" h="1584" extrusionOk="0">
                      <a:moveTo>
                        <a:pt x="1376" y="1"/>
                      </a:moveTo>
                      <a:cubicBezTo>
                        <a:pt x="1376" y="1"/>
                        <a:pt x="822" y="1584"/>
                        <a:pt x="339" y="1197"/>
                      </a:cubicBezTo>
                      <a:cubicBezTo>
                        <a:pt x="0" y="920"/>
                        <a:pt x="808" y="256"/>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676421" y="1381273"/>
                  <a:ext cx="88653" cy="92306"/>
                </a:xfrm>
                <a:custGeom>
                  <a:avLst/>
                  <a:gdLst/>
                  <a:ahLst/>
                  <a:cxnLst/>
                  <a:rect l="l" t="t" r="r" b="b"/>
                  <a:pathLst>
                    <a:path w="534" h="556" extrusionOk="0">
                      <a:moveTo>
                        <a:pt x="534" y="1"/>
                      </a:moveTo>
                      <a:lnTo>
                        <a:pt x="534" y="1"/>
                      </a:lnTo>
                      <a:cubicBezTo>
                        <a:pt x="534" y="1"/>
                        <a:pt x="125" y="208"/>
                        <a:pt x="1" y="555"/>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698335" y="1381273"/>
                  <a:ext cx="67901" cy="108243"/>
                </a:xfrm>
                <a:custGeom>
                  <a:avLst/>
                  <a:gdLst/>
                  <a:ahLst/>
                  <a:cxnLst/>
                  <a:rect l="l" t="t" r="r" b="b"/>
                  <a:pathLst>
                    <a:path w="409" h="652" extrusionOk="0">
                      <a:moveTo>
                        <a:pt x="408" y="1"/>
                      </a:moveTo>
                      <a:lnTo>
                        <a:pt x="408" y="1"/>
                      </a:lnTo>
                      <a:lnTo>
                        <a:pt x="0" y="651"/>
                      </a:lnTo>
                      <a:lnTo>
                        <a:pt x="0" y="651"/>
                      </a:lnTo>
                      <a:cubicBezTo>
                        <a:pt x="305" y="444"/>
                        <a:pt x="408" y="1"/>
                        <a:pt x="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608686" y="1492669"/>
                  <a:ext cx="77364" cy="69063"/>
                </a:xfrm>
                <a:custGeom>
                  <a:avLst/>
                  <a:gdLst/>
                  <a:ahLst/>
                  <a:cxnLst/>
                  <a:rect l="l" t="t" r="r" b="b"/>
                  <a:pathLst>
                    <a:path w="466" h="416" extrusionOk="0">
                      <a:moveTo>
                        <a:pt x="140" y="0"/>
                      </a:moveTo>
                      <a:lnTo>
                        <a:pt x="140" y="0"/>
                      </a:lnTo>
                      <a:cubicBezTo>
                        <a:pt x="99" y="57"/>
                        <a:pt x="9" y="175"/>
                        <a:pt x="9" y="271"/>
                      </a:cubicBezTo>
                      <a:lnTo>
                        <a:pt x="9" y="277"/>
                      </a:lnTo>
                      <a:cubicBezTo>
                        <a:pt x="9" y="319"/>
                        <a:pt x="22" y="360"/>
                        <a:pt x="70" y="389"/>
                      </a:cubicBezTo>
                      <a:cubicBezTo>
                        <a:pt x="92" y="409"/>
                        <a:pt x="125" y="415"/>
                        <a:pt x="153" y="415"/>
                      </a:cubicBezTo>
                      <a:cubicBezTo>
                        <a:pt x="299" y="415"/>
                        <a:pt x="465" y="243"/>
                        <a:pt x="465" y="243"/>
                      </a:cubicBezTo>
                      <a:cubicBezTo>
                        <a:pt x="465" y="243"/>
                        <a:pt x="299" y="367"/>
                        <a:pt x="182" y="367"/>
                      </a:cubicBezTo>
                      <a:cubicBezTo>
                        <a:pt x="140" y="367"/>
                        <a:pt x="105" y="360"/>
                        <a:pt x="84" y="326"/>
                      </a:cubicBezTo>
                      <a:cubicBezTo>
                        <a:pt x="1" y="223"/>
                        <a:pt x="140" y="9"/>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782339" y="1366497"/>
                  <a:ext cx="223792" cy="233255"/>
                </a:xfrm>
                <a:custGeom>
                  <a:avLst/>
                  <a:gdLst/>
                  <a:ahLst/>
                  <a:cxnLst/>
                  <a:rect l="l" t="t" r="r" b="b"/>
                  <a:pathLst>
                    <a:path w="1348" h="1405" extrusionOk="0">
                      <a:moveTo>
                        <a:pt x="0" y="0"/>
                      </a:moveTo>
                      <a:cubicBezTo>
                        <a:pt x="0" y="0"/>
                        <a:pt x="393" y="1404"/>
                        <a:pt x="996" y="983"/>
                      </a:cubicBezTo>
                      <a:cubicBezTo>
                        <a:pt x="1347" y="727"/>
                        <a:pt x="573" y="22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1790308" y="1367659"/>
                  <a:ext cx="29883" cy="14942"/>
                </a:xfrm>
                <a:custGeom>
                  <a:avLst/>
                  <a:gdLst/>
                  <a:ahLst/>
                  <a:cxnLst/>
                  <a:rect l="l" t="t" r="r" b="b"/>
                  <a:pathLst>
                    <a:path w="180" h="90" extrusionOk="0">
                      <a:moveTo>
                        <a:pt x="0" y="0"/>
                      </a:moveTo>
                      <a:lnTo>
                        <a:pt x="20" y="22"/>
                      </a:lnTo>
                      <a:cubicBezTo>
                        <a:pt x="68" y="41"/>
                        <a:pt x="125" y="70"/>
                        <a:pt x="179" y="90"/>
                      </a:cubicBezTo>
                      <a:cubicBezTo>
                        <a:pt x="103" y="41"/>
                        <a:pt x="35" y="15"/>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1789145" y="1366497"/>
                  <a:ext cx="2324" cy="1328"/>
                </a:xfrm>
                <a:custGeom>
                  <a:avLst/>
                  <a:gdLst/>
                  <a:ahLst/>
                  <a:cxnLst/>
                  <a:rect l="l" t="t" r="r" b="b"/>
                  <a:pathLst>
                    <a:path w="14" h="8" extrusionOk="0">
                      <a:moveTo>
                        <a:pt x="1" y="0"/>
                      </a:moveTo>
                      <a:cubicBezTo>
                        <a:pt x="1" y="0"/>
                        <a:pt x="1" y="4"/>
                        <a:pt x="6" y="6"/>
                      </a:cubicBezTo>
                      <a:lnTo>
                        <a:pt x="6" y="6"/>
                      </a:lnTo>
                      <a:lnTo>
                        <a:pt x="1" y="0"/>
                      </a:lnTo>
                      <a:close/>
                      <a:moveTo>
                        <a:pt x="6" y="6"/>
                      </a:moveTo>
                      <a:lnTo>
                        <a:pt x="7" y="7"/>
                      </a:lnTo>
                      <a:lnTo>
                        <a:pt x="14" y="7"/>
                      </a:lnTo>
                      <a:cubicBezTo>
                        <a:pt x="11" y="7"/>
                        <a:pt x="8" y="7"/>
                        <a:pt x="6"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1793628" y="1371146"/>
                  <a:ext cx="92140" cy="78194"/>
                </a:xfrm>
                <a:custGeom>
                  <a:avLst/>
                  <a:gdLst/>
                  <a:ahLst/>
                  <a:cxnLst/>
                  <a:rect l="l" t="t" r="r" b="b"/>
                  <a:pathLst>
                    <a:path w="555" h="471" extrusionOk="0">
                      <a:moveTo>
                        <a:pt x="0" y="1"/>
                      </a:moveTo>
                      <a:lnTo>
                        <a:pt x="554" y="470"/>
                      </a:lnTo>
                      <a:cubicBezTo>
                        <a:pt x="463" y="291"/>
                        <a:pt x="297" y="152"/>
                        <a:pt x="159" y="69"/>
                      </a:cubicBezTo>
                      <a:cubicBezTo>
                        <a:pt x="105" y="49"/>
                        <a:pt x="48" y="2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1787817" y="1367659"/>
                  <a:ext cx="1494" cy="1162"/>
                </a:xfrm>
                <a:custGeom>
                  <a:avLst/>
                  <a:gdLst/>
                  <a:ahLst/>
                  <a:cxnLst/>
                  <a:rect l="l" t="t" r="r" b="b"/>
                  <a:pathLst>
                    <a:path w="9" h="7" extrusionOk="0">
                      <a:moveTo>
                        <a:pt x="0" y="0"/>
                      </a:moveTo>
                      <a:lnTo>
                        <a:pt x="0" y="0"/>
                      </a:lnTo>
                      <a:lnTo>
                        <a:pt x="0" y="7"/>
                      </a:lnTo>
                      <a:lnTo>
                        <a:pt x="9"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1786655" y="1366497"/>
                  <a:ext cx="1328" cy="1328"/>
                </a:xfrm>
                <a:custGeom>
                  <a:avLst/>
                  <a:gdLst/>
                  <a:ahLst/>
                  <a:cxnLst/>
                  <a:rect l="l" t="t" r="r" b="b"/>
                  <a:pathLst>
                    <a:path w="8" h="8" extrusionOk="0">
                      <a:moveTo>
                        <a:pt x="1" y="0"/>
                      </a:moveTo>
                      <a:lnTo>
                        <a:pt x="1" y="0"/>
                      </a:lnTo>
                      <a:lnTo>
                        <a:pt x="7" y="7"/>
                      </a:lnTo>
                      <a:lnTo>
                        <a:pt x="7" y="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1787817" y="1368655"/>
                  <a:ext cx="78360" cy="99112"/>
                </a:xfrm>
                <a:custGeom>
                  <a:avLst/>
                  <a:gdLst/>
                  <a:ahLst/>
                  <a:cxnLst/>
                  <a:rect l="l" t="t" r="r" b="b"/>
                  <a:pathLst>
                    <a:path w="472" h="597" extrusionOk="0">
                      <a:moveTo>
                        <a:pt x="0" y="1"/>
                      </a:moveTo>
                      <a:cubicBezTo>
                        <a:pt x="22" y="64"/>
                        <a:pt x="175" y="437"/>
                        <a:pt x="472" y="596"/>
                      </a:cubicBezTo>
                      <a:lnTo>
                        <a:pt x="472" y="596"/>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1860200" y="1454983"/>
                  <a:ext cx="85001" cy="73712"/>
                </a:xfrm>
                <a:custGeom>
                  <a:avLst/>
                  <a:gdLst/>
                  <a:ahLst/>
                  <a:cxnLst/>
                  <a:rect l="l" t="t" r="r" b="b"/>
                  <a:pathLst>
                    <a:path w="512" h="444" extrusionOk="0">
                      <a:moveTo>
                        <a:pt x="361" y="0"/>
                      </a:moveTo>
                      <a:lnTo>
                        <a:pt x="361" y="0"/>
                      </a:lnTo>
                      <a:cubicBezTo>
                        <a:pt x="361" y="0"/>
                        <a:pt x="512" y="214"/>
                        <a:pt x="429" y="325"/>
                      </a:cubicBezTo>
                      <a:cubicBezTo>
                        <a:pt x="402" y="367"/>
                        <a:pt x="352" y="380"/>
                        <a:pt x="304" y="380"/>
                      </a:cubicBezTo>
                      <a:cubicBezTo>
                        <a:pt x="173" y="380"/>
                        <a:pt x="1" y="290"/>
                        <a:pt x="1" y="290"/>
                      </a:cubicBezTo>
                      <a:cubicBezTo>
                        <a:pt x="1" y="290"/>
                        <a:pt x="160" y="443"/>
                        <a:pt x="326" y="443"/>
                      </a:cubicBezTo>
                      <a:lnTo>
                        <a:pt x="326" y="443"/>
                      </a:lnTo>
                      <a:cubicBezTo>
                        <a:pt x="367" y="443"/>
                        <a:pt x="416" y="428"/>
                        <a:pt x="450" y="408"/>
                      </a:cubicBezTo>
                      <a:cubicBezTo>
                        <a:pt x="499" y="380"/>
                        <a:pt x="512" y="339"/>
                        <a:pt x="512" y="297"/>
                      </a:cubicBezTo>
                      <a:lnTo>
                        <a:pt x="512" y="290"/>
                      </a:lnTo>
                      <a:cubicBezTo>
                        <a:pt x="512" y="186"/>
                        <a:pt x="409" y="61"/>
                        <a:pt x="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1701821" y="1365335"/>
                  <a:ext cx="193078" cy="241223"/>
                </a:xfrm>
                <a:custGeom>
                  <a:avLst/>
                  <a:gdLst/>
                  <a:ahLst/>
                  <a:cxnLst/>
                  <a:rect l="l" t="t" r="r" b="b"/>
                  <a:pathLst>
                    <a:path w="1163" h="1453" extrusionOk="0">
                      <a:moveTo>
                        <a:pt x="492" y="1"/>
                      </a:moveTo>
                      <a:cubicBezTo>
                        <a:pt x="492" y="1"/>
                        <a:pt x="1162" y="1300"/>
                        <a:pt x="429" y="1398"/>
                      </a:cubicBezTo>
                      <a:cubicBezTo>
                        <a:pt x="1" y="1453"/>
                        <a:pt x="228" y="560"/>
                        <a:pt x="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7065" y="1369984"/>
                  <a:ext cx="11787" cy="33370"/>
                </a:xfrm>
                <a:custGeom>
                  <a:avLst/>
                  <a:gdLst/>
                  <a:ahLst/>
                  <a:cxnLst/>
                  <a:rect l="l" t="t" r="r" b="b"/>
                  <a:pathLst>
                    <a:path w="71" h="201" extrusionOk="0">
                      <a:moveTo>
                        <a:pt x="71" y="1"/>
                      </a:moveTo>
                      <a:cubicBezTo>
                        <a:pt x="71" y="1"/>
                        <a:pt x="36" y="84"/>
                        <a:pt x="1" y="200"/>
                      </a:cubicBezTo>
                      <a:cubicBezTo>
                        <a:pt x="22" y="145"/>
                        <a:pt x="42" y="91"/>
                        <a:pt x="71" y="42"/>
                      </a:cubicBezTo>
                      <a:lnTo>
                        <a:pt x="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759097" y="1376956"/>
                  <a:ext cx="19756" cy="120529"/>
                </a:xfrm>
                <a:custGeom>
                  <a:avLst/>
                  <a:gdLst/>
                  <a:ahLst/>
                  <a:cxnLst/>
                  <a:rect l="l" t="t" r="r" b="b"/>
                  <a:pathLst>
                    <a:path w="119" h="726" extrusionOk="0">
                      <a:moveTo>
                        <a:pt x="119" y="0"/>
                      </a:moveTo>
                      <a:cubicBezTo>
                        <a:pt x="90" y="49"/>
                        <a:pt x="70" y="103"/>
                        <a:pt x="49" y="158"/>
                      </a:cubicBezTo>
                      <a:cubicBezTo>
                        <a:pt x="22" y="256"/>
                        <a:pt x="1" y="365"/>
                        <a:pt x="1" y="490"/>
                      </a:cubicBezTo>
                      <a:lnTo>
                        <a:pt x="1" y="498"/>
                      </a:lnTo>
                      <a:cubicBezTo>
                        <a:pt x="1" y="573"/>
                        <a:pt x="7" y="649"/>
                        <a:pt x="29" y="726"/>
                      </a:cubicBezTo>
                      <a:lnTo>
                        <a:pt x="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779849" y="1369984"/>
                  <a:ext cx="1162" cy="2490"/>
                </a:xfrm>
                <a:custGeom>
                  <a:avLst/>
                  <a:gdLst/>
                  <a:ahLst/>
                  <a:cxnLst/>
                  <a:rect l="l" t="t" r="r" b="b"/>
                  <a:pathLst>
                    <a:path w="7" h="15" extrusionOk="0">
                      <a:moveTo>
                        <a:pt x="0" y="1"/>
                      </a:moveTo>
                      <a:lnTo>
                        <a:pt x="0" y="14"/>
                      </a:lnTo>
                      <a:cubicBezTo>
                        <a:pt x="0" y="8"/>
                        <a:pt x="7" y="8"/>
                        <a:pt x="7"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779849" y="1371146"/>
                  <a:ext cx="17432" cy="125177"/>
                </a:xfrm>
                <a:custGeom>
                  <a:avLst/>
                  <a:gdLst/>
                  <a:ahLst/>
                  <a:cxnLst/>
                  <a:rect l="l" t="t" r="r" b="b"/>
                  <a:pathLst>
                    <a:path w="105" h="754" extrusionOk="0">
                      <a:moveTo>
                        <a:pt x="7" y="1"/>
                      </a:moveTo>
                      <a:cubicBezTo>
                        <a:pt x="7" y="1"/>
                        <a:pt x="0" y="1"/>
                        <a:pt x="0" y="7"/>
                      </a:cubicBezTo>
                      <a:lnTo>
                        <a:pt x="63" y="754"/>
                      </a:lnTo>
                      <a:cubicBezTo>
                        <a:pt x="98" y="671"/>
                        <a:pt x="105" y="581"/>
                        <a:pt x="105" y="498"/>
                      </a:cubicBezTo>
                      <a:lnTo>
                        <a:pt x="105" y="492"/>
                      </a:lnTo>
                      <a:cubicBezTo>
                        <a:pt x="105" y="256"/>
                        <a:pt x="28" y="49"/>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743159" y="1519065"/>
                  <a:ext cx="75870" cy="65743"/>
                </a:xfrm>
                <a:custGeom>
                  <a:avLst/>
                  <a:gdLst/>
                  <a:ahLst/>
                  <a:cxnLst/>
                  <a:rect l="l" t="t" r="r" b="b"/>
                  <a:pathLst>
                    <a:path w="457" h="396" extrusionOk="0">
                      <a:moveTo>
                        <a:pt x="457" y="1"/>
                      </a:moveTo>
                      <a:lnTo>
                        <a:pt x="457" y="1"/>
                      </a:lnTo>
                      <a:cubicBezTo>
                        <a:pt x="457" y="1"/>
                        <a:pt x="346" y="319"/>
                        <a:pt x="195" y="319"/>
                      </a:cubicBezTo>
                      <a:lnTo>
                        <a:pt x="166" y="319"/>
                      </a:lnTo>
                      <a:cubicBezTo>
                        <a:pt x="35" y="291"/>
                        <a:pt x="0" y="42"/>
                        <a:pt x="0" y="35"/>
                      </a:cubicBezTo>
                      <a:lnTo>
                        <a:pt x="0" y="35"/>
                      </a:lnTo>
                      <a:cubicBezTo>
                        <a:pt x="0" y="132"/>
                        <a:pt x="29" y="396"/>
                        <a:pt x="180" y="396"/>
                      </a:cubicBezTo>
                      <a:cubicBezTo>
                        <a:pt x="186" y="396"/>
                        <a:pt x="195" y="396"/>
                        <a:pt x="208" y="389"/>
                      </a:cubicBezTo>
                      <a:cubicBezTo>
                        <a:pt x="435" y="354"/>
                        <a:pt x="457" y="1"/>
                        <a:pt x="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735190" y="1313538"/>
                  <a:ext cx="99943" cy="84171"/>
                </a:xfrm>
                <a:custGeom>
                  <a:avLst/>
                  <a:gdLst/>
                  <a:ahLst/>
                  <a:cxnLst/>
                  <a:rect l="l" t="t" r="r" b="b"/>
                  <a:pathLst>
                    <a:path w="602" h="507" extrusionOk="0">
                      <a:moveTo>
                        <a:pt x="249" y="36"/>
                      </a:moveTo>
                      <a:cubicBezTo>
                        <a:pt x="400" y="1"/>
                        <a:pt x="546" y="70"/>
                        <a:pt x="575" y="195"/>
                      </a:cubicBezTo>
                      <a:cubicBezTo>
                        <a:pt x="601" y="313"/>
                        <a:pt x="498" y="437"/>
                        <a:pt x="352" y="472"/>
                      </a:cubicBezTo>
                      <a:cubicBezTo>
                        <a:pt x="201" y="507"/>
                        <a:pt x="55" y="437"/>
                        <a:pt x="27" y="319"/>
                      </a:cubicBezTo>
                      <a:cubicBezTo>
                        <a:pt x="0" y="202"/>
                        <a:pt x="97" y="70"/>
                        <a:pt x="249"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34" name="Google Shape;834;p36"/>
          <p:cNvSpPr/>
          <p:nvPr/>
        </p:nvSpPr>
        <p:spPr>
          <a:xfrm rot="-7076160">
            <a:off x="540647" y="-1425346"/>
            <a:ext cx="1516174" cy="2338100"/>
          </a:xfrm>
          <a:custGeom>
            <a:avLst/>
            <a:gdLst/>
            <a:ahLst/>
            <a:cxnLst/>
            <a:rect l="l" t="t" r="r" b="b"/>
            <a:pathLst>
              <a:path w="60645" h="93521" extrusionOk="0">
                <a:moveTo>
                  <a:pt x="6317" y="0"/>
                </a:moveTo>
                <a:cubicBezTo>
                  <a:pt x="5489" y="0"/>
                  <a:pt x="4651" y="306"/>
                  <a:pt x="3798" y="1074"/>
                </a:cubicBezTo>
                <a:cubicBezTo>
                  <a:pt x="0" y="4355"/>
                  <a:pt x="8355" y="12467"/>
                  <a:pt x="10634" y="14624"/>
                </a:cubicBezTo>
                <a:cubicBezTo>
                  <a:pt x="12704" y="16505"/>
                  <a:pt x="14627" y="16875"/>
                  <a:pt x="16598" y="16875"/>
                </a:cubicBezTo>
                <a:cubicBezTo>
                  <a:pt x="17875" y="16875"/>
                  <a:pt x="19173" y="16719"/>
                  <a:pt x="20544" y="16719"/>
                </a:cubicBezTo>
                <a:cubicBezTo>
                  <a:pt x="21466" y="16719"/>
                  <a:pt x="22421" y="16790"/>
                  <a:pt x="23425" y="17025"/>
                </a:cubicBezTo>
                <a:cubicBezTo>
                  <a:pt x="24823" y="18422"/>
                  <a:pt x="26099" y="19941"/>
                  <a:pt x="27223" y="21582"/>
                </a:cubicBezTo>
                <a:cubicBezTo>
                  <a:pt x="31142" y="27021"/>
                  <a:pt x="33178" y="33492"/>
                  <a:pt x="34059" y="40055"/>
                </a:cubicBezTo>
                <a:cubicBezTo>
                  <a:pt x="32418" y="37776"/>
                  <a:pt x="30383" y="35892"/>
                  <a:pt x="27861" y="34616"/>
                </a:cubicBezTo>
                <a:cubicBezTo>
                  <a:pt x="27345" y="34373"/>
                  <a:pt x="26858" y="34252"/>
                  <a:pt x="26342" y="33978"/>
                </a:cubicBezTo>
                <a:cubicBezTo>
                  <a:pt x="25218" y="32459"/>
                  <a:pt x="23547" y="31092"/>
                  <a:pt x="21906" y="30575"/>
                </a:cubicBezTo>
                <a:cubicBezTo>
                  <a:pt x="21169" y="30296"/>
                  <a:pt x="20450" y="30212"/>
                  <a:pt x="19739" y="30212"/>
                </a:cubicBezTo>
                <a:cubicBezTo>
                  <a:pt x="18688" y="30212"/>
                  <a:pt x="17653" y="30395"/>
                  <a:pt x="16598" y="30395"/>
                </a:cubicBezTo>
                <a:cubicBezTo>
                  <a:pt x="15811" y="30395"/>
                  <a:pt x="15013" y="30293"/>
                  <a:pt x="14189" y="29937"/>
                </a:cubicBezTo>
                <a:cubicBezTo>
                  <a:pt x="12566" y="29214"/>
                  <a:pt x="10415" y="27950"/>
                  <a:pt x="8407" y="27950"/>
                </a:cubicBezTo>
                <a:cubicBezTo>
                  <a:pt x="7295" y="27950"/>
                  <a:pt x="6227" y="28338"/>
                  <a:pt x="5317" y="29421"/>
                </a:cubicBezTo>
                <a:cubicBezTo>
                  <a:pt x="3555" y="31851"/>
                  <a:pt x="11029" y="35649"/>
                  <a:pt x="13065" y="35892"/>
                </a:cubicBezTo>
                <a:cubicBezTo>
                  <a:pt x="13192" y="35900"/>
                  <a:pt x="13320" y="35904"/>
                  <a:pt x="13448" y="35904"/>
                </a:cubicBezTo>
                <a:cubicBezTo>
                  <a:pt x="15328" y="35904"/>
                  <a:pt x="17218" y="35108"/>
                  <a:pt x="18868" y="34738"/>
                </a:cubicBezTo>
                <a:cubicBezTo>
                  <a:pt x="20660" y="34495"/>
                  <a:pt x="22544" y="34495"/>
                  <a:pt x="24306" y="34495"/>
                </a:cubicBezTo>
                <a:cubicBezTo>
                  <a:pt x="25339" y="34738"/>
                  <a:pt x="26342" y="35011"/>
                  <a:pt x="27345" y="35497"/>
                </a:cubicBezTo>
                <a:cubicBezTo>
                  <a:pt x="28256" y="35892"/>
                  <a:pt x="29016" y="36409"/>
                  <a:pt x="29775" y="36895"/>
                </a:cubicBezTo>
                <a:cubicBezTo>
                  <a:pt x="28621" y="36895"/>
                  <a:pt x="27345" y="37017"/>
                  <a:pt x="26099" y="37290"/>
                </a:cubicBezTo>
                <a:cubicBezTo>
                  <a:pt x="25309" y="37017"/>
                  <a:pt x="24545" y="36887"/>
                  <a:pt x="23807" y="36887"/>
                </a:cubicBezTo>
                <a:cubicBezTo>
                  <a:pt x="22162" y="36887"/>
                  <a:pt x="20647" y="37534"/>
                  <a:pt x="19263" y="38688"/>
                </a:cubicBezTo>
                <a:cubicBezTo>
                  <a:pt x="18108" y="39690"/>
                  <a:pt x="13946" y="42212"/>
                  <a:pt x="14827" y="43853"/>
                </a:cubicBezTo>
                <a:cubicBezTo>
                  <a:pt x="15180" y="44589"/>
                  <a:pt x="19964" y="46898"/>
                  <a:pt x="21166" y="46898"/>
                </a:cubicBezTo>
                <a:cubicBezTo>
                  <a:pt x="21204" y="46898"/>
                  <a:pt x="21238" y="46896"/>
                  <a:pt x="21268" y="46891"/>
                </a:cubicBezTo>
                <a:cubicBezTo>
                  <a:pt x="23820" y="46526"/>
                  <a:pt x="23942" y="42728"/>
                  <a:pt x="24823" y="41088"/>
                </a:cubicBezTo>
                <a:cubicBezTo>
                  <a:pt x="25218" y="40207"/>
                  <a:pt x="27618" y="38688"/>
                  <a:pt x="27496" y="37928"/>
                </a:cubicBezTo>
                <a:cubicBezTo>
                  <a:pt x="28499" y="37655"/>
                  <a:pt x="29502" y="37655"/>
                  <a:pt x="30656" y="37655"/>
                </a:cubicBezTo>
                <a:cubicBezTo>
                  <a:pt x="32054" y="38931"/>
                  <a:pt x="33178" y="40450"/>
                  <a:pt x="34333" y="41847"/>
                </a:cubicBezTo>
                <a:cubicBezTo>
                  <a:pt x="34454" y="42728"/>
                  <a:pt x="34576" y="43488"/>
                  <a:pt x="34697" y="44369"/>
                </a:cubicBezTo>
                <a:cubicBezTo>
                  <a:pt x="35214" y="50324"/>
                  <a:pt x="35092" y="56401"/>
                  <a:pt x="35214" y="62477"/>
                </a:cubicBezTo>
                <a:cubicBezTo>
                  <a:pt x="34333" y="61201"/>
                  <a:pt x="33300" y="60077"/>
                  <a:pt x="32175" y="58923"/>
                </a:cubicBezTo>
                <a:cubicBezTo>
                  <a:pt x="31294" y="57282"/>
                  <a:pt x="31142" y="55246"/>
                  <a:pt x="30140" y="53606"/>
                </a:cubicBezTo>
                <a:cubicBezTo>
                  <a:pt x="28901" y="51793"/>
                  <a:pt x="20437" y="47884"/>
                  <a:pt x="15935" y="47884"/>
                </a:cubicBezTo>
                <a:cubicBezTo>
                  <a:pt x="14475" y="47884"/>
                  <a:pt x="13432" y="48295"/>
                  <a:pt x="13186" y="49322"/>
                </a:cubicBezTo>
                <a:cubicBezTo>
                  <a:pt x="12548" y="51965"/>
                  <a:pt x="20660" y="57798"/>
                  <a:pt x="22787" y="58679"/>
                </a:cubicBezTo>
                <a:cubicBezTo>
                  <a:pt x="23963" y="59216"/>
                  <a:pt x="25160" y="59323"/>
                  <a:pt x="26361" y="59323"/>
                </a:cubicBezTo>
                <a:cubicBezTo>
                  <a:pt x="27153" y="59323"/>
                  <a:pt x="27947" y="59276"/>
                  <a:pt x="28737" y="59276"/>
                </a:cubicBezTo>
                <a:cubicBezTo>
                  <a:pt x="29596" y="59276"/>
                  <a:pt x="30451" y="59331"/>
                  <a:pt x="31294" y="59561"/>
                </a:cubicBezTo>
                <a:cubicBezTo>
                  <a:pt x="32662" y="60715"/>
                  <a:pt x="34059" y="61961"/>
                  <a:pt x="35214" y="63480"/>
                </a:cubicBezTo>
                <a:cubicBezTo>
                  <a:pt x="35214" y="64999"/>
                  <a:pt x="35214" y="66397"/>
                  <a:pt x="35335" y="67916"/>
                </a:cubicBezTo>
                <a:cubicBezTo>
                  <a:pt x="35578" y="76271"/>
                  <a:pt x="35700" y="84869"/>
                  <a:pt x="36854" y="93225"/>
                </a:cubicBezTo>
                <a:cubicBezTo>
                  <a:pt x="36915" y="93422"/>
                  <a:pt x="37105" y="93521"/>
                  <a:pt x="37280" y="93521"/>
                </a:cubicBezTo>
                <a:cubicBezTo>
                  <a:pt x="37454" y="93521"/>
                  <a:pt x="37614" y="93422"/>
                  <a:pt x="37614" y="93225"/>
                </a:cubicBezTo>
                <a:cubicBezTo>
                  <a:pt x="37492" y="87148"/>
                  <a:pt x="37097" y="81072"/>
                  <a:pt x="36733" y="74995"/>
                </a:cubicBezTo>
                <a:cubicBezTo>
                  <a:pt x="37219" y="72868"/>
                  <a:pt x="38738" y="71349"/>
                  <a:pt x="40409" y="69830"/>
                </a:cubicBezTo>
                <a:cubicBezTo>
                  <a:pt x="41655" y="69435"/>
                  <a:pt x="43174" y="69192"/>
                  <a:pt x="44207" y="68918"/>
                </a:cubicBezTo>
                <a:cubicBezTo>
                  <a:pt x="46729" y="68554"/>
                  <a:pt x="49007" y="69192"/>
                  <a:pt x="50770" y="66397"/>
                </a:cubicBezTo>
                <a:cubicBezTo>
                  <a:pt x="51529" y="64878"/>
                  <a:pt x="52805" y="56401"/>
                  <a:pt x="51043" y="55763"/>
                </a:cubicBezTo>
                <a:cubicBezTo>
                  <a:pt x="51012" y="55742"/>
                  <a:pt x="50972" y="55732"/>
                  <a:pt x="50923" y="55732"/>
                </a:cubicBezTo>
                <a:cubicBezTo>
                  <a:pt x="49776" y="55732"/>
                  <a:pt x="43893" y="61360"/>
                  <a:pt x="42931" y="62234"/>
                </a:cubicBezTo>
                <a:cubicBezTo>
                  <a:pt x="40531" y="64513"/>
                  <a:pt x="39893" y="67551"/>
                  <a:pt x="38617" y="70438"/>
                </a:cubicBezTo>
                <a:cubicBezTo>
                  <a:pt x="37857" y="71197"/>
                  <a:pt x="37097" y="71957"/>
                  <a:pt x="36611" y="72868"/>
                </a:cubicBezTo>
                <a:cubicBezTo>
                  <a:pt x="36459" y="70590"/>
                  <a:pt x="36338" y="68311"/>
                  <a:pt x="36216" y="65880"/>
                </a:cubicBezTo>
                <a:cubicBezTo>
                  <a:pt x="36095" y="61475"/>
                  <a:pt x="36095" y="57039"/>
                  <a:pt x="35973" y="52481"/>
                </a:cubicBezTo>
                <a:cubicBezTo>
                  <a:pt x="36976" y="49170"/>
                  <a:pt x="40257" y="48167"/>
                  <a:pt x="43295" y="46769"/>
                </a:cubicBezTo>
                <a:cubicBezTo>
                  <a:pt x="43569" y="46648"/>
                  <a:pt x="43934" y="46526"/>
                  <a:pt x="44207" y="46405"/>
                </a:cubicBezTo>
                <a:cubicBezTo>
                  <a:pt x="44693" y="46526"/>
                  <a:pt x="44967" y="46891"/>
                  <a:pt x="45574" y="47164"/>
                </a:cubicBezTo>
                <a:cubicBezTo>
                  <a:pt x="46240" y="47378"/>
                  <a:pt x="46789" y="47474"/>
                  <a:pt x="47324" y="47474"/>
                </a:cubicBezTo>
                <a:cubicBezTo>
                  <a:pt x="48009" y="47474"/>
                  <a:pt x="48671" y="47316"/>
                  <a:pt x="49524" y="47043"/>
                </a:cubicBezTo>
                <a:cubicBezTo>
                  <a:pt x="52927" y="45767"/>
                  <a:pt x="56360" y="44126"/>
                  <a:pt x="58882" y="41452"/>
                </a:cubicBezTo>
                <a:cubicBezTo>
                  <a:pt x="60006" y="40328"/>
                  <a:pt x="60644" y="39690"/>
                  <a:pt x="59641" y="38293"/>
                </a:cubicBezTo>
                <a:cubicBezTo>
                  <a:pt x="59003" y="37412"/>
                  <a:pt x="56968" y="35649"/>
                  <a:pt x="55844" y="35254"/>
                </a:cubicBezTo>
                <a:cubicBezTo>
                  <a:pt x="55577" y="35154"/>
                  <a:pt x="55302" y="35108"/>
                  <a:pt x="55023" y="35108"/>
                </a:cubicBezTo>
                <a:cubicBezTo>
                  <a:pt x="52503" y="35108"/>
                  <a:pt x="49552" y="38839"/>
                  <a:pt x="47610" y="40207"/>
                </a:cubicBezTo>
                <a:cubicBezTo>
                  <a:pt x="45574" y="41726"/>
                  <a:pt x="44450" y="43731"/>
                  <a:pt x="43447" y="45888"/>
                </a:cubicBezTo>
                <a:cubicBezTo>
                  <a:pt x="42050" y="46526"/>
                  <a:pt x="40652" y="47043"/>
                  <a:pt x="39376" y="47529"/>
                </a:cubicBezTo>
                <a:cubicBezTo>
                  <a:pt x="40014" y="46405"/>
                  <a:pt x="40531" y="45007"/>
                  <a:pt x="40895" y="43610"/>
                </a:cubicBezTo>
                <a:cubicBezTo>
                  <a:pt x="42171" y="42212"/>
                  <a:pt x="44328" y="41847"/>
                  <a:pt x="45453" y="40207"/>
                </a:cubicBezTo>
                <a:cubicBezTo>
                  <a:pt x="47093" y="37776"/>
                  <a:pt x="44693" y="35376"/>
                  <a:pt x="43934" y="33097"/>
                </a:cubicBezTo>
                <a:cubicBezTo>
                  <a:pt x="43358" y="31397"/>
                  <a:pt x="43302" y="25146"/>
                  <a:pt x="40975" y="25146"/>
                </a:cubicBezTo>
                <a:cubicBezTo>
                  <a:pt x="40723" y="25146"/>
                  <a:pt x="40444" y="25220"/>
                  <a:pt x="40136" y="25380"/>
                </a:cubicBezTo>
                <a:cubicBezTo>
                  <a:pt x="36976" y="27142"/>
                  <a:pt x="37097" y="31973"/>
                  <a:pt x="37857" y="34890"/>
                </a:cubicBezTo>
                <a:cubicBezTo>
                  <a:pt x="38495" y="37168"/>
                  <a:pt x="39771" y="39812"/>
                  <a:pt x="40136" y="42334"/>
                </a:cubicBezTo>
                <a:cubicBezTo>
                  <a:pt x="39893" y="44248"/>
                  <a:pt x="39376" y="46010"/>
                  <a:pt x="38617" y="47924"/>
                </a:cubicBezTo>
                <a:cubicBezTo>
                  <a:pt x="37492" y="48562"/>
                  <a:pt x="36459" y="49322"/>
                  <a:pt x="35973" y="50446"/>
                </a:cubicBezTo>
                <a:cubicBezTo>
                  <a:pt x="35852" y="47651"/>
                  <a:pt x="35700" y="44886"/>
                  <a:pt x="35335" y="42090"/>
                </a:cubicBezTo>
                <a:lnTo>
                  <a:pt x="35335" y="41847"/>
                </a:lnTo>
                <a:cubicBezTo>
                  <a:pt x="35335" y="41574"/>
                  <a:pt x="35214" y="41331"/>
                  <a:pt x="35214" y="41088"/>
                </a:cubicBezTo>
                <a:cubicBezTo>
                  <a:pt x="34576" y="36135"/>
                  <a:pt x="33300" y="31335"/>
                  <a:pt x="31142" y="26778"/>
                </a:cubicBezTo>
                <a:lnTo>
                  <a:pt x="31142" y="26656"/>
                </a:lnTo>
                <a:cubicBezTo>
                  <a:pt x="30535" y="24377"/>
                  <a:pt x="30261" y="22342"/>
                  <a:pt x="30535" y="20306"/>
                </a:cubicBezTo>
                <a:cubicBezTo>
                  <a:pt x="32054" y="18787"/>
                  <a:pt x="34819" y="18787"/>
                  <a:pt x="35973" y="17146"/>
                </a:cubicBezTo>
                <a:cubicBezTo>
                  <a:pt x="36733" y="16144"/>
                  <a:pt x="36216" y="15506"/>
                  <a:pt x="36216" y="14381"/>
                </a:cubicBezTo>
                <a:cubicBezTo>
                  <a:pt x="36095" y="12710"/>
                  <a:pt x="36459" y="11465"/>
                  <a:pt x="36976" y="9824"/>
                </a:cubicBezTo>
                <a:cubicBezTo>
                  <a:pt x="37583" y="8003"/>
                  <a:pt x="38080" y="2304"/>
                  <a:pt x="34725" y="2304"/>
                </a:cubicBezTo>
                <a:cubicBezTo>
                  <a:pt x="34554" y="2304"/>
                  <a:pt x="34373" y="2319"/>
                  <a:pt x="34181" y="2350"/>
                </a:cubicBezTo>
                <a:cubicBezTo>
                  <a:pt x="33178" y="2593"/>
                  <a:pt x="32418" y="4355"/>
                  <a:pt x="31780" y="5115"/>
                </a:cubicBezTo>
                <a:cubicBezTo>
                  <a:pt x="30261" y="6907"/>
                  <a:pt x="28256" y="8548"/>
                  <a:pt x="27101" y="10705"/>
                </a:cubicBezTo>
                <a:cubicBezTo>
                  <a:pt x="25339" y="14229"/>
                  <a:pt x="27345" y="17146"/>
                  <a:pt x="29502" y="19941"/>
                </a:cubicBezTo>
                <a:cubicBezTo>
                  <a:pt x="29380" y="21461"/>
                  <a:pt x="29502" y="22980"/>
                  <a:pt x="29897" y="24499"/>
                </a:cubicBezTo>
                <a:cubicBezTo>
                  <a:pt x="29137" y="23101"/>
                  <a:pt x="28378" y="21825"/>
                  <a:pt x="27496" y="20579"/>
                </a:cubicBezTo>
                <a:cubicBezTo>
                  <a:pt x="26342" y="19060"/>
                  <a:pt x="25218" y="17663"/>
                  <a:pt x="23820" y="16387"/>
                </a:cubicBezTo>
                <a:cubicBezTo>
                  <a:pt x="23699" y="15384"/>
                  <a:pt x="23699" y="14381"/>
                  <a:pt x="23304" y="13470"/>
                </a:cubicBezTo>
                <a:cubicBezTo>
                  <a:pt x="22787" y="11951"/>
                  <a:pt x="21663" y="12103"/>
                  <a:pt x="20782" y="11070"/>
                </a:cubicBezTo>
                <a:cubicBezTo>
                  <a:pt x="19627" y="9945"/>
                  <a:pt x="19901" y="7910"/>
                  <a:pt x="19141" y="6512"/>
                </a:cubicBezTo>
                <a:cubicBezTo>
                  <a:pt x="17987" y="4628"/>
                  <a:pt x="16984" y="4872"/>
                  <a:pt x="15070" y="4628"/>
                </a:cubicBezTo>
                <a:cubicBezTo>
                  <a:pt x="12187" y="4033"/>
                  <a:pt x="9323" y="0"/>
                  <a:pt x="6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233325" y="4182000"/>
            <a:ext cx="1089250" cy="2322050"/>
          </a:xfrm>
          <a:custGeom>
            <a:avLst/>
            <a:gdLst/>
            <a:ahLst/>
            <a:cxnLst/>
            <a:rect l="l" t="t" r="r" b="b"/>
            <a:pathLst>
              <a:path w="43570" h="92882" extrusionOk="0">
                <a:moveTo>
                  <a:pt x="39498" y="0"/>
                </a:moveTo>
                <a:lnTo>
                  <a:pt x="39498" y="0"/>
                </a:lnTo>
                <a:cubicBezTo>
                  <a:pt x="38617" y="1155"/>
                  <a:pt x="37219" y="1762"/>
                  <a:pt x="36095" y="2400"/>
                </a:cubicBezTo>
                <a:cubicBezTo>
                  <a:pt x="31902" y="4953"/>
                  <a:pt x="27740" y="7596"/>
                  <a:pt x="25826" y="12153"/>
                </a:cubicBezTo>
                <a:cubicBezTo>
                  <a:pt x="24580" y="14948"/>
                  <a:pt x="24458" y="17865"/>
                  <a:pt x="24307" y="20752"/>
                </a:cubicBezTo>
                <a:cubicBezTo>
                  <a:pt x="21785" y="27740"/>
                  <a:pt x="20782" y="35183"/>
                  <a:pt x="20782" y="42658"/>
                </a:cubicBezTo>
                <a:cubicBezTo>
                  <a:pt x="19749" y="38981"/>
                  <a:pt x="18108" y="35457"/>
                  <a:pt x="16103" y="32145"/>
                </a:cubicBezTo>
                <a:cubicBezTo>
                  <a:pt x="16103" y="31537"/>
                  <a:pt x="15951" y="31021"/>
                  <a:pt x="15951" y="30504"/>
                </a:cubicBezTo>
                <a:cubicBezTo>
                  <a:pt x="15830" y="27861"/>
                  <a:pt x="15830" y="25704"/>
                  <a:pt x="14068" y="23425"/>
                </a:cubicBezTo>
                <a:cubicBezTo>
                  <a:pt x="11667" y="20144"/>
                  <a:pt x="7748" y="18625"/>
                  <a:pt x="5196" y="15435"/>
                </a:cubicBezTo>
                <a:lnTo>
                  <a:pt x="5196" y="15435"/>
                </a:lnTo>
                <a:cubicBezTo>
                  <a:pt x="5317" y="16468"/>
                  <a:pt x="5591" y="17349"/>
                  <a:pt x="5591" y="18351"/>
                </a:cubicBezTo>
                <a:cubicBezTo>
                  <a:pt x="5712" y="19992"/>
                  <a:pt x="5591" y="21663"/>
                  <a:pt x="6229" y="23182"/>
                </a:cubicBezTo>
                <a:cubicBezTo>
                  <a:pt x="6836" y="24823"/>
                  <a:pt x="8113" y="25461"/>
                  <a:pt x="9389" y="26464"/>
                </a:cubicBezTo>
                <a:cubicBezTo>
                  <a:pt x="11272" y="27861"/>
                  <a:pt x="12791" y="29623"/>
                  <a:pt x="14584" y="31142"/>
                </a:cubicBezTo>
                <a:cubicBezTo>
                  <a:pt x="15070" y="32024"/>
                  <a:pt x="15587" y="32905"/>
                  <a:pt x="16103" y="33816"/>
                </a:cubicBezTo>
                <a:cubicBezTo>
                  <a:pt x="16711" y="34940"/>
                  <a:pt x="17349" y="36095"/>
                  <a:pt x="17865" y="37098"/>
                </a:cubicBezTo>
                <a:cubicBezTo>
                  <a:pt x="17106" y="36338"/>
                  <a:pt x="16103" y="35700"/>
                  <a:pt x="15344" y="35183"/>
                </a:cubicBezTo>
                <a:cubicBezTo>
                  <a:pt x="15070" y="35062"/>
                  <a:pt x="14827" y="34819"/>
                  <a:pt x="14584" y="34697"/>
                </a:cubicBezTo>
                <a:cubicBezTo>
                  <a:pt x="14311" y="34424"/>
                  <a:pt x="14068" y="34059"/>
                  <a:pt x="13946" y="33816"/>
                </a:cubicBezTo>
                <a:cubicBezTo>
                  <a:pt x="12913" y="31902"/>
                  <a:pt x="12548" y="30261"/>
                  <a:pt x="10270" y="29866"/>
                </a:cubicBezTo>
                <a:cubicBezTo>
                  <a:pt x="6988" y="29259"/>
                  <a:pt x="3191" y="30018"/>
                  <a:pt x="0" y="28742"/>
                </a:cubicBezTo>
                <a:lnTo>
                  <a:pt x="0" y="28742"/>
                </a:lnTo>
                <a:cubicBezTo>
                  <a:pt x="152" y="29745"/>
                  <a:pt x="1155" y="30778"/>
                  <a:pt x="1914" y="31537"/>
                </a:cubicBezTo>
                <a:cubicBezTo>
                  <a:pt x="4558" y="34059"/>
                  <a:pt x="7748" y="35457"/>
                  <a:pt x="11272" y="35457"/>
                </a:cubicBezTo>
                <a:cubicBezTo>
                  <a:pt x="11783" y="35457"/>
                  <a:pt x="12293" y="35437"/>
                  <a:pt x="12802" y="35437"/>
                </a:cubicBezTo>
                <a:cubicBezTo>
                  <a:pt x="13564" y="35437"/>
                  <a:pt x="14323" y="35481"/>
                  <a:pt x="15070" y="35700"/>
                </a:cubicBezTo>
                <a:cubicBezTo>
                  <a:pt x="16468" y="36854"/>
                  <a:pt x="17622" y="38100"/>
                  <a:pt x="18868" y="39498"/>
                </a:cubicBezTo>
                <a:cubicBezTo>
                  <a:pt x="19628" y="41412"/>
                  <a:pt x="20266" y="43174"/>
                  <a:pt x="20782" y="45058"/>
                </a:cubicBezTo>
                <a:cubicBezTo>
                  <a:pt x="20904" y="47488"/>
                  <a:pt x="21147" y="49889"/>
                  <a:pt x="21420" y="52289"/>
                </a:cubicBezTo>
                <a:cubicBezTo>
                  <a:pt x="22180" y="58365"/>
                  <a:pt x="23547" y="64442"/>
                  <a:pt x="25461" y="70276"/>
                </a:cubicBezTo>
                <a:cubicBezTo>
                  <a:pt x="25218" y="69881"/>
                  <a:pt x="24945" y="69516"/>
                  <a:pt x="24580" y="69121"/>
                </a:cubicBezTo>
                <a:cubicBezTo>
                  <a:pt x="23182" y="67480"/>
                  <a:pt x="21663" y="65840"/>
                  <a:pt x="20144" y="64199"/>
                </a:cubicBezTo>
                <a:cubicBezTo>
                  <a:pt x="20023" y="63682"/>
                  <a:pt x="20023" y="63044"/>
                  <a:pt x="20023" y="62406"/>
                </a:cubicBezTo>
                <a:cubicBezTo>
                  <a:pt x="19506" y="59490"/>
                  <a:pt x="17744" y="56968"/>
                  <a:pt x="15465" y="55206"/>
                </a:cubicBezTo>
                <a:cubicBezTo>
                  <a:pt x="11667" y="52410"/>
                  <a:pt x="6988" y="51013"/>
                  <a:pt x="2917" y="48734"/>
                </a:cubicBezTo>
                <a:lnTo>
                  <a:pt x="2917" y="48734"/>
                </a:lnTo>
                <a:cubicBezTo>
                  <a:pt x="3039" y="49494"/>
                  <a:pt x="3677" y="50527"/>
                  <a:pt x="4072" y="51286"/>
                </a:cubicBezTo>
                <a:cubicBezTo>
                  <a:pt x="5834" y="55084"/>
                  <a:pt x="7869" y="59642"/>
                  <a:pt x="11272" y="62285"/>
                </a:cubicBezTo>
                <a:cubicBezTo>
                  <a:pt x="13186" y="63804"/>
                  <a:pt x="15465" y="64320"/>
                  <a:pt x="17865" y="64685"/>
                </a:cubicBezTo>
                <a:cubicBezTo>
                  <a:pt x="18124" y="64746"/>
                  <a:pt x="18443" y="64746"/>
                  <a:pt x="18773" y="64746"/>
                </a:cubicBezTo>
                <a:cubicBezTo>
                  <a:pt x="19103" y="64746"/>
                  <a:pt x="19445" y="64746"/>
                  <a:pt x="19749" y="64807"/>
                </a:cubicBezTo>
                <a:cubicBezTo>
                  <a:pt x="20904" y="66083"/>
                  <a:pt x="22028" y="67359"/>
                  <a:pt x="23182" y="68604"/>
                </a:cubicBezTo>
                <a:cubicBezTo>
                  <a:pt x="24307" y="69881"/>
                  <a:pt x="25218" y="71400"/>
                  <a:pt x="26342" y="72797"/>
                </a:cubicBezTo>
                <a:cubicBezTo>
                  <a:pt x="26585" y="73435"/>
                  <a:pt x="26859" y="74073"/>
                  <a:pt x="26980" y="74559"/>
                </a:cubicBezTo>
                <a:cubicBezTo>
                  <a:pt x="29380" y="80909"/>
                  <a:pt x="32176" y="87594"/>
                  <a:pt x="36612" y="92789"/>
                </a:cubicBezTo>
                <a:cubicBezTo>
                  <a:pt x="36641" y="92855"/>
                  <a:pt x="36684" y="92882"/>
                  <a:pt x="36731" y="92882"/>
                </a:cubicBezTo>
                <a:cubicBezTo>
                  <a:pt x="36880" y="92882"/>
                  <a:pt x="37069" y="92609"/>
                  <a:pt x="36976" y="92425"/>
                </a:cubicBezTo>
                <a:cubicBezTo>
                  <a:pt x="34333" y="87351"/>
                  <a:pt x="31538" y="82550"/>
                  <a:pt x="29259" y="77355"/>
                </a:cubicBezTo>
                <a:cubicBezTo>
                  <a:pt x="28742" y="72038"/>
                  <a:pt x="30383" y="66204"/>
                  <a:pt x="32540" y="61009"/>
                </a:cubicBezTo>
                <a:cubicBezTo>
                  <a:pt x="32814" y="60766"/>
                  <a:pt x="33057" y="60644"/>
                  <a:pt x="33300" y="60523"/>
                </a:cubicBezTo>
                <a:cubicBezTo>
                  <a:pt x="34059" y="60006"/>
                  <a:pt x="34697" y="59368"/>
                  <a:pt x="35457" y="58730"/>
                </a:cubicBezTo>
                <a:cubicBezTo>
                  <a:pt x="36460" y="57727"/>
                  <a:pt x="37736" y="57089"/>
                  <a:pt x="38738" y="55844"/>
                </a:cubicBezTo>
                <a:cubicBezTo>
                  <a:pt x="40014" y="54446"/>
                  <a:pt x="40258" y="52653"/>
                  <a:pt x="40409" y="50770"/>
                </a:cubicBezTo>
                <a:cubicBezTo>
                  <a:pt x="40531" y="49129"/>
                  <a:pt x="41412" y="47610"/>
                  <a:pt x="41534" y="45817"/>
                </a:cubicBezTo>
                <a:lnTo>
                  <a:pt x="41534" y="45817"/>
                </a:lnTo>
                <a:cubicBezTo>
                  <a:pt x="40136" y="46729"/>
                  <a:pt x="38890" y="47853"/>
                  <a:pt x="37614" y="48856"/>
                </a:cubicBezTo>
                <a:cubicBezTo>
                  <a:pt x="35852" y="50132"/>
                  <a:pt x="34059" y="51529"/>
                  <a:pt x="32935" y="53413"/>
                </a:cubicBezTo>
                <a:cubicBezTo>
                  <a:pt x="31538" y="55692"/>
                  <a:pt x="31781" y="57970"/>
                  <a:pt x="31902" y="60401"/>
                </a:cubicBezTo>
                <a:cubicBezTo>
                  <a:pt x="31295" y="61920"/>
                  <a:pt x="30778" y="63439"/>
                  <a:pt x="30383" y="64959"/>
                </a:cubicBezTo>
                <a:cubicBezTo>
                  <a:pt x="30262" y="65202"/>
                  <a:pt x="30140" y="65566"/>
                  <a:pt x="30140" y="65961"/>
                </a:cubicBezTo>
                <a:cubicBezTo>
                  <a:pt x="30140" y="64959"/>
                  <a:pt x="30019" y="63926"/>
                  <a:pt x="29897" y="62923"/>
                </a:cubicBezTo>
                <a:cubicBezTo>
                  <a:pt x="30019" y="62285"/>
                  <a:pt x="30262" y="61768"/>
                  <a:pt x="30262" y="61161"/>
                </a:cubicBezTo>
                <a:cubicBezTo>
                  <a:pt x="30657" y="59247"/>
                  <a:pt x="30900" y="56725"/>
                  <a:pt x="30262" y="54811"/>
                </a:cubicBezTo>
                <a:cubicBezTo>
                  <a:pt x="29502" y="52167"/>
                  <a:pt x="28621" y="48856"/>
                  <a:pt x="26980" y="46729"/>
                </a:cubicBezTo>
                <a:cubicBezTo>
                  <a:pt x="26737" y="47853"/>
                  <a:pt x="26099" y="49008"/>
                  <a:pt x="25583" y="50132"/>
                </a:cubicBezTo>
                <a:cubicBezTo>
                  <a:pt x="23547" y="54932"/>
                  <a:pt x="26585" y="58244"/>
                  <a:pt x="29137" y="62042"/>
                </a:cubicBezTo>
                <a:cubicBezTo>
                  <a:pt x="29259" y="62406"/>
                  <a:pt x="29380" y="62801"/>
                  <a:pt x="29380" y="63166"/>
                </a:cubicBezTo>
                <a:cubicBezTo>
                  <a:pt x="29775" y="64807"/>
                  <a:pt x="29502" y="66326"/>
                  <a:pt x="29624" y="67997"/>
                </a:cubicBezTo>
                <a:cubicBezTo>
                  <a:pt x="29016" y="70519"/>
                  <a:pt x="28499" y="73314"/>
                  <a:pt x="28742" y="75957"/>
                </a:cubicBezTo>
                <a:cubicBezTo>
                  <a:pt x="28499" y="75441"/>
                  <a:pt x="28256" y="74954"/>
                  <a:pt x="27983" y="74316"/>
                </a:cubicBezTo>
                <a:cubicBezTo>
                  <a:pt x="25583" y="67997"/>
                  <a:pt x="23820" y="61404"/>
                  <a:pt x="22787" y="54568"/>
                </a:cubicBezTo>
                <a:cubicBezTo>
                  <a:pt x="23061" y="50527"/>
                  <a:pt x="25461" y="46334"/>
                  <a:pt x="27618" y="42779"/>
                </a:cubicBezTo>
                <a:cubicBezTo>
                  <a:pt x="27861" y="42658"/>
                  <a:pt x="28104" y="42414"/>
                  <a:pt x="28378" y="42293"/>
                </a:cubicBezTo>
                <a:cubicBezTo>
                  <a:pt x="31021" y="40500"/>
                  <a:pt x="33816" y="39255"/>
                  <a:pt x="36460" y="37341"/>
                </a:cubicBezTo>
                <a:cubicBezTo>
                  <a:pt x="40896" y="34302"/>
                  <a:pt x="41777" y="28742"/>
                  <a:pt x="43569" y="23942"/>
                </a:cubicBezTo>
                <a:lnTo>
                  <a:pt x="43569" y="23942"/>
                </a:lnTo>
                <a:cubicBezTo>
                  <a:pt x="42050" y="24823"/>
                  <a:pt x="40531" y="25825"/>
                  <a:pt x="38890" y="26707"/>
                </a:cubicBezTo>
                <a:cubicBezTo>
                  <a:pt x="36976" y="27740"/>
                  <a:pt x="34819" y="28347"/>
                  <a:pt x="33178" y="29745"/>
                </a:cubicBezTo>
                <a:cubicBezTo>
                  <a:pt x="31416" y="31264"/>
                  <a:pt x="30262" y="33300"/>
                  <a:pt x="29380" y="35335"/>
                </a:cubicBezTo>
                <a:cubicBezTo>
                  <a:pt x="28256" y="37736"/>
                  <a:pt x="27223" y="40500"/>
                  <a:pt x="26585" y="43296"/>
                </a:cubicBezTo>
                <a:cubicBezTo>
                  <a:pt x="24823" y="46091"/>
                  <a:pt x="23061" y="49494"/>
                  <a:pt x="22544" y="52927"/>
                </a:cubicBezTo>
                <a:cubicBezTo>
                  <a:pt x="21420" y="45210"/>
                  <a:pt x="21420" y="37341"/>
                  <a:pt x="22939" y="29745"/>
                </a:cubicBezTo>
                <a:cubicBezTo>
                  <a:pt x="23820" y="28742"/>
                  <a:pt x="24702" y="27861"/>
                  <a:pt x="25826" y="26980"/>
                </a:cubicBezTo>
                <a:cubicBezTo>
                  <a:pt x="26099" y="26828"/>
                  <a:pt x="26464" y="26828"/>
                  <a:pt x="26737" y="26707"/>
                </a:cubicBezTo>
                <a:cubicBezTo>
                  <a:pt x="27071" y="26666"/>
                  <a:pt x="27392" y="26653"/>
                  <a:pt x="27708" y="26653"/>
                </a:cubicBezTo>
                <a:cubicBezTo>
                  <a:pt x="28341" y="26653"/>
                  <a:pt x="28955" y="26707"/>
                  <a:pt x="29624" y="26707"/>
                </a:cubicBezTo>
                <a:cubicBezTo>
                  <a:pt x="31143" y="26585"/>
                  <a:pt x="32662" y="26464"/>
                  <a:pt x="34059" y="25825"/>
                </a:cubicBezTo>
                <a:cubicBezTo>
                  <a:pt x="35214" y="25309"/>
                  <a:pt x="36095" y="24428"/>
                  <a:pt x="36855" y="23547"/>
                </a:cubicBezTo>
                <a:cubicBezTo>
                  <a:pt x="37614" y="22544"/>
                  <a:pt x="38495" y="21663"/>
                  <a:pt x="39255" y="20752"/>
                </a:cubicBezTo>
                <a:cubicBezTo>
                  <a:pt x="39771" y="20144"/>
                  <a:pt x="40409" y="19627"/>
                  <a:pt x="40774" y="18989"/>
                </a:cubicBezTo>
                <a:lnTo>
                  <a:pt x="40774" y="18989"/>
                </a:lnTo>
                <a:cubicBezTo>
                  <a:pt x="40136" y="19111"/>
                  <a:pt x="39376" y="19111"/>
                  <a:pt x="38738" y="19232"/>
                </a:cubicBezTo>
                <a:cubicBezTo>
                  <a:pt x="37614" y="19384"/>
                  <a:pt x="36338" y="19627"/>
                  <a:pt x="35214" y="19749"/>
                </a:cubicBezTo>
                <a:cubicBezTo>
                  <a:pt x="33695" y="19992"/>
                  <a:pt x="32054" y="20144"/>
                  <a:pt x="30535" y="20630"/>
                </a:cubicBezTo>
                <a:cubicBezTo>
                  <a:pt x="29137" y="21025"/>
                  <a:pt x="27861" y="22028"/>
                  <a:pt x="27102" y="23304"/>
                </a:cubicBezTo>
                <a:cubicBezTo>
                  <a:pt x="26342" y="24306"/>
                  <a:pt x="25704" y="25582"/>
                  <a:pt x="25066" y="26585"/>
                </a:cubicBezTo>
                <a:cubicBezTo>
                  <a:pt x="24458" y="27223"/>
                  <a:pt x="23699" y="27983"/>
                  <a:pt x="23061" y="28621"/>
                </a:cubicBezTo>
                <a:cubicBezTo>
                  <a:pt x="23699" y="25947"/>
                  <a:pt x="24458" y="23182"/>
                  <a:pt x="25461" y="20630"/>
                </a:cubicBezTo>
                <a:cubicBezTo>
                  <a:pt x="25978" y="20144"/>
                  <a:pt x="26464" y="19749"/>
                  <a:pt x="26980" y="19506"/>
                </a:cubicBezTo>
                <a:cubicBezTo>
                  <a:pt x="29624" y="17470"/>
                  <a:pt x="32662" y="16073"/>
                  <a:pt x="34941" y="13672"/>
                </a:cubicBezTo>
                <a:cubicBezTo>
                  <a:pt x="36733" y="11637"/>
                  <a:pt x="37371" y="9358"/>
                  <a:pt x="37979" y="6836"/>
                </a:cubicBezTo>
                <a:cubicBezTo>
                  <a:pt x="38617" y="4679"/>
                  <a:pt x="39498" y="2279"/>
                  <a:pt x="39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65313"/>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graphicFrame>
        <p:nvGraphicFramePr>
          <p:cNvPr id="8" name="Table 7">
            <a:extLst>
              <a:ext uri="{FF2B5EF4-FFF2-40B4-BE49-F238E27FC236}">
                <a16:creationId xmlns:a16="http://schemas.microsoft.com/office/drawing/2014/main" id="{83C4A194-5F6E-BF35-7768-A5C1CDEC12CB}"/>
              </a:ext>
            </a:extLst>
          </p:cNvPr>
          <p:cNvGraphicFramePr>
            <a:graphicFrameLocks noGrp="1"/>
          </p:cNvGraphicFramePr>
          <p:nvPr>
            <p:extLst>
              <p:ext uri="{D42A27DB-BD31-4B8C-83A1-F6EECF244321}">
                <p14:modId xmlns:p14="http://schemas.microsoft.com/office/powerpoint/2010/main" val="3668093387"/>
              </p:ext>
            </p:extLst>
          </p:nvPr>
        </p:nvGraphicFramePr>
        <p:xfrm>
          <a:off x="2188029" y="561336"/>
          <a:ext cx="5339442" cy="4416264"/>
        </p:xfrm>
        <a:graphic>
          <a:graphicData uri="http://schemas.openxmlformats.org/drawingml/2006/table">
            <a:tbl>
              <a:tblPr firstRow="1" firstCol="1" bandRow="1"/>
              <a:tblGrid>
                <a:gridCol w="3704161">
                  <a:extLst>
                    <a:ext uri="{9D8B030D-6E8A-4147-A177-3AD203B41FA5}">
                      <a16:colId xmlns:a16="http://schemas.microsoft.com/office/drawing/2014/main" val="2897337212"/>
                    </a:ext>
                  </a:extLst>
                </a:gridCol>
                <a:gridCol w="687195">
                  <a:extLst>
                    <a:ext uri="{9D8B030D-6E8A-4147-A177-3AD203B41FA5}">
                      <a16:colId xmlns:a16="http://schemas.microsoft.com/office/drawing/2014/main" val="3231744289"/>
                    </a:ext>
                  </a:extLst>
                </a:gridCol>
                <a:gridCol w="948086">
                  <a:extLst>
                    <a:ext uri="{9D8B030D-6E8A-4147-A177-3AD203B41FA5}">
                      <a16:colId xmlns:a16="http://schemas.microsoft.com/office/drawing/2014/main" val="2188199865"/>
                    </a:ext>
                  </a:extLst>
                </a:gridCol>
              </a:tblGrid>
              <a:tr h="122674">
                <a:tc>
                  <a:txBody>
                    <a:bodyPr/>
                    <a:lstStyle/>
                    <a:p>
                      <a:pPr algn="just">
                        <a:lnSpc>
                          <a:spcPct val="107000"/>
                        </a:lnSpc>
                        <a:spcAft>
                          <a:spcPts val="800"/>
                        </a:spcAft>
                      </a:pPr>
                      <a:r>
                        <a:rPr lang="en-US" sz="600" b="1" kern="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Variables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nSpc>
                          <a:spcPct val="107000"/>
                        </a:lnSpc>
                        <a:spcAft>
                          <a:spcPts val="800"/>
                        </a:spcAft>
                      </a:pPr>
                      <a:r>
                        <a:rPr lang="en-US" sz="600" b="1" kern="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 value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just">
                        <a:lnSpc>
                          <a:spcPct val="107000"/>
                        </a:lnSpc>
                        <a:spcAft>
                          <a:spcPts val="800"/>
                        </a:spcAft>
                      </a:pPr>
                      <a:r>
                        <a:rPr lang="en-US" sz="600" b="1" kern="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 values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4029075601"/>
                  </a:ext>
                </a:extLst>
              </a:tr>
              <a:tr h="122674">
                <a:tc gridSpan="3">
                  <a:txBody>
                    <a:bodyPr/>
                    <a:lstStyle/>
                    <a:p>
                      <a:pPr algn="ct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Sweep 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8264489"/>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Tried Cigarette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0.0056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0.142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710960"/>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Tried Alcohol</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0.1154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627838493"/>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Had more than 5 drinks at a time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0.1068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981572"/>
                  </a:ext>
                </a:extLst>
              </a:tr>
              <a:tr h="122674">
                <a:tc gridSpan="3">
                  <a:txBody>
                    <a:bodyPr/>
                    <a:lstStyle/>
                    <a:p>
                      <a:pPr algn="ct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Sweep 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14570452"/>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Smoking Frequency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0.2127</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4410602"/>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Smoking E cigarettes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0.1304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947697483"/>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Tried Alcohol</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0.003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0.2042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165620"/>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Had more than 5 drink at a time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0.1078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135939414"/>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Frequency of 5 drink at a time in 12 months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0.004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0.1913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812423"/>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Tried Drugs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0.2868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821039239"/>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Drug- Cannabis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0.139</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311099"/>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Other Illegal Drug</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0.188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965757576"/>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Smoking Frequency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0.2308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0446209"/>
                  </a:ext>
                </a:extLst>
              </a:tr>
              <a:tr h="122674">
                <a:tc gridSpan="3">
                  <a:txBody>
                    <a:bodyPr/>
                    <a:lstStyle/>
                    <a:p>
                      <a:pPr algn="ctr">
                        <a:lnSpc>
                          <a:spcPct val="107000"/>
                        </a:lnSpc>
                        <a:spcAft>
                          <a:spcPts val="800"/>
                        </a:spcAft>
                      </a:pPr>
                      <a:r>
                        <a:rPr lang="en-US" sz="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Sweep 7</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52940241"/>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Tried Cigarette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0.1184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309691"/>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Smoking Frequency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0.007</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0.1832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777813522"/>
                  </a:ext>
                </a:extLst>
              </a:tr>
              <a:tr h="122674">
                <a:tc>
                  <a:txBody>
                    <a:bodyPr/>
                    <a:lstStyle/>
                    <a:p>
                      <a:pPr algn="just">
                        <a:lnSpc>
                          <a:spcPct val="107000"/>
                        </a:lnSpc>
                        <a:spcAft>
                          <a:spcPts val="800"/>
                        </a:spcAft>
                      </a:pPr>
                      <a:r>
                        <a:rPr lang="en-US" sz="600" kern="100" dirty="0">
                          <a:effectLst/>
                          <a:latin typeface="Times New Roman" panose="02020603050405020304" pitchFamily="18" charset="0"/>
                          <a:ea typeface="Calibri" panose="020F0502020204030204" pitchFamily="34" charset="0"/>
                          <a:cs typeface="Times New Roman" panose="02020603050405020304" pitchFamily="18" charset="0"/>
                        </a:rPr>
                        <a:t>Tried Alcohol</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0.2578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776774"/>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Had more than 5 drink at a time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0.1256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321885283"/>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Frequency of five drink at a time in last 12 months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0.1032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221877"/>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Tried Drugs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0.09</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0.1204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33702207"/>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Frequency of Drugs in last 12 months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0.1197</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438892"/>
                  </a:ext>
                </a:extLst>
              </a:tr>
              <a:tr h="122674">
                <a:tc gridSpan="3">
                  <a:txBody>
                    <a:bodyPr/>
                    <a:lstStyle/>
                    <a:p>
                      <a:pPr algn="ct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Friends – Sweep 5 and Sweep 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20549621"/>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Friends Alcohol Frequency s5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0.045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0.2856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202613"/>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Friends Smoking Frequency s5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0.1568</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541331680"/>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Friends Alcohol Frequency s6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0.2893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509921"/>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Friends Smoking Frequency s6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0.1985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931622459"/>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Friends Illegal Drug Consumption s6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0.1092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42359"/>
                  </a:ext>
                </a:extLst>
              </a:tr>
              <a:tr h="122674">
                <a:tc gridSpan="3">
                  <a:txBody>
                    <a:bodyPr/>
                    <a:lstStyle/>
                    <a:p>
                      <a:pPr algn="ct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Parents – Sweep 5 and Sweep 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3355128"/>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Alcohol Frequency s5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0.0792</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524980"/>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Alcohol Frequency s6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0.0573</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570213145"/>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Smoking Frequency s5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0.0891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181518"/>
                  </a:ext>
                </a:extLst>
              </a:tr>
              <a:tr h="122674">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Smoking Frequency s6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0.0236</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27086958"/>
                  </a:ext>
                </a:extLst>
              </a:tr>
              <a:tr h="122674">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Drug Consumption s5</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600" kern="100">
                          <a:effectLst/>
                          <a:latin typeface="Times New Roman" panose="02020603050405020304" pitchFamily="18" charset="0"/>
                          <a:ea typeface="Calibri" panose="020F0502020204030204" pitchFamily="34" charset="0"/>
                          <a:cs typeface="Times New Roman" panose="02020603050405020304" pitchFamily="18" charset="0"/>
                        </a:rPr>
                        <a:t>0.0104</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684444"/>
                  </a:ext>
                </a:extLst>
              </a:tr>
              <a:tr h="122674">
                <a:tc>
                  <a:txBody>
                    <a:bodyPr/>
                    <a:lstStyle/>
                    <a:p>
                      <a:pPr algn="just">
                        <a:lnSpc>
                          <a:spcPct val="107000"/>
                        </a:lnSpc>
                        <a:spcAft>
                          <a:spcPts val="800"/>
                        </a:spcAft>
                      </a:pPr>
                      <a:r>
                        <a:rPr lang="en-US" sz="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Drug Consumption s6</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nSpc>
                          <a:spcPct val="107000"/>
                        </a:lnSpc>
                        <a:spcAft>
                          <a:spcPts val="800"/>
                        </a:spcAft>
                      </a:pPr>
                      <a:r>
                        <a:rPr lang="en-US" sz="6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just">
                        <a:lnSpc>
                          <a:spcPct val="107000"/>
                        </a:lnSpc>
                        <a:spcAft>
                          <a:spcPts val="800"/>
                        </a:spcAft>
                      </a:pPr>
                      <a:r>
                        <a:rPr lang="en-US" sz="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0.0119</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58684796"/>
                  </a:ext>
                </a:extLst>
              </a:tr>
            </a:tbl>
          </a:graphicData>
        </a:graphic>
      </p:graphicFrame>
      <p:sp>
        <p:nvSpPr>
          <p:cNvPr id="9" name="Rectangle 8">
            <a:extLst>
              <a:ext uri="{FF2B5EF4-FFF2-40B4-BE49-F238E27FC236}">
                <a16:creationId xmlns:a16="http://schemas.microsoft.com/office/drawing/2014/main" id="{DBA8549D-174E-2FC0-E168-F1D65B5F6FAE}"/>
              </a:ext>
            </a:extLst>
          </p:cNvPr>
          <p:cNvSpPr/>
          <p:nvPr/>
        </p:nvSpPr>
        <p:spPr>
          <a:xfrm>
            <a:off x="3038219" y="4944300"/>
            <a:ext cx="3303270" cy="233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Table 1</a:t>
            </a:r>
            <a:r>
              <a:rPr lang="en-IN" sz="8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chi-square and Crammer’s V test results</a:t>
            </a:r>
            <a:endParaRPr lang="en-IN" sz="1100" kern="100" dirty="0">
              <a:solidFill>
                <a:schemeClr val="tx1"/>
              </a:solidFill>
              <a:effectLst/>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15313"/>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sp>
        <p:nvSpPr>
          <p:cNvPr id="2" name="TextBox 1">
            <a:extLst>
              <a:ext uri="{FF2B5EF4-FFF2-40B4-BE49-F238E27FC236}">
                <a16:creationId xmlns:a16="http://schemas.microsoft.com/office/drawing/2014/main" id="{D7201268-A3BB-0444-D1D6-724DBBC4F1D3}"/>
              </a:ext>
            </a:extLst>
          </p:cNvPr>
          <p:cNvSpPr txBox="1"/>
          <p:nvPr/>
        </p:nvSpPr>
        <p:spPr>
          <a:xfrm>
            <a:off x="1028926" y="715579"/>
            <a:ext cx="7388592" cy="360848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Objective of Classifier Model</a:t>
            </a:r>
            <a:r>
              <a:rPr lang="en-US" b="0" i="0" dirty="0">
                <a:solidFill>
                  <a:srgbClr val="374151"/>
                </a:solidFill>
                <a:effectLst/>
                <a:latin typeface="Times New Roman" panose="02020603050405020304" pitchFamily="18" charset="0"/>
                <a:cs typeface="Times New Roman" panose="02020603050405020304" pitchFamily="18" charset="0"/>
              </a:rPr>
              <a:t>: The objective was to construct a classifier model that predicts participants' alcohol patterns at age 17 using a predetermined set of features.</a:t>
            </a:r>
          </a:p>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Data Imputation</a:t>
            </a:r>
            <a:r>
              <a:rPr lang="en-US" b="0" i="0" dirty="0">
                <a:solidFill>
                  <a:srgbClr val="374151"/>
                </a:solidFill>
                <a:effectLst/>
                <a:latin typeface="Times New Roman" panose="02020603050405020304" pitchFamily="18" charset="0"/>
                <a:cs typeface="Times New Roman" panose="02020603050405020304" pitchFamily="18" charset="0"/>
              </a:rPr>
              <a:t>: Two methods of data imputation, mode imputation, and KNN (K-Nearest Neighbors) imputation were explored to address missing data. </a:t>
            </a:r>
            <a:r>
              <a:rPr lang="en-US" b="0" i="0" dirty="0" err="1">
                <a:solidFill>
                  <a:srgbClr val="374151"/>
                </a:solidFill>
                <a:effectLst/>
                <a:latin typeface="Times New Roman" panose="02020603050405020304" pitchFamily="18" charset="0"/>
                <a:cs typeface="Times New Roman" panose="02020603050405020304" pitchFamily="18" charset="0"/>
              </a:rPr>
              <a:t>KNNImputer</a:t>
            </a:r>
            <a:r>
              <a:rPr lang="en-US" b="0" i="0" dirty="0">
                <a:solidFill>
                  <a:srgbClr val="374151"/>
                </a:solidFill>
                <a:effectLst/>
                <a:latin typeface="Times New Roman" panose="02020603050405020304" pitchFamily="18" charset="0"/>
                <a:cs typeface="Times New Roman" panose="02020603050405020304" pitchFamily="18" charset="0"/>
              </a:rPr>
              <a:t> was chosen as the preferred method.</a:t>
            </a:r>
          </a:p>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Class Imbalance</a:t>
            </a:r>
            <a:r>
              <a:rPr lang="en-US" b="0" i="0" dirty="0">
                <a:solidFill>
                  <a:srgbClr val="374151"/>
                </a:solidFill>
                <a:effectLst/>
                <a:latin typeface="Times New Roman" panose="02020603050405020304" pitchFamily="18" charset="0"/>
                <a:cs typeface="Times New Roman" panose="02020603050405020304" pitchFamily="18" charset="0"/>
              </a:rPr>
              <a:t>: Significant class imbalance was addressed by oversampling the minority 'Problematic' class using the Synthetic Minority Oversampling Technique (SMOTE). This enhanced classifier performance.</a:t>
            </a:r>
          </a:p>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Data Partitioning</a:t>
            </a:r>
            <a:r>
              <a:rPr lang="en-US" b="0" i="0" dirty="0">
                <a:solidFill>
                  <a:srgbClr val="374151"/>
                </a:solidFill>
                <a:effectLst/>
                <a:latin typeface="Times New Roman" panose="02020603050405020304" pitchFamily="18" charset="0"/>
                <a:cs typeface="Times New Roman" panose="02020603050405020304" pitchFamily="18" charset="0"/>
              </a:rPr>
              <a:t>: The dataset was divided into a training dataset (75%) and a test dataset (25%). Five machine learning classification algorithms were employed on the training dataset: Random Forest, Decision Tree, K-Nearest </a:t>
            </a:r>
            <a:r>
              <a:rPr lang="en-US" b="0" i="0" dirty="0" err="1">
                <a:solidFill>
                  <a:srgbClr val="374151"/>
                </a:solidFill>
                <a:effectLst/>
                <a:latin typeface="Times New Roman" panose="02020603050405020304" pitchFamily="18" charset="0"/>
                <a:cs typeface="Times New Roman" panose="02020603050405020304" pitchFamily="18" charset="0"/>
              </a:rPr>
              <a:t>Neighbour</a:t>
            </a:r>
            <a:r>
              <a:rPr lang="en-US" b="0" i="0" dirty="0">
                <a:solidFill>
                  <a:srgbClr val="374151"/>
                </a:solidFill>
                <a:effectLst/>
                <a:latin typeface="Times New Roman" panose="02020603050405020304" pitchFamily="18" charset="0"/>
                <a:cs typeface="Times New Roman" panose="02020603050405020304" pitchFamily="18" charset="0"/>
              </a:rPr>
              <a:t>, Naïve Bayes, and Logistic Regression.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65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65313"/>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sp>
        <p:nvSpPr>
          <p:cNvPr id="2" name="TextBox 1">
            <a:extLst>
              <a:ext uri="{FF2B5EF4-FFF2-40B4-BE49-F238E27FC236}">
                <a16:creationId xmlns:a16="http://schemas.microsoft.com/office/drawing/2014/main" id="{D7201268-A3BB-0444-D1D6-724DBBC4F1D3}"/>
              </a:ext>
            </a:extLst>
          </p:cNvPr>
          <p:cNvSpPr txBox="1"/>
          <p:nvPr/>
        </p:nvSpPr>
        <p:spPr>
          <a:xfrm>
            <a:off x="838137" y="1080169"/>
            <a:ext cx="7650725" cy="2638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Binary Classifier</a:t>
            </a:r>
            <a:r>
              <a:rPr lang="en-US" b="0" i="0" dirty="0">
                <a:solidFill>
                  <a:srgbClr val="374151"/>
                </a:solidFill>
                <a:effectLst/>
                <a:latin typeface="Times New Roman" panose="02020603050405020304" pitchFamily="18" charset="0"/>
                <a:cs typeface="Times New Roman" panose="02020603050405020304" pitchFamily="18" charset="0"/>
              </a:rPr>
              <a:t>: Binary classifiers were created using Sci-kit library functions, capable of predicting the likelihood of an individual being categorized as 'normal' or 'abnormal' based on feature variables.</a:t>
            </a:r>
          </a:p>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SHAP Values</a:t>
            </a:r>
            <a:r>
              <a:rPr lang="en-US" b="0" i="0" dirty="0">
                <a:solidFill>
                  <a:srgbClr val="374151"/>
                </a:solidFill>
                <a:effectLst/>
                <a:latin typeface="Times New Roman" panose="02020603050405020304" pitchFamily="18" charset="0"/>
                <a:cs typeface="Times New Roman" panose="02020603050405020304" pitchFamily="18" charset="0"/>
              </a:rPr>
              <a:t>: SHAP (Shapley Additive Explanations) values were used to assess feature importance and impact. They provide insights into whether mental health-related factors had positive or negative associations with mental health outcomes.</a:t>
            </a:r>
          </a:p>
          <a:p>
            <a:pPr marL="285750" indent="-285750"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Random Forest Performance</a:t>
            </a: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The</a:t>
            </a:r>
            <a:r>
              <a:rPr lang="en-US" b="0" i="0" dirty="0">
                <a:solidFill>
                  <a:srgbClr val="374151"/>
                </a:solidFill>
                <a:effectLst/>
                <a:latin typeface="Times New Roman" panose="02020603050405020304" pitchFamily="18" charset="0"/>
                <a:cs typeface="Times New Roman" panose="02020603050405020304" pitchFamily="18" charset="0"/>
              </a:rPr>
              <a:t> Random Forest model emerged as a robust performer, with detailed performance metrics to be discussed in the results section.</a:t>
            </a:r>
          </a:p>
        </p:txBody>
      </p:sp>
    </p:spTree>
    <p:extLst>
      <p:ext uri="{BB962C8B-B14F-4D97-AF65-F5344CB8AC3E}">
        <p14:creationId xmlns:p14="http://schemas.microsoft.com/office/powerpoint/2010/main" val="164444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65313"/>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pic>
        <p:nvPicPr>
          <p:cNvPr id="3" name="Picture 2">
            <a:extLst>
              <a:ext uri="{FF2B5EF4-FFF2-40B4-BE49-F238E27FC236}">
                <a16:creationId xmlns:a16="http://schemas.microsoft.com/office/drawing/2014/main" id="{3A8EAEDB-E36B-E6DD-1C92-0D17615B3C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872359"/>
            <a:ext cx="4572000" cy="3512197"/>
          </a:xfrm>
          <a:prstGeom prst="rect">
            <a:avLst/>
          </a:prstGeom>
          <a:noFill/>
          <a:ln>
            <a:noFill/>
          </a:ln>
        </p:spPr>
      </p:pic>
      <p:sp>
        <p:nvSpPr>
          <p:cNvPr id="5" name="Rectangle 4">
            <a:extLst>
              <a:ext uri="{FF2B5EF4-FFF2-40B4-BE49-F238E27FC236}">
                <a16:creationId xmlns:a16="http://schemas.microsoft.com/office/drawing/2014/main" id="{6CA74DAA-74AE-02E9-5731-F00E3BEE6DF0}"/>
              </a:ext>
            </a:extLst>
          </p:cNvPr>
          <p:cNvSpPr/>
          <p:nvPr/>
        </p:nvSpPr>
        <p:spPr>
          <a:xfrm>
            <a:off x="487966" y="4423432"/>
            <a:ext cx="3357245" cy="2197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sz="800"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a:t>
            </a: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 model performance comparison line graph</a:t>
            </a:r>
            <a:endParaRPr lang="en-IN" sz="1100" kern="100" dirty="0">
              <a:effectLst/>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E9D8873-3C00-5CCF-5F1A-7B8633196A96}"/>
              </a:ext>
            </a:extLst>
          </p:cNvPr>
          <p:cNvGraphicFramePr>
            <a:graphicFrameLocks noGrp="1"/>
          </p:cNvGraphicFramePr>
          <p:nvPr>
            <p:extLst>
              <p:ext uri="{D42A27DB-BD31-4B8C-83A1-F6EECF244321}">
                <p14:modId xmlns:p14="http://schemas.microsoft.com/office/powerpoint/2010/main" val="4112461605"/>
              </p:ext>
            </p:extLst>
          </p:nvPr>
        </p:nvGraphicFramePr>
        <p:xfrm>
          <a:off x="4656081" y="1179849"/>
          <a:ext cx="4328691" cy="2404884"/>
        </p:xfrm>
        <a:graphic>
          <a:graphicData uri="http://schemas.openxmlformats.org/drawingml/2006/table">
            <a:tbl>
              <a:tblPr firstRow="1" firstCol="1" bandRow="1"/>
              <a:tblGrid>
                <a:gridCol w="834628">
                  <a:extLst>
                    <a:ext uri="{9D8B030D-6E8A-4147-A177-3AD203B41FA5}">
                      <a16:colId xmlns:a16="http://schemas.microsoft.com/office/drawing/2014/main" val="559049142"/>
                    </a:ext>
                  </a:extLst>
                </a:gridCol>
                <a:gridCol w="725214">
                  <a:extLst>
                    <a:ext uri="{9D8B030D-6E8A-4147-A177-3AD203B41FA5}">
                      <a16:colId xmlns:a16="http://schemas.microsoft.com/office/drawing/2014/main" val="948736716"/>
                    </a:ext>
                  </a:extLst>
                </a:gridCol>
                <a:gridCol w="746234">
                  <a:extLst>
                    <a:ext uri="{9D8B030D-6E8A-4147-A177-3AD203B41FA5}">
                      <a16:colId xmlns:a16="http://schemas.microsoft.com/office/drawing/2014/main" val="3959247883"/>
                    </a:ext>
                  </a:extLst>
                </a:gridCol>
                <a:gridCol w="557048">
                  <a:extLst>
                    <a:ext uri="{9D8B030D-6E8A-4147-A177-3AD203B41FA5}">
                      <a16:colId xmlns:a16="http://schemas.microsoft.com/office/drawing/2014/main" val="431729257"/>
                    </a:ext>
                  </a:extLst>
                </a:gridCol>
                <a:gridCol w="659565">
                  <a:extLst>
                    <a:ext uri="{9D8B030D-6E8A-4147-A177-3AD203B41FA5}">
                      <a16:colId xmlns:a16="http://schemas.microsoft.com/office/drawing/2014/main" val="4025498449"/>
                    </a:ext>
                  </a:extLst>
                </a:gridCol>
                <a:gridCol w="806002">
                  <a:extLst>
                    <a:ext uri="{9D8B030D-6E8A-4147-A177-3AD203B41FA5}">
                      <a16:colId xmlns:a16="http://schemas.microsoft.com/office/drawing/2014/main" val="4282377765"/>
                    </a:ext>
                  </a:extLst>
                </a:gridCol>
              </a:tblGrid>
              <a:tr h="655139">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F1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Roc AUC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867845135"/>
                  </a:ext>
                </a:extLst>
              </a:tr>
              <a:tr h="340145">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3765197"/>
                  </a:ext>
                </a:extLst>
              </a:tr>
              <a:tr h="324575">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9990668"/>
                  </a:ext>
                </a:extLst>
              </a:tr>
              <a:tr h="324575">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73323654"/>
                  </a:ext>
                </a:extLst>
              </a:tr>
              <a:tr h="323378">
                <a:tc>
                  <a:txBody>
                    <a:bodyPr/>
                    <a:lstStyle/>
                    <a:p>
                      <a:pPr>
                        <a:lnSpc>
                          <a:spcPct val="107000"/>
                        </a:lnSpc>
                        <a:spcAft>
                          <a:spcPts val="800"/>
                        </a:spcAft>
                      </a:pPr>
                      <a:r>
                        <a:rPr lang="en-IN" sz="11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8999108"/>
                  </a:ext>
                </a:extLst>
              </a:tr>
              <a:tr h="323378">
                <a:tc>
                  <a:txBody>
                    <a:bodyPr/>
                    <a:lstStyle/>
                    <a:p>
                      <a:pPr>
                        <a:lnSpc>
                          <a:spcPct val="107000"/>
                        </a:lnSpc>
                        <a:spcAft>
                          <a:spcPts val="800"/>
                        </a:spcAft>
                      </a:pPr>
                      <a:r>
                        <a:rPr lang="en-IN" sz="11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Nearest Neighbour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00098568"/>
                  </a:ext>
                </a:extLst>
              </a:tr>
            </a:tbl>
          </a:graphicData>
        </a:graphic>
      </p:graphicFrame>
      <p:sp>
        <p:nvSpPr>
          <p:cNvPr id="8" name="Rectangle 7">
            <a:extLst>
              <a:ext uri="{FF2B5EF4-FFF2-40B4-BE49-F238E27FC236}">
                <a16:creationId xmlns:a16="http://schemas.microsoft.com/office/drawing/2014/main" id="{5F7D12D1-B113-0471-3D87-058429916D07}"/>
              </a:ext>
            </a:extLst>
          </p:cNvPr>
          <p:cNvSpPr/>
          <p:nvPr/>
        </p:nvSpPr>
        <p:spPr>
          <a:xfrm>
            <a:off x="5615112" y="4350730"/>
            <a:ext cx="2094865" cy="266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Table2</a:t>
            </a: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Models performance metrics table</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7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67735"/>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grpSp>
        <p:nvGrpSpPr>
          <p:cNvPr id="868" name="Google Shape;868;p39"/>
          <p:cNvGrpSpPr/>
          <p:nvPr/>
        </p:nvGrpSpPr>
        <p:grpSpPr>
          <a:xfrm>
            <a:off x="-432707" y="3758846"/>
            <a:ext cx="1568594" cy="1344579"/>
            <a:chOff x="-559400" y="674405"/>
            <a:chExt cx="4430323" cy="3883387"/>
          </a:xfrm>
        </p:grpSpPr>
        <p:grpSp>
          <p:nvGrpSpPr>
            <p:cNvPr id="869" name="Google Shape;869;p39"/>
            <p:cNvGrpSpPr/>
            <p:nvPr/>
          </p:nvGrpSpPr>
          <p:grpSpPr>
            <a:xfrm rot="10800000">
              <a:off x="862070" y="1606831"/>
              <a:ext cx="3008853" cy="2950961"/>
              <a:chOff x="5342466" y="1853534"/>
              <a:chExt cx="619016" cy="607119"/>
            </a:xfrm>
          </p:grpSpPr>
          <p:sp>
            <p:nvSpPr>
              <p:cNvPr id="870" name="Google Shape;870;p39"/>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9"/>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9"/>
            <p:cNvGrpSpPr/>
            <p:nvPr/>
          </p:nvGrpSpPr>
          <p:grpSpPr>
            <a:xfrm flipH="1">
              <a:off x="-559400" y="674405"/>
              <a:ext cx="3353905" cy="1404848"/>
              <a:chOff x="2250825" y="1980030"/>
              <a:chExt cx="3353905" cy="1404848"/>
            </a:xfrm>
          </p:grpSpPr>
          <p:sp>
            <p:nvSpPr>
              <p:cNvPr id="873" name="Google Shape;873;p39"/>
              <p:cNvSpPr/>
              <p:nvPr/>
            </p:nvSpPr>
            <p:spPr>
              <a:xfrm>
                <a:off x="3184154" y="1980030"/>
                <a:ext cx="2420576" cy="1404848"/>
              </a:xfrm>
              <a:custGeom>
                <a:avLst/>
                <a:gdLst/>
                <a:ahLst/>
                <a:cxnLst/>
                <a:rect l="l" t="t" r="r" b="b"/>
                <a:pathLst>
                  <a:path w="25175" h="14611" extrusionOk="0">
                    <a:moveTo>
                      <a:pt x="8457" y="5961"/>
                    </a:moveTo>
                    <a:cubicBezTo>
                      <a:pt x="8457" y="5961"/>
                      <a:pt x="19747" y="13186"/>
                      <a:pt x="21371" y="13615"/>
                    </a:cubicBezTo>
                    <a:cubicBezTo>
                      <a:pt x="25174" y="14611"/>
                      <a:pt x="23135" y="9509"/>
                      <a:pt x="22997" y="8858"/>
                    </a:cubicBezTo>
                    <a:cubicBezTo>
                      <a:pt x="22934" y="8554"/>
                      <a:pt x="10649" y="3430"/>
                      <a:pt x="10269" y="3258"/>
                    </a:cubicBezTo>
                    <a:cubicBezTo>
                      <a:pt x="7751" y="2083"/>
                      <a:pt x="5145" y="430"/>
                      <a:pt x="4819" y="236"/>
                    </a:cubicBezTo>
                    <a:cubicBezTo>
                      <a:pt x="4433" y="1"/>
                      <a:pt x="132" y="1426"/>
                      <a:pt x="98" y="1474"/>
                    </a:cubicBezTo>
                    <a:cubicBezTo>
                      <a:pt x="1" y="1592"/>
                      <a:pt x="540" y="2393"/>
                      <a:pt x="1516" y="2290"/>
                    </a:cubicBezTo>
                    <a:cubicBezTo>
                      <a:pt x="2553" y="2179"/>
                      <a:pt x="3389" y="2116"/>
                      <a:pt x="3389" y="2116"/>
                    </a:cubicBezTo>
                    <a:cubicBezTo>
                      <a:pt x="3389" y="2116"/>
                      <a:pt x="3845" y="3610"/>
                      <a:pt x="4854" y="4682"/>
                    </a:cubicBezTo>
                    <a:cubicBezTo>
                      <a:pt x="5788" y="5664"/>
                      <a:pt x="6140" y="7614"/>
                      <a:pt x="8457" y="59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2250825" y="2069834"/>
                <a:ext cx="1593013" cy="1212644"/>
              </a:xfrm>
              <a:custGeom>
                <a:avLst/>
                <a:gdLst/>
                <a:ahLst/>
                <a:cxnLst/>
                <a:rect l="l" t="t" r="r" b="b"/>
                <a:pathLst>
                  <a:path w="16568" h="12612" extrusionOk="0">
                    <a:moveTo>
                      <a:pt x="10828" y="1224"/>
                    </a:moveTo>
                    <a:cubicBezTo>
                      <a:pt x="10911" y="1134"/>
                      <a:pt x="10980" y="1066"/>
                      <a:pt x="11042" y="1003"/>
                    </a:cubicBezTo>
                    <a:cubicBezTo>
                      <a:pt x="11194" y="859"/>
                      <a:pt x="11354" y="726"/>
                      <a:pt x="11533" y="610"/>
                    </a:cubicBezTo>
                    <a:cubicBezTo>
                      <a:pt x="11941" y="339"/>
                      <a:pt x="12419" y="167"/>
                      <a:pt x="12908" y="97"/>
                    </a:cubicBezTo>
                    <a:cubicBezTo>
                      <a:pt x="13614" y="1"/>
                      <a:pt x="14347" y="132"/>
                      <a:pt x="14963" y="588"/>
                    </a:cubicBezTo>
                    <a:cubicBezTo>
                      <a:pt x="15107" y="693"/>
                      <a:pt x="15246" y="817"/>
                      <a:pt x="15364" y="955"/>
                    </a:cubicBezTo>
                    <a:cubicBezTo>
                      <a:pt x="15537" y="1079"/>
                      <a:pt x="15696" y="1224"/>
                      <a:pt x="15847" y="1390"/>
                    </a:cubicBezTo>
                    <a:cubicBezTo>
                      <a:pt x="16393" y="1992"/>
                      <a:pt x="16567" y="2933"/>
                      <a:pt x="16401" y="3811"/>
                    </a:cubicBezTo>
                    <a:cubicBezTo>
                      <a:pt x="16242" y="4654"/>
                      <a:pt x="15764" y="5435"/>
                      <a:pt x="15039" y="5808"/>
                    </a:cubicBezTo>
                    <a:lnTo>
                      <a:pt x="15847" y="6680"/>
                    </a:lnTo>
                    <a:lnTo>
                      <a:pt x="9459" y="12612"/>
                    </a:lnTo>
                    <a:cubicBezTo>
                      <a:pt x="9459" y="12612"/>
                      <a:pt x="8561" y="10856"/>
                      <a:pt x="7579" y="8891"/>
                    </a:cubicBezTo>
                    <a:cubicBezTo>
                      <a:pt x="6182" y="8243"/>
                      <a:pt x="3956" y="7260"/>
                      <a:pt x="3450" y="7337"/>
                    </a:cubicBezTo>
                    <a:cubicBezTo>
                      <a:pt x="2843" y="7426"/>
                      <a:pt x="1915" y="8463"/>
                      <a:pt x="1598" y="8830"/>
                    </a:cubicBezTo>
                    <a:lnTo>
                      <a:pt x="2055" y="9099"/>
                    </a:lnTo>
                    <a:lnTo>
                      <a:pt x="1736" y="9590"/>
                    </a:lnTo>
                    <a:lnTo>
                      <a:pt x="1" y="8560"/>
                    </a:lnTo>
                    <a:lnTo>
                      <a:pt x="319" y="8068"/>
                    </a:lnTo>
                    <a:lnTo>
                      <a:pt x="1003" y="8477"/>
                    </a:lnTo>
                    <a:cubicBezTo>
                      <a:pt x="1218" y="8132"/>
                      <a:pt x="2767" y="5656"/>
                      <a:pt x="3347" y="5774"/>
                    </a:cubicBezTo>
                    <a:cubicBezTo>
                      <a:pt x="3769" y="5857"/>
                      <a:pt x="5310" y="6064"/>
                      <a:pt x="6230" y="6182"/>
                    </a:cubicBezTo>
                    <a:cubicBezTo>
                      <a:pt x="5533" y="4758"/>
                      <a:pt x="5013" y="3658"/>
                      <a:pt x="5068" y="3645"/>
                    </a:cubicBezTo>
                    <a:cubicBezTo>
                      <a:pt x="5234" y="3623"/>
                      <a:pt x="9860" y="167"/>
                      <a:pt x="9860" y="167"/>
                    </a:cubicBezTo>
                    <a:close/>
                    <a:moveTo>
                      <a:pt x="11485" y="1937"/>
                    </a:moveTo>
                    <a:cubicBezTo>
                      <a:pt x="11485" y="1937"/>
                      <a:pt x="14188" y="5007"/>
                      <a:pt x="14203" y="4992"/>
                    </a:cubicBezTo>
                    <a:cubicBezTo>
                      <a:pt x="14292" y="4896"/>
                      <a:pt x="14520" y="4675"/>
                      <a:pt x="14603" y="4571"/>
                    </a:cubicBezTo>
                    <a:cubicBezTo>
                      <a:pt x="14886" y="4184"/>
                      <a:pt x="15004" y="3721"/>
                      <a:pt x="14963" y="3265"/>
                    </a:cubicBezTo>
                    <a:cubicBezTo>
                      <a:pt x="14921" y="2815"/>
                      <a:pt x="14720" y="2365"/>
                      <a:pt x="14375" y="2027"/>
                    </a:cubicBezTo>
                    <a:cubicBezTo>
                      <a:pt x="14050" y="1715"/>
                      <a:pt x="13607" y="1542"/>
                      <a:pt x="13151" y="1494"/>
                    </a:cubicBezTo>
                    <a:cubicBezTo>
                      <a:pt x="12681" y="1453"/>
                      <a:pt x="12190" y="1536"/>
                      <a:pt x="11797" y="1743"/>
                    </a:cubicBezTo>
                    <a:cubicBezTo>
                      <a:pt x="11686" y="1798"/>
                      <a:pt x="11581" y="1868"/>
                      <a:pt x="11485" y="1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729461" y="2066469"/>
                <a:ext cx="478058" cy="352390"/>
              </a:xfrm>
              <a:custGeom>
                <a:avLst/>
                <a:gdLst/>
                <a:ahLst/>
                <a:cxnLst/>
                <a:rect l="l" t="t" r="r" b="b"/>
                <a:pathLst>
                  <a:path w="4972" h="3665" extrusionOk="0">
                    <a:moveTo>
                      <a:pt x="4902" y="64"/>
                    </a:moveTo>
                    <a:cubicBezTo>
                      <a:pt x="4972" y="1"/>
                      <a:pt x="4585" y="997"/>
                      <a:pt x="3022" y="2186"/>
                    </a:cubicBezTo>
                    <a:cubicBezTo>
                      <a:pt x="1494" y="3348"/>
                      <a:pt x="264" y="3665"/>
                      <a:pt x="83" y="3658"/>
                    </a:cubicBezTo>
                    <a:cubicBezTo>
                      <a:pt x="0" y="3651"/>
                      <a:pt x="1177" y="2767"/>
                      <a:pt x="2380" y="1889"/>
                    </a:cubicBezTo>
                    <a:cubicBezTo>
                      <a:pt x="3527" y="1045"/>
                      <a:pt x="4703" y="222"/>
                      <a:pt x="4902" y="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261498" y="2788459"/>
                <a:ext cx="236721" cy="148936"/>
              </a:xfrm>
              <a:custGeom>
                <a:avLst/>
                <a:gdLst/>
                <a:ahLst/>
                <a:cxnLst/>
                <a:rect l="l" t="t" r="r" b="b"/>
                <a:pathLst>
                  <a:path w="2462" h="1549" extrusionOk="0">
                    <a:moveTo>
                      <a:pt x="333" y="581"/>
                    </a:moveTo>
                    <a:cubicBezTo>
                      <a:pt x="1" y="409"/>
                      <a:pt x="492" y="0"/>
                      <a:pt x="872" y="236"/>
                    </a:cubicBezTo>
                    <a:cubicBezTo>
                      <a:pt x="1051" y="346"/>
                      <a:pt x="2110" y="1003"/>
                      <a:pt x="2289" y="1120"/>
                    </a:cubicBezTo>
                    <a:cubicBezTo>
                      <a:pt x="2461" y="1238"/>
                      <a:pt x="1867" y="1549"/>
                      <a:pt x="1867" y="1549"/>
                    </a:cubicBezTo>
                    <a:lnTo>
                      <a:pt x="346" y="5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751479" y="2573660"/>
                <a:ext cx="249317" cy="400465"/>
              </a:xfrm>
              <a:custGeom>
                <a:avLst/>
                <a:gdLst/>
                <a:ahLst/>
                <a:cxnLst/>
                <a:rect l="l" t="t" r="r" b="b"/>
                <a:pathLst>
                  <a:path w="2593" h="4165" extrusionOk="0">
                    <a:moveTo>
                      <a:pt x="2524" y="4018"/>
                    </a:moveTo>
                    <a:cubicBezTo>
                      <a:pt x="2592" y="4164"/>
                      <a:pt x="726" y="403"/>
                      <a:pt x="837" y="610"/>
                    </a:cubicBezTo>
                    <a:cubicBezTo>
                      <a:pt x="948" y="831"/>
                      <a:pt x="0" y="1"/>
                      <a:pt x="380" y="769"/>
                    </a:cubicBezTo>
                    <a:cubicBezTo>
                      <a:pt x="754" y="1516"/>
                      <a:pt x="2455" y="3874"/>
                      <a:pt x="2524" y="4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691674" y="2210694"/>
                <a:ext cx="474693" cy="267393"/>
              </a:xfrm>
              <a:custGeom>
                <a:avLst/>
                <a:gdLst/>
                <a:ahLst/>
                <a:cxnLst/>
                <a:rect l="l" t="t" r="r" b="b"/>
                <a:pathLst>
                  <a:path w="4937" h="2781" extrusionOk="0">
                    <a:moveTo>
                      <a:pt x="14" y="2629"/>
                    </a:moveTo>
                    <a:lnTo>
                      <a:pt x="20" y="2621"/>
                    </a:lnTo>
                    <a:lnTo>
                      <a:pt x="35" y="2621"/>
                    </a:lnTo>
                    <a:cubicBezTo>
                      <a:pt x="103" y="2614"/>
                      <a:pt x="173" y="2608"/>
                      <a:pt x="242" y="2601"/>
                    </a:cubicBezTo>
                    <a:cubicBezTo>
                      <a:pt x="920" y="2512"/>
                      <a:pt x="1555" y="2283"/>
                      <a:pt x="2164" y="1966"/>
                    </a:cubicBezTo>
                    <a:cubicBezTo>
                      <a:pt x="2365" y="1861"/>
                      <a:pt x="2557" y="1750"/>
                      <a:pt x="2751" y="1634"/>
                    </a:cubicBezTo>
                    <a:cubicBezTo>
                      <a:pt x="3297" y="1309"/>
                      <a:pt x="3830" y="935"/>
                      <a:pt x="4308" y="540"/>
                    </a:cubicBezTo>
                    <a:cubicBezTo>
                      <a:pt x="4522" y="368"/>
                      <a:pt x="4723" y="182"/>
                      <a:pt x="4922" y="8"/>
                    </a:cubicBezTo>
                    <a:cubicBezTo>
                      <a:pt x="4922" y="1"/>
                      <a:pt x="4930" y="1"/>
                      <a:pt x="4937" y="8"/>
                    </a:cubicBezTo>
                    <a:lnTo>
                      <a:pt x="4937" y="16"/>
                    </a:lnTo>
                    <a:cubicBezTo>
                      <a:pt x="4743" y="202"/>
                      <a:pt x="4542" y="389"/>
                      <a:pt x="4341" y="575"/>
                    </a:cubicBezTo>
                    <a:cubicBezTo>
                      <a:pt x="3878" y="1003"/>
                      <a:pt x="3387" y="1426"/>
                      <a:pt x="2856" y="1785"/>
                    </a:cubicBezTo>
                    <a:cubicBezTo>
                      <a:pt x="2662" y="1909"/>
                      <a:pt x="2461" y="2027"/>
                      <a:pt x="2254" y="2132"/>
                    </a:cubicBezTo>
                    <a:cubicBezTo>
                      <a:pt x="1631" y="2455"/>
                      <a:pt x="961" y="2684"/>
                      <a:pt x="262" y="2760"/>
                    </a:cubicBezTo>
                    <a:cubicBezTo>
                      <a:pt x="193" y="2767"/>
                      <a:pt x="118" y="2774"/>
                      <a:pt x="48" y="2774"/>
                    </a:cubicBezTo>
                    <a:cubicBezTo>
                      <a:pt x="42" y="2774"/>
                      <a:pt x="35" y="2780"/>
                      <a:pt x="35" y="2774"/>
                    </a:cubicBezTo>
                    <a:lnTo>
                      <a:pt x="27" y="2767"/>
                    </a:lnTo>
                    <a:cubicBezTo>
                      <a:pt x="27" y="2760"/>
                      <a:pt x="27" y="2746"/>
                      <a:pt x="20" y="2719"/>
                    </a:cubicBezTo>
                    <a:cubicBezTo>
                      <a:pt x="14" y="2719"/>
                      <a:pt x="0" y="2712"/>
                      <a:pt x="0" y="2704"/>
                    </a:cubicBezTo>
                    <a:cubicBezTo>
                      <a:pt x="0" y="2691"/>
                      <a:pt x="7" y="2684"/>
                      <a:pt x="20" y="2684"/>
                    </a:cubicBezTo>
                    <a:cubicBezTo>
                      <a:pt x="20" y="2656"/>
                      <a:pt x="20" y="2643"/>
                      <a:pt x="14" y="26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263959" y="2126370"/>
                <a:ext cx="163647" cy="170282"/>
              </a:xfrm>
              <a:custGeom>
                <a:avLst/>
                <a:gdLst/>
                <a:ahLst/>
                <a:cxnLst/>
                <a:rect l="l" t="t" r="r" b="b"/>
                <a:pathLst>
                  <a:path w="1702" h="1771" extrusionOk="0">
                    <a:moveTo>
                      <a:pt x="70" y="339"/>
                    </a:moveTo>
                    <a:cubicBezTo>
                      <a:pt x="35" y="297"/>
                      <a:pt x="0" y="0"/>
                      <a:pt x="347" y="221"/>
                    </a:cubicBezTo>
                    <a:cubicBezTo>
                      <a:pt x="644" y="415"/>
                      <a:pt x="1321" y="1114"/>
                      <a:pt x="1439" y="1245"/>
                    </a:cubicBezTo>
                    <a:cubicBezTo>
                      <a:pt x="1701" y="1515"/>
                      <a:pt x="1391" y="1771"/>
                      <a:pt x="1162" y="1535"/>
                    </a:cubicBezTo>
                    <a:cubicBezTo>
                      <a:pt x="886" y="1258"/>
                      <a:pt x="312" y="636"/>
                      <a:pt x="70"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601734" y="2483375"/>
                <a:ext cx="162301" cy="176916"/>
              </a:xfrm>
              <a:custGeom>
                <a:avLst/>
                <a:gdLst/>
                <a:ahLst/>
                <a:cxnLst/>
                <a:rect l="l" t="t" r="r" b="b"/>
                <a:pathLst>
                  <a:path w="1688" h="1840" extrusionOk="0">
                    <a:moveTo>
                      <a:pt x="227" y="761"/>
                    </a:moveTo>
                    <a:cubicBezTo>
                      <a:pt x="118" y="636"/>
                      <a:pt x="0" y="1"/>
                      <a:pt x="249" y="283"/>
                    </a:cubicBezTo>
                    <a:cubicBezTo>
                      <a:pt x="297" y="333"/>
                      <a:pt x="1439" y="1459"/>
                      <a:pt x="1487" y="1507"/>
                    </a:cubicBezTo>
                    <a:cubicBezTo>
                      <a:pt x="1688" y="1708"/>
                      <a:pt x="1321" y="1839"/>
                      <a:pt x="1321" y="1839"/>
                    </a:cubicBezTo>
                    <a:cubicBezTo>
                      <a:pt x="1133" y="1652"/>
                      <a:pt x="402" y="955"/>
                      <a:pt x="227" y="7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224730" y="2164350"/>
                <a:ext cx="675550" cy="486711"/>
              </a:xfrm>
              <a:custGeom>
                <a:avLst/>
                <a:gdLst/>
                <a:ahLst/>
                <a:cxnLst/>
                <a:rect l="l" t="t" r="r" b="b"/>
                <a:pathLst>
                  <a:path w="7026" h="5062" extrusionOk="0">
                    <a:moveTo>
                      <a:pt x="4550" y="1245"/>
                    </a:moveTo>
                    <a:cubicBezTo>
                      <a:pt x="4668" y="1070"/>
                      <a:pt x="4591" y="898"/>
                      <a:pt x="4377" y="850"/>
                    </a:cubicBezTo>
                    <a:cubicBezTo>
                      <a:pt x="3430" y="622"/>
                      <a:pt x="672" y="0"/>
                      <a:pt x="672" y="0"/>
                    </a:cubicBezTo>
                    <a:cubicBezTo>
                      <a:pt x="0" y="821"/>
                      <a:pt x="367" y="1251"/>
                      <a:pt x="1162" y="1472"/>
                    </a:cubicBezTo>
                    <a:cubicBezTo>
                      <a:pt x="816" y="2288"/>
                      <a:pt x="1211" y="2592"/>
                      <a:pt x="1950" y="2627"/>
                    </a:cubicBezTo>
                    <a:cubicBezTo>
                      <a:pt x="1722" y="3415"/>
                      <a:pt x="2061" y="3699"/>
                      <a:pt x="2690" y="3692"/>
                    </a:cubicBezTo>
                    <a:cubicBezTo>
                      <a:pt x="2414" y="5061"/>
                      <a:pt x="3899" y="4673"/>
                      <a:pt x="5456" y="4024"/>
                    </a:cubicBezTo>
                    <a:cubicBezTo>
                      <a:pt x="7026" y="3360"/>
                      <a:pt x="6866" y="2668"/>
                      <a:pt x="6369" y="2779"/>
                    </a:cubicBezTo>
                    <a:cubicBezTo>
                      <a:pt x="6072" y="2848"/>
                      <a:pt x="5600" y="2965"/>
                      <a:pt x="5089" y="3083"/>
                    </a:cubicBezTo>
                    <a:cubicBezTo>
                      <a:pt x="6541" y="2489"/>
                      <a:pt x="6430" y="1797"/>
                      <a:pt x="5919" y="1887"/>
                    </a:cubicBezTo>
                    <a:cubicBezTo>
                      <a:pt x="5657" y="1928"/>
                      <a:pt x="5268" y="1998"/>
                      <a:pt x="4834" y="2074"/>
                    </a:cubicBezTo>
                    <a:cubicBezTo>
                      <a:pt x="5642" y="1686"/>
                      <a:pt x="5559" y="1210"/>
                      <a:pt x="5144" y="1223"/>
                    </a:cubicBezTo>
                    <a:cubicBezTo>
                      <a:pt x="4993" y="1230"/>
                      <a:pt x="4786" y="1236"/>
                      <a:pt x="4550" y="12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242037" y="2276653"/>
                <a:ext cx="446905" cy="53844"/>
              </a:xfrm>
              <a:custGeom>
                <a:avLst/>
                <a:gdLst/>
                <a:ahLst/>
                <a:cxnLst/>
                <a:rect l="l" t="t" r="r" b="b"/>
                <a:pathLst>
                  <a:path w="4648" h="560" extrusionOk="0">
                    <a:moveTo>
                      <a:pt x="62" y="256"/>
                    </a:moveTo>
                    <a:cubicBezTo>
                      <a:pt x="104" y="228"/>
                      <a:pt x="104" y="208"/>
                      <a:pt x="152" y="186"/>
                    </a:cubicBezTo>
                    <a:cubicBezTo>
                      <a:pt x="409" y="90"/>
                      <a:pt x="691" y="110"/>
                      <a:pt x="962" y="90"/>
                    </a:cubicBezTo>
                    <a:cubicBezTo>
                      <a:pt x="2178" y="14"/>
                      <a:pt x="3403" y="0"/>
                      <a:pt x="4619" y="7"/>
                    </a:cubicBezTo>
                    <a:cubicBezTo>
                      <a:pt x="4632" y="7"/>
                      <a:pt x="4647" y="14"/>
                      <a:pt x="4647" y="27"/>
                    </a:cubicBezTo>
                    <a:cubicBezTo>
                      <a:pt x="4647" y="42"/>
                      <a:pt x="4640" y="55"/>
                      <a:pt x="4625" y="55"/>
                    </a:cubicBezTo>
                    <a:cubicBezTo>
                      <a:pt x="3409" y="179"/>
                      <a:pt x="2219" y="525"/>
                      <a:pt x="997" y="533"/>
                    </a:cubicBezTo>
                    <a:cubicBezTo>
                      <a:pt x="713" y="533"/>
                      <a:pt x="416" y="559"/>
                      <a:pt x="152" y="450"/>
                    </a:cubicBezTo>
                    <a:cubicBezTo>
                      <a:pt x="104" y="428"/>
                      <a:pt x="104" y="408"/>
                      <a:pt x="62" y="374"/>
                    </a:cubicBezTo>
                    <a:cubicBezTo>
                      <a:pt x="27" y="374"/>
                      <a:pt x="1" y="345"/>
                      <a:pt x="1" y="311"/>
                    </a:cubicBezTo>
                    <a:cubicBezTo>
                      <a:pt x="1" y="284"/>
                      <a:pt x="27" y="256"/>
                      <a:pt x="62"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314534" y="2373668"/>
                <a:ext cx="400176" cy="71824"/>
              </a:xfrm>
              <a:custGeom>
                <a:avLst/>
                <a:gdLst/>
                <a:ahLst/>
                <a:cxnLst/>
                <a:rect l="l" t="t" r="r" b="b"/>
                <a:pathLst>
                  <a:path w="4162" h="747" extrusionOk="0">
                    <a:moveTo>
                      <a:pt x="48" y="616"/>
                    </a:moveTo>
                    <a:cubicBezTo>
                      <a:pt x="173" y="574"/>
                      <a:pt x="284" y="526"/>
                      <a:pt x="408" y="491"/>
                    </a:cubicBezTo>
                    <a:cubicBezTo>
                      <a:pt x="684" y="415"/>
                      <a:pt x="968" y="367"/>
                      <a:pt x="1258" y="325"/>
                    </a:cubicBezTo>
                    <a:cubicBezTo>
                      <a:pt x="2212" y="194"/>
                      <a:pt x="3173" y="153"/>
                      <a:pt x="4127" y="7"/>
                    </a:cubicBezTo>
                    <a:cubicBezTo>
                      <a:pt x="4142" y="0"/>
                      <a:pt x="4155" y="13"/>
                      <a:pt x="4162" y="28"/>
                    </a:cubicBezTo>
                    <a:cubicBezTo>
                      <a:pt x="4162" y="42"/>
                      <a:pt x="4155" y="55"/>
                      <a:pt x="4142" y="55"/>
                    </a:cubicBezTo>
                    <a:cubicBezTo>
                      <a:pt x="3339" y="271"/>
                      <a:pt x="2544" y="470"/>
                      <a:pt x="1729" y="594"/>
                    </a:cubicBezTo>
                    <a:cubicBezTo>
                      <a:pt x="1293" y="664"/>
                      <a:pt x="858" y="734"/>
                      <a:pt x="415" y="747"/>
                    </a:cubicBezTo>
                    <a:cubicBezTo>
                      <a:pt x="297" y="747"/>
                      <a:pt x="186" y="734"/>
                      <a:pt x="77" y="727"/>
                    </a:cubicBezTo>
                    <a:cubicBezTo>
                      <a:pt x="42" y="734"/>
                      <a:pt x="14" y="712"/>
                      <a:pt x="7" y="677"/>
                    </a:cubicBezTo>
                    <a:cubicBezTo>
                      <a:pt x="0" y="651"/>
                      <a:pt x="20" y="622"/>
                      <a:pt x="48"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412126" y="2450011"/>
                <a:ext cx="386331" cy="101919"/>
              </a:xfrm>
              <a:custGeom>
                <a:avLst/>
                <a:gdLst/>
                <a:ahLst/>
                <a:cxnLst/>
                <a:rect l="l" t="t" r="r" b="b"/>
                <a:pathLst>
                  <a:path w="4018" h="1060" extrusionOk="0">
                    <a:moveTo>
                      <a:pt x="42" y="942"/>
                    </a:moveTo>
                    <a:cubicBezTo>
                      <a:pt x="153" y="852"/>
                      <a:pt x="265" y="769"/>
                      <a:pt x="409" y="713"/>
                    </a:cubicBezTo>
                    <a:cubicBezTo>
                      <a:pt x="603" y="638"/>
                      <a:pt x="817" y="623"/>
                      <a:pt x="1011" y="575"/>
                    </a:cubicBezTo>
                    <a:cubicBezTo>
                      <a:pt x="1328" y="492"/>
                      <a:pt x="1653" y="416"/>
                      <a:pt x="1979" y="354"/>
                    </a:cubicBezTo>
                    <a:cubicBezTo>
                      <a:pt x="2311" y="291"/>
                      <a:pt x="2636" y="250"/>
                      <a:pt x="2968" y="195"/>
                    </a:cubicBezTo>
                    <a:cubicBezTo>
                      <a:pt x="3168" y="167"/>
                      <a:pt x="3361" y="99"/>
                      <a:pt x="3562" y="57"/>
                    </a:cubicBezTo>
                    <a:cubicBezTo>
                      <a:pt x="3701" y="23"/>
                      <a:pt x="3839" y="1"/>
                      <a:pt x="3983" y="1"/>
                    </a:cubicBezTo>
                    <a:cubicBezTo>
                      <a:pt x="3998" y="1"/>
                      <a:pt x="4018" y="16"/>
                      <a:pt x="4018" y="29"/>
                    </a:cubicBezTo>
                    <a:cubicBezTo>
                      <a:pt x="4018" y="49"/>
                      <a:pt x="4005" y="64"/>
                      <a:pt x="3991" y="64"/>
                    </a:cubicBezTo>
                    <a:lnTo>
                      <a:pt x="3022" y="409"/>
                    </a:lnTo>
                    <a:lnTo>
                      <a:pt x="1108" y="894"/>
                    </a:lnTo>
                    <a:lnTo>
                      <a:pt x="99" y="1045"/>
                    </a:lnTo>
                    <a:cubicBezTo>
                      <a:pt x="70" y="1060"/>
                      <a:pt x="36" y="1053"/>
                      <a:pt x="16" y="1018"/>
                    </a:cubicBezTo>
                    <a:cubicBezTo>
                      <a:pt x="1" y="990"/>
                      <a:pt x="16" y="955"/>
                      <a:pt x="42" y="9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1384979" y="2116125"/>
              <a:ext cx="1963095" cy="2352976"/>
              <a:chOff x="6212979" y="1365350"/>
              <a:chExt cx="1963095" cy="2352976"/>
            </a:xfrm>
          </p:grpSpPr>
          <p:grpSp>
            <p:nvGrpSpPr>
              <p:cNvPr id="886" name="Google Shape;886;p39"/>
              <p:cNvGrpSpPr/>
              <p:nvPr/>
            </p:nvGrpSpPr>
            <p:grpSpPr>
              <a:xfrm>
                <a:off x="6417675" y="1365350"/>
                <a:ext cx="1525805" cy="1732430"/>
                <a:chOff x="535700" y="2947875"/>
                <a:chExt cx="1525805" cy="1732430"/>
              </a:xfrm>
            </p:grpSpPr>
            <p:grpSp>
              <p:nvGrpSpPr>
                <p:cNvPr id="887" name="Google Shape;887;p39"/>
                <p:cNvGrpSpPr/>
                <p:nvPr/>
              </p:nvGrpSpPr>
              <p:grpSpPr>
                <a:xfrm>
                  <a:off x="1013759" y="3272749"/>
                  <a:ext cx="281143" cy="397336"/>
                  <a:chOff x="1084909" y="3061524"/>
                  <a:chExt cx="281143" cy="397336"/>
                </a:xfrm>
              </p:grpSpPr>
              <p:sp>
                <p:nvSpPr>
                  <p:cNvPr id="888" name="Google Shape;888;p39"/>
                  <p:cNvSpPr/>
                  <p:nvPr/>
                </p:nvSpPr>
                <p:spPr>
                  <a:xfrm>
                    <a:off x="1084909" y="3061524"/>
                    <a:ext cx="281143" cy="395561"/>
                  </a:xfrm>
                  <a:custGeom>
                    <a:avLst/>
                    <a:gdLst/>
                    <a:ahLst/>
                    <a:cxnLst/>
                    <a:rect l="l" t="t" r="r" b="b"/>
                    <a:pathLst>
                      <a:path w="2924" h="4114" extrusionOk="0">
                        <a:moveTo>
                          <a:pt x="0" y="4114"/>
                        </a:moveTo>
                        <a:cubicBezTo>
                          <a:pt x="0" y="4114"/>
                          <a:pt x="559" y="1749"/>
                          <a:pt x="1915" y="823"/>
                        </a:cubicBezTo>
                        <a:cubicBezTo>
                          <a:pt x="2151" y="664"/>
                          <a:pt x="2393" y="485"/>
                          <a:pt x="2579" y="277"/>
                        </a:cubicBezTo>
                        <a:cubicBezTo>
                          <a:pt x="2655" y="194"/>
                          <a:pt x="2725" y="111"/>
                          <a:pt x="2786" y="22"/>
                        </a:cubicBezTo>
                        <a:cubicBezTo>
                          <a:pt x="2793" y="22"/>
                          <a:pt x="2793" y="0"/>
                          <a:pt x="2799" y="7"/>
                        </a:cubicBezTo>
                        <a:cubicBezTo>
                          <a:pt x="2924" y="153"/>
                          <a:pt x="2828" y="664"/>
                          <a:pt x="2828" y="851"/>
                        </a:cubicBezTo>
                        <a:cubicBezTo>
                          <a:pt x="2808" y="2731"/>
                          <a:pt x="1839" y="3858"/>
                          <a:pt x="0" y="41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084909" y="3063299"/>
                    <a:ext cx="275277" cy="395561"/>
                  </a:xfrm>
                  <a:custGeom>
                    <a:avLst/>
                    <a:gdLst/>
                    <a:ahLst/>
                    <a:cxnLst/>
                    <a:rect l="l" t="t" r="r" b="b"/>
                    <a:pathLst>
                      <a:path w="2863" h="4114" extrusionOk="0">
                        <a:moveTo>
                          <a:pt x="2799" y="0"/>
                        </a:moveTo>
                        <a:cubicBezTo>
                          <a:pt x="2793" y="0"/>
                          <a:pt x="2793" y="22"/>
                          <a:pt x="2786" y="28"/>
                        </a:cubicBezTo>
                        <a:cubicBezTo>
                          <a:pt x="2779" y="35"/>
                          <a:pt x="2773" y="42"/>
                          <a:pt x="2766" y="48"/>
                        </a:cubicBezTo>
                        <a:cubicBezTo>
                          <a:pt x="2758" y="173"/>
                          <a:pt x="2745" y="305"/>
                          <a:pt x="2725" y="430"/>
                        </a:cubicBezTo>
                        <a:cubicBezTo>
                          <a:pt x="2697" y="380"/>
                          <a:pt x="2668" y="332"/>
                          <a:pt x="2642" y="284"/>
                        </a:cubicBezTo>
                        <a:lnTo>
                          <a:pt x="2627" y="249"/>
                        </a:lnTo>
                        <a:cubicBezTo>
                          <a:pt x="2627" y="249"/>
                          <a:pt x="2620" y="242"/>
                          <a:pt x="2620" y="236"/>
                        </a:cubicBezTo>
                        <a:cubicBezTo>
                          <a:pt x="2607" y="249"/>
                          <a:pt x="2592" y="264"/>
                          <a:pt x="2579" y="277"/>
                        </a:cubicBezTo>
                        <a:cubicBezTo>
                          <a:pt x="2572" y="284"/>
                          <a:pt x="2565" y="291"/>
                          <a:pt x="2551" y="305"/>
                        </a:cubicBezTo>
                        <a:cubicBezTo>
                          <a:pt x="2559" y="312"/>
                          <a:pt x="2559" y="312"/>
                          <a:pt x="2565" y="319"/>
                        </a:cubicBezTo>
                        <a:lnTo>
                          <a:pt x="2572" y="332"/>
                        </a:lnTo>
                        <a:cubicBezTo>
                          <a:pt x="2592" y="373"/>
                          <a:pt x="2620" y="422"/>
                          <a:pt x="2648" y="463"/>
                        </a:cubicBezTo>
                        <a:cubicBezTo>
                          <a:pt x="2648" y="463"/>
                          <a:pt x="2668" y="498"/>
                          <a:pt x="2683" y="519"/>
                        </a:cubicBezTo>
                        <a:cubicBezTo>
                          <a:pt x="2690" y="533"/>
                          <a:pt x="2697" y="539"/>
                          <a:pt x="2703" y="554"/>
                        </a:cubicBezTo>
                        <a:cubicBezTo>
                          <a:pt x="2683" y="651"/>
                          <a:pt x="2662" y="747"/>
                          <a:pt x="2633" y="845"/>
                        </a:cubicBezTo>
                        <a:cubicBezTo>
                          <a:pt x="2607" y="782"/>
                          <a:pt x="2579" y="720"/>
                          <a:pt x="2544" y="657"/>
                        </a:cubicBezTo>
                        <a:cubicBezTo>
                          <a:pt x="2502" y="581"/>
                          <a:pt x="2461" y="505"/>
                          <a:pt x="2419" y="437"/>
                        </a:cubicBezTo>
                        <a:cubicBezTo>
                          <a:pt x="2406" y="450"/>
                          <a:pt x="2385" y="463"/>
                          <a:pt x="2371" y="478"/>
                        </a:cubicBezTo>
                        <a:cubicBezTo>
                          <a:pt x="2406" y="539"/>
                          <a:pt x="2441" y="596"/>
                          <a:pt x="2468" y="657"/>
                        </a:cubicBezTo>
                        <a:cubicBezTo>
                          <a:pt x="2482" y="670"/>
                          <a:pt x="2489" y="692"/>
                          <a:pt x="2489" y="692"/>
                        </a:cubicBezTo>
                        <a:cubicBezTo>
                          <a:pt x="2524" y="753"/>
                          <a:pt x="2551" y="810"/>
                          <a:pt x="2585" y="865"/>
                        </a:cubicBezTo>
                        <a:cubicBezTo>
                          <a:pt x="2585" y="871"/>
                          <a:pt x="2592" y="886"/>
                          <a:pt x="2592" y="893"/>
                        </a:cubicBezTo>
                        <a:cubicBezTo>
                          <a:pt x="2592" y="893"/>
                          <a:pt x="2607" y="906"/>
                          <a:pt x="2614" y="919"/>
                        </a:cubicBezTo>
                        <a:cubicBezTo>
                          <a:pt x="2592" y="982"/>
                          <a:pt x="2579" y="1044"/>
                          <a:pt x="2559" y="1107"/>
                        </a:cubicBezTo>
                        <a:cubicBezTo>
                          <a:pt x="2544" y="1052"/>
                          <a:pt x="2531" y="996"/>
                          <a:pt x="2509" y="948"/>
                        </a:cubicBezTo>
                        <a:cubicBezTo>
                          <a:pt x="2454" y="803"/>
                          <a:pt x="2378" y="670"/>
                          <a:pt x="2295" y="539"/>
                        </a:cubicBezTo>
                        <a:cubicBezTo>
                          <a:pt x="2282" y="554"/>
                          <a:pt x="2268" y="561"/>
                          <a:pt x="2253" y="574"/>
                        </a:cubicBezTo>
                        <a:cubicBezTo>
                          <a:pt x="2336" y="705"/>
                          <a:pt x="2406" y="845"/>
                          <a:pt x="2468" y="982"/>
                        </a:cubicBezTo>
                        <a:lnTo>
                          <a:pt x="2531" y="1168"/>
                        </a:lnTo>
                        <a:lnTo>
                          <a:pt x="2531" y="1183"/>
                        </a:lnTo>
                        <a:lnTo>
                          <a:pt x="2531" y="1190"/>
                        </a:lnTo>
                        <a:cubicBezTo>
                          <a:pt x="2509" y="1273"/>
                          <a:pt x="2482" y="1356"/>
                          <a:pt x="2448" y="1439"/>
                        </a:cubicBezTo>
                        <a:cubicBezTo>
                          <a:pt x="2441" y="1417"/>
                          <a:pt x="2441" y="1391"/>
                          <a:pt x="2434" y="1369"/>
                        </a:cubicBezTo>
                        <a:cubicBezTo>
                          <a:pt x="2413" y="1308"/>
                          <a:pt x="2393" y="1238"/>
                          <a:pt x="2365" y="1177"/>
                        </a:cubicBezTo>
                        <a:cubicBezTo>
                          <a:pt x="2310" y="1044"/>
                          <a:pt x="2253" y="928"/>
                          <a:pt x="2185" y="803"/>
                        </a:cubicBezTo>
                        <a:cubicBezTo>
                          <a:pt x="2177" y="788"/>
                          <a:pt x="2171" y="775"/>
                          <a:pt x="2171" y="775"/>
                        </a:cubicBezTo>
                        <a:cubicBezTo>
                          <a:pt x="2151" y="740"/>
                          <a:pt x="2136" y="712"/>
                          <a:pt x="2116" y="679"/>
                        </a:cubicBezTo>
                        <a:cubicBezTo>
                          <a:pt x="2109" y="685"/>
                          <a:pt x="2094" y="699"/>
                          <a:pt x="2081" y="705"/>
                        </a:cubicBezTo>
                        <a:cubicBezTo>
                          <a:pt x="2102" y="753"/>
                          <a:pt x="2129" y="810"/>
                          <a:pt x="2129" y="810"/>
                        </a:cubicBezTo>
                        <a:cubicBezTo>
                          <a:pt x="2157" y="871"/>
                          <a:pt x="2185" y="934"/>
                          <a:pt x="2219" y="996"/>
                        </a:cubicBezTo>
                        <a:cubicBezTo>
                          <a:pt x="2295" y="1168"/>
                          <a:pt x="2365" y="1343"/>
                          <a:pt x="2419" y="1522"/>
                        </a:cubicBezTo>
                        <a:cubicBezTo>
                          <a:pt x="2385" y="1605"/>
                          <a:pt x="2351" y="1694"/>
                          <a:pt x="2317" y="1777"/>
                        </a:cubicBezTo>
                        <a:cubicBezTo>
                          <a:pt x="2275" y="1633"/>
                          <a:pt x="2227" y="1487"/>
                          <a:pt x="2171" y="1349"/>
                        </a:cubicBezTo>
                        <a:lnTo>
                          <a:pt x="2171" y="1343"/>
                        </a:lnTo>
                        <a:cubicBezTo>
                          <a:pt x="2151" y="1279"/>
                          <a:pt x="2129" y="1225"/>
                          <a:pt x="2102" y="1168"/>
                        </a:cubicBezTo>
                        <a:lnTo>
                          <a:pt x="2094" y="1148"/>
                        </a:lnTo>
                        <a:cubicBezTo>
                          <a:pt x="2081" y="1107"/>
                          <a:pt x="2061" y="1065"/>
                          <a:pt x="2046" y="1024"/>
                        </a:cubicBezTo>
                        <a:lnTo>
                          <a:pt x="2046" y="1017"/>
                        </a:lnTo>
                        <a:cubicBezTo>
                          <a:pt x="2026" y="969"/>
                          <a:pt x="2005" y="919"/>
                          <a:pt x="1985" y="871"/>
                        </a:cubicBezTo>
                        <a:lnTo>
                          <a:pt x="1978" y="865"/>
                        </a:lnTo>
                        <a:cubicBezTo>
                          <a:pt x="1970" y="845"/>
                          <a:pt x="1956" y="817"/>
                          <a:pt x="1950" y="795"/>
                        </a:cubicBezTo>
                        <a:cubicBezTo>
                          <a:pt x="1937" y="810"/>
                          <a:pt x="1928" y="817"/>
                          <a:pt x="1915" y="823"/>
                        </a:cubicBezTo>
                        <a:cubicBezTo>
                          <a:pt x="1902" y="830"/>
                          <a:pt x="1887" y="845"/>
                          <a:pt x="1874" y="851"/>
                        </a:cubicBezTo>
                        <a:cubicBezTo>
                          <a:pt x="1880" y="871"/>
                          <a:pt x="1887" y="886"/>
                          <a:pt x="1895" y="906"/>
                        </a:cubicBezTo>
                        <a:lnTo>
                          <a:pt x="1902" y="919"/>
                        </a:lnTo>
                        <a:cubicBezTo>
                          <a:pt x="1937" y="996"/>
                          <a:pt x="1963" y="1079"/>
                          <a:pt x="1998" y="1162"/>
                        </a:cubicBezTo>
                        <a:cubicBezTo>
                          <a:pt x="2011" y="1183"/>
                          <a:pt x="2020" y="1203"/>
                          <a:pt x="2020" y="1203"/>
                        </a:cubicBezTo>
                        <a:cubicBezTo>
                          <a:pt x="2116" y="1417"/>
                          <a:pt x="2205" y="1633"/>
                          <a:pt x="2282" y="1847"/>
                        </a:cubicBezTo>
                        <a:cubicBezTo>
                          <a:pt x="2260" y="1895"/>
                          <a:pt x="2240" y="1937"/>
                          <a:pt x="2212" y="1985"/>
                        </a:cubicBezTo>
                        <a:cubicBezTo>
                          <a:pt x="2212" y="1971"/>
                          <a:pt x="2205" y="1956"/>
                          <a:pt x="2199" y="1950"/>
                        </a:cubicBezTo>
                        <a:lnTo>
                          <a:pt x="2199" y="1943"/>
                        </a:lnTo>
                        <a:cubicBezTo>
                          <a:pt x="2171" y="1867"/>
                          <a:pt x="2136" y="1799"/>
                          <a:pt x="2102" y="1729"/>
                        </a:cubicBezTo>
                        <a:cubicBezTo>
                          <a:pt x="1985" y="1480"/>
                          <a:pt x="1839" y="1238"/>
                          <a:pt x="1679" y="1002"/>
                        </a:cubicBezTo>
                        <a:cubicBezTo>
                          <a:pt x="1666" y="1017"/>
                          <a:pt x="1646" y="1031"/>
                          <a:pt x="1631" y="1044"/>
                        </a:cubicBezTo>
                        <a:cubicBezTo>
                          <a:pt x="1832" y="1349"/>
                          <a:pt x="2011" y="1659"/>
                          <a:pt x="2157" y="1991"/>
                        </a:cubicBezTo>
                        <a:cubicBezTo>
                          <a:pt x="2164" y="1998"/>
                          <a:pt x="2164" y="2006"/>
                          <a:pt x="2171" y="2013"/>
                        </a:cubicBezTo>
                        <a:lnTo>
                          <a:pt x="2192" y="2033"/>
                        </a:lnTo>
                        <a:cubicBezTo>
                          <a:pt x="2151" y="2102"/>
                          <a:pt x="2116" y="2179"/>
                          <a:pt x="2074" y="2247"/>
                        </a:cubicBezTo>
                        <a:cubicBezTo>
                          <a:pt x="2068" y="2227"/>
                          <a:pt x="2061" y="2205"/>
                          <a:pt x="2046" y="2185"/>
                        </a:cubicBezTo>
                        <a:lnTo>
                          <a:pt x="2046" y="2179"/>
                        </a:lnTo>
                        <a:cubicBezTo>
                          <a:pt x="1998" y="2068"/>
                          <a:pt x="1950" y="1956"/>
                          <a:pt x="1902" y="1847"/>
                        </a:cubicBezTo>
                        <a:lnTo>
                          <a:pt x="1895" y="1840"/>
                        </a:lnTo>
                        <a:cubicBezTo>
                          <a:pt x="1839" y="1723"/>
                          <a:pt x="1784" y="1611"/>
                          <a:pt x="1721" y="1500"/>
                        </a:cubicBezTo>
                        <a:lnTo>
                          <a:pt x="1714" y="1494"/>
                        </a:lnTo>
                        <a:cubicBezTo>
                          <a:pt x="1653" y="1384"/>
                          <a:pt x="1583" y="1273"/>
                          <a:pt x="1507" y="1162"/>
                        </a:cubicBezTo>
                        <a:cubicBezTo>
                          <a:pt x="1494" y="1177"/>
                          <a:pt x="1480" y="1197"/>
                          <a:pt x="1459" y="1210"/>
                        </a:cubicBezTo>
                        <a:cubicBezTo>
                          <a:pt x="1487" y="1260"/>
                          <a:pt x="1522" y="1301"/>
                          <a:pt x="1542" y="1349"/>
                        </a:cubicBezTo>
                        <a:cubicBezTo>
                          <a:pt x="1673" y="1563"/>
                          <a:pt x="1791" y="1791"/>
                          <a:pt x="1902" y="2013"/>
                        </a:cubicBezTo>
                        <a:lnTo>
                          <a:pt x="1998" y="2205"/>
                        </a:lnTo>
                        <a:cubicBezTo>
                          <a:pt x="2011" y="2240"/>
                          <a:pt x="2026" y="2268"/>
                          <a:pt x="2039" y="2297"/>
                        </a:cubicBezTo>
                        <a:cubicBezTo>
                          <a:pt x="1998" y="2371"/>
                          <a:pt x="1950" y="2441"/>
                          <a:pt x="1895" y="2517"/>
                        </a:cubicBezTo>
                        <a:cubicBezTo>
                          <a:pt x="1867" y="2413"/>
                          <a:pt x="1832" y="2310"/>
                          <a:pt x="1791" y="2214"/>
                        </a:cubicBezTo>
                        <a:lnTo>
                          <a:pt x="1791" y="2205"/>
                        </a:lnTo>
                        <a:cubicBezTo>
                          <a:pt x="1756" y="2137"/>
                          <a:pt x="1714" y="2061"/>
                          <a:pt x="1673" y="1991"/>
                        </a:cubicBezTo>
                        <a:cubicBezTo>
                          <a:pt x="1548" y="1791"/>
                          <a:pt x="1411" y="1605"/>
                          <a:pt x="1279" y="1417"/>
                        </a:cubicBezTo>
                        <a:cubicBezTo>
                          <a:pt x="1265" y="1432"/>
                          <a:pt x="1251" y="1452"/>
                          <a:pt x="1231" y="1467"/>
                        </a:cubicBezTo>
                        <a:cubicBezTo>
                          <a:pt x="1411" y="1723"/>
                          <a:pt x="1583" y="1971"/>
                          <a:pt x="1721" y="2234"/>
                        </a:cubicBezTo>
                        <a:cubicBezTo>
                          <a:pt x="1762" y="2310"/>
                          <a:pt x="1797" y="2393"/>
                          <a:pt x="1832" y="2476"/>
                        </a:cubicBezTo>
                        <a:cubicBezTo>
                          <a:pt x="1839" y="2504"/>
                          <a:pt x="1854" y="2531"/>
                          <a:pt x="1860" y="2565"/>
                        </a:cubicBezTo>
                        <a:cubicBezTo>
                          <a:pt x="1845" y="2579"/>
                          <a:pt x="1832" y="2600"/>
                          <a:pt x="1819" y="2620"/>
                        </a:cubicBezTo>
                        <a:cubicBezTo>
                          <a:pt x="1777" y="2670"/>
                          <a:pt x="1729" y="2725"/>
                          <a:pt x="1688" y="2773"/>
                        </a:cubicBezTo>
                        <a:cubicBezTo>
                          <a:pt x="1666" y="2697"/>
                          <a:pt x="1638" y="2620"/>
                          <a:pt x="1611" y="2552"/>
                        </a:cubicBezTo>
                        <a:lnTo>
                          <a:pt x="1611" y="2546"/>
                        </a:lnTo>
                        <a:cubicBezTo>
                          <a:pt x="1590" y="2496"/>
                          <a:pt x="1563" y="2448"/>
                          <a:pt x="1542" y="2393"/>
                        </a:cubicBezTo>
                        <a:cubicBezTo>
                          <a:pt x="1494" y="2297"/>
                          <a:pt x="1439" y="2192"/>
                          <a:pt x="1382" y="2096"/>
                        </a:cubicBezTo>
                        <a:lnTo>
                          <a:pt x="1382" y="2089"/>
                        </a:lnTo>
                        <a:cubicBezTo>
                          <a:pt x="1293" y="1930"/>
                          <a:pt x="1210" y="1771"/>
                          <a:pt x="1127" y="1611"/>
                        </a:cubicBezTo>
                        <a:cubicBezTo>
                          <a:pt x="1107" y="1640"/>
                          <a:pt x="1092" y="1659"/>
                          <a:pt x="1072" y="1688"/>
                        </a:cubicBezTo>
                        <a:cubicBezTo>
                          <a:pt x="1114" y="1771"/>
                          <a:pt x="1155" y="1854"/>
                          <a:pt x="1203" y="1937"/>
                        </a:cubicBezTo>
                        <a:cubicBezTo>
                          <a:pt x="1362" y="2234"/>
                          <a:pt x="1542" y="2504"/>
                          <a:pt x="1638" y="2794"/>
                        </a:cubicBezTo>
                        <a:cubicBezTo>
                          <a:pt x="1646" y="2801"/>
                          <a:pt x="1646" y="2801"/>
                          <a:pt x="1646" y="2808"/>
                        </a:cubicBezTo>
                        <a:cubicBezTo>
                          <a:pt x="1638" y="2814"/>
                          <a:pt x="1631" y="2821"/>
                          <a:pt x="1631" y="2828"/>
                        </a:cubicBezTo>
                        <a:lnTo>
                          <a:pt x="1611" y="2828"/>
                        </a:lnTo>
                        <a:lnTo>
                          <a:pt x="1611" y="2843"/>
                        </a:lnTo>
                        <a:cubicBezTo>
                          <a:pt x="1548" y="2904"/>
                          <a:pt x="1480" y="2967"/>
                          <a:pt x="1411" y="3022"/>
                        </a:cubicBezTo>
                        <a:cubicBezTo>
                          <a:pt x="1389" y="2932"/>
                          <a:pt x="1376" y="2836"/>
                          <a:pt x="1356" y="2745"/>
                        </a:cubicBezTo>
                        <a:lnTo>
                          <a:pt x="1356" y="2738"/>
                        </a:lnTo>
                        <a:cubicBezTo>
                          <a:pt x="1321" y="2614"/>
                          <a:pt x="1293" y="2482"/>
                          <a:pt x="1245" y="2365"/>
                        </a:cubicBezTo>
                        <a:cubicBezTo>
                          <a:pt x="1196" y="2240"/>
                          <a:pt x="1140" y="2131"/>
                          <a:pt x="1079" y="2020"/>
                        </a:cubicBezTo>
                        <a:lnTo>
                          <a:pt x="1079" y="2013"/>
                        </a:lnTo>
                        <a:cubicBezTo>
                          <a:pt x="1050" y="1965"/>
                          <a:pt x="1031" y="1915"/>
                          <a:pt x="1002" y="1874"/>
                        </a:cubicBezTo>
                        <a:cubicBezTo>
                          <a:pt x="996" y="1860"/>
                          <a:pt x="982" y="1840"/>
                          <a:pt x="974" y="1825"/>
                        </a:cubicBezTo>
                        <a:cubicBezTo>
                          <a:pt x="961" y="1847"/>
                          <a:pt x="948" y="1874"/>
                          <a:pt x="933" y="1895"/>
                        </a:cubicBezTo>
                        <a:cubicBezTo>
                          <a:pt x="1016" y="2061"/>
                          <a:pt x="1099" y="2220"/>
                          <a:pt x="1168" y="2393"/>
                        </a:cubicBezTo>
                        <a:cubicBezTo>
                          <a:pt x="1251" y="2600"/>
                          <a:pt x="1314" y="2828"/>
                          <a:pt x="1376" y="3057"/>
                        </a:cubicBezTo>
                        <a:cubicBezTo>
                          <a:pt x="1293" y="3118"/>
                          <a:pt x="1216" y="3181"/>
                          <a:pt x="1133" y="3236"/>
                        </a:cubicBezTo>
                        <a:lnTo>
                          <a:pt x="1133" y="3229"/>
                        </a:lnTo>
                        <a:cubicBezTo>
                          <a:pt x="1133" y="3216"/>
                          <a:pt x="1127" y="3201"/>
                          <a:pt x="1127" y="3188"/>
                        </a:cubicBezTo>
                        <a:lnTo>
                          <a:pt x="1127" y="3174"/>
                        </a:lnTo>
                        <a:lnTo>
                          <a:pt x="1120" y="3168"/>
                        </a:lnTo>
                        <a:cubicBezTo>
                          <a:pt x="1107" y="3085"/>
                          <a:pt x="1085" y="3002"/>
                          <a:pt x="1057" y="2919"/>
                        </a:cubicBezTo>
                        <a:cubicBezTo>
                          <a:pt x="1024" y="2794"/>
                          <a:pt x="968" y="2677"/>
                          <a:pt x="913" y="2552"/>
                        </a:cubicBezTo>
                        <a:cubicBezTo>
                          <a:pt x="858" y="2441"/>
                          <a:pt x="795" y="2330"/>
                          <a:pt x="740" y="2220"/>
                        </a:cubicBezTo>
                        <a:cubicBezTo>
                          <a:pt x="725" y="2247"/>
                          <a:pt x="712" y="2268"/>
                          <a:pt x="699" y="2297"/>
                        </a:cubicBezTo>
                        <a:cubicBezTo>
                          <a:pt x="782" y="2476"/>
                          <a:pt x="878" y="2648"/>
                          <a:pt x="941" y="2836"/>
                        </a:cubicBezTo>
                        <a:cubicBezTo>
                          <a:pt x="961" y="2884"/>
                          <a:pt x="982" y="2945"/>
                          <a:pt x="982" y="2945"/>
                        </a:cubicBezTo>
                        <a:cubicBezTo>
                          <a:pt x="1009" y="3028"/>
                          <a:pt x="1031" y="3118"/>
                          <a:pt x="1057" y="3201"/>
                        </a:cubicBezTo>
                        <a:lnTo>
                          <a:pt x="1065" y="3229"/>
                        </a:lnTo>
                        <a:cubicBezTo>
                          <a:pt x="1065" y="3236"/>
                          <a:pt x="1072" y="3251"/>
                          <a:pt x="1072" y="3264"/>
                        </a:cubicBezTo>
                        <a:lnTo>
                          <a:pt x="1085" y="3277"/>
                        </a:lnTo>
                        <a:cubicBezTo>
                          <a:pt x="1009" y="3334"/>
                          <a:pt x="926" y="3395"/>
                          <a:pt x="850" y="3450"/>
                        </a:cubicBezTo>
                        <a:cubicBezTo>
                          <a:pt x="843" y="3408"/>
                          <a:pt x="836" y="3367"/>
                          <a:pt x="830" y="3325"/>
                        </a:cubicBezTo>
                        <a:cubicBezTo>
                          <a:pt x="823" y="3319"/>
                          <a:pt x="823" y="3312"/>
                          <a:pt x="823" y="3299"/>
                        </a:cubicBezTo>
                        <a:lnTo>
                          <a:pt x="823" y="3292"/>
                        </a:lnTo>
                        <a:cubicBezTo>
                          <a:pt x="808" y="3242"/>
                          <a:pt x="802" y="3188"/>
                          <a:pt x="782" y="3133"/>
                        </a:cubicBezTo>
                        <a:cubicBezTo>
                          <a:pt x="753" y="3035"/>
                          <a:pt x="719" y="2939"/>
                          <a:pt x="684" y="2843"/>
                        </a:cubicBezTo>
                        <a:lnTo>
                          <a:pt x="684" y="2828"/>
                        </a:lnTo>
                        <a:cubicBezTo>
                          <a:pt x="651" y="2731"/>
                          <a:pt x="616" y="2629"/>
                          <a:pt x="581" y="2531"/>
                        </a:cubicBezTo>
                        <a:cubicBezTo>
                          <a:pt x="568" y="2559"/>
                          <a:pt x="553" y="2587"/>
                          <a:pt x="539" y="2614"/>
                        </a:cubicBezTo>
                        <a:cubicBezTo>
                          <a:pt x="594" y="2780"/>
                          <a:pt x="657" y="2952"/>
                          <a:pt x="712" y="3118"/>
                        </a:cubicBezTo>
                        <a:cubicBezTo>
                          <a:pt x="753" y="3236"/>
                          <a:pt x="775" y="3360"/>
                          <a:pt x="808" y="3485"/>
                        </a:cubicBezTo>
                        <a:cubicBezTo>
                          <a:pt x="788" y="3500"/>
                          <a:pt x="760" y="3520"/>
                          <a:pt x="740" y="3533"/>
                        </a:cubicBezTo>
                        <a:cubicBezTo>
                          <a:pt x="692" y="3574"/>
                          <a:pt x="651" y="3609"/>
                          <a:pt x="601" y="3651"/>
                        </a:cubicBezTo>
                        <a:lnTo>
                          <a:pt x="601" y="3644"/>
                        </a:lnTo>
                        <a:lnTo>
                          <a:pt x="601" y="3631"/>
                        </a:lnTo>
                        <a:cubicBezTo>
                          <a:pt x="588" y="3526"/>
                          <a:pt x="574" y="3423"/>
                          <a:pt x="546" y="3319"/>
                        </a:cubicBezTo>
                        <a:lnTo>
                          <a:pt x="546" y="3312"/>
                        </a:lnTo>
                        <a:cubicBezTo>
                          <a:pt x="518" y="3209"/>
                          <a:pt x="485" y="3111"/>
                          <a:pt x="443" y="3008"/>
                        </a:cubicBezTo>
                        <a:lnTo>
                          <a:pt x="443" y="3002"/>
                        </a:lnTo>
                        <a:cubicBezTo>
                          <a:pt x="428" y="2974"/>
                          <a:pt x="422" y="2939"/>
                          <a:pt x="408" y="2911"/>
                        </a:cubicBezTo>
                        <a:cubicBezTo>
                          <a:pt x="393" y="2939"/>
                          <a:pt x="380" y="2974"/>
                          <a:pt x="367" y="3002"/>
                        </a:cubicBezTo>
                        <a:cubicBezTo>
                          <a:pt x="402" y="3091"/>
                          <a:pt x="428" y="3181"/>
                          <a:pt x="456" y="3271"/>
                        </a:cubicBezTo>
                        <a:cubicBezTo>
                          <a:pt x="470" y="3299"/>
                          <a:pt x="476" y="3340"/>
                          <a:pt x="476" y="3340"/>
                        </a:cubicBezTo>
                        <a:cubicBezTo>
                          <a:pt x="491" y="3388"/>
                          <a:pt x="498" y="3430"/>
                          <a:pt x="511" y="3478"/>
                        </a:cubicBezTo>
                        <a:cubicBezTo>
                          <a:pt x="518" y="3526"/>
                          <a:pt x="533" y="3596"/>
                          <a:pt x="533" y="3596"/>
                        </a:cubicBezTo>
                        <a:cubicBezTo>
                          <a:pt x="539" y="3624"/>
                          <a:pt x="546" y="3657"/>
                          <a:pt x="546" y="3657"/>
                        </a:cubicBezTo>
                        <a:cubicBezTo>
                          <a:pt x="553" y="3672"/>
                          <a:pt x="553" y="3672"/>
                          <a:pt x="559" y="3685"/>
                        </a:cubicBezTo>
                        <a:cubicBezTo>
                          <a:pt x="491" y="3740"/>
                          <a:pt x="415" y="3797"/>
                          <a:pt x="345" y="3845"/>
                        </a:cubicBezTo>
                        <a:cubicBezTo>
                          <a:pt x="325" y="3768"/>
                          <a:pt x="310" y="3692"/>
                          <a:pt x="297" y="3616"/>
                        </a:cubicBezTo>
                        <a:cubicBezTo>
                          <a:pt x="284" y="3513"/>
                          <a:pt x="269" y="3402"/>
                          <a:pt x="256" y="3299"/>
                        </a:cubicBezTo>
                        <a:cubicBezTo>
                          <a:pt x="236" y="3354"/>
                          <a:pt x="214" y="3402"/>
                          <a:pt x="201" y="3450"/>
                        </a:cubicBezTo>
                        <a:cubicBezTo>
                          <a:pt x="201" y="3478"/>
                          <a:pt x="208" y="3506"/>
                          <a:pt x="208" y="3526"/>
                        </a:cubicBezTo>
                        <a:lnTo>
                          <a:pt x="208" y="3533"/>
                        </a:lnTo>
                        <a:cubicBezTo>
                          <a:pt x="227" y="3651"/>
                          <a:pt x="256" y="3768"/>
                          <a:pt x="297" y="3880"/>
                        </a:cubicBezTo>
                        <a:cubicBezTo>
                          <a:pt x="262" y="3906"/>
                          <a:pt x="221" y="3934"/>
                          <a:pt x="179" y="3956"/>
                        </a:cubicBezTo>
                        <a:cubicBezTo>
                          <a:pt x="138" y="3989"/>
                          <a:pt x="76" y="4017"/>
                          <a:pt x="76" y="4017"/>
                        </a:cubicBezTo>
                        <a:cubicBezTo>
                          <a:pt x="55" y="4039"/>
                          <a:pt x="35" y="4052"/>
                          <a:pt x="7" y="4065"/>
                        </a:cubicBezTo>
                        <a:cubicBezTo>
                          <a:pt x="0" y="4087"/>
                          <a:pt x="0" y="4107"/>
                          <a:pt x="0" y="4114"/>
                        </a:cubicBezTo>
                        <a:cubicBezTo>
                          <a:pt x="35" y="4100"/>
                          <a:pt x="76" y="4087"/>
                          <a:pt x="118" y="4072"/>
                        </a:cubicBezTo>
                        <a:cubicBezTo>
                          <a:pt x="179" y="4046"/>
                          <a:pt x="242" y="4011"/>
                          <a:pt x="297" y="3976"/>
                        </a:cubicBezTo>
                        <a:cubicBezTo>
                          <a:pt x="304" y="3969"/>
                          <a:pt x="310" y="3969"/>
                          <a:pt x="319" y="3963"/>
                        </a:cubicBezTo>
                        <a:cubicBezTo>
                          <a:pt x="345" y="3969"/>
                          <a:pt x="380" y="3976"/>
                          <a:pt x="387" y="3976"/>
                        </a:cubicBezTo>
                        <a:cubicBezTo>
                          <a:pt x="428" y="3989"/>
                          <a:pt x="463" y="3997"/>
                          <a:pt x="505" y="3997"/>
                        </a:cubicBezTo>
                        <a:cubicBezTo>
                          <a:pt x="518" y="4004"/>
                          <a:pt x="533" y="4004"/>
                          <a:pt x="546" y="4004"/>
                        </a:cubicBezTo>
                        <a:cubicBezTo>
                          <a:pt x="601" y="3989"/>
                          <a:pt x="657" y="3976"/>
                          <a:pt x="705" y="3963"/>
                        </a:cubicBezTo>
                        <a:cubicBezTo>
                          <a:pt x="651" y="3956"/>
                          <a:pt x="594" y="3948"/>
                          <a:pt x="539" y="3941"/>
                        </a:cubicBezTo>
                        <a:cubicBezTo>
                          <a:pt x="518" y="3941"/>
                          <a:pt x="498" y="3934"/>
                          <a:pt x="498" y="3934"/>
                        </a:cubicBezTo>
                        <a:cubicBezTo>
                          <a:pt x="463" y="3928"/>
                          <a:pt x="422" y="3921"/>
                          <a:pt x="387" y="3914"/>
                        </a:cubicBezTo>
                        <a:cubicBezTo>
                          <a:pt x="443" y="3880"/>
                          <a:pt x="498" y="3845"/>
                          <a:pt x="546" y="3803"/>
                        </a:cubicBezTo>
                        <a:cubicBezTo>
                          <a:pt x="559" y="3803"/>
                          <a:pt x="574" y="3810"/>
                          <a:pt x="588" y="3810"/>
                        </a:cubicBezTo>
                        <a:cubicBezTo>
                          <a:pt x="616" y="3810"/>
                          <a:pt x="670" y="3817"/>
                          <a:pt x="670" y="3817"/>
                        </a:cubicBezTo>
                        <a:cubicBezTo>
                          <a:pt x="711" y="3818"/>
                          <a:pt x="752" y="3819"/>
                          <a:pt x="792" y="3819"/>
                        </a:cubicBezTo>
                        <a:cubicBezTo>
                          <a:pt x="901" y="3819"/>
                          <a:pt x="1008" y="3813"/>
                          <a:pt x="1120" y="3803"/>
                        </a:cubicBezTo>
                        <a:cubicBezTo>
                          <a:pt x="1162" y="3782"/>
                          <a:pt x="1210" y="3762"/>
                          <a:pt x="1251" y="3740"/>
                        </a:cubicBezTo>
                        <a:lnTo>
                          <a:pt x="1251" y="3740"/>
                        </a:lnTo>
                        <a:cubicBezTo>
                          <a:pt x="1155" y="3749"/>
                          <a:pt x="1057" y="3755"/>
                          <a:pt x="954" y="3762"/>
                        </a:cubicBezTo>
                        <a:cubicBezTo>
                          <a:pt x="895" y="3765"/>
                          <a:pt x="836" y="3767"/>
                          <a:pt x="778" y="3767"/>
                        </a:cubicBezTo>
                        <a:cubicBezTo>
                          <a:pt x="719" y="3767"/>
                          <a:pt x="660" y="3765"/>
                          <a:pt x="601" y="3762"/>
                        </a:cubicBezTo>
                        <a:cubicBezTo>
                          <a:pt x="670" y="3707"/>
                          <a:pt x="740" y="3657"/>
                          <a:pt x="808" y="3603"/>
                        </a:cubicBezTo>
                        <a:cubicBezTo>
                          <a:pt x="878" y="3609"/>
                          <a:pt x="954" y="3616"/>
                          <a:pt x="1031" y="3616"/>
                        </a:cubicBezTo>
                        <a:cubicBezTo>
                          <a:pt x="1095" y="3619"/>
                          <a:pt x="1160" y="3621"/>
                          <a:pt x="1225" y="3621"/>
                        </a:cubicBezTo>
                        <a:cubicBezTo>
                          <a:pt x="1312" y="3621"/>
                          <a:pt x="1399" y="3618"/>
                          <a:pt x="1487" y="3609"/>
                        </a:cubicBezTo>
                        <a:cubicBezTo>
                          <a:pt x="1513" y="3589"/>
                          <a:pt x="1548" y="3568"/>
                          <a:pt x="1576" y="3548"/>
                        </a:cubicBezTo>
                        <a:lnTo>
                          <a:pt x="1576" y="3548"/>
                        </a:lnTo>
                        <a:cubicBezTo>
                          <a:pt x="1445" y="3557"/>
                          <a:pt x="1313" y="3564"/>
                          <a:pt x="1182" y="3564"/>
                        </a:cubicBezTo>
                        <a:cubicBezTo>
                          <a:pt x="1133" y="3564"/>
                          <a:pt x="1085" y="3563"/>
                          <a:pt x="1037" y="3561"/>
                        </a:cubicBezTo>
                        <a:lnTo>
                          <a:pt x="865" y="3561"/>
                        </a:lnTo>
                        <a:cubicBezTo>
                          <a:pt x="891" y="3541"/>
                          <a:pt x="919" y="3520"/>
                          <a:pt x="948" y="3500"/>
                        </a:cubicBezTo>
                        <a:cubicBezTo>
                          <a:pt x="968" y="3485"/>
                          <a:pt x="982" y="3471"/>
                          <a:pt x="996" y="3465"/>
                        </a:cubicBezTo>
                        <a:cubicBezTo>
                          <a:pt x="1099" y="3471"/>
                          <a:pt x="1196" y="3471"/>
                          <a:pt x="1293" y="3471"/>
                        </a:cubicBezTo>
                        <a:lnTo>
                          <a:pt x="1299" y="3471"/>
                        </a:lnTo>
                        <a:cubicBezTo>
                          <a:pt x="1445" y="3465"/>
                          <a:pt x="1583" y="3458"/>
                          <a:pt x="1721" y="3443"/>
                        </a:cubicBezTo>
                        <a:cubicBezTo>
                          <a:pt x="1749" y="3423"/>
                          <a:pt x="1777" y="3402"/>
                          <a:pt x="1797" y="3382"/>
                        </a:cubicBezTo>
                        <a:lnTo>
                          <a:pt x="1797" y="3382"/>
                        </a:lnTo>
                        <a:cubicBezTo>
                          <a:pt x="1721" y="3388"/>
                          <a:pt x="1646" y="3395"/>
                          <a:pt x="1563" y="3402"/>
                        </a:cubicBezTo>
                        <a:cubicBezTo>
                          <a:pt x="1389" y="3417"/>
                          <a:pt x="1223" y="3423"/>
                          <a:pt x="1050" y="3423"/>
                        </a:cubicBezTo>
                        <a:cubicBezTo>
                          <a:pt x="1107" y="3382"/>
                          <a:pt x="1162" y="3340"/>
                          <a:pt x="1216" y="3299"/>
                        </a:cubicBezTo>
                        <a:lnTo>
                          <a:pt x="1238" y="3306"/>
                        </a:lnTo>
                        <a:cubicBezTo>
                          <a:pt x="1286" y="3299"/>
                          <a:pt x="1341" y="3299"/>
                          <a:pt x="1389" y="3292"/>
                        </a:cubicBezTo>
                        <a:cubicBezTo>
                          <a:pt x="1583" y="3277"/>
                          <a:pt x="1771" y="3264"/>
                          <a:pt x="1956" y="3242"/>
                        </a:cubicBezTo>
                        <a:cubicBezTo>
                          <a:pt x="1970" y="3223"/>
                          <a:pt x="1991" y="3201"/>
                          <a:pt x="2005" y="3188"/>
                        </a:cubicBezTo>
                        <a:lnTo>
                          <a:pt x="2005" y="3188"/>
                        </a:lnTo>
                        <a:cubicBezTo>
                          <a:pt x="1804" y="3209"/>
                          <a:pt x="1596" y="3229"/>
                          <a:pt x="1389" y="3242"/>
                        </a:cubicBezTo>
                        <a:lnTo>
                          <a:pt x="1382" y="3242"/>
                        </a:lnTo>
                        <a:cubicBezTo>
                          <a:pt x="1347" y="3251"/>
                          <a:pt x="1314" y="3251"/>
                          <a:pt x="1273" y="3257"/>
                        </a:cubicBezTo>
                        <a:cubicBezTo>
                          <a:pt x="1328" y="3209"/>
                          <a:pt x="1382" y="3168"/>
                          <a:pt x="1439" y="3126"/>
                        </a:cubicBezTo>
                        <a:cubicBezTo>
                          <a:pt x="1439" y="3126"/>
                          <a:pt x="1487" y="3118"/>
                          <a:pt x="1522" y="3111"/>
                        </a:cubicBezTo>
                        <a:lnTo>
                          <a:pt x="1528" y="3111"/>
                        </a:lnTo>
                        <a:cubicBezTo>
                          <a:pt x="1555" y="3111"/>
                          <a:pt x="1583" y="3105"/>
                          <a:pt x="1611" y="3105"/>
                        </a:cubicBezTo>
                        <a:lnTo>
                          <a:pt x="1625" y="3105"/>
                        </a:lnTo>
                        <a:cubicBezTo>
                          <a:pt x="1797" y="3085"/>
                          <a:pt x="1970" y="3063"/>
                          <a:pt x="2144" y="3028"/>
                        </a:cubicBezTo>
                        <a:cubicBezTo>
                          <a:pt x="2164" y="3008"/>
                          <a:pt x="2177" y="2987"/>
                          <a:pt x="2192" y="2974"/>
                        </a:cubicBezTo>
                        <a:lnTo>
                          <a:pt x="2192" y="2974"/>
                        </a:lnTo>
                        <a:cubicBezTo>
                          <a:pt x="2020" y="3002"/>
                          <a:pt x="1845" y="3022"/>
                          <a:pt x="1679" y="3043"/>
                        </a:cubicBezTo>
                        <a:cubicBezTo>
                          <a:pt x="1646" y="3050"/>
                          <a:pt x="1596" y="3057"/>
                          <a:pt x="1596" y="3057"/>
                        </a:cubicBezTo>
                        <a:cubicBezTo>
                          <a:pt x="1576" y="3057"/>
                          <a:pt x="1548" y="3063"/>
                          <a:pt x="1522" y="3063"/>
                        </a:cubicBezTo>
                        <a:lnTo>
                          <a:pt x="1507" y="3063"/>
                        </a:lnTo>
                        <a:cubicBezTo>
                          <a:pt x="1576" y="3008"/>
                          <a:pt x="1638" y="2952"/>
                          <a:pt x="1701" y="2891"/>
                        </a:cubicBezTo>
                        <a:cubicBezTo>
                          <a:pt x="1714" y="2877"/>
                          <a:pt x="1721" y="2862"/>
                          <a:pt x="1736" y="2856"/>
                        </a:cubicBezTo>
                        <a:cubicBezTo>
                          <a:pt x="1742" y="2849"/>
                          <a:pt x="1756" y="2849"/>
                          <a:pt x="1771" y="2849"/>
                        </a:cubicBezTo>
                        <a:cubicBezTo>
                          <a:pt x="1777" y="2843"/>
                          <a:pt x="1791" y="2843"/>
                          <a:pt x="1804" y="2836"/>
                        </a:cubicBezTo>
                        <a:cubicBezTo>
                          <a:pt x="1832" y="2828"/>
                          <a:pt x="1867" y="2821"/>
                          <a:pt x="1902" y="2814"/>
                        </a:cubicBezTo>
                        <a:lnTo>
                          <a:pt x="1908" y="2808"/>
                        </a:lnTo>
                        <a:cubicBezTo>
                          <a:pt x="2074" y="2753"/>
                          <a:pt x="2247" y="2697"/>
                          <a:pt x="2413" y="2629"/>
                        </a:cubicBezTo>
                        <a:cubicBezTo>
                          <a:pt x="2426" y="2607"/>
                          <a:pt x="2441" y="2579"/>
                          <a:pt x="2454" y="2552"/>
                        </a:cubicBezTo>
                        <a:lnTo>
                          <a:pt x="2454" y="2552"/>
                        </a:lnTo>
                        <a:cubicBezTo>
                          <a:pt x="2302" y="2607"/>
                          <a:pt x="2151" y="2662"/>
                          <a:pt x="1998" y="2718"/>
                        </a:cubicBezTo>
                        <a:cubicBezTo>
                          <a:pt x="1943" y="2738"/>
                          <a:pt x="1880" y="2753"/>
                          <a:pt x="1880" y="2753"/>
                        </a:cubicBezTo>
                        <a:cubicBezTo>
                          <a:pt x="1854" y="2766"/>
                          <a:pt x="1825" y="2773"/>
                          <a:pt x="1797" y="2780"/>
                        </a:cubicBezTo>
                        <a:cubicBezTo>
                          <a:pt x="1854" y="2725"/>
                          <a:pt x="1895" y="2670"/>
                          <a:pt x="1943" y="2607"/>
                        </a:cubicBezTo>
                        <a:cubicBezTo>
                          <a:pt x="1985" y="2594"/>
                          <a:pt x="2026" y="2579"/>
                          <a:pt x="2061" y="2559"/>
                        </a:cubicBezTo>
                        <a:cubicBezTo>
                          <a:pt x="2212" y="2496"/>
                          <a:pt x="2371" y="2413"/>
                          <a:pt x="2531" y="2338"/>
                        </a:cubicBezTo>
                        <a:lnTo>
                          <a:pt x="2551" y="2330"/>
                        </a:lnTo>
                        <a:lnTo>
                          <a:pt x="2559" y="2330"/>
                        </a:lnTo>
                        <a:cubicBezTo>
                          <a:pt x="2565" y="2297"/>
                          <a:pt x="2579" y="2268"/>
                          <a:pt x="2592" y="2234"/>
                        </a:cubicBezTo>
                        <a:lnTo>
                          <a:pt x="2592" y="2234"/>
                        </a:lnTo>
                        <a:cubicBezTo>
                          <a:pt x="2585" y="2240"/>
                          <a:pt x="2579" y="2240"/>
                          <a:pt x="2565" y="2247"/>
                        </a:cubicBezTo>
                        <a:cubicBezTo>
                          <a:pt x="2531" y="2262"/>
                          <a:pt x="2489" y="2282"/>
                          <a:pt x="2489" y="2282"/>
                        </a:cubicBezTo>
                        <a:cubicBezTo>
                          <a:pt x="2434" y="2310"/>
                          <a:pt x="2378" y="2338"/>
                          <a:pt x="2330" y="2365"/>
                        </a:cubicBezTo>
                        <a:cubicBezTo>
                          <a:pt x="2212" y="2421"/>
                          <a:pt x="2102" y="2482"/>
                          <a:pt x="1991" y="2537"/>
                        </a:cubicBezTo>
                        <a:cubicBezTo>
                          <a:pt x="2033" y="2482"/>
                          <a:pt x="2061" y="2434"/>
                          <a:pt x="2094" y="2380"/>
                        </a:cubicBezTo>
                        <a:cubicBezTo>
                          <a:pt x="2129" y="2358"/>
                          <a:pt x="2157" y="2345"/>
                          <a:pt x="2157" y="2345"/>
                        </a:cubicBezTo>
                        <a:cubicBezTo>
                          <a:pt x="2199" y="2323"/>
                          <a:pt x="2240" y="2303"/>
                          <a:pt x="2275" y="2282"/>
                        </a:cubicBezTo>
                        <a:lnTo>
                          <a:pt x="2288" y="2275"/>
                        </a:lnTo>
                        <a:lnTo>
                          <a:pt x="2310" y="2262"/>
                        </a:lnTo>
                        <a:cubicBezTo>
                          <a:pt x="2343" y="2240"/>
                          <a:pt x="2378" y="2220"/>
                          <a:pt x="2413" y="2205"/>
                        </a:cubicBezTo>
                        <a:lnTo>
                          <a:pt x="2419" y="2199"/>
                        </a:lnTo>
                        <a:cubicBezTo>
                          <a:pt x="2454" y="2179"/>
                          <a:pt x="2496" y="2151"/>
                          <a:pt x="2537" y="2131"/>
                        </a:cubicBezTo>
                        <a:lnTo>
                          <a:pt x="2565" y="2116"/>
                        </a:lnTo>
                        <a:cubicBezTo>
                          <a:pt x="2592" y="2096"/>
                          <a:pt x="2620" y="2081"/>
                          <a:pt x="2648" y="2061"/>
                        </a:cubicBezTo>
                        <a:cubicBezTo>
                          <a:pt x="2655" y="2039"/>
                          <a:pt x="2662" y="2026"/>
                          <a:pt x="2668" y="2006"/>
                        </a:cubicBezTo>
                        <a:lnTo>
                          <a:pt x="2668" y="2006"/>
                        </a:lnTo>
                        <a:cubicBezTo>
                          <a:pt x="2633" y="2020"/>
                          <a:pt x="2607" y="2039"/>
                          <a:pt x="2572" y="2054"/>
                        </a:cubicBezTo>
                        <a:cubicBezTo>
                          <a:pt x="2544" y="2074"/>
                          <a:pt x="2502" y="2096"/>
                          <a:pt x="2502" y="2096"/>
                        </a:cubicBezTo>
                        <a:cubicBezTo>
                          <a:pt x="2413" y="2144"/>
                          <a:pt x="2330" y="2192"/>
                          <a:pt x="2247" y="2240"/>
                        </a:cubicBezTo>
                        <a:lnTo>
                          <a:pt x="2240" y="2247"/>
                        </a:lnTo>
                        <a:cubicBezTo>
                          <a:pt x="2205" y="2262"/>
                          <a:pt x="2171" y="2282"/>
                          <a:pt x="2144" y="2303"/>
                        </a:cubicBezTo>
                        <a:cubicBezTo>
                          <a:pt x="2171" y="2255"/>
                          <a:pt x="2199" y="2205"/>
                          <a:pt x="2219" y="2157"/>
                        </a:cubicBezTo>
                        <a:cubicBezTo>
                          <a:pt x="2227" y="2157"/>
                          <a:pt x="2234" y="2151"/>
                          <a:pt x="2240" y="2151"/>
                        </a:cubicBezTo>
                        <a:cubicBezTo>
                          <a:pt x="2393" y="2054"/>
                          <a:pt x="2551" y="1965"/>
                          <a:pt x="2703" y="1867"/>
                        </a:cubicBezTo>
                        <a:cubicBezTo>
                          <a:pt x="2710" y="1847"/>
                          <a:pt x="2716" y="1819"/>
                          <a:pt x="2725" y="1799"/>
                        </a:cubicBezTo>
                        <a:lnTo>
                          <a:pt x="2725" y="1799"/>
                        </a:lnTo>
                        <a:cubicBezTo>
                          <a:pt x="2614" y="1860"/>
                          <a:pt x="2509" y="1923"/>
                          <a:pt x="2400" y="1985"/>
                        </a:cubicBezTo>
                        <a:lnTo>
                          <a:pt x="2393" y="1985"/>
                        </a:lnTo>
                        <a:cubicBezTo>
                          <a:pt x="2351" y="2013"/>
                          <a:pt x="2310" y="2039"/>
                          <a:pt x="2268" y="2068"/>
                        </a:cubicBezTo>
                        <a:cubicBezTo>
                          <a:pt x="2302" y="2006"/>
                          <a:pt x="2330" y="1943"/>
                          <a:pt x="2358" y="1874"/>
                        </a:cubicBezTo>
                        <a:cubicBezTo>
                          <a:pt x="2371" y="1867"/>
                          <a:pt x="2378" y="1860"/>
                          <a:pt x="2393" y="1854"/>
                        </a:cubicBezTo>
                        <a:lnTo>
                          <a:pt x="2400" y="1854"/>
                        </a:lnTo>
                        <a:cubicBezTo>
                          <a:pt x="2434" y="1832"/>
                          <a:pt x="2476" y="1805"/>
                          <a:pt x="2509" y="1784"/>
                        </a:cubicBezTo>
                        <a:cubicBezTo>
                          <a:pt x="2592" y="1723"/>
                          <a:pt x="2675" y="1666"/>
                          <a:pt x="2758" y="1611"/>
                        </a:cubicBezTo>
                        <a:cubicBezTo>
                          <a:pt x="2766" y="1576"/>
                          <a:pt x="2766" y="1550"/>
                          <a:pt x="2773" y="1522"/>
                        </a:cubicBezTo>
                        <a:lnTo>
                          <a:pt x="2773" y="1522"/>
                        </a:lnTo>
                        <a:cubicBezTo>
                          <a:pt x="2675" y="1598"/>
                          <a:pt x="2572" y="1674"/>
                          <a:pt x="2468" y="1742"/>
                        </a:cubicBezTo>
                        <a:cubicBezTo>
                          <a:pt x="2441" y="1764"/>
                          <a:pt x="2419" y="1777"/>
                          <a:pt x="2393" y="1791"/>
                        </a:cubicBezTo>
                        <a:cubicBezTo>
                          <a:pt x="2419" y="1736"/>
                          <a:pt x="2448" y="1681"/>
                          <a:pt x="2468" y="1618"/>
                        </a:cubicBezTo>
                        <a:lnTo>
                          <a:pt x="2476" y="1618"/>
                        </a:lnTo>
                        <a:lnTo>
                          <a:pt x="2489" y="1611"/>
                        </a:lnTo>
                        <a:cubicBezTo>
                          <a:pt x="2509" y="1605"/>
                          <a:pt x="2531" y="1591"/>
                          <a:pt x="2551" y="1576"/>
                        </a:cubicBezTo>
                        <a:cubicBezTo>
                          <a:pt x="2592" y="1550"/>
                          <a:pt x="2642" y="1522"/>
                          <a:pt x="2642" y="1522"/>
                        </a:cubicBezTo>
                        <a:cubicBezTo>
                          <a:pt x="2690" y="1487"/>
                          <a:pt x="2738" y="1452"/>
                          <a:pt x="2786" y="1417"/>
                        </a:cubicBezTo>
                        <a:cubicBezTo>
                          <a:pt x="2793" y="1391"/>
                          <a:pt x="2793" y="1356"/>
                          <a:pt x="2799" y="1321"/>
                        </a:cubicBezTo>
                        <a:lnTo>
                          <a:pt x="2799" y="1321"/>
                        </a:lnTo>
                        <a:cubicBezTo>
                          <a:pt x="2710" y="1384"/>
                          <a:pt x="2620" y="1452"/>
                          <a:pt x="2531" y="1515"/>
                        </a:cubicBezTo>
                        <a:cubicBezTo>
                          <a:pt x="2524" y="1522"/>
                          <a:pt x="2509" y="1522"/>
                          <a:pt x="2502" y="1528"/>
                        </a:cubicBezTo>
                        <a:cubicBezTo>
                          <a:pt x="2517" y="1487"/>
                          <a:pt x="2537" y="1445"/>
                          <a:pt x="2551" y="1404"/>
                        </a:cubicBezTo>
                        <a:cubicBezTo>
                          <a:pt x="2559" y="1397"/>
                          <a:pt x="2565" y="1397"/>
                          <a:pt x="2572" y="1391"/>
                        </a:cubicBezTo>
                        <a:cubicBezTo>
                          <a:pt x="2662" y="1328"/>
                          <a:pt x="2738" y="1260"/>
                          <a:pt x="2814" y="1183"/>
                        </a:cubicBezTo>
                        <a:lnTo>
                          <a:pt x="2814" y="1085"/>
                        </a:lnTo>
                        <a:cubicBezTo>
                          <a:pt x="2745" y="1168"/>
                          <a:pt x="2662" y="1245"/>
                          <a:pt x="2579" y="1314"/>
                        </a:cubicBezTo>
                        <a:cubicBezTo>
                          <a:pt x="2607" y="1251"/>
                          <a:pt x="2627" y="1183"/>
                          <a:pt x="2648" y="1114"/>
                        </a:cubicBezTo>
                        <a:lnTo>
                          <a:pt x="2683" y="1094"/>
                        </a:lnTo>
                        <a:cubicBezTo>
                          <a:pt x="2697" y="1072"/>
                          <a:pt x="2725" y="1052"/>
                          <a:pt x="2725" y="1052"/>
                        </a:cubicBezTo>
                        <a:cubicBezTo>
                          <a:pt x="2758" y="1024"/>
                          <a:pt x="2793" y="989"/>
                          <a:pt x="2821" y="961"/>
                        </a:cubicBezTo>
                        <a:cubicBezTo>
                          <a:pt x="2821" y="934"/>
                          <a:pt x="2828" y="913"/>
                          <a:pt x="2828" y="886"/>
                        </a:cubicBezTo>
                        <a:lnTo>
                          <a:pt x="2828" y="886"/>
                        </a:lnTo>
                        <a:cubicBezTo>
                          <a:pt x="2773" y="941"/>
                          <a:pt x="2725" y="989"/>
                          <a:pt x="2668" y="1031"/>
                        </a:cubicBezTo>
                        <a:cubicBezTo>
                          <a:pt x="2683" y="969"/>
                          <a:pt x="2703" y="906"/>
                          <a:pt x="2716" y="845"/>
                        </a:cubicBezTo>
                        <a:lnTo>
                          <a:pt x="2725" y="845"/>
                        </a:lnTo>
                        <a:lnTo>
                          <a:pt x="2738" y="830"/>
                        </a:lnTo>
                        <a:cubicBezTo>
                          <a:pt x="2738" y="830"/>
                          <a:pt x="2751" y="817"/>
                          <a:pt x="2766" y="795"/>
                        </a:cubicBezTo>
                        <a:cubicBezTo>
                          <a:pt x="2766" y="795"/>
                          <a:pt x="2786" y="768"/>
                          <a:pt x="2799" y="747"/>
                        </a:cubicBezTo>
                        <a:cubicBezTo>
                          <a:pt x="2814" y="734"/>
                          <a:pt x="2828" y="712"/>
                          <a:pt x="2834" y="692"/>
                        </a:cubicBezTo>
                        <a:cubicBezTo>
                          <a:pt x="2841" y="651"/>
                          <a:pt x="2841" y="609"/>
                          <a:pt x="2849" y="568"/>
                        </a:cubicBezTo>
                        <a:lnTo>
                          <a:pt x="2849" y="568"/>
                        </a:lnTo>
                        <a:cubicBezTo>
                          <a:pt x="2814" y="622"/>
                          <a:pt x="2779" y="685"/>
                          <a:pt x="2745" y="740"/>
                        </a:cubicBezTo>
                        <a:cubicBezTo>
                          <a:pt x="2758" y="651"/>
                          <a:pt x="2779" y="561"/>
                          <a:pt x="2793" y="471"/>
                        </a:cubicBezTo>
                        <a:cubicBezTo>
                          <a:pt x="2799" y="463"/>
                          <a:pt x="2799" y="456"/>
                          <a:pt x="2814" y="450"/>
                        </a:cubicBezTo>
                        <a:cubicBezTo>
                          <a:pt x="2828" y="430"/>
                          <a:pt x="2841" y="408"/>
                          <a:pt x="2862" y="395"/>
                        </a:cubicBezTo>
                        <a:lnTo>
                          <a:pt x="2862" y="297"/>
                        </a:lnTo>
                        <a:cubicBezTo>
                          <a:pt x="2841" y="325"/>
                          <a:pt x="2828" y="354"/>
                          <a:pt x="2808" y="373"/>
                        </a:cubicBezTo>
                        <a:cubicBezTo>
                          <a:pt x="2821" y="271"/>
                          <a:pt x="2828" y="166"/>
                          <a:pt x="2834" y="70"/>
                        </a:cubicBezTo>
                        <a:cubicBezTo>
                          <a:pt x="2828" y="42"/>
                          <a:pt x="2814" y="22"/>
                          <a:pt x="2799" y="7"/>
                        </a:cubicBezTo>
                        <a:lnTo>
                          <a:pt x="2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9"/>
                <p:cNvSpPr/>
                <p:nvPr/>
              </p:nvSpPr>
              <p:spPr>
                <a:xfrm>
                  <a:off x="801074" y="3608521"/>
                  <a:ext cx="278643" cy="224895"/>
                </a:xfrm>
                <a:custGeom>
                  <a:avLst/>
                  <a:gdLst/>
                  <a:ahLst/>
                  <a:cxnLst/>
                  <a:rect l="l" t="t" r="r" b="b"/>
                  <a:pathLst>
                    <a:path w="2898" h="2339" extrusionOk="0">
                      <a:moveTo>
                        <a:pt x="2773" y="2339"/>
                      </a:moveTo>
                      <a:lnTo>
                        <a:pt x="2751" y="2339"/>
                      </a:lnTo>
                      <a:cubicBezTo>
                        <a:pt x="2703" y="2317"/>
                        <a:pt x="2675" y="2256"/>
                        <a:pt x="2640" y="2200"/>
                      </a:cubicBezTo>
                      <a:cubicBezTo>
                        <a:pt x="2391" y="1835"/>
                        <a:pt x="2046" y="1529"/>
                        <a:pt x="1673" y="1287"/>
                      </a:cubicBezTo>
                      <a:cubicBezTo>
                        <a:pt x="1147" y="948"/>
                        <a:pt x="574" y="673"/>
                        <a:pt x="103" y="237"/>
                      </a:cubicBezTo>
                      <a:cubicBezTo>
                        <a:pt x="90" y="223"/>
                        <a:pt x="76" y="217"/>
                        <a:pt x="62" y="202"/>
                      </a:cubicBezTo>
                      <a:cubicBezTo>
                        <a:pt x="20" y="160"/>
                        <a:pt x="0" y="77"/>
                        <a:pt x="55" y="36"/>
                      </a:cubicBezTo>
                      <a:cubicBezTo>
                        <a:pt x="96" y="1"/>
                        <a:pt x="159" y="16"/>
                        <a:pt x="201" y="57"/>
                      </a:cubicBezTo>
                      <a:cubicBezTo>
                        <a:pt x="747" y="575"/>
                        <a:pt x="1459" y="859"/>
                        <a:pt x="2068" y="1322"/>
                      </a:cubicBezTo>
                      <a:cubicBezTo>
                        <a:pt x="2378" y="1557"/>
                        <a:pt x="2648" y="1835"/>
                        <a:pt x="2856" y="2158"/>
                      </a:cubicBezTo>
                      <a:cubicBezTo>
                        <a:pt x="2882" y="2215"/>
                        <a:pt x="2897" y="2291"/>
                        <a:pt x="2834" y="2324"/>
                      </a:cubicBezTo>
                      <a:cubicBezTo>
                        <a:pt x="2814" y="2339"/>
                        <a:pt x="2793" y="2339"/>
                        <a:pt x="2773" y="2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895301" y="3182577"/>
                  <a:ext cx="226818" cy="1350811"/>
                </a:xfrm>
                <a:custGeom>
                  <a:avLst/>
                  <a:gdLst/>
                  <a:ahLst/>
                  <a:cxnLst/>
                  <a:rect l="l" t="t" r="r" b="b"/>
                  <a:pathLst>
                    <a:path w="2359" h="14049" extrusionOk="0">
                      <a:moveTo>
                        <a:pt x="1951" y="14035"/>
                      </a:moveTo>
                      <a:cubicBezTo>
                        <a:pt x="1944" y="14029"/>
                        <a:pt x="1937" y="14022"/>
                        <a:pt x="1924" y="14014"/>
                      </a:cubicBezTo>
                      <a:cubicBezTo>
                        <a:pt x="1896" y="13987"/>
                        <a:pt x="1896" y="13946"/>
                        <a:pt x="1902" y="13876"/>
                      </a:cubicBezTo>
                      <a:cubicBezTo>
                        <a:pt x="1965" y="13461"/>
                        <a:pt x="1992" y="13046"/>
                        <a:pt x="2027" y="12625"/>
                      </a:cubicBezTo>
                      <a:cubicBezTo>
                        <a:pt x="2110" y="11518"/>
                        <a:pt x="2166" y="10413"/>
                        <a:pt x="2145" y="9299"/>
                      </a:cubicBezTo>
                      <a:cubicBezTo>
                        <a:pt x="2138" y="9022"/>
                        <a:pt x="2131" y="8745"/>
                        <a:pt x="2090" y="8470"/>
                      </a:cubicBezTo>
                      <a:cubicBezTo>
                        <a:pt x="1785" y="6195"/>
                        <a:pt x="623" y="4114"/>
                        <a:pt x="182" y="1852"/>
                      </a:cubicBezTo>
                      <a:cubicBezTo>
                        <a:pt x="71" y="1293"/>
                        <a:pt x="9" y="719"/>
                        <a:pt x="1" y="138"/>
                      </a:cubicBezTo>
                      <a:lnTo>
                        <a:pt x="1" y="125"/>
                      </a:lnTo>
                      <a:lnTo>
                        <a:pt x="9" y="90"/>
                      </a:lnTo>
                      <a:cubicBezTo>
                        <a:pt x="22" y="69"/>
                        <a:pt x="22" y="55"/>
                        <a:pt x="42" y="42"/>
                      </a:cubicBezTo>
                      <a:cubicBezTo>
                        <a:pt x="99" y="1"/>
                        <a:pt x="202" y="34"/>
                        <a:pt x="202" y="132"/>
                      </a:cubicBezTo>
                      <a:lnTo>
                        <a:pt x="202" y="158"/>
                      </a:lnTo>
                      <a:cubicBezTo>
                        <a:pt x="208" y="940"/>
                        <a:pt x="333" y="1721"/>
                        <a:pt x="533" y="2490"/>
                      </a:cubicBezTo>
                      <a:cubicBezTo>
                        <a:pt x="748" y="3346"/>
                        <a:pt x="1059" y="4182"/>
                        <a:pt x="1350" y="5012"/>
                      </a:cubicBezTo>
                      <a:cubicBezTo>
                        <a:pt x="1758" y="6140"/>
                        <a:pt x="2138" y="7287"/>
                        <a:pt x="2297" y="8476"/>
                      </a:cubicBezTo>
                      <a:cubicBezTo>
                        <a:pt x="2359" y="8946"/>
                        <a:pt x="2352" y="9431"/>
                        <a:pt x="2345" y="9907"/>
                      </a:cubicBezTo>
                      <a:cubicBezTo>
                        <a:pt x="2339" y="11000"/>
                        <a:pt x="2276" y="12092"/>
                        <a:pt x="2180" y="13177"/>
                      </a:cubicBezTo>
                      <a:cubicBezTo>
                        <a:pt x="2158" y="13433"/>
                        <a:pt x="2138" y="13682"/>
                        <a:pt x="2097" y="13931"/>
                      </a:cubicBezTo>
                      <a:cubicBezTo>
                        <a:pt x="2090" y="14000"/>
                        <a:pt x="2055" y="14035"/>
                        <a:pt x="2014" y="14042"/>
                      </a:cubicBezTo>
                      <a:cubicBezTo>
                        <a:pt x="1992" y="14048"/>
                        <a:pt x="1972" y="14042"/>
                        <a:pt x="1951" y="140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887321" y="2947875"/>
                  <a:ext cx="173743" cy="387004"/>
                </a:xfrm>
                <a:custGeom>
                  <a:avLst/>
                  <a:gdLst/>
                  <a:ahLst/>
                  <a:cxnLst/>
                  <a:rect l="l" t="t" r="r" b="b"/>
                  <a:pathLst>
                    <a:path w="1807" h="4025" extrusionOk="0">
                      <a:moveTo>
                        <a:pt x="285" y="4025"/>
                      </a:moveTo>
                      <a:cubicBezTo>
                        <a:pt x="721" y="3630"/>
                        <a:pt x="804" y="3064"/>
                        <a:pt x="1094" y="2558"/>
                      </a:cubicBezTo>
                      <a:cubicBezTo>
                        <a:pt x="1337" y="2136"/>
                        <a:pt x="1806" y="1619"/>
                        <a:pt x="1723" y="1064"/>
                      </a:cubicBezTo>
                      <a:cubicBezTo>
                        <a:pt x="1668" y="649"/>
                        <a:pt x="1391" y="713"/>
                        <a:pt x="1129" y="540"/>
                      </a:cubicBezTo>
                      <a:cubicBezTo>
                        <a:pt x="990" y="450"/>
                        <a:pt x="913" y="263"/>
                        <a:pt x="762" y="160"/>
                      </a:cubicBezTo>
                      <a:cubicBezTo>
                        <a:pt x="520" y="1"/>
                        <a:pt x="326" y="193"/>
                        <a:pt x="258" y="291"/>
                      </a:cubicBezTo>
                      <a:cubicBezTo>
                        <a:pt x="140" y="442"/>
                        <a:pt x="1" y="1363"/>
                        <a:pt x="36" y="2302"/>
                      </a:cubicBezTo>
                      <a:cubicBezTo>
                        <a:pt x="57" y="2841"/>
                        <a:pt x="285" y="4025"/>
                        <a:pt x="285" y="40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771" y="2999123"/>
                  <a:ext cx="235375" cy="337679"/>
                </a:xfrm>
                <a:custGeom>
                  <a:avLst/>
                  <a:gdLst/>
                  <a:ahLst/>
                  <a:cxnLst/>
                  <a:rect l="l" t="t" r="r" b="b"/>
                  <a:pathLst>
                    <a:path w="2448" h="3512" extrusionOk="0">
                      <a:moveTo>
                        <a:pt x="2391" y="3511"/>
                      </a:moveTo>
                      <a:cubicBezTo>
                        <a:pt x="2448" y="2883"/>
                        <a:pt x="2149" y="2413"/>
                        <a:pt x="2039" y="1817"/>
                      </a:cubicBezTo>
                      <a:cubicBezTo>
                        <a:pt x="1941" y="1328"/>
                        <a:pt x="1950" y="588"/>
                        <a:pt x="1542" y="256"/>
                      </a:cubicBezTo>
                      <a:cubicBezTo>
                        <a:pt x="1236" y="0"/>
                        <a:pt x="1085" y="256"/>
                        <a:pt x="788" y="332"/>
                      </a:cubicBezTo>
                      <a:cubicBezTo>
                        <a:pt x="636" y="380"/>
                        <a:pt x="456" y="297"/>
                        <a:pt x="282" y="345"/>
                      </a:cubicBezTo>
                      <a:cubicBezTo>
                        <a:pt x="13" y="415"/>
                        <a:pt x="0" y="706"/>
                        <a:pt x="13" y="830"/>
                      </a:cubicBezTo>
                      <a:cubicBezTo>
                        <a:pt x="27" y="1029"/>
                        <a:pt x="511" y="1804"/>
                        <a:pt x="1127" y="2454"/>
                      </a:cubicBezTo>
                      <a:cubicBezTo>
                        <a:pt x="1478" y="2828"/>
                        <a:pt x="2391" y="3511"/>
                        <a:pt x="2391" y="3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78968" y="3126714"/>
                  <a:ext cx="339794" cy="209415"/>
                </a:xfrm>
                <a:custGeom>
                  <a:avLst/>
                  <a:gdLst/>
                  <a:ahLst/>
                  <a:cxnLst/>
                  <a:rect l="l" t="t" r="r" b="b"/>
                  <a:pathLst>
                    <a:path w="3534" h="2178" extrusionOk="0">
                      <a:moveTo>
                        <a:pt x="3533" y="2165"/>
                      </a:moveTo>
                      <a:cubicBezTo>
                        <a:pt x="3258" y="1604"/>
                        <a:pt x="2773" y="1411"/>
                        <a:pt x="2372" y="996"/>
                      </a:cubicBezTo>
                      <a:cubicBezTo>
                        <a:pt x="2040" y="650"/>
                        <a:pt x="1660" y="34"/>
                        <a:pt x="1162" y="14"/>
                      </a:cubicBezTo>
                      <a:cubicBezTo>
                        <a:pt x="775" y="1"/>
                        <a:pt x="782" y="311"/>
                        <a:pt x="588" y="560"/>
                      </a:cubicBezTo>
                      <a:cubicBezTo>
                        <a:pt x="485" y="698"/>
                        <a:pt x="304" y="747"/>
                        <a:pt x="188" y="892"/>
                      </a:cubicBezTo>
                      <a:cubicBezTo>
                        <a:pt x="0" y="1121"/>
                        <a:pt x="146" y="1370"/>
                        <a:pt x="214" y="1466"/>
                      </a:cubicBezTo>
                      <a:cubicBezTo>
                        <a:pt x="332" y="1619"/>
                        <a:pt x="1127" y="1951"/>
                        <a:pt x="1957" y="2095"/>
                      </a:cubicBezTo>
                      <a:cubicBezTo>
                        <a:pt x="2448" y="2178"/>
                        <a:pt x="3533" y="2165"/>
                        <a:pt x="3533" y="21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217" y="3378627"/>
                  <a:ext cx="254028" cy="278739"/>
                </a:xfrm>
                <a:custGeom>
                  <a:avLst/>
                  <a:gdLst/>
                  <a:ahLst/>
                  <a:cxnLst/>
                  <a:rect l="l" t="t" r="r" b="b"/>
                  <a:pathLst>
                    <a:path w="2642" h="2899" extrusionOk="0">
                      <a:moveTo>
                        <a:pt x="2642" y="2898"/>
                      </a:moveTo>
                      <a:cubicBezTo>
                        <a:pt x="2622" y="2317"/>
                        <a:pt x="2282" y="1964"/>
                        <a:pt x="2096" y="1453"/>
                      </a:cubicBezTo>
                      <a:cubicBezTo>
                        <a:pt x="1950" y="1031"/>
                        <a:pt x="1860" y="359"/>
                        <a:pt x="1432" y="160"/>
                      </a:cubicBezTo>
                      <a:cubicBezTo>
                        <a:pt x="1113" y="1"/>
                        <a:pt x="996" y="276"/>
                        <a:pt x="733" y="422"/>
                      </a:cubicBezTo>
                      <a:cubicBezTo>
                        <a:pt x="589" y="505"/>
                        <a:pt x="408" y="477"/>
                        <a:pt x="249" y="560"/>
                      </a:cubicBezTo>
                      <a:cubicBezTo>
                        <a:pt x="0" y="691"/>
                        <a:pt x="28" y="962"/>
                        <a:pt x="50" y="1073"/>
                      </a:cubicBezTo>
                      <a:cubicBezTo>
                        <a:pt x="91" y="1252"/>
                        <a:pt x="644" y="1826"/>
                        <a:pt x="1308" y="2261"/>
                      </a:cubicBezTo>
                      <a:cubicBezTo>
                        <a:pt x="1694" y="2510"/>
                        <a:pt x="2642" y="2898"/>
                        <a:pt x="2642" y="28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35700" y="3579388"/>
                  <a:ext cx="318545" cy="135091"/>
                </a:xfrm>
                <a:custGeom>
                  <a:avLst/>
                  <a:gdLst/>
                  <a:ahLst/>
                  <a:cxnLst/>
                  <a:rect l="l" t="t" r="r" b="b"/>
                  <a:pathLst>
                    <a:path w="3313" h="1405" extrusionOk="0">
                      <a:moveTo>
                        <a:pt x="3313" y="810"/>
                      </a:moveTo>
                      <a:cubicBezTo>
                        <a:pt x="2926" y="1210"/>
                        <a:pt x="2387" y="1321"/>
                        <a:pt x="1889" y="1349"/>
                      </a:cubicBezTo>
                      <a:cubicBezTo>
                        <a:pt x="887" y="1397"/>
                        <a:pt x="457" y="1404"/>
                        <a:pt x="354" y="1086"/>
                      </a:cubicBezTo>
                      <a:cubicBezTo>
                        <a:pt x="298" y="920"/>
                        <a:pt x="160" y="802"/>
                        <a:pt x="99" y="616"/>
                      </a:cubicBezTo>
                      <a:cubicBezTo>
                        <a:pt x="1" y="332"/>
                        <a:pt x="188" y="153"/>
                        <a:pt x="271" y="97"/>
                      </a:cubicBezTo>
                      <a:cubicBezTo>
                        <a:pt x="416" y="0"/>
                        <a:pt x="1184" y="14"/>
                        <a:pt x="1944" y="221"/>
                      </a:cubicBezTo>
                      <a:cubicBezTo>
                        <a:pt x="2380" y="345"/>
                        <a:pt x="3313" y="810"/>
                        <a:pt x="3313" y="8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133369" y="3792072"/>
                  <a:ext cx="245471" cy="212299"/>
                </a:xfrm>
                <a:custGeom>
                  <a:avLst/>
                  <a:gdLst/>
                  <a:ahLst/>
                  <a:cxnLst/>
                  <a:rect l="l" t="t" r="r" b="b"/>
                  <a:pathLst>
                    <a:path w="2553" h="2208" extrusionOk="0">
                      <a:moveTo>
                        <a:pt x="527" y="1129"/>
                      </a:moveTo>
                      <a:cubicBezTo>
                        <a:pt x="843" y="768"/>
                        <a:pt x="1363" y="140"/>
                        <a:pt x="1909" y="42"/>
                      </a:cubicBezTo>
                      <a:cubicBezTo>
                        <a:pt x="2123" y="0"/>
                        <a:pt x="2470" y="42"/>
                        <a:pt x="2461" y="374"/>
                      </a:cubicBezTo>
                      <a:cubicBezTo>
                        <a:pt x="2461" y="513"/>
                        <a:pt x="2407" y="651"/>
                        <a:pt x="2420" y="797"/>
                      </a:cubicBezTo>
                      <a:cubicBezTo>
                        <a:pt x="2428" y="963"/>
                        <a:pt x="2553" y="1197"/>
                        <a:pt x="2461" y="1356"/>
                      </a:cubicBezTo>
                      <a:cubicBezTo>
                        <a:pt x="2282" y="1653"/>
                        <a:pt x="1861" y="1397"/>
                        <a:pt x="1605" y="1439"/>
                      </a:cubicBezTo>
                      <a:cubicBezTo>
                        <a:pt x="741" y="1585"/>
                        <a:pt x="512" y="1825"/>
                        <a:pt x="1" y="2207"/>
                      </a:cubicBezTo>
                      <a:cubicBezTo>
                        <a:pt x="1" y="2207"/>
                        <a:pt x="84" y="1618"/>
                        <a:pt x="527" y="11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131446" y="3664384"/>
                  <a:ext cx="176243" cy="319987"/>
                </a:xfrm>
                <a:custGeom>
                  <a:avLst/>
                  <a:gdLst/>
                  <a:ahLst/>
                  <a:cxnLst/>
                  <a:rect l="l" t="t" r="r" b="b"/>
                  <a:pathLst>
                    <a:path w="1833" h="3328" extrusionOk="0">
                      <a:moveTo>
                        <a:pt x="117" y="2103"/>
                      </a:moveTo>
                      <a:cubicBezTo>
                        <a:pt x="200" y="1605"/>
                        <a:pt x="311" y="762"/>
                        <a:pt x="712" y="341"/>
                      </a:cubicBezTo>
                      <a:cubicBezTo>
                        <a:pt x="872" y="175"/>
                        <a:pt x="1182" y="1"/>
                        <a:pt x="1341" y="278"/>
                      </a:cubicBezTo>
                      <a:cubicBezTo>
                        <a:pt x="1411" y="396"/>
                        <a:pt x="1431" y="540"/>
                        <a:pt x="1514" y="658"/>
                      </a:cubicBezTo>
                      <a:cubicBezTo>
                        <a:pt x="1610" y="789"/>
                        <a:pt x="1826" y="913"/>
                        <a:pt x="1826" y="1101"/>
                      </a:cubicBezTo>
                      <a:cubicBezTo>
                        <a:pt x="1833" y="1461"/>
                        <a:pt x="1355" y="1509"/>
                        <a:pt x="1169" y="1702"/>
                      </a:cubicBezTo>
                      <a:cubicBezTo>
                        <a:pt x="518" y="2352"/>
                        <a:pt x="457" y="2691"/>
                        <a:pt x="221" y="3328"/>
                      </a:cubicBezTo>
                      <a:cubicBezTo>
                        <a:pt x="221" y="3328"/>
                        <a:pt x="1" y="2780"/>
                        <a:pt x="117" y="2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933281" y="3065466"/>
                  <a:ext cx="69805" cy="222876"/>
                </a:xfrm>
                <a:custGeom>
                  <a:avLst/>
                  <a:gdLst/>
                  <a:ahLst/>
                  <a:cxnLst/>
                  <a:rect l="l" t="t" r="r" b="b"/>
                  <a:pathLst>
                    <a:path w="726" h="2318" extrusionOk="0">
                      <a:moveTo>
                        <a:pt x="706" y="7"/>
                      </a:moveTo>
                      <a:cubicBezTo>
                        <a:pt x="693" y="7"/>
                        <a:pt x="699" y="1"/>
                        <a:pt x="693" y="1"/>
                      </a:cubicBezTo>
                      <a:cubicBezTo>
                        <a:pt x="664" y="1"/>
                        <a:pt x="643" y="29"/>
                        <a:pt x="623" y="42"/>
                      </a:cubicBezTo>
                      <a:cubicBezTo>
                        <a:pt x="553" y="99"/>
                        <a:pt x="492" y="188"/>
                        <a:pt x="435" y="298"/>
                      </a:cubicBezTo>
                      <a:cubicBezTo>
                        <a:pt x="353" y="450"/>
                        <a:pt x="284" y="638"/>
                        <a:pt x="221" y="837"/>
                      </a:cubicBezTo>
                      <a:cubicBezTo>
                        <a:pt x="167" y="1024"/>
                        <a:pt x="125" y="1219"/>
                        <a:pt x="90" y="1404"/>
                      </a:cubicBezTo>
                      <a:cubicBezTo>
                        <a:pt x="29" y="1750"/>
                        <a:pt x="7" y="2075"/>
                        <a:pt x="1" y="2262"/>
                      </a:cubicBezTo>
                      <a:cubicBezTo>
                        <a:pt x="1" y="2289"/>
                        <a:pt x="21" y="2310"/>
                        <a:pt x="49" y="2317"/>
                      </a:cubicBezTo>
                      <a:cubicBezTo>
                        <a:pt x="77" y="2317"/>
                        <a:pt x="104" y="2297"/>
                        <a:pt x="104" y="2269"/>
                      </a:cubicBezTo>
                      <a:cubicBezTo>
                        <a:pt x="125" y="2090"/>
                        <a:pt x="187" y="1778"/>
                        <a:pt x="263" y="1439"/>
                      </a:cubicBezTo>
                      <a:cubicBezTo>
                        <a:pt x="304" y="1260"/>
                        <a:pt x="346" y="1066"/>
                        <a:pt x="394" y="887"/>
                      </a:cubicBezTo>
                      <a:cubicBezTo>
                        <a:pt x="444" y="693"/>
                        <a:pt x="499" y="513"/>
                        <a:pt x="560" y="361"/>
                      </a:cubicBezTo>
                      <a:cubicBezTo>
                        <a:pt x="601" y="250"/>
                        <a:pt x="643" y="167"/>
                        <a:pt x="684" y="99"/>
                      </a:cubicBezTo>
                      <a:cubicBezTo>
                        <a:pt x="699" y="77"/>
                        <a:pt x="719" y="64"/>
                        <a:pt x="719" y="42"/>
                      </a:cubicBezTo>
                      <a:cubicBezTo>
                        <a:pt x="726" y="29"/>
                        <a:pt x="719" y="35"/>
                        <a:pt x="719" y="29"/>
                      </a:cubicBezTo>
                      <a:lnTo>
                        <a:pt x="719" y="16"/>
                      </a:lnTo>
                      <a:cubicBezTo>
                        <a:pt x="713" y="7"/>
                        <a:pt x="706" y="7"/>
                        <a:pt x="706" y="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921935" y="3072774"/>
                  <a:ext cx="33364" cy="132399"/>
                </a:xfrm>
                <a:custGeom>
                  <a:avLst/>
                  <a:gdLst/>
                  <a:ahLst/>
                  <a:cxnLst/>
                  <a:rect l="l" t="t" r="r" b="b"/>
                  <a:pathLst>
                    <a:path w="347" h="1377" extrusionOk="0">
                      <a:moveTo>
                        <a:pt x="320" y="8"/>
                      </a:moveTo>
                      <a:cubicBezTo>
                        <a:pt x="305" y="8"/>
                        <a:pt x="305" y="1"/>
                        <a:pt x="291" y="8"/>
                      </a:cubicBezTo>
                      <a:cubicBezTo>
                        <a:pt x="285" y="14"/>
                        <a:pt x="278" y="29"/>
                        <a:pt x="271" y="42"/>
                      </a:cubicBezTo>
                      <a:cubicBezTo>
                        <a:pt x="180" y="160"/>
                        <a:pt x="119" y="326"/>
                        <a:pt x="84" y="505"/>
                      </a:cubicBezTo>
                      <a:cubicBezTo>
                        <a:pt x="23" y="796"/>
                        <a:pt x="14" y="1121"/>
                        <a:pt x="1" y="1328"/>
                      </a:cubicBezTo>
                      <a:cubicBezTo>
                        <a:pt x="1" y="1357"/>
                        <a:pt x="14" y="1377"/>
                        <a:pt x="42" y="1377"/>
                      </a:cubicBezTo>
                      <a:cubicBezTo>
                        <a:pt x="64" y="1377"/>
                        <a:pt x="84" y="1363"/>
                        <a:pt x="84" y="1335"/>
                      </a:cubicBezTo>
                      <a:cubicBezTo>
                        <a:pt x="105" y="1134"/>
                        <a:pt x="139" y="817"/>
                        <a:pt x="195" y="534"/>
                      </a:cubicBezTo>
                      <a:cubicBezTo>
                        <a:pt x="222" y="361"/>
                        <a:pt x="263" y="195"/>
                        <a:pt x="326" y="77"/>
                      </a:cubicBezTo>
                      <a:cubicBezTo>
                        <a:pt x="333" y="64"/>
                        <a:pt x="346" y="56"/>
                        <a:pt x="346" y="42"/>
                      </a:cubicBezTo>
                      <a:cubicBezTo>
                        <a:pt x="346" y="29"/>
                        <a:pt x="339" y="36"/>
                        <a:pt x="339" y="23"/>
                      </a:cubicBezTo>
                      <a:cubicBezTo>
                        <a:pt x="339" y="14"/>
                        <a:pt x="339" y="8"/>
                        <a:pt x="333" y="8"/>
                      </a:cubicBezTo>
                      <a:cubicBezTo>
                        <a:pt x="333" y="1"/>
                        <a:pt x="326" y="1"/>
                        <a:pt x="320" y="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4733" y="3211807"/>
                  <a:ext cx="189512" cy="98554"/>
                </a:xfrm>
                <a:custGeom>
                  <a:avLst/>
                  <a:gdLst/>
                  <a:ahLst/>
                  <a:cxnLst/>
                  <a:rect l="l" t="t" r="r" b="b"/>
                  <a:pathLst>
                    <a:path w="1971" h="1025" extrusionOk="0">
                      <a:moveTo>
                        <a:pt x="7" y="20"/>
                      </a:moveTo>
                      <a:cubicBezTo>
                        <a:pt x="7" y="35"/>
                        <a:pt x="7" y="35"/>
                        <a:pt x="14" y="48"/>
                      </a:cubicBezTo>
                      <a:cubicBezTo>
                        <a:pt x="42" y="96"/>
                        <a:pt x="110" y="125"/>
                        <a:pt x="173" y="153"/>
                      </a:cubicBezTo>
                      <a:cubicBezTo>
                        <a:pt x="304" y="208"/>
                        <a:pt x="470" y="236"/>
                        <a:pt x="595" y="297"/>
                      </a:cubicBezTo>
                      <a:cubicBezTo>
                        <a:pt x="913" y="443"/>
                        <a:pt x="1189" y="642"/>
                        <a:pt x="1486" y="817"/>
                      </a:cubicBezTo>
                      <a:cubicBezTo>
                        <a:pt x="1618" y="885"/>
                        <a:pt x="1756" y="948"/>
                        <a:pt x="1894" y="1009"/>
                      </a:cubicBezTo>
                      <a:cubicBezTo>
                        <a:pt x="1915" y="1024"/>
                        <a:pt x="1942" y="1016"/>
                        <a:pt x="1957" y="989"/>
                      </a:cubicBezTo>
                      <a:cubicBezTo>
                        <a:pt x="1970" y="968"/>
                        <a:pt x="1964" y="941"/>
                        <a:pt x="1935" y="926"/>
                      </a:cubicBezTo>
                      <a:cubicBezTo>
                        <a:pt x="1839" y="858"/>
                        <a:pt x="1743" y="788"/>
                        <a:pt x="1645" y="725"/>
                      </a:cubicBezTo>
                      <a:cubicBezTo>
                        <a:pt x="1501" y="622"/>
                        <a:pt x="1341" y="533"/>
                        <a:pt x="1189" y="443"/>
                      </a:cubicBezTo>
                      <a:cubicBezTo>
                        <a:pt x="1016" y="339"/>
                        <a:pt x="837" y="249"/>
                        <a:pt x="656" y="166"/>
                      </a:cubicBezTo>
                      <a:cubicBezTo>
                        <a:pt x="614" y="145"/>
                        <a:pt x="566" y="131"/>
                        <a:pt x="518" y="125"/>
                      </a:cubicBezTo>
                      <a:cubicBezTo>
                        <a:pt x="422" y="96"/>
                        <a:pt x="311" y="83"/>
                        <a:pt x="215" y="55"/>
                      </a:cubicBezTo>
                      <a:cubicBezTo>
                        <a:pt x="152" y="42"/>
                        <a:pt x="103" y="13"/>
                        <a:pt x="49" y="0"/>
                      </a:cubicBezTo>
                      <a:cubicBezTo>
                        <a:pt x="34" y="0"/>
                        <a:pt x="27" y="7"/>
                        <a:pt x="20" y="7"/>
                      </a:cubicBezTo>
                      <a:cubicBezTo>
                        <a:pt x="14" y="0"/>
                        <a:pt x="7" y="0"/>
                        <a:pt x="7" y="7"/>
                      </a:cubicBezTo>
                      <a:cubicBezTo>
                        <a:pt x="1" y="7"/>
                        <a:pt x="1" y="13"/>
                        <a:pt x="7" y="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749826" y="3186615"/>
                  <a:ext cx="115092" cy="85766"/>
                </a:xfrm>
                <a:custGeom>
                  <a:avLst/>
                  <a:gdLst/>
                  <a:ahLst/>
                  <a:cxnLst/>
                  <a:rect l="l" t="t" r="r" b="b"/>
                  <a:pathLst>
                    <a:path w="1197" h="892" extrusionOk="0">
                      <a:moveTo>
                        <a:pt x="49" y="75"/>
                      </a:moveTo>
                      <a:cubicBezTo>
                        <a:pt x="49" y="68"/>
                        <a:pt x="62" y="68"/>
                        <a:pt x="62" y="61"/>
                      </a:cubicBezTo>
                      <a:cubicBezTo>
                        <a:pt x="49" y="48"/>
                        <a:pt x="83" y="75"/>
                        <a:pt x="70" y="75"/>
                      </a:cubicBezTo>
                      <a:cubicBezTo>
                        <a:pt x="62" y="83"/>
                        <a:pt x="55" y="83"/>
                        <a:pt x="49" y="96"/>
                      </a:cubicBezTo>
                      <a:cubicBezTo>
                        <a:pt x="42" y="96"/>
                        <a:pt x="49" y="103"/>
                        <a:pt x="55" y="110"/>
                      </a:cubicBezTo>
                      <a:cubicBezTo>
                        <a:pt x="77" y="124"/>
                        <a:pt x="103" y="144"/>
                        <a:pt x="112" y="151"/>
                      </a:cubicBezTo>
                      <a:cubicBezTo>
                        <a:pt x="201" y="221"/>
                        <a:pt x="291" y="297"/>
                        <a:pt x="387" y="373"/>
                      </a:cubicBezTo>
                      <a:cubicBezTo>
                        <a:pt x="527" y="476"/>
                        <a:pt x="664" y="587"/>
                        <a:pt x="809" y="690"/>
                      </a:cubicBezTo>
                      <a:cubicBezTo>
                        <a:pt x="850" y="719"/>
                        <a:pt x="892" y="753"/>
                        <a:pt x="933" y="773"/>
                      </a:cubicBezTo>
                      <a:cubicBezTo>
                        <a:pt x="1003" y="815"/>
                        <a:pt x="1072" y="850"/>
                        <a:pt x="1140" y="884"/>
                      </a:cubicBezTo>
                      <a:cubicBezTo>
                        <a:pt x="1155" y="891"/>
                        <a:pt x="1175" y="891"/>
                        <a:pt x="1182" y="878"/>
                      </a:cubicBezTo>
                      <a:cubicBezTo>
                        <a:pt x="1197" y="863"/>
                        <a:pt x="1190" y="843"/>
                        <a:pt x="1175" y="830"/>
                      </a:cubicBezTo>
                      <a:cubicBezTo>
                        <a:pt x="1121" y="767"/>
                        <a:pt x="1066" y="705"/>
                        <a:pt x="1003" y="642"/>
                      </a:cubicBezTo>
                      <a:cubicBezTo>
                        <a:pt x="941" y="587"/>
                        <a:pt x="872" y="539"/>
                        <a:pt x="802" y="483"/>
                      </a:cubicBezTo>
                      <a:cubicBezTo>
                        <a:pt x="706" y="407"/>
                        <a:pt x="609" y="332"/>
                        <a:pt x="498" y="256"/>
                      </a:cubicBezTo>
                      <a:cubicBezTo>
                        <a:pt x="394" y="179"/>
                        <a:pt x="291" y="116"/>
                        <a:pt x="180" y="48"/>
                      </a:cubicBezTo>
                      <a:cubicBezTo>
                        <a:pt x="166" y="42"/>
                        <a:pt x="97" y="0"/>
                        <a:pt x="62" y="0"/>
                      </a:cubicBezTo>
                      <a:cubicBezTo>
                        <a:pt x="55" y="0"/>
                        <a:pt x="42" y="0"/>
                        <a:pt x="35" y="7"/>
                      </a:cubicBezTo>
                      <a:cubicBezTo>
                        <a:pt x="29" y="7"/>
                        <a:pt x="20" y="7"/>
                        <a:pt x="20" y="13"/>
                      </a:cubicBezTo>
                      <a:cubicBezTo>
                        <a:pt x="14" y="33"/>
                        <a:pt x="1" y="13"/>
                        <a:pt x="14" y="42"/>
                      </a:cubicBezTo>
                      <a:lnTo>
                        <a:pt x="14" y="48"/>
                      </a:lnTo>
                      <a:cubicBezTo>
                        <a:pt x="14" y="61"/>
                        <a:pt x="14" y="68"/>
                        <a:pt x="29" y="83"/>
                      </a:cubicBezTo>
                      <a:cubicBezTo>
                        <a:pt x="29" y="83"/>
                        <a:pt x="35" y="90"/>
                        <a:pt x="42" y="90"/>
                      </a:cubicBezTo>
                      <a:cubicBezTo>
                        <a:pt x="49" y="90"/>
                        <a:pt x="49" y="83"/>
                        <a:pt x="49" y="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779056" y="3115368"/>
                  <a:ext cx="51921" cy="67305"/>
                </a:xfrm>
                <a:custGeom>
                  <a:avLst/>
                  <a:gdLst/>
                  <a:ahLst/>
                  <a:cxnLst/>
                  <a:rect l="l" t="t" r="r" b="b"/>
                  <a:pathLst>
                    <a:path w="540" h="700" extrusionOk="0">
                      <a:moveTo>
                        <a:pt x="7" y="21"/>
                      </a:moveTo>
                      <a:cubicBezTo>
                        <a:pt x="42" y="77"/>
                        <a:pt x="70" y="132"/>
                        <a:pt x="111" y="180"/>
                      </a:cubicBezTo>
                      <a:cubicBezTo>
                        <a:pt x="159" y="257"/>
                        <a:pt x="223" y="326"/>
                        <a:pt x="277" y="401"/>
                      </a:cubicBezTo>
                      <a:cubicBezTo>
                        <a:pt x="305" y="451"/>
                        <a:pt x="339" y="505"/>
                        <a:pt x="367" y="554"/>
                      </a:cubicBezTo>
                      <a:cubicBezTo>
                        <a:pt x="388" y="588"/>
                        <a:pt x="415" y="623"/>
                        <a:pt x="437" y="658"/>
                      </a:cubicBezTo>
                      <a:cubicBezTo>
                        <a:pt x="443" y="685"/>
                        <a:pt x="478" y="700"/>
                        <a:pt x="505" y="685"/>
                      </a:cubicBezTo>
                      <a:cubicBezTo>
                        <a:pt x="533" y="671"/>
                        <a:pt x="539" y="643"/>
                        <a:pt x="533" y="617"/>
                      </a:cubicBezTo>
                      <a:cubicBezTo>
                        <a:pt x="513" y="560"/>
                        <a:pt x="491" y="512"/>
                        <a:pt x="463" y="464"/>
                      </a:cubicBezTo>
                      <a:cubicBezTo>
                        <a:pt x="430" y="394"/>
                        <a:pt x="380" y="326"/>
                        <a:pt x="325" y="263"/>
                      </a:cubicBezTo>
                      <a:cubicBezTo>
                        <a:pt x="284" y="215"/>
                        <a:pt x="242" y="160"/>
                        <a:pt x="188" y="119"/>
                      </a:cubicBezTo>
                      <a:cubicBezTo>
                        <a:pt x="140" y="77"/>
                        <a:pt x="77" y="42"/>
                        <a:pt x="22" y="8"/>
                      </a:cubicBezTo>
                      <a:cubicBezTo>
                        <a:pt x="15" y="1"/>
                        <a:pt x="7" y="1"/>
                        <a:pt x="7" y="8"/>
                      </a:cubicBezTo>
                      <a:cubicBezTo>
                        <a:pt x="0" y="14"/>
                        <a:pt x="0" y="21"/>
                        <a:pt x="7" y="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721270" y="3433048"/>
                  <a:ext cx="110380" cy="211530"/>
                </a:xfrm>
                <a:custGeom>
                  <a:avLst/>
                  <a:gdLst/>
                  <a:ahLst/>
                  <a:cxnLst/>
                  <a:rect l="l" t="t" r="r" b="b"/>
                  <a:pathLst>
                    <a:path w="1148" h="2200" extrusionOk="0">
                      <a:moveTo>
                        <a:pt x="35" y="16"/>
                      </a:moveTo>
                      <a:cubicBezTo>
                        <a:pt x="20" y="36"/>
                        <a:pt x="14" y="22"/>
                        <a:pt x="7" y="50"/>
                      </a:cubicBezTo>
                      <a:cubicBezTo>
                        <a:pt x="1" y="77"/>
                        <a:pt x="14" y="112"/>
                        <a:pt x="20" y="147"/>
                      </a:cubicBezTo>
                      <a:cubicBezTo>
                        <a:pt x="55" y="348"/>
                        <a:pt x="110" y="568"/>
                        <a:pt x="186" y="789"/>
                      </a:cubicBezTo>
                      <a:cubicBezTo>
                        <a:pt x="228" y="928"/>
                        <a:pt x="291" y="1066"/>
                        <a:pt x="352" y="1197"/>
                      </a:cubicBezTo>
                      <a:cubicBezTo>
                        <a:pt x="457" y="1426"/>
                        <a:pt x="581" y="1647"/>
                        <a:pt x="726" y="1834"/>
                      </a:cubicBezTo>
                      <a:cubicBezTo>
                        <a:pt x="837" y="1972"/>
                        <a:pt x="955" y="2090"/>
                        <a:pt x="1079" y="2186"/>
                      </a:cubicBezTo>
                      <a:cubicBezTo>
                        <a:pt x="1092" y="2199"/>
                        <a:pt x="1121" y="2199"/>
                        <a:pt x="1134" y="2186"/>
                      </a:cubicBezTo>
                      <a:cubicBezTo>
                        <a:pt x="1147" y="2166"/>
                        <a:pt x="1147" y="2145"/>
                        <a:pt x="1134" y="2131"/>
                      </a:cubicBezTo>
                      <a:cubicBezTo>
                        <a:pt x="1031" y="2020"/>
                        <a:pt x="948" y="1889"/>
                        <a:pt x="857" y="1743"/>
                      </a:cubicBezTo>
                      <a:cubicBezTo>
                        <a:pt x="774" y="1612"/>
                        <a:pt x="684" y="1481"/>
                        <a:pt x="608" y="1336"/>
                      </a:cubicBezTo>
                      <a:cubicBezTo>
                        <a:pt x="505" y="1136"/>
                        <a:pt x="409" y="922"/>
                        <a:pt x="326" y="714"/>
                      </a:cubicBezTo>
                      <a:cubicBezTo>
                        <a:pt x="269" y="568"/>
                        <a:pt x="215" y="424"/>
                        <a:pt x="166" y="284"/>
                      </a:cubicBezTo>
                      <a:cubicBezTo>
                        <a:pt x="138" y="195"/>
                        <a:pt x="145" y="99"/>
                        <a:pt x="90" y="36"/>
                      </a:cubicBezTo>
                      <a:cubicBezTo>
                        <a:pt x="77" y="16"/>
                        <a:pt x="77" y="22"/>
                        <a:pt x="55" y="16"/>
                      </a:cubicBezTo>
                      <a:cubicBezTo>
                        <a:pt x="55" y="9"/>
                        <a:pt x="49" y="1"/>
                        <a:pt x="42" y="9"/>
                      </a:cubicBezTo>
                      <a:cubicBezTo>
                        <a:pt x="42" y="9"/>
                        <a:pt x="35" y="9"/>
                        <a:pt x="35" y="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97328" y="3480257"/>
                  <a:ext cx="75862" cy="112496"/>
                </a:xfrm>
                <a:custGeom>
                  <a:avLst/>
                  <a:gdLst/>
                  <a:ahLst/>
                  <a:cxnLst/>
                  <a:rect l="l" t="t" r="r" b="b"/>
                  <a:pathLst>
                    <a:path w="789" h="1170" extrusionOk="0">
                      <a:moveTo>
                        <a:pt x="27" y="22"/>
                      </a:moveTo>
                      <a:cubicBezTo>
                        <a:pt x="7" y="42"/>
                        <a:pt x="14" y="16"/>
                        <a:pt x="7" y="42"/>
                      </a:cubicBezTo>
                      <a:cubicBezTo>
                        <a:pt x="1" y="57"/>
                        <a:pt x="7" y="71"/>
                        <a:pt x="14" y="84"/>
                      </a:cubicBezTo>
                      <a:cubicBezTo>
                        <a:pt x="49" y="236"/>
                        <a:pt x="125" y="389"/>
                        <a:pt x="221" y="527"/>
                      </a:cubicBezTo>
                      <a:cubicBezTo>
                        <a:pt x="291" y="645"/>
                        <a:pt x="374" y="748"/>
                        <a:pt x="457" y="852"/>
                      </a:cubicBezTo>
                      <a:cubicBezTo>
                        <a:pt x="547" y="955"/>
                        <a:pt x="643" y="1053"/>
                        <a:pt x="719" y="1149"/>
                      </a:cubicBezTo>
                      <a:cubicBezTo>
                        <a:pt x="726" y="1169"/>
                        <a:pt x="754" y="1169"/>
                        <a:pt x="767" y="1156"/>
                      </a:cubicBezTo>
                      <a:cubicBezTo>
                        <a:pt x="782" y="1149"/>
                        <a:pt x="789" y="1128"/>
                        <a:pt x="774" y="1114"/>
                      </a:cubicBezTo>
                      <a:cubicBezTo>
                        <a:pt x="712" y="1011"/>
                        <a:pt x="649" y="900"/>
                        <a:pt x="566" y="796"/>
                      </a:cubicBezTo>
                      <a:cubicBezTo>
                        <a:pt x="464" y="651"/>
                        <a:pt x="339" y="505"/>
                        <a:pt x="243" y="354"/>
                      </a:cubicBezTo>
                      <a:cubicBezTo>
                        <a:pt x="180" y="256"/>
                        <a:pt x="125" y="154"/>
                        <a:pt x="84" y="49"/>
                      </a:cubicBezTo>
                      <a:cubicBezTo>
                        <a:pt x="84" y="36"/>
                        <a:pt x="84" y="29"/>
                        <a:pt x="77" y="22"/>
                      </a:cubicBezTo>
                      <a:cubicBezTo>
                        <a:pt x="49" y="1"/>
                        <a:pt x="77" y="22"/>
                        <a:pt x="49" y="22"/>
                      </a:cubicBezTo>
                      <a:cubicBezTo>
                        <a:pt x="42" y="16"/>
                        <a:pt x="42" y="8"/>
                        <a:pt x="35" y="16"/>
                      </a:cubicBezTo>
                      <a:cubicBezTo>
                        <a:pt x="27" y="16"/>
                        <a:pt x="27" y="22"/>
                        <a:pt x="27" y="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70695" y="3623905"/>
                  <a:ext cx="100477" cy="34037"/>
                </a:xfrm>
                <a:custGeom>
                  <a:avLst/>
                  <a:gdLst/>
                  <a:ahLst/>
                  <a:cxnLst/>
                  <a:rect l="l" t="t" r="r" b="b"/>
                  <a:pathLst>
                    <a:path w="1045" h="354" extrusionOk="0">
                      <a:moveTo>
                        <a:pt x="14" y="70"/>
                      </a:moveTo>
                      <a:cubicBezTo>
                        <a:pt x="29" y="77"/>
                        <a:pt x="35" y="90"/>
                        <a:pt x="49" y="98"/>
                      </a:cubicBezTo>
                      <a:cubicBezTo>
                        <a:pt x="105" y="118"/>
                        <a:pt x="160" y="118"/>
                        <a:pt x="215" y="131"/>
                      </a:cubicBezTo>
                      <a:cubicBezTo>
                        <a:pt x="374" y="181"/>
                        <a:pt x="533" y="243"/>
                        <a:pt x="692" y="291"/>
                      </a:cubicBezTo>
                      <a:cubicBezTo>
                        <a:pt x="795" y="325"/>
                        <a:pt x="900" y="339"/>
                        <a:pt x="1003" y="354"/>
                      </a:cubicBezTo>
                      <a:cubicBezTo>
                        <a:pt x="1024" y="354"/>
                        <a:pt x="1038" y="339"/>
                        <a:pt x="1038" y="325"/>
                      </a:cubicBezTo>
                      <a:cubicBezTo>
                        <a:pt x="1044" y="306"/>
                        <a:pt x="1031" y="291"/>
                        <a:pt x="1018" y="291"/>
                      </a:cubicBezTo>
                      <a:cubicBezTo>
                        <a:pt x="900" y="264"/>
                        <a:pt x="789" y="223"/>
                        <a:pt x="678" y="181"/>
                      </a:cubicBezTo>
                      <a:cubicBezTo>
                        <a:pt x="561" y="140"/>
                        <a:pt x="450" y="90"/>
                        <a:pt x="332" y="63"/>
                      </a:cubicBezTo>
                      <a:cubicBezTo>
                        <a:pt x="236" y="42"/>
                        <a:pt x="138" y="0"/>
                        <a:pt x="49" y="28"/>
                      </a:cubicBezTo>
                      <a:cubicBezTo>
                        <a:pt x="29" y="28"/>
                        <a:pt x="29" y="35"/>
                        <a:pt x="14" y="48"/>
                      </a:cubicBezTo>
                      <a:cubicBezTo>
                        <a:pt x="7" y="48"/>
                        <a:pt x="0" y="48"/>
                        <a:pt x="0" y="57"/>
                      </a:cubicBezTo>
                      <a:cubicBezTo>
                        <a:pt x="0" y="63"/>
                        <a:pt x="7" y="70"/>
                        <a:pt x="14" y="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542431" y="3634578"/>
                  <a:ext cx="205376" cy="99804"/>
                </a:xfrm>
                <a:custGeom>
                  <a:avLst/>
                  <a:gdLst/>
                  <a:ahLst/>
                  <a:cxnLst/>
                  <a:rect l="l" t="t" r="r" b="b"/>
                  <a:pathLst>
                    <a:path w="2136" h="1038" extrusionOk="0">
                      <a:moveTo>
                        <a:pt x="2136" y="760"/>
                      </a:moveTo>
                      <a:cubicBezTo>
                        <a:pt x="1832" y="692"/>
                        <a:pt x="1507" y="817"/>
                        <a:pt x="1016" y="402"/>
                      </a:cubicBezTo>
                      <a:cubicBezTo>
                        <a:pt x="616" y="70"/>
                        <a:pt x="470" y="463"/>
                        <a:pt x="7" y="7"/>
                      </a:cubicBezTo>
                      <a:cubicBezTo>
                        <a:pt x="0" y="0"/>
                        <a:pt x="112" y="546"/>
                        <a:pt x="450" y="726"/>
                      </a:cubicBezTo>
                      <a:cubicBezTo>
                        <a:pt x="1037" y="1038"/>
                        <a:pt x="2136" y="760"/>
                        <a:pt x="2136" y="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479702" y="3329398"/>
                  <a:ext cx="271335" cy="1350907"/>
                </a:xfrm>
                <a:custGeom>
                  <a:avLst/>
                  <a:gdLst/>
                  <a:ahLst/>
                  <a:cxnLst/>
                  <a:rect l="l" t="t" r="r" b="b"/>
                  <a:pathLst>
                    <a:path w="2822" h="14050" extrusionOk="0">
                      <a:moveTo>
                        <a:pt x="485" y="14036"/>
                      </a:moveTo>
                      <a:cubicBezTo>
                        <a:pt x="499" y="14030"/>
                        <a:pt x="512" y="14021"/>
                        <a:pt x="519" y="14015"/>
                      </a:cubicBezTo>
                      <a:cubicBezTo>
                        <a:pt x="554" y="13988"/>
                        <a:pt x="554" y="13947"/>
                        <a:pt x="547" y="13877"/>
                      </a:cubicBezTo>
                      <a:cubicBezTo>
                        <a:pt x="477" y="13462"/>
                        <a:pt x="436" y="13047"/>
                        <a:pt x="403" y="12626"/>
                      </a:cubicBezTo>
                      <a:cubicBezTo>
                        <a:pt x="305" y="11519"/>
                        <a:pt x="237" y="10412"/>
                        <a:pt x="256" y="9301"/>
                      </a:cubicBezTo>
                      <a:cubicBezTo>
                        <a:pt x="263" y="9024"/>
                        <a:pt x="278" y="8746"/>
                        <a:pt x="320" y="8471"/>
                      </a:cubicBezTo>
                      <a:cubicBezTo>
                        <a:pt x="685" y="6196"/>
                        <a:pt x="2075" y="4115"/>
                        <a:pt x="2608" y="1854"/>
                      </a:cubicBezTo>
                      <a:cubicBezTo>
                        <a:pt x="2739" y="1294"/>
                        <a:pt x="2815" y="720"/>
                        <a:pt x="2822" y="140"/>
                      </a:cubicBezTo>
                      <a:lnTo>
                        <a:pt x="2822" y="125"/>
                      </a:lnTo>
                      <a:lnTo>
                        <a:pt x="2815" y="91"/>
                      </a:lnTo>
                      <a:cubicBezTo>
                        <a:pt x="2800" y="70"/>
                        <a:pt x="2794" y="57"/>
                        <a:pt x="2774" y="42"/>
                      </a:cubicBezTo>
                      <a:cubicBezTo>
                        <a:pt x="2704" y="0"/>
                        <a:pt x="2580" y="35"/>
                        <a:pt x="2580" y="133"/>
                      </a:cubicBezTo>
                      <a:lnTo>
                        <a:pt x="2580" y="159"/>
                      </a:lnTo>
                      <a:cubicBezTo>
                        <a:pt x="2573" y="941"/>
                        <a:pt x="2420" y="1723"/>
                        <a:pt x="2186" y="2489"/>
                      </a:cubicBezTo>
                      <a:cubicBezTo>
                        <a:pt x="1922" y="3347"/>
                        <a:pt x="1556" y="4183"/>
                        <a:pt x="1204" y="5013"/>
                      </a:cubicBezTo>
                      <a:cubicBezTo>
                        <a:pt x="719" y="6140"/>
                        <a:pt x="263" y="7288"/>
                        <a:pt x="77" y="8478"/>
                      </a:cubicBezTo>
                      <a:cubicBezTo>
                        <a:pt x="1" y="8947"/>
                        <a:pt x="8" y="9432"/>
                        <a:pt x="14" y="9908"/>
                      </a:cubicBezTo>
                      <a:cubicBezTo>
                        <a:pt x="29" y="11002"/>
                        <a:pt x="97" y="12093"/>
                        <a:pt x="215" y="13179"/>
                      </a:cubicBezTo>
                      <a:cubicBezTo>
                        <a:pt x="243" y="13434"/>
                        <a:pt x="270" y="13683"/>
                        <a:pt x="311" y="13932"/>
                      </a:cubicBezTo>
                      <a:cubicBezTo>
                        <a:pt x="326" y="14002"/>
                        <a:pt x="361" y="14036"/>
                        <a:pt x="416" y="14043"/>
                      </a:cubicBezTo>
                      <a:cubicBezTo>
                        <a:pt x="436" y="14050"/>
                        <a:pt x="464" y="14043"/>
                        <a:pt x="485" y="14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389897" y="3096715"/>
                  <a:ext cx="671608" cy="610360"/>
                </a:xfrm>
                <a:custGeom>
                  <a:avLst/>
                  <a:gdLst/>
                  <a:ahLst/>
                  <a:cxnLst/>
                  <a:rect l="l" t="t" r="r" b="b"/>
                  <a:pathLst>
                    <a:path w="6985" h="6348" extrusionOk="0">
                      <a:moveTo>
                        <a:pt x="2380" y="761"/>
                      </a:moveTo>
                      <a:cubicBezTo>
                        <a:pt x="2125" y="562"/>
                        <a:pt x="1668" y="457"/>
                        <a:pt x="1557" y="894"/>
                      </a:cubicBezTo>
                      <a:cubicBezTo>
                        <a:pt x="1411" y="1453"/>
                        <a:pt x="2083" y="2263"/>
                        <a:pt x="2083" y="2263"/>
                      </a:cubicBezTo>
                      <a:cubicBezTo>
                        <a:pt x="2083" y="2263"/>
                        <a:pt x="1944" y="2206"/>
                        <a:pt x="1876" y="2180"/>
                      </a:cubicBezTo>
                      <a:cubicBezTo>
                        <a:pt x="1710" y="2116"/>
                        <a:pt x="1544" y="2068"/>
                        <a:pt x="1378" y="2027"/>
                      </a:cubicBezTo>
                      <a:cubicBezTo>
                        <a:pt x="1066" y="1951"/>
                        <a:pt x="64" y="1868"/>
                        <a:pt x="140" y="2496"/>
                      </a:cubicBezTo>
                      <a:cubicBezTo>
                        <a:pt x="202" y="2988"/>
                        <a:pt x="769" y="3140"/>
                        <a:pt x="1149" y="3195"/>
                      </a:cubicBezTo>
                      <a:cubicBezTo>
                        <a:pt x="1280" y="3217"/>
                        <a:pt x="1405" y="3243"/>
                        <a:pt x="1536" y="3243"/>
                      </a:cubicBezTo>
                      <a:cubicBezTo>
                        <a:pt x="1599" y="3250"/>
                        <a:pt x="1723" y="3243"/>
                        <a:pt x="1723" y="3243"/>
                      </a:cubicBezTo>
                      <a:cubicBezTo>
                        <a:pt x="1723" y="3243"/>
                        <a:pt x="1212" y="3548"/>
                        <a:pt x="983" y="3721"/>
                      </a:cubicBezTo>
                      <a:cubicBezTo>
                        <a:pt x="673" y="3948"/>
                        <a:pt x="1" y="4669"/>
                        <a:pt x="734" y="4876"/>
                      </a:cubicBezTo>
                      <a:cubicBezTo>
                        <a:pt x="1073" y="4972"/>
                        <a:pt x="1536" y="4737"/>
                        <a:pt x="1834" y="4577"/>
                      </a:cubicBezTo>
                      <a:cubicBezTo>
                        <a:pt x="1944" y="4523"/>
                        <a:pt x="2055" y="4468"/>
                        <a:pt x="2158" y="4411"/>
                      </a:cubicBezTo>
                      <a:cubicBezTo>
                        <a:pt x="2214" y="4378"/>
                        <a:pt x="2324" y="4308"/>
                        <a:pt x="2324" y="4308"/>
                      </a:cubicBezTo>
                      <a:cubicBezTo>
                        <a:pt x="2324" y="4308"/>
                        <a:pt x="1356" y="5649"/>
                        <a:pt x="2256" y="5802"/>
                      </a:cubicBezTo>
                      <a:cubicBezTo>
                        <a:pt x="2837" y="5905"/>
                        <a:pt x="3300" y="5158"/>
                        <a:pt x="3610" y="4743"/>
                      </a:cubicBezTo>
                      <a:cubicBezTo>
                        <a:pt x="3638" y="4702"/>
                        <a:pt x="3618" y="4841"/>
                        <a:pt x="3625" y="4896"/>
                      </a:cubicBezTo>
                      <a:cubicBezTo>
                        <a:pt x="3631" y="5049"/>
                        <a:pt x="3631" y="5200"/>
                        <a:pt x="3651" y="5352"/>
                      </a:cubicBezTo>
                      <a:cubicBezTo>
                        <a:pt x="3686" y="5671"/>
                        <a:pt x="3922" y="6348"/>
                        <a:pt x="4350" y="6086"/>
                      </a:cubicBezTo>
                      <a:cubicBezTo>
                        <a:pt x="4668" y="5891"/>
                        <a:pt x="4723" y="5442"/>
                        <a:pt x="4717" y="5090"/>
                      </a:cubicBezTo>
                      <a:cubicBezTo>
                        <a:pt x="4717" y="4985"/>
                        <a:pt x="4703" y="4889"/>
                        <a:pt x="4682" y="4793"/>
                      </a:cubicBezTo>
                      <a:cubicBezTo>
                        <a:pt x="4675" y="4730"/>
                        <a:pt x="4605" y="4586"/>
                        <a:pt x="4655" y="4619"/>
                      </a:cubicBezTo>
                      <a:cubicBezTo>
                        <a:pt x="5042" y="4924"/>
                        <a:pt x="5782" y="5614"/>
                        <a:pt x="6251" y="4944"/>
                      </a:cubicBezTo>
                      <a:cubicBezTo>
                        <a:pt x="6542" y="4544"/>
                        <a:pt x="6182" y="4191"/>
                        <a:pt x="5871" y="3977"/>
                      </a:cubicBezTo>
                      <a:cubicBezTo>
                        <a:pt x="5760" y="3900"/>
                        <a:pt x="5339" y="3714"/>
                        <a:pt x="5339" y="3714"/>
                      </a:cubicBezTo>
                      <a:cubicBezTo>
                        <a:pt x="5339" y="3714"/>
                        <a:pt x="6985" y="3147"/>
                        <a:pt x="6563" y="2545"/>
                      </a:cubicBezTo>
                      <a:cubicBezTo>
                        <a:pt x="6273" y="2130"/>
                        <a:pt x="5636" y="2372"/>
                        <a:pt x="5269" y="2531"/>
                      </a:cubicBezTo>
                      <a:cubicBezTo>
                        <a:pt x="5103" y="2608"/>
                        <a:pt x="4946" y="2697"/>
                        <a:pt x="4793" y="2793"/>
                      </a:cubicBezTo>
                      <a:cubicBezTo>
                        <a:pt x="4786" y="2802"/>
                        <a:pt x="4765" y="2815"/>
                        <a:pt x="4771" y="2808"/>
                      </a:cubicBezTo>
                      <a:cubicBezTo>
                        <a:pt x="4911" y="2525"/>
                        <a:pt x="6190" y="1501"/>
                        <a:pt x="5526" y="1059"/>
                      </a:cubicBezTo>
                      <a:cubicBezTo>
                        <a:pt x="5111" y="789"/>
                        <a:pt x="4557" y="1350"/>
                        <a:pt x="4315" y="1654"/>
                      </a:cubicBezTo>
                      <a:cubicBezTo>
                        <a:pt x="4240" y="1756"/>
                        <a:pt x="4129" y="1931"/>
                        <a:pt x="4059" y="2047"/>
                      </a:cubicBezTo>
                      <a:cubicBezTo>
                        <a:pt x="4025" y="2103"/>
                        <a:pt x="4302" y="1363"/>
                        <a:pt x="4308" y="948"/>
                      </a:cubicBezTo>
                      <a:cubicBezTo>
                        <a:pt x="4315" y="361"/>
                        <a:pt x="3651" y="1"/>
                        <a:pt x="3265" y="540"/>
                      </a:cubicBezTo>
                      <a:cubicBezTo>
                        <a:pt x="2981" y="935"/>
                        <a:pt x="2933" y="1536"/>
                        <a:pt x="2988" y="1964"/>
                      </a:cubicBezTo>
                      <a:cubicBezTo>
                        <a:pt x="2988" y="1964"/>
                        <a:pt x="2815" y="1101"/>
                        <a:pt x="2380" y="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606139" y="3330840"/>
                  <a:ext cx="163750" cy="132045"/>
                </a:xfrm>
                <a:custGeom>
                  <a:avLst/>
                  <a:gdLst/>
                  <a:ahLst/>
                  <a:cxnLst/>
                  <a:rect l="l" t="t" r="r" b="b"/>
                  <a:pathLst>
                    <a:path w="2324" h="1811" extrusionOk="0">
                      <a:moveTo>
                        <a:pt x="1396" y="179"/>
                      </a:moveTo>
                      <a:cubicBezTo>
                        <a:pt x="1963" y="367"/>
                        <a:pt x="2323" y="836"/>
                        <a:pt x="2190" y="1238"/>
                      </a:cubicBezTo>
                      <a:cubicBezTo>
                        <a:pt x="2066" y="1638"/>
                        <a:pt x="1500" y="1810"/>
                        <a:pt x="926" y="1631"/>
                      </a:cubicBezTo>
                      <a:cubicBezTo>
                        <a:pt x="359" y="1445"/>
                        <a:pt x="0" y="974"/>
                        <a:pt x="125" y="574"/>
                      </a:cubicBezTo>
                      <a:cubicBezTo>
                        <a:pt x="256" y="173"/>
                        <a:pt x="822" y="0"/>
                        <a:pt x="1396"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720942" y="3359974"/>
                  <a:ext cx="15480" cy="10192"/>
                </a:xfrm>
                <a:custGeom>
                  <a:avLst/>
                  <a:gdLst/>
                  <a:ahLst/>
                  <a:cxnLst/>
                  <a:rect l="l" t="t" r="r" b="b"/>
                  <a:pathLst>
                    <a:path w="161" h="106" extrusionOk="0">
                      <a:moveTo>
                        <a:pt x="22" y="70"/>
                      </a:moveTo>
                      <a:cubicBezTo>
                        <a:pt x="29" y="84"/>
                        <a:pt x="16" y="77"/>
                        <a:pt x="29" y="84"/>
                      </a:cubicBezTo>
                      <a:cubicBezTo>
                        <a:pt x="42" y="97"/>
                        <a:pt x="64" y="105"/>
                        <a:pt x="84" y="105"/>
                      </a:cubicBezTo>
                      <a:cubicBezTo>
                        <a:pt x="99" y="105"/>
                        <a:pt x="112" y="90"/>
                        <a:pt x="125" y="90"/>
                      </a:cubicBezTo>
                      <a:cubicBezTo>
                        <a:pt x="140" y="90"/>
                        <a:pt x="154" y="84"/>
                        <a:pt x="154" y="77"/>
                      </a:cubicBezTo>
                      <a:cubicBezTo>
                        <a:pt x="160" y="64"/>
                        <a:pt x="154" y="49"/>
                        <a:pt x="140" y="42"/>
                      </a:cubicBezTo>
                      <a:cubicBezTo>
                        <a:pt x="125" y="29"/>
                        <a:pt x="119" y="14"/>
                        <a:pt x="99" y="7"/>
                      </a:cubicBezTo>
                      <a:cubicBezTo>
                        <a:pt x="84" y="1"/>
                        <a:pt x="57" y="1"/>
                        <a:pt x="42" y="7"/>
                      </a:cubicBezTo>
                      <a:cubicBezTo>
                        <a:pt x="29" y="14"/>
                        <a:pt x="36" y="7"/>
                        <a:pt x="29" y="22"/>
                      </a:cubicBezTo>
                      <a:cubicBezTo>
                        <a:pt x="16" y="22"/>
                        <a:pt x="9" y="29"/>
                        <a:pt x="1" y="42"/>
                      </a:cubicBezTo>
                      <a:cubicBezTo>
                        <a:pt x="1" y="55"/>
                        <a:pt x="9" y="64"/>
                        <a:pt x="22"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687194" y="3364012"/>
                  <a:ext cx="17307" cy="12692"/>
                </a:xfrm>
                <a:custGeom>
                  <a:avLst/>
                  <a:gdLst/>
                  <a:ahLst/>
                  <a:cxnLst/>
                  <a:rect l="l" t="t" r="r" b="b"/>
                  <a:pathLst>
                    <a:path w="180" h="132" extrusionOk="0">
                      <a:moveTo>
                        <a:pt x="13" y="77"/>
                      </a:moveTo>
                      <a:cubicBezTo>
                        <a:pt x="20" y="105"/>
                        <a:pt x="0" y="90"/>
                        <a:pt x="20" y="111"/>
                      </a:cubicBezTo>
                      <a:cubicBezTo>
                        <a:pt x="55" y="131"/>
                        <a:pt x="96" y="111"/>
                        <a:pt x="138" y="111"/>
                      </a:cubicBezTo>
                      <a:cubicBezTo>
                        <a:pt x="153" y="118"/>
                        <a:pt x="166" y="111"/>
                        <a:pt x="173" y="90"/>
                      </a:cubicBezTo>
                      <a:cubicBezTo>
                        <a:pt x="179" y="77"/>
                        <a:pt x="166" y="63"/>
                        <a:pt x="153" y="55"/>
                      </a:cubicBezTo>
                      <a:cubicBezTo>
                        <a:pt x="118" y="42"/>
                        <a:pt x="76" y="0"/>
                        <a:pt x="42" y="13"/>
                      </a:cubicBezTo>
                      <a:cubicBezTo>
                        <a:pt x="7" y="28"/>
                        <a:pt x="35" y="22"/>
                        <a:pt x="20" y="48"/>
                      </a:cubicBezTo>
                      <a:cubicBezTo>
                        <a:pt x="13" y="42"/>
                        <a:pt x="7" y="48"/>
                        <a:pt x="7" y="55"/>
                      </a:cubicBezTo>
                      <a:cubicBezTo>
                        <a:pt x="0" y="63"/>
                        <a:pt x="7" y="70"/>
                        <a:pt x="13"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712962" y="3385165"/>
                  <a:ext cx="18845" cy="13557"/>
                </a:xfrm>
                <a:custGeom>
                  <a:avLst/>
                  <a:gdLst/>
                  <a:ahLst/>
                  <a:cxnLst/>
                  <a:rect l="l" t="t" r="r" b="b"/>
                  <a:pathLst>
                    <a:path w="196" h="141" extrusionOk="0">
                      <a:moveTo>
                        <a:pt x="16" y="84"/>
                      </a:moveTo>
                      <a:cubicBezTo>
                        <a:pt x="29" y="105"/>
                        <a:pt x="16" y="112"/>
                        <a:pt x="42" y="125"/>
                      </a:cubicBezTo>
                      <a:cubicBezTo>
                        <a:pt x="71" y="140"/>
                        <a:pt x="105" y="140"/>
                        <a:pt x="140" y="134"/>
                      </a:cubicBezTo>
                      <a:cubicBezTo>
                        <a:pt x="154" y="125"/>
                        <a:pt x="154" y="119"/>
                        <a:pt x="167" y="112"/>
                      </a:cubicBezTo>
                      <a:cubicBezTo>
                        <a:pt x="182" y="112"/>
                        <a:pt x="195" y="105"/>
                        <a:pt x="195" y="92"/>
                      </a:cubicBezTo>
                      <a:cubicBezTo>
                        <a:pt x="195" y="77"/>
                        <a:pt x="188" y="64"/>
                        <a:pt x="175" y="57"/>
                      </a:cubicBezTo>
                      <a:cubicBezTo>
                        <a:pt x="167" y="42"/>
                        <a:pt x="167" y="36"/>
                        <a:pt x="154" y="29"/>
                      </a:cubicBezTo>
                      <a:cubicBezTo>
                        <a:pt x="125" y="9"/>
                        <a:pt x="84" y="1"/>
                        <a:pt x="51" y="16"/>
                      </a:cubicBezTo>
                      <a:cubicBezTo>
                        <a:pt x="22" y="22"/>
                        <a:pt x="36" y="29"/>
                        <a:pt x="16" y="57"/>
                      </a:cubicBezTo>
                      <a:cubicBezTo>
                        <a:pt x="9" y="51"/>
                        <a:pt x="1" y="57"/>
                        <a:pt x="1" y="64"/>
                      </a:cubicBezTo>
                      <a:cubicBezTo>
                        <a:pt x="1" y="77"/>
                        <a:pt x="9" y="84"/>
                        <a:pt x="16"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669117" y="3392569"/>
                  <a:ext cx="22788" cy="10096"/>
                </a:xfrm>
                <a:custGeom>
                  <a:avLst/>
                  <a:gdLst/>
                  <a:ahLst/>
                  <a:cxnLst/>
                  <a:rect l="l" t="t" r="r" b="b"/>
                  <a:pathLst>
                    <a:path w="237" h="105" extrusionOk="0">
                      <a:moveTo>
                        <a:pt x="16" y="57"/>
                      </a:moveTo>
                      <a:cubicBezTo>
                        <a:pt x="22" y="77"/>
                        <a:pt x="16" y="77"/>
                        <a:pt x="29" y="83"/>
                      </a:cubicBezTo>
                      <a:cubicBezTo>
                        <a:pt x="42" y="98"/>
                        <a:pt x="70" y="98"/>
                        <a:pt x="92" y="105"/>
                      </a:cubicBezTo>
                      <a:cubicBezTo>
                        <a:pt x="133" y="105"/>
                        <a:pt x="175" y="90"/>
                        <a:pt x="216" y="83"/>
                      </a:cubicBezTo>
                      <a:cubicBezTo>
                        <a:pt x="230" y="83"/>
                        <a:pt x="236" y="70"/>
                        <a:pt x="236" y="63"/>
                      </a:cubicBezTo>
                      <a:cubicBezTo>
                        <a:pt x="236" y="48"/>
                        <a:pt x="230" y="42"/>
                        <a:pt x="216" y="42"/>
                      </a:cubicBezTo>
                      <a:cubicBezTo>
                        <a:pt x="175" y="28"/>
                        <a:pt x="140" y="7"/>
                        <a:pt x="98" y="0"/>
                      </a:cubicBezTo>
                      <a:cubicBezTo>
                        <a:pt x="77" y="0"/>
                        <a:pt x="57" y="0"/>
                        <a:pt x="35" y="7"/>
                      </a:cubicBezTo>
                      <a:cubicBezTo>
                        <a:pt x="22" y="15"/>
                        <a:pt x="29" y="15"/>
                        <a:pt x="16" y="28"/>
                      </a:cubicBezTo>
                      <a:cubicBezTo>
                        <a:pt x="9" y="28"/>
                        <a:pt x="1" y="35"/>
                        <a:pt x="1" y="42"/>
                      </a:cubicBezTo>
                      <a:cubicBezTo>
                        <a:pt x="1" y="48"/>
                        <a:pt x="9" y="57"/>
                        <a:pt x="1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647868" y="3367377"/>
                  <a:ext cx="14134" cy="9327"/>
                </a:xfrm>
                <a:custGeom>
                  <a:avLst/>
                  <a:gdLst/>
                  <a:ahLst/>
                  <a:cxnLst/>
                  <a:rect l="l" t="t" r="r" b="b"/>
                  <a:pathLst>
                    <a:path w="147" h="97" extrusionOk="0">
                      <a:moveTo>
                        <a:pt x="14" y="61"/>
                      </a:moveTo>
                      <a:cubicBezTo>
                        <a:pt x="29" y="83"/>
                        <a:pt x="8" y="70"/>
                        <a:pt x="29" y="83"/>
                      </a:cubicBezTo>
                      <a:cubicBezTo>
                        <a:pt x="49" y="96"/>
                        <a:pt x="84" y="76"/>
                        <a:pt x="112" y="83"/>
                      </a:cubicBezTo>
                      <a:cubicBezTo>
                        <a:pt x="125" y="83"/>
                        <a:pt x="139" y="70"/>
                        <a:pt x="147" y="55"/>
                      </a:cubicBezTo>
                      <a:cubicBezTo>
                        <a:pt x="147" y="42"/>
                        <a:pt x="132" y="28"/>
                        <a:pt x="119" y="20"/>
                      </a:cubicBezTo>
                      <a:cubicBezTo>
                        <a:pt x="90" y="13"/>
                        <a:pt x="64" y="7"/>
                        <a:pt x="36" y="7"/>
                      </a:cubicBezTo>
                      <a:cubicBezTo>
                        <a:pt x="29" y="7"/>
                        <a:pt x="29" y="0"/>
                        <a:pt x="22" y="7"/>
                      </a:cubicBezTo>
                      <a:cubicBezTo>
                        <a:pt x="8" y="20"/>
                        <a:pt x="22" y="7"/>
                        <a:pt x="14" y="28"/>
                      </a:cubicBezTo>
                      <a:cubicBezTo>
                        <a:pt x="8" y="28"/>
                        <a:pt x="1" y="35"/>
                        <a:pt x="1" y="48"/>
                      </a:cubicBezTo>
                      <a:cubicBezTo>
                        <a:pt x="1" y="55"/>
                        <a:pt x="8" y="61"/>
                        <a:pt x="1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631330" y="3409972"/>
                  <a:ext cx="19999" cy="12692"/>
                </a:xfrm>
                <a:custGeom>
                  <a:avLst/>
                  <a:gdLst/>
                  <a:ahLst/>
                  <a:cxnLst/>
                  <a:rect l="l" t="t" r="r" b="b"/>
                  <a:pathLst>
                    <a:path w="208" h="132" extrusionOk="0">
                      <a:moveTo>
                        <a:pt x="14" y="75"/>
                      </a:moveTo>
                      <a:cubicBezTo>
                        <a:pt x="29" y="90"/>
                        <a:pt x="20" y="96"/>
                        <a:pt x="42" y="110"/>
                      </a:cubicBezTo>
                      <a:cubicBezTo>
                        <a:pt x="77" y="131"/>
                        <a:pt x="125" y="110"/>
                        <a:pt x="160" y="110"/>
                      </a:cubicBezTo>
                      <a:cubicBezTo>
                        <a:pt x="186" y="110"/>
                        <a:pt x="208" y="90"/>
                        <a:pt x="208" y="68"/>
                      </a:cubicBezTo>
                      <a:cubicBezTo>
                        <a:pt x="208" y="42"/>
                        <a:pt x="186" y="27"/>
                        <a:pt x="166" y="20"/>
                      </a:cubicBezTo>
                      <a:cubicBezTo>
                        <a:pt x="125" y="20"/>
                        <a:pt x="83" y="0"/>
                        <a:pt x="48" y="13"/>
                      </a:cubicBezTo>
                      <a:cubicBezTo>
                        <a:pt x="29" y="20"/>
                        <a:pt x="35" y="27"/>
                        <a:pt x="14" y="42"/>
                      </a:cubicBezTo>
                      <a:cubicBezTo>
                        <a:pt x="7" y="42"/>
                        <a:pt x="0" y="48"/>
                        <a:pt x="0" y="55"/>
                      </a:cubicBezTo>
                      <a:cubicBezTo>
                        <a:pt x="0" y="61"/>
                        <a:pt x="7" y="68"/>
                        <a:pt x="1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1647291" y="3442470"/>
                  <a:ext cx="21249" cy="17307"/>
                </a:xfrm>
                <a:custGeom>
                  <a:avLst/>
                  <a:gdLst/>
                  <a:ahLst/>
                  <a:cxnLst/>
                  <a:rect l="l" t="t" r="r" b="b"/>
                  <a:pathLst>
                    <a:path w="221" h="180" extrusionOk="0">
                      <a:moveTo>
                        <a:pt x="28" y="35"/>
                      </a:moveTo>
                      <a:cubicBezTo>
                        <a:pt x="0" y="62"/>
                        <a:pt x="14" y="21"/>
                        <a:pt x="7" y="55"/>
                      </a:cubicBezTo>
                      <a:cubicBezTo>
                        <a:pt x="7" y="84"/>
                        <a:pt x="35" y="103"/>
                        <a:pt x="55" y="125"/>
                      </a:cubicBezTo>
                      <a:cubicBezTo>
                        <a:pt x="77" y="145"/>
                        <a:pt x="103" y="167"/>
                        <a:pt x="131" y="173"/>
                      </a:cubicBezTo>
                      <a:lnTo>
                        <a:pt x="173" y="173"/>
                      </a:lnTo>
                      <a:cubicBezTo>
                        <a:pt x="186" y="180"/>
                        <a:pt x="208" y="173"/>
                        <a:pt x="214" y="167"/>
                      </a:cubicBezTo>
                      <a:cubicBezTo>
                        <a:pt x="221" y="152"/>
                        <a:pt x="221" y="132"/>
                        <a:pt x="208" y="125"/>
                      </a:cubicBezTo>
                      <a:cubicBezTo>
                        <a:pt x="194" y="110"/>
                        <a:pt x="186" y="97"/>
                        <a:pt x="173" y="84"/>
                      </a:cubicBezTo>
                      <a:cubicBezTo>
                        <a:pt x="153" y="62"/>
                        <a:pt x="125" y="42"/>
                        <a:pt x="96" y="21"/>
                      </a:cubicBezTo>
                      <a:cubicBezTo>
                        <a:pt x="90" y="14"/>
                        <a:pt x="83" y="7"/>
                        <a:pt x="77" y="7"/>
                      </a:cubicBezTo>
                      <a:cubicBezTo>
                        <a:pt x="42" y="1"/>
                        <a:pt x="83" y="1"/>
                        <a:pt x="48" y="14"/>
                      </a:cubicBezTo>
                      <a:cubicBezTo>
                        <a:pt x="42" y="7"/>
                        <a:pt x="35" y="7"/>
                        <a:pt x="28" y="14"/>
                      </a:cubicBezTo>
                      <a:cubicBezTo>
                        <a:pt x="20" y="14"/>
                        <a:pt x="20" y="27"/>
                        <a:pt x="28"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1673925" y="3424490"/>
                  <a:ext cx="18557" cy="13461"/>
                </a:xfrm>
                <a:custGeom>
                  <a:avLst/>
                  <a:gdLst/>
                  <a:ahLst/>
                  <a:cxnLst/>
                  <a:rect l="l" t="t" r="r" b="b"/>
                  <a:pathLst>
                    <a:path w="193" h="140" extrusionOk="0">
                      <a:moveTo>
                        <a:pt x="20" y="76"/>
                      </a:moveTo>
                      <a:lnTo>
                        <a:pt x="20" y="90"/>
                      </a:lnTo>
                      <a:cubicBezTo>
                        <a:pt x="34" y="105"/>
                        <a:pt x="55" y="111"/>
                        <a:pt x="75" y="118"/>
                      </a:cubicBezTo>
                      <a:cubicBezTo>
                        <a:pt x="103" y="125"/>
                        <a:pt x="125" y="131"/>
                        <a:pt x="151" y="131"/>
                      </a:cubicBezTo>
                      <a:cubicBezTo>
                        <a:pt x="166" y="139"/>
                        <a:pt x="180" y="131"/>
                        <a:pt x="186" y="118"/>
                      </a:cubicBezTo>
                      <a:cubicBezTo>
                        <a:pt x="193" y="105"/>
                        <a:pt x="186" y="83"/>
                        <a:pt x="173" y="83"/>
                      </a:cubicBezTo>
                      <a:lnTo>
                        <a:pt x="145" y="57"/>
                      </a:lnTo>
                      <a:cubicBezTo>
                        <a:pt x="125" y="35"/>
                        <a:pt x="103" y="15"/>
                        <a:pt x="75" y="7"/>
                      </a:cubicBezTo>
                      <a:cubicBezTo>
                        <a:pt x="68" y="7"/>
                        <a:pt x="68" y="15"/>
                        <a:pt x="62" y="15"/>
                      </a:cubicBezTo>
                      <a:cubicBezTo>
                        <a:pt x="42" y="0"/>
                        <a:pt x="20" y="7"/>
                        <a:pt x="7" y="28"/>
                      </a:cubicBezTo>
                      <a:cubicBezTo>
                        <a:pt x="0" y="42"/>
                        <a:pt x="7" y="63"/>
                        <a:pt x="2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1724307" y="3414587"/>
                  <a:ext cx="24038" cy="13942"/>
                </a:xfrm>
                <a:custGeom>
                  <a:avLst/>
                  <a:gdLst/>
                  <a:ahLst/>
                  <a:cxnLst/>
                  <a:rect l="l" t="t" r="r" b="b"/>
                  <a:pathLst>
                    <a:path w="250" h="145" extrusionOk="0">
                      <a:moveTo>
                        <a:pt x="36" y="62"/>
                      </a:moveTo>
                      <a:cubicBezTo>
                        <a:pt x="22" y="118"/>
                        <a:pt x="1" y="48"/>
                        <a:pt x="22" y="103"/>
                      </a:cubicBezTo>
                      <a:cubicBezTo>
                        <a:pt x="29" y="118"/>
                        <a:pt x="49" y="125"/>
                        <a:pt x="64" y="131"/>
                      </a:cubicBezTo>
                      <a:cubicBezTo>
                        <a:pt x="112" y="145"/>
                        <a:pt x="160" y="145"/>
                        <a:pt x="201" y="138"/>
                      </a:cubicBezTo>
                      <a:cubicBezTo>
                        <a:pt x="223" y="145"/>
                        <a:pt x="243" y="131"/>
                        <a:pt x="243" y="110"/>
                      </a:cubicBezTo>
                      <a:cubicBezTo>
                        <a:pt x="250" y="90"/>
                        <a:pt x="236" y="68"/>
                        <a:pt x="215" y="68"/>
                      </a:cubicBezTo>
                      <a:cubicBezTo>
                        <a:pt x="188" y="55"/>
                        <a:pt x="173" y="42"/>
                        <a:pt x="147" y="27"/>
                      </a:cubicBezTo>
                      <a:cubicBezTo>
                        <a:pt x="125" y="20"/>
                        <a:pt x="105" y="0"/>
                        <a:pt x="84" y="7"/>
                      </a:cubicBezTo>
                      <a:cubicBezTo>
                        <a:pt x="36" y="13"/>
                        <a:pt x="77" y="7"/>
                        <a:pt x="49" y="35"/>
                      </a:cubicBezTo>
                      <a:cubicBezTo>
                        <a:pt x="36" y="35"/>
                        <a:pt x="29" y="35"/>
                        <a:pt x="29" y="42"/>
                      </a:cubicBezTo>
                      <a:cubicBezTo>
                        <a:pt x="22" y="48"/>
                        <a:pt x="29" y="55"/>
                        <a:pt x="36"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1754979" y="3378050"/>
                  <a:ext cx="17980" cy="12692"/>
                </a:xfrm>
                <a:custGeom>
                  <a:avLst/>
                  <a:gdLst/>
                  <a:ahLst/>
                  <a:cxnLst/>
                  <a:rect l="l" t="t" r="r" b="b"/>
                  <a:pathLst>
                    <a:path w="187" h="132" extrusionOk="0">
                      <a:moveTo>
                        <a:pt x="14" y="55"/>
                      </a:moveTo>
                      <a:cubicBezTo>
                        <a:pt x="14" y="83"/>
                        <a:pt x="0" y="68"/>
                        <a:pt x="14" y="90"/>
                      </a:cubicBezTo>
                      <a:cubicBezTo>
                        <a:pt x="42" y="125"/>
                        <a:pt x="97" y="110"/>
                        <a:pt x="138" y="125"/>
                      </a:cubicBezTo>
                      <a:cubicBezTo>
                        <a:pt x="153" y="131"/>
                        <a:pt x="173" y="125"/>
                        <a:pt x="180" y="110"/>
                      </a:cubicBezTo>
                      <a:cubicBezTo>
                        <a:pt x="186" y="96"/>
                        <a:pt x="180" y="83"/>
                        <a:pt x="166" y="75"/>
                      </a:cubicBezTo>
                      <a:cubicBezTo>
                        <a:pt x="125" y="48"/>
                        <a:pt x="97" y="0"/>
                        <a:pt x="48" y="7"/>
                      </a:cubicBezTo>
                      <a:cubicBezTo>
                        <a:pt x="29" y="7"/>
                        <a:pt x="48" y="7"/>
                        <a:pt x="29" y="27"/>
                      </a:cubicBezTo>
                      <a:cubicBezTo>
                        <a:pt x="20" y="27"/>
                        <a:pt x="14" y="27"/>
                        <a:pt x="7" y="33"/>
                      </a:cubicBezTo>
                      <a:cubicBezTo>
                        <a:pt x="7" y="42"/>
                        <a:pt x="7" y="48"/>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95459" y="3412472"/>
                  <a:ext cx="18172" cy="18172"/>
                </a:xfrm>
                <a:custGeom>
                  <a:avLst/>
                  <a:gdLst/>
                  <a:ahLst/>
                  <a:cxnLst/>
                  <a:rect l="l" t="t" r="r" b="b"/>
                  <a:pathLst>
                    <a:path w="189" h="189" extrusionOk="0">
                      <a:moveTo>
                        <a:pt x="29" y="42"/>
                      </a:moveTo>
                      <a:cubicBezTo>
                        <a:pt x="1" y="77"/>
                        <a:pt x="7" y="29"/>
                        <a:pt x="7" y="70"/>
                      </a:cubicBezTo>
                      <a:cubicBezTo>
                        <a:pt x="7" y="84"/>
                        <a:pt x="14" y="90"/>
                        <a:pt x="22" y="99"/>
                      </a:cubicBezTo>
                      <a:cubicBezTo>
                        <a:pt x="36" y="118"/>
                        <a:pt x="49" y="132"/>
                        <a:pt x="70" y="147"/>
                      </a:cubicBezTo>
                      <a:cubicBezTo>
                        <a:pt x="90" y="160"/>
                        <a:pt x="112" y="167"/>
                        <a:pt x="139" y="173"/>
                      </a:cubicBezTo>
                      <a:cubicBezTo>
                        <a:pt x="147" y="188"/>
                        <a:pt x="167" y="188"/>
                        <a:pt x="173" y="173"/>
                      </a:cubicBezTo>
                      <a:cubicBezTo>
                        <a:pt x="188" y="167"/>
                        <a:pt x="188" y="147"/>
                        <a:pt x="173" y="140"/>
                      </a:cubicBezTo>
                      <a:cubicBezTo>
                        <a:pt x="167" y="118"/>
                        <a:pt x="160" y="105"/>
                        <a:pt x="153" y="84"/>
                      </a:cubicBezTo>
                      <a:cubicBezTo>
                        <a:pt x="139" y="64"/>
                        <a:pt x="125" y="35"/>
                        <a:pt x="105" y="22"/>
                      </a:cubicBezTo>
                      <a:cubicBezTo>
                        <a:pt x="97" y="16"/>
                        <a:pt x="90" y="7"/>
                        <a:pt x="84" y="7"/>
                      </a:cubicBezTo>
                      <a:cubicBezTo>
                        <a:pt x="36" y="1"/>
                        <a:pt x="90" y="7"/>
                        <a:pt x="49" y="22"/>
                      </a:cubicBezTo>
                      <a:cubicBezTo>
                        <a:pt x="42" y="16"/>
                        <a:pt x="36" y="16"/>
                        <a:pt x="29" y="22"/>
                      </a:cubicBezTo>
                      <a:cubicBezTo>
                        <a:pt x="22" y="29"/>
                        <a:pt x="22" y="35"/>
                        <a:pt x="29"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1770940" y="3425067"/>
                  <a:ext cx="17980" cy="12884"/>
                </a:xfrm>
                <a:custGeom>
                  <a:avLst/>
                  <a:gdLst/>
                  <a:ahLst/>
                  <a:cxnLst/>
                  <a:rect l="l" t="t" r="r" b="b"/>
                  <a:pathLst>
                    <a:path w="187" h="134" extrusionOk="0">
                      <a:moveTo>
                        <a:pt x="14" y="51"/>
                      </a:moveTo>
                      <a:cubicBezTo>
                        <a:pt x="14" y="70"/>
                        <a:pt x="7" y="57"/>
                        <a:pt x="14" y="77"/>
                      </a:cubicBezTo>
                      <a:cubicBezTo>
                        <a:pt x="14" y="84"/>
                        <a:pt x="20" y="92"/>
                        <a:pt x="28" y="99"/>
                      </a:cubicBezTo>
                      <a:cubicBezTo>
                        <a:pt x="42" y="112"/>
                        <a:pt x="62" y="112"/>
                        <a:pt x="83" y="119"/>
                      </a:cubicBezTo>
                      <a:cubicBezTo>
                        <a:pt x="103" y="125"/>
                        <a:pt x="125" y="125"/>
                        <a:pt x="145" y="125"/>
                      </a:cubicBezTo>
                      <a:cubicBezTo>
                        <a:pt x="160" y="133"/>
                        <a:pt x="179" y="125"/>
                        <a:pt x="186" y="112"/>
                      </a:cubicBezTo>
                      <a:cubicBezTo>
                        <a:pt x="186" y="105"/>
                        <a:pt x="186" y="84"/>
                        <a:pt x="173" y="77"/>
                      </a:cubicBezTo>
                      <a:cubicBezTo>
                        <a:pt x="153" y="64"/>
                        <a:pt x="145" y="51"/>
                        <a:pt x="125" y="36"/>
                      </a:cubicBezTo>
                      <a:cubicBezTo>
                        <a:pt x="103" y="22"/>
                        <a:pt x="90" y="9"/>
                        <a:pt x="70" y="1"/>
                      </a:cubicBezTo>
                      <a:cubicBezTo>
                        <a:pt x="55" y="1"/>
                        <a:pt x="48" y="1"/>
                        <a:pt x="42" y="9"/>
                      </a:cubicBezTo>
                      <a:cubicBezTo>
                        <a:pt x="20" y="16"/>
                        <a:pt x="42" y="9"/>
                        <a:pt x="28" y="22"/>
                      </a:cubicBezTo>
                      <a:cubicBezTo>
                        <a:pt x="20" y="22"/>
                        <a:pt x="7" y="22"/>
                        <a:pt x="7" y="29"/>
                      </a:cubicBezTo>
                      <a:cubicBezTo>
                        <a:pt x="0" y="36"/>
                        <a:pt x="7" y="51"/>
                        <a:pt x="14"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1717000" y="3452374"/>
                  <a:ext cx="24038" cy="10769"/>
                </a:xfrm>
                <a:custGeom>
                  <a:avLst/>
                  <a:gdLst/>
                  <a:ahLst/>
                  <a:cxnLst/>
                  <a:rect l="l" t="t" r="r" b="b"/>
                  <a:pathLst>
                    <a:path w="250" h="112" extrusionOk="0">
                      <a:moveTo>
                        <a:pt x="15" y="70"/>
                      </a:moveTo>
                      <a:cubicBezTo>
                        <a:pt x="29" y="83"/>
                        <a:pt x="22" y="83"/>
                        <a:pt x="35" y="90"/>
                      </a:cubicBezTo>
                      <a:cubicBezTo>
                        <a:pt x="70" y="112"/>
                        <a:pt x="112" y="105"/>
                        <a:pt x="146" y="98"/>
                      </a:cubicBezTo>
                      <a:cubicBezTo>
                        <a:pt x="166" y="98"/>
                        <a:pt x="195" y="90"/>
                        <a:pt x="216" y="83"/>
                      </a:cubicBezTo>
                      <a:cubicBezTo>
                        <a:pt x="229" y="90"/>
                        <a:pt x="243" y="77"/>
                        <a:pt x="249" y="64"/>
                      </a:cubicBezTo>
                      <a:cubicBezTo>
                        <a:pt x="249" y="42"/>
                        <a:pt x="236" y="29"/>
                        <a:pt x="223" y="29"/>
                      </a:cubicBezTo>
                      <a:cubicBezTo>
                        <a:pt x="188" y="22"/>
                        <a:pt x="153" y="7"/>
                        <a:pt x="118" y="7"/>
                      </a:cubicBezTo>
                      <a:cubicBezTo>
                        <a:pt x="83" y="7"/>
                        <a:pt x="50" y="0"/>
                        <a:pt x="22" y="15"/>
                      </a:cubicBezTo>
                      <a:cubicBezTo>
                        <a:pt x="9" y="29"/>
                        <a:pt x="22" y="22"/>
                        <a:pt x="15" y="42"/>
                      </a:cubicBezTo>
                      <a:cubicBezTo>
                        <a:pt x="9" y="42"/>
                        <a:pt x="0" y="49"/>
                        <a:pt x="0" y="57"/>
                      </a:cubicBezTo>
                      <a:cubicBezTo>
                        <a:pt x="0" y="64"/>
                        <a:pt x="9" y="70"/>
                        <a:pt x="15"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739018" y="3474392"/>
                  <a:ext cx="24038" cy="10576"/>
                </a:xfrm>
                <a:custGeom>
                  <a:avLst/>
                  <a:gdLst/>
                  <a:ahLst/>
                  <a:cxnLst/>
                  <a:rect l="l" t="t" r="r" b="b"/>
                  <a:pathLst>
                    <a:path w="250" h="110" extrusionOk="0">
                      <a:moveTo>
                        <a:pt x="14" y="69"/>
                      </a:moveTo>
                      <a:cubicBezTo>
                        <a:pt x="20" y="90"/>
                        <a:pt x="7" y="83"/>
                        <a:pt x="29" y="97"/>
                      </a:cubicBezTo>
                      <a:cubicBezTo>
                        <a:pt x="42" y="110"/>
                        <a:pt x="62" y="103"/>
                        <a:pt x="77" y="103"/>
                      </a:cubicBezTo>
                      <a:cubicBezTo>
                        <a:pt x="103" y="110"/>
                        <a:pt x="138" y="103"/>
                        <a:pt x="166" y="97"/>
                      </a:cubicBezTo>
                      <a:cubicBezTo>
                        <a:pt x="186" y="90"/>
                        <a:pt x="201" y="77"/>
                        <a:pt x="221" y="69"/>
                      </a:cubicBezTo>
                      <a:cubicBezTo>
                        <a:pt x="236" y="62"/>
                        <a:pt x="249" y="49"/>
                        <a:pt x="243" y="35"/>
                      </a:cubicBezTo>
                      <a:cubicBezTo>
                        <a:pt x="243" y="20"/>
                        <a:pt x="228" y="14"/>
                        <a:pt x="214" y="14"/>
                      </a:cubicBezTo>
                      <a:cubicBezTo>
                        <a:pt x="195" y="14"/>
                        <a:pt x="173" y="7"/>
                        <a:pt x="153" y="0"/>
                      </a:cubicBezTo>
                      <a:cubicBezTo>
                        <a:pt x="125" y="0"/>
                        <a:pt x="103" y="0"/>
                        <a:pt x="77" y="7"/>
                      </a:cubicBezTo>
                      <a:cubicBezTo>
                        <a:pt x="55" y="7"/>
                        <a:pt x="42" y="7"/>
                        <a:pt x="29" y="14"/>
                      </a:cubicBezTo>
                      <a:cubicBezTo>
                        <a:pt x="7" y="27"/>
                        <a:pt x="29" y="20"/>
                        <a:pt x="14" y="42"/>
                      </a:cubicBezTo>
                      <a:cubicBezTo>
                        <a:pt x="7" y="42"/>
                        <a:pt x="0" y="49"/>
                        <a:pt x="0" y="55"/>
                      </a:cubicBezTo>
                      <a:cubicBezTo>
                        <a:pt x="0" y="62"/>
                        <a:pt x="7" y="69"/>
                        <a:pt x="14"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782863" y="3454489"/>
                  <a:ext cx="14807" cy="10576"/>
                </a:xfrm>
                <a:custGeom>
                  <a:avLst/>
                  <a:gdLst/>
                  <a:ahLst/>
                  <a:cxnLst/>
                  <a:rect l="l" t="t" r="r" b="b"/>
                  <a:pathLst>
                    <a:path w="154" h="110" extrusionOk="0">
                      <a:moveTo>
                        <a:pt x="21" y="83"/>
                      </a:moveTo>
                      <a:cubicBezTo>
                        <a:pt x="36" y="110"/>
                        <a:pt x="7" y="83"/>
                        <a:pt x="29" y="103"/>
                      </a:cubicBezTo>
                      <a:lnTo>
                        <a:pt x="49" y="103"/>
                      </a:lnTo>
                      <a:cubicBezTo>
                        <a:pt x="77" y="103"/>
                        <a:pt x="97" y="83"/>
                        <a:pt x="125" y="68"/>
                      </a:cubicBezTo>
                      <a:cubicBezTo>
                        <a:pt x="145" y="61"/>
                        <a:pt x="153" y="42"/>
                        <a:pt x="145" y="27"/>
                      </a:cubicBezTo>
                      <a:cubicBezTo>
                        <a:pt x="138" y="7"/>
                        <a:pt x="119" y="0"/>
                        <a:pt x="104" y="7"/>
                      </a:cubicBezTo>
                      <a:cubicBezTo>
                        <a:pt x="77" y="13"/>
                        <a:pt x="49" y="7"/>
                        <a:pt x="21" y="20"/>
                      </a:cubicBezTo>
                      <a:cubicBezTo>
                        <a:pt x="14" y="20"/>
                        <a:pt x="14" y="27"/>
                        <a:pt x="7" y="35"/>
                      </a:cubicBezTo>
                      <a:cubicBezTo>
                        <a:pt x="1" y="55"/>
                        <a:pt x="7" y="27"/>
                        <a:pt x="7" y="55"/>
                      </a:cubicBezTo>
                      <a:cubicBezTo>
                        <a:pt x="1" y="55"/>
                        <a:pt x="1" y="61"/>
                        <a:pt x="1" y="76"/>
                      </a:cubicBezTo>
                      <a:cubicBezTo>
                        <a:pt x="1" y="83"/>
                        <a:pt x="7" y="83"/>
                        <a:pt x="21"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1685078" y="3467085"/>
                  <a:ext cx="21441" cy="8654"/>
                </a:xfrm>
                <a:custGeom>
                  <a:avLst/>
                  <a:gdLst/>
                  <a:ahLst/>
                  <a:cxnLst/>
                  <a:rect l="l" t="t" r="r" b="b"/>
                  <a:pathLst>
                    <a:path w="223" h="90" extrusionOk="0">
                      <a:moveTo>
                        <a:pt x="15" y="42"/>
                      </a:moveTo>
                      <a:cubicBezTo>
                        <a:pt x="15" y="48"/>
                        <a:pt x="9" y="42"/>
                        <a:pt x="15" y="48"/>
                      </a:cubicBezTo>
                      <a:cubicBezTo>
                        <a:pt x="29" y="62"/>
                        <a:pt x="42" y="70"/>
                        <a:pt x="64" y="70"/>
                      </a:cubicBezTo>
                      <a:cubicBezTo>
                        <a:pt x="105" y="83"/>
                        <a:pt x="147" y="83"/>
                        <a:pt x="188" y="90"/>
                      </a:cubicBezTo>
                      <a:cubicBezTo>
                        <a:pt x="201" y="90"/>
                        <a:pt x="223" y="76"/>
                        <a:pt x="223" y="62"/>
                      </a:cubicBezTo>
                      <a:cubicBezTo>
                        <a:pt x="223" y="48"/>
                        <a:pt x="208" y="35"/>
                        <a:pt x="195" y="28"/>
                      </a:cubicBezTo>
                      <a:cubicBezTo>
                        <a:pt x="153" y="20"/>
                        <a:pt x="118" y="13"/>
                        <a:pt x="77" y="7"/>
                      </a:cubicBezTo>
                      <a:cubicBezTo>
                        <a:pt x="64" y="7"/>
                        <a:pt x="42" y="0"/>
                        <a:pt x="29" y="7"/>
                      </a:cubicBezTo>
                      <a:cubicBezTo>
                        <a:pt x="22" y="7"/>
                        <a:pt x="29" y="7"/>
                        <a:pt x="22" y="13"/>
                      </a:cubicBezTo>
                      <a:cubicBezTo>
                        <a:pt x="15" y="13"/>
                        <a:pt x="9" y="13"/>
                        <a:pt x="1" y="20"/>
                      </a:cubicBezTo>
                      <a:cubicBezTo>
                        <a:pt x="1" y="28"/>
                        <a:pt x="9" y="35"/>
                        <a:pt x="15"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39"/>
              <p:cNvSpPr/>
              <p:nvPr/>
            </p:nvSpPr>
            <p:spPr>
              <a:xfrm>
                <a:off x="6212979" y="2680771"/>
                <a:ext cx="961981" cy="1037555"/>
              </a:xfrm>
              <a:custGeom>
                <a:avLst/>
                <a:gdLst/>
                <a:ahLst/>
                <a:cxnLst/>
                <a:rect l="l" t="t" r="r" b="b"/>
                <a:pathLst>
                  <a:path w="10005" h="10791" extrusionOk="0">
                    <a:moveTo>
                      <a:pt x="0" y="0"/>
                    </a:moveTo>
                    <a:cubicBezTo>
                      <a:pt x="140" y="440"/>
                      <a:pt x="524" y="803"/>
                      <a:pt x="1135" y="803"/>
                    </a:cubicBezTo>
                    <a:cubicBezTo>
                      <a:pt x="1157" y="803"/>
                      <a:pt x="1180" y="803"/>
                      <a:pt x="1203" y="802"/>
                    </a:cubicBezTo>
                    <a:lnTo>
                      <a:pt x="1203" y="802"/>
                    </a:lnTo>
                    <a:cubicBezTo>
                      <a:pt x="75" y="1577"/>
                      <a:pt x="566" y="4162"/>
                      <a:pt x="2468" y="4225"/>
                    </a:cubicBezTo>
                    <a:cubicBezTo>
                      <a:pt x="1529" y="4898"/>
                      <a:pt x="2059" y="6090"/>
                      <a:pt x="2933" y="6090"/>
                    </a:cubicBezTo>
                    <a:cubicBezTo>
                      <a:pt x="3108" y="6090"/>
                      <a:pt x="3297" y="6042"/>
                      <a:pt x="3492" y="5932"/>
                    </a:cubicBezTo>
                    <a:lnTo>
                      <a:pt x="3492" y="5932"/>
                    </a:lnTo>
                    <a:cubicBezTo>
                      <a:pt x="2543" y="7079"/>
                      <a:pt x="3377" y="8647"/>
                      <a:pt x="5029" y="8647"/>
                    </a:cubicBezTo>
                    <a:cubicBezTo>
                      <a:pt x="5220" y="8647"/>
                      <a:pt x="5422" y="8626"/>
                      <a:pt x="5634" y="8581"/>
                    </a:cubicBezTo>
                    <a:cubicBezTo>
                      <a:pt x="5710" y="9989"/>
                      <a:pt x="6887" y="10790"/>
                      <a:pt x="8000" y="10790"/>
                    </a:cubicBezTo>
                    <a:cubicBezTo>
                      <a:pt x="9029" y="10790"/>
                      <a:pt x="10004" y="10105"/>
                      <a:pt x="10004" y="8581"/>
                    </a:cubicBezTo>
                    <a:lnTo>
                      <a:pt x="10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7214093" y="2680771"/>
                <a:ext cx="961981" cy="1037555"/>
              </a:xfrm>
              <a:custGeom>
                <a:avLst/>
                <a:gdLst/>
                <a:ahLst/>
                <a:cxnLst/>
                <a:rect l="l" t="t" r="r" b="b"/>
                <a:pathLst>
                  <a:path w="10005" h="10791" extrusionOk="0">
                    <a:moveTo>
                      <a:pt x="1" y="0"/>
                    </a:moveTo>
                    <a:lnTo>
                      <a:pt x="1" y="8581"/>
                    </a:lnTo>
                    <a:cubicBezTo>
                      <a:pt x="1" y="10105"/>
                      <a:pt x="975" y="10790"/>
                      <a:pt x="2004" y="10790"/>
                    </a:cubicBezTo>
                    <a:cubicBezTo>
                      <a:pt x="3116" y="10790"/>
                      <a:pt x="4291" y="9989"/>
                      <a:pt x="4363" y="8581"/>
                    </a:cubicBezTo>
                    <a:cubicBezTo>
                      <a:pt x="4575" y="8626"/>
                      <a:pt x="4778" y="8647"/>
                      <a:pt x="4970" y="8647"/>
                    </a:cubicBezTo>
                    <a:cubicBezTo>
                      <a:pt x="6625" y="8647"/>
                      <a:pt x="7455" y="7079"/>
                      <a:pt x="6513" y="5932"/>
                    </a:cubicBezTo>
                    <a:lnTo>
                      <a:pt x="6513" y="5932"/>
                    </a:lnTo>
                    <a:cubicBezTo>
                      <a:pt x="6708" y="6042"/>
                      <a:pt x="6897" y="6090"/>
                      <a:pt x="7072" y="6090"/>
                    </a:cubicBezTo>
                    <a:cubicBezTo>
                      <a:pt x="7944" y="6090"/>
                      <a:pt x="8467" y="4898"/>
                      <a:pt x="7529" y="4225"/>
                    </a:cubicBezTo>
                    <a:cubicBezTo>
                      <a:pt x="9431" y="4162"/>
                      <a:pt x="9928" y="1577"/>
                      <a:pt x="8802" y="802"/>
                    </a:cubicBezTo>
                    <a:lnTo>
                      <a:pt x="8802" y="802"/>
                    </a:lnTo>
                    <a:cubicBezTo>
                      <a:pt x="8825" y="803"/>
                      <a:pt x="8848" y="803"/>
                      <a:pt x="8870" y="803"/>
                    </a:cubicBezTo>
                    <a:cubicBezTo>
                      <a:pt x="9479" y="803"/>
                      <a:pt x="9858" y="440"/>
                      <a:pt x="10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6738054" y="3364685"/>
                <a:ext cx="214799" cy="154417"/>
              </a:xfrm>
              <a:custGeom>
                <a:avLst/>
                <a:gdLst/>
                <a:ahLst/>
                <a:cxnLst/>
                <a:rect l="l" t="t" r="r" b="b"/>
                <a:pathLst>
                  <a:path w="2234" h="1606" extrusionOk="0">
                    <a:moveTo>
                      <a:pt x="1676" y="0"/>
                    </a:moveTo>
                    <a:cubicBezTo>
                      <a:pt x="1555" y="0"/>
                      <a:pt x="1435" y="19"/>
                      <a:pt x="1321" y="51"/>
                    </a:cubicBezTo>
                    <a:cubicBezTo>
                      <a:pt x="989" y="140"/>
                      <a:pt x="685" y="354"/>
                      <a:pt x="450" y="631"/>
                    </a:cubicBezTo>
                    <a:cubicBezTo>
                      <a:pt x="242" y="880"/>
                      <a:pt x="83" y="1177"/>
                      <a:pt x="0" y="1481"/>
                    </a:cubicBezTo>
                    <a:lnTo>
                      <a:pt x="0" y="1503"/>
                    </a:lnTo>
                    <a:cubicBezTo>
                      <a:pt x="57" y="1488"/>
                      <a:pt x="118" y="1481"/>
                      <a:pt x="173" y="1468"/>
                    </a:cubicBezTo>
                    <a:cubicBezTo>
                      <a:pt x="181" y="1516"/>
                      <a:pt x="181" y="1564"/>
                      <a:pt x="188" y="1605"/>
                    </a:cubicBezTo>
                    <a:cubicBezTo>
                      <a:pt x="284" y="1315"/>
                      <a:pt x="443" y="1040"/>
                      <a:pt x="651" y="811"/>
                    </a:cubicBezTo>
                    <a:cubicBezTo>
                      <a:pt x="858" y="575"/>
                      <a:pt x="1114" y="402"/>
                      <a:pt x="1397" y="313"/>
                    </a:cubicBezTo>
                    <a:cubicBezTo>
                      <a:pt x="1515" y="278"/>
                      <a:pt x="1635" y="263"/>
                      <a:pt x="1760" y="263"/>
                    </a:cubicBezTo>
                    <a:cubicBezTo>
                      <a:pt x="1833" y="263"/>
                      <a:pt x="1908" y="268"/>
                      <a:pt x="1985" y="278"/>
                    </a:cubicBezTo>
                    <a:cubicBezTo>
                      <a:pt x="2013" y="278"/>
                      <a:pt x="2039" y="285"/>
                      <a:pt x="2074" y="285"/>
                    </a:cubicBezTo>
                    <a:cubicBezTo>
                      <a:pt x="2109" y="278"/>
                      <a:pt x="2131" y="265"/>
                      <a:pt x="2172" y="265"/>
                    </a:cubicBezTo>
                    <a:cubicBezTo>
                      <a:pt x="2176" y="266"/>
                      <a:pt x="2179" y="266"/>
                      <a:pt x="2183" y="266"/>
                    </a:cubicBezTo>
                    <a:cubicBezTo>
                      <a:pt x="2199" y="266"/>
                      <a:pt x="2215" y="254"/>
                      <a:pt x="2220" y="237"/>
                    </a:cubicBezTo>
                    <a:cubicBezTo>
                      <a:pt x="2234" y="217"/>
                      <a:pt x="2220" y="195"/>
                      <a:pt x="2199" y="188"/>
                    </a:cubicBezTo>
                    <a:cubicBezTo>
                      <a:pt x="2172" y="154"/>
                      <a:pt x="2157" y="134"/>
                      <a:pt x="2131" y="105"/>
                    </a:cubicBezTo>
                    <a:cubicBezTo>
                      <a:pt x="2103" y="86"/>
                      <a:pt x="2068" y="77"/>
                      <a:pt x="2039" y="64"/>
                    </a:cubicBezTo>
                    <a:cubicBezTo>
                      <a:pt x="1919" y="19"/>
                      <a:pt x="1797" y="0"/>
                      <a:pt x="1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823820" y="3180174"/>
                <a:ext cx="292584" cy="342775"/>
              </a:xfrm>
              <a:custGeom>
                <a:avLst/>
                <a:gdLst/>
                <a:ahLst/>
                <a:cxnLst/>
                <a:rect l="l" t="t" r="r" b="b"/>
                <a:pathLst>
                  <a:path w="3043" h="3565" extrusionOk="0">
                    <a:moveTo>
                      <a:pt x="1241" y="0"/>
                    </a:moveTo>
                    <a:cubicBezTo>
                      <a:pt x="1047" y="0"/>
                      <a:pt x="848" y="34"/>
                      <a:pt x="650" y="110"/>
                    </a:cubicBezTo>
                    <a:cubicBezTo>
                      <a:pt x="429" y="193"/>
                      <a:pt x="222" y="330"/>
                      <a:pt x="14" y="518"/>
                    </a:cubicBezTo>
                    <a:cubicBezTo>
                      <a:pt x="1" y="524"/>
                      <a:pt x="1" y="544"/>
                      <a:pt x="8" y="559"/>
                    </a:cubicBezTo>
                    <a:cubicBezTo>
                      <a:pt x="15" y="567"/>
                      <a:pt x="26" y="570"/>
                      <a:pt x="36" y="570"/>
                    </a:cubicBezTo>
                    <a:cubicBezTo>
                      <a:pt x="43" y="570"/>
                      <a:pt x="50" y="569"/>
                      <a:pt x="56" y="566"/>
                    </a:cubicBezTo>
                    <a:cubicBezTo>
                      <a:pt x="270" y="413"/>
                      <a:pt x="484" y="324"/>
                      <a:pt x="699" y="262"/>
                    </a:cubicBezTo>
                    <a:cubicBezTo>
                      <a:pt x="864" y="215"/>
                      <a:pt x="1026" y="192"/>
                      <a:pt x="1183" y="192"/>
                    </a:cubicBezTo>
                    <a:cubicBezTo>
                      <a:pt x="1574" y="192"/>
                      <a:pt x="1932" y="331"/>
                      <a:pt x="2213" y="573"/>
                    </a:cubicBezTo>
                    <a:cubicBezTo>
                      <a:pt x="2490" y="815"/>
                      <a:pt x="2691" y="1160"/>
                      <a:pt x="2745" y="1555"/>
                    </a:cubicBezTo>
                    <a:cubicBezTo>
                      <a:pt x="2800" y="1900"/>
                      <a:pt x="2752" y="2280"/>
                      <a:pt x="2558" y="2675"/>
                    </a:cubicBezTo>
                    <a:cubicBezTo>
                      <a:pt x="2468" y="2861"/>
                      <a:pt x="2331" y="3000"/>
                      <a:pt x="2165" y="3110"/>
                    </a:cubicBezTo>
                    <a:cubicBezTo>
                      <a:pt x="1957" y="3249"/>
                      <a:pt x="1715" y="3332"/>
                      <a:pt x="1473" y="3380"/>
                    </a:cubicBezTo>
                    <a:cubicBezTo>
                      <a:pt x="1411" y="3393"/>
                      <a:pt x="1348" y="3415"/>
                      <a:pt x="1287" y="3422"/>
                    </a:cubicBezTo>
                    <a:cubicBezTo>
                      <a:pt x="1230" y="3435"/>
                      <a:pt x="1147" y="3463"/>
                      <a:pt x="1073" y="3470"/>
                    </a:cubicBezTo>
                    <a:cubicBezTo>
                      <a:pt x="1054" y="3472"/>
                      <a:pt x="1038" y="3473"/>
                      <a:pt x="1022" y="3473"/>
                    </a:cubicBezTo>
                    <a:cubicBezTo>
                      <a:pt x="989" y="3473"/>
                      <a:pt x="961" y="3467"/>
                      <a:pt x="933" y="3448"/>
                    </a:cubicBezTo>
                    <a:lnTo>
                      <a:pt x="927" y="3448"/>
                    </a:lnTo>
                    <a:lnTo>
                      <a:pt x="927" y="3456"/>
                    </a:lnTo>
                    <a:cubicBezTo>
                      <a:pt x="948" y="3490"/>
                      <a:pt x="982" y="3518"/>
                      <a:pt x="1023" y="3531"/>
                    </a:cubicBezTo>
                    <a:cubicBezTo>
                      <a:pt x="1089" y="3556"/>
                      <a:pt x="1165" y="3560"/>
                      <a:pt x="1228" y="3560"/>
                    </a:cubicBezTo>
                    <a:cubicBezTo>
                      <a:pt x="1252" y="3560"/>
                      <a:pt x="1274" y="3559"/>
                      <a:pt x="1294" y="3559"/>
                    </a:cubicBezTo>
                    <a:cubicBezTo>
                      <a:pt x="1321" y="3563"/>
                      <a:pt x="1349" y="3564"/>
                      <a:pt x="1377" y="3564"/>
                    </a:cubicBezTo>
                    <a:cubicBezTo>
                      <a:pt x="1406" y="3564"/>
                      <a:pt x="1435" y="3563"/>
                      <a:pt x="1466" y="3559"/>
                    </a:cubicBezTo>
                    <a:cubicBezTo>
                      <a:pt x="1695" y="3546"/>
                      <a:pt x="1922" y="3483"/>
                      <a:pt x="2130" y="3380"/>
                    </a:cubicBezTo>
                    <a:cubicBezTo>
                      <a:pt x="2400" y="3249"/>
                      <a:pt x="2628" y="3048"/>
                      <a:pt x="2765" y="2778"/>
                    </a:cubicBezTo>
                    <a:cubicBezTo>
                      <a:pt x="2988" y="2336"/>
                      <a:pt x="3042" y="1907"/>
                      <a:pt x="2988" y="1520"/>
                    </a:cubicBezTo>
                    <a:cubicBezTo>
                      <a:pt x="2911" y="1070"/>
                      <a:pt x="2682" y="677"/>
                      <a:pt x="2351" y="407"/>
                    </a:cubicBezTo>
                    <a:cubicBezTo>
                      <a:pt x="2045" y="157"/>
                      <a:pt x="1655" y="0"/>
                      <a:pt x="1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417682" y="2697982"/>
                <a:ext cx="317103" cy="399792"/>
              </a:xfrm>
              <a:custGeom>
                <a:avLst/>
                <a:gdLst/>
                <a:ahLst/>
                <a:cxnLst/>
                <a:rect l="l" t="t" r="r" b="b"/>
                <a:pathLst>
                  <a:path w="3298" h="4158" extrusionOk="0">
                    <a:moveTo>
                      <a:pt x="1281" y="0"/>
                    </a:moveTo>
                    <a:cubicBezTo>
                      <a:pt x="548" y="0"/>
                      <a:pt x="154" y="519"/>
                      <a:pt x="62" y="1038"/>
                    </a:cubicBezTo>
                    <a:cubicBezTo>
                      <a:pt x="0" y="1404"/>
                      <a:pt x="90" y="1778"/>
                      <a:pt x="319" y="1959"/>
                    </a:cubicBezTo>
                    <a:cubicBezTo>
                      <a:pt x="415" y="2039"/>
                      <a:pt x="536" y="2086"/>
                      <a:pt x="678" y="2086"/>
                    </a:cubicBezTo>
                    <a:cubicBezTo>
                      <a:pt x="767" y="2086"/>
                      <a:pt x="864" y="2067"/>
                      <a:pt x="968" y="2027"/>
                    </a:cubicBezTo>
                    <a:cubicBezTo>
                      <a:pt x="1079" y="1985"/>
                      <a:pt x="1190" y="1924"/>
                      <a:pt x="1306" y="1826"/>
                    </a:cubicBezTo>
                    <a:cubicBezTo>
                      <a:pt x="1321" y="1819"/>
                      <a:pt x="1328" y="1799"/>
                      <a:pt x="1321" y="1784"/>
                    </a:cubicBezTo>
                    <a:cubicBezTo>
                      <a:pt x="1312" y="1776"/>
                      <a:pt x="1301" y="1770"/>
                      <a:pt x="1290" y="1770"/>
                    </a:cubicBezTo>
                    <a:cubicBezTo>
                      <a:pt x="1284" y="1770"/>
                      <a:pt x="1278" y="1773"/>
                      <a:pt x="1273" y="1778"/>
                    </a:cubicBezTo>
                    <a:cubicBezTo>
                      <a:pt x="1148" y="1847"/>
                      <a:pt x="1037" y="1889"/>
                      <a:pt x="933" y="1917"/>
                    </a:cubicBezTo>
                    <a:cubicBezTo>
                      <a:pt x="859" y="1938"/>
                      <a:pt x="790" y="1947"/>
                      <a:pt x="727" y="1947"/>
                    </a:cubicBezTo>
                    <a:cubicBezTo>
                      <a:pt x="602" y="1947"/>
                      <a:pt x="500" y="1909"/>
                      <a:pt x="422" y="1841"/>
                    </a:cubicBezTo>
                    <a:cubicBezTo>
                      <a:pt x="236" y="1681"/>
                      <a:pt x="173" y="1370"/>
                      <a:pt x="228" y="1066"/>
                    </a:cubicBezTo>
                    <a:cubicBezTo>
                      <a:pt x="313" y="626"/>
                      <a:pt x="649" y="186"/>
                      <a:pt x="1265" y="186"/>
                    </a:cubicBezTo>
                    <a:cubicBezTo>
                      <a:pt x="1356" y="186"/>
                      <a:pt x="1452" y="196"/>
                      <a:pt x="1555" y="216"/>
                    </a:cubicBezTo>
                    <a:cubicBezTo>
                      <a:pt x="1743" y="249"/>
                      <a:pt x="1950" y="319"/>
                      <a:pt x="2129" y="424"/>
                    </a:cubicBezTo>
                    <a:cubicBezTo>
                      <a:pt x="2310" y="527"/>
                      <a:pt x="2461" y="658"/>
                      <a:pt x="2566" y="817"/>
                    </a:cubicBezTo>
                    <a:cubicBezTo>
                      <a:pt x="3063" y="1618"/>
                      <a:pt x="2725" y="2476"/>
                      <a:pt x="2081" y="3092"/>
                    </a:cubicBezTo>
                    <a:cubicBezTo>
                      <a:pt x="1880" y="3286"/>
                      <a:pt x="1653" y="3452"/>
                      <a:pt x="1411" y="3590"/>
                    </a:cubicBezTo>
                    <a:cubicBezTo>
                      <a:pt x="1044" y="3804"/>
                      <a:pt x="636" y="3950"/>
                      <a:pt x="249" y="3998"/>
                    </a:cubicBezTo>
                    <a:cubicBezTo>
                      <a:pt x="179" y="4005"/>
                      <a:pt x="111" y="4011"/>
                      <a:pt x="42" y="4011"/>
                    </a:cubicBezTo>
                    <a:cubicBezTo>
                      <a:pt x="138" y="4033"/>
                      <a:pt x="236" y="4039"/>
                      <a:pt x="339" y="4046"/>
                    </a:cubicBezTo>
                    <a:cubicBezTo>
                      <a:pt x="291" y="4081"/>
                      <a:pt x="249" y="4116"/>
                      <a:pt x="208" y="4157"/>
                    </a:cubicBezTo>
                    <a:lnTo>
                      <a:pt x="256" y="4157"/>
                    </a:lnTo>
                    <a:cubicBezTo>
                      <a:pt x="677" y="4142"/>
                      <a:pt x="1120" y="3998"/>
                      <a:pt x="1522" y="3784"/>
                    </a:cubicBezTo>
                    <a:cubicBezTo>
                      <a:pt x="1784" y="3638"/>
                      <a:pt x="2020" y="3459"/>
                      <a:pt x="2234" y="3258"/>
                    </a:cubicBezTo>
                    <a:cubicBezTo>
                      <a:pt x="2946" y="2566"/>
                      <a:pt x="3297" y="1599"/>
                      <a:pt x="2738" y="714"/>
                    </a:cubicBezTo>
                    <a:cubicBezTo>
                      <a:pt x="2614" y="527"/>
                      <a:pt x="2434" y="367"/>
                      <a:pt x="2227" y="258"/>
                    </a:cubicBezTo>
                    <a:cubicBezTo>
                      <a:pt x="2020" y="140"/>
                      <a:pt x="1797" y="64"/>
                      <a:pt x="1590" y="29"/>
                    </a:cubicBezTo>
                    <a:cubicBezTo>
                      <a:pt x="1481" y="9"/>
                      <a:pt x="1378" y="0"/>
                      <a:pt x="1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6866318" y="2680771"/>
                <a:ext cx="155667" cy="268547"/>
              </a:xfrm>
              <a:custGeom>
                <a:avLst/>
                <a:gdLst/>
                <a:ahLst/>
                <a:cxnLst/>
                <a:rect l="l" t="t" r="r" b="b"/>
                <a:pathLst>
                  <a:path w="1619" h="2793" extrusionOk="0">
                    <a:moveTo>
                      <a:pt x="699" y="0"/>
                    </a:moveTo>
                    <a:cubicBezTo>
                      <a:pt x="443" y="249"/>
                      <a:pt x="264" y="568"/>
                      <a:pt x="166" y="900"/>
                    </a:cubicBezTo>
                    <a:cubicBezTo>
                      <a:pt x="0" y="1480"/>
                      <a:pt x="111" y="2116"/>
                      <a:pt x="526" y="2483"/>
                    </a:cubicBezTo>
                    <a:cubicBezTo>
                      <a:pt x="741" y="2673"/>
                      <a:pt x="1043" y="2792"/>
                      <a:pt x="1427" y="2792"/>
                    </a:cubicBezTo>
                    <a:cubicBezTo>
                      <a:pt x="1476" y="2792"/>
                      <a:pt x="1525" y="2790"/>
                      <a:pt x="1577" y="2786"/>
                    </a:cubicBezTo>
                    <a:cubicBezTo>
                      <a:pt x="1598" y="2786"/>
                      <a:pt x="1618" y="2766"/>
                      <a:pt x="1618" y="2745"/>
                    </a:cubicBezTo>
                    <a:cubicBezTo>
                      <a:pt x="1618" y="2725"/>
                      <a:pt x="1598" y="2703"/>
                      <a:pt x="1577" y="2703"/>
                    </a:cubicBezTo>
                    <a:cubicBezTo>
                      <a:pt x="1162" y="2690"/>
                      <a:pt x="865" y="2552"/>
                      <a:pt x="651" y="2345"/>
                    </a:cubicBezTo>
                    <a:cubicBezTo>
                      <a:pt x="312" y="2005"/>
                      <a:pt x="229" y="1466"/>
                      <a:pt x="382" y="954"/>
                    </a:cubicBezTo>
                    <a:cubicBezTo>
                      <a:pt x="485" y="588"/>
                      <a:pt x="720" y="236"/>
                      <a:pt x="1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7049773" y="2777498"/>
                <a:ext cx="125187" cy="66920"/>
              </a:xfrm>
              <a:custGeom>
                <a:avLst/>
                <a:gdLst/>
                <a:ahLst/>
                <a:cxnLst/>
                <a:rect l="l" t="t" r="r" b="b"/>
                <a:pathLst>
                  <a:path w="1302" h="696" extrusionOk="0">
                    <a:moveTo>
                      <a:pt x="324" y="1"/>
                    </a:moveTo>
                    <a:cubicBezTo>
                      <a:pt x="259" y="1"/>
                      <a:pt x="197" y="9"/>
                      <a:pt x="140" y="25"/>
                    </a:cubicBezTo>
                    <a:cubicBezTo>
                      <a:pt x="105" y="31"/>
                      <a:pt x="35" y="53"/>
                      <a:pt x="22" y="80"/>
                    </a:cubicBezTo>
                    <a:cubicBezTo>
                      <a:pt x="15" y="86"/>
                      <a:pt x="9" y="94"/>
                      <a:pt x="9" y="101"/>
                    </a:cubicBezTo>
                    <a:cubicBezTo>
                      <a:pt x="15" y="114"/>
                      <a:pt x="1" y="108"/>
                      <a:pt x="15" y="114"/>
                    </a:cubicBezTo>
                    <a:cubicBezTo>
                      <a:pt x="35" y="121"/>
                      <a:pt x="1" y="121"/>
                      <a:pt x="29" y="128"/>
                    </a:cubicBezTo>
                    <a:cubicBezTo>
                      <a:pt x="35" y="128"/>
                      <a:pt x="22" y="136"/>
                      <a:pt x="35" y="136"/>
                    </a:cubicBezTo>
                    <a:cubicBezTo>
                      <a:pt x="42" y="136"/>
                      <a:pt x="50" y="149"/>
                      <a:pt x="70" y="149"/>
                    </a:cubicBezTo>
                    <a:lnTo>
                      <a:pt x="77" y="149"/>
                    </a:lnTo>
                    <a:lnTo>
                      <a:pt x="77" y="136"/>
                    </a:lnTo>
                    <a:cubicBezTo>
                      <a:pt x="70" y="128"/>
                      <a:pt x="70" y="121"/>
                      <a:pt x="64" y="121"/>
                    </a:cubicBezTo>
                    <a:cubicBezTo>
                      <a:pt x="64" y="121"/>
                      <a:pt x="69" y="118"/>
                      <a:pt x="71" y="118"/>
                    </a:cubicBezTo>
                    <a:lnTo>
                      <a:pt x="71" y="118"/>
                    </a:lnTo>
                    <a:cubicBezTo>
                      <a:pt x="72" y="118"/>
                      <a:pt x="72" y="119"/>
                      <a:pt x="70" y="121"/>
                    </a:cubicBezTo>
                    <a:cubicBezTo>
                      <a:pt x="70" y="121"/>
                      <a:pt x="76" y="118"/>
                      <a:pt x="78" y="118"/>
                    </a:cubicBezTo>
                    <a:lnTo>
                      <a:pt x="78" y="118"/>
                    </a:lnTo>
                    <a:cubicBezTo>
                      <a:pt x="79" y="118"/>
                      <a:pt x="79" y="119"/>
                      <a:pt x="77" y="121"/>
                    </a:cubicBezTo>
                    <a:cubicBezTo>
                      <a:pt x="74" y="124"/>
                      <a:pt x="79" y="124"/>
                      <a:pt x="83" y="124"/>
                    </a:cubicBezTo>
                    <a:cubicBezTo>
                      <a:pt x="88" y="124"/>
                      <a:pt x="91" y="124"/>
                      <a:pt x="83" y="128"/>
                    </a:cubicBezTo>
                    <a:cubicBezTo>
                      <a:pt x="77" y="128"/>
                      <a:pt x="98" y="128"/>
                      <a:pt x="92" y="136"/>
                    </a:cubicBezTo>
                    <a:lnTo>
                      <a:pt x="92" y="149"/>
                    </a:lnTo>
                    <a:cubicBezTo>
                      <a:pt x="94" y="145"/>
                      <a:pt x="100" y="143"/>
                      <a:pt x="108" y="143"/>
                    </a:cubicBezTo>
                    <a:cubicBezTo>
                      <a:pt x="123" y="143"/>
                      <a:pt x="144" y="149"/>
                      <a:pt x="153" y="149"/>
                    </a:cubicBezTo>
                    <a:cubicBezTo>
                      <a:pt x="223" y="149"/>
                      <a:pt x="291" y="163"/>
                      <a:pt x="361" y="177"/>
                    </a:cubicBezTo>
                    <a:cubicBezTo>
                      <a:pt x="424" y="197"/>
                      <a:pt x="492" y="219"/>
                      <a:pt x="561" y="245"/>
                    </a:cubicBezTo>
                    <a:cubicBezTo>
                      <a:pt x="775" y="328"/>
                      <a:pt x="989" y="460"/>
                      <a:pt x="1142" y="564"/>
                    </a:cubicBezTo>
                    <a:cubicBezTo>
                      <a:pt x="1197" y="599"/>
                      <a:pt x="1253" y="647"/>
                      <a:pt x="1301" y="695"/>
                    </a:cubicBezTo>
                    <a:lnTo>
                      <a:pt x="1301" y="357"/>
                    </a:lnTo>
                    <a:cubicBezTo>
                      <a:pt x="1295" y="350"/>
                      <a:pt x="1286" y="350"/>
                      <a:pt x="1273" y="343"/>
                    </a:cubicBezTo>
                    <a:cubicBezTo>
                      <a:pt x="1107" y="245"/>
                      <a:pt x="865" y="121"/>
                      <a:pt x="631" y="53"/>
                    </a:cubicBezTo>
                    <a:cubicBezTo>
                      <a:pt x="548" y="31"/>
                      <a:pt x="465" y="12"/>
                      <a:pt x="389" y="3"/>
                    </a:cubicBezTo>
                    <a:cubicBezTo>
                      <a:pt x="367" y="2"/>
                      <a:pt x="345"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6632385" y="2983259"/>
                <a:ext cx="206915" cy="339602"/>
              </a:xfrm>
              <a:custGeom>
                <a:avLst/>
                <a:gdLst/>
                <a:ahLst/>
                <a:cxnLst/>
                <a:rect l="l" t="t" r="r" b="b"/>
                <a:pathLst>
                  <a:path w="2152" h="3532" extrusionOk="0">
                    <a:moveTo>
                      <a:pt x="1767" y="0"/>
                    </a:moveTo>
                    <a:cubicBezTo>
                      <a:pt x="1491" y="0"/>
                      <a:pt x="1217" y="109"/>
                      <a:pt x="981" y="297"/>
                    </a:cubicBezTo>
                    <a:cubicBezTo>
                      <a:pt x="684" y="540"/>
                      <a:pt x="442" y="913"/>
                      <a:pt x="298" y="1315"/>
                    </a:cubicBezTo>
                    <a:cubicBezTo>
                      <a:pt x="1" y="2158"/>
                      <a:pt x="145" y="3125"/>
                      <a:pt x="1073" y="3422"/>
                    </a:cubicBezTo>
                    <a:cubicBezTo>
                      <a:pt x="1239" y="3472"/>
                      <a:pt x="1424" y="3520"/>
                      <a:pt x="1604" y="3527"/>
                    </a:cubicBezTo>
                    <a:cubicBezTo>
                      <a:pt x="1635" y="3530"/>
                      <a:pt x="1666" y="3532"/>
                      <a:pt x="1697" y="3532"/>
                    </a:cubicBezTo>
                    <a:cubicBezTo>
                      <a:pt x="1728" y="3532"/>
                      <a:pt x="1760" y="3530"/>
                      <a:pt x="1791" y="3527"/>
                    </a:cubicBezTo>
                    <a:cubicBezTo>
                      <a:pt x="1853" y="3513"/>
                      <a:pt x="1916" y="3492"/>
                      <a:pt x="1970" y="3463"/>
                    </a:cubicBezTo>
                    <a:cubicBezTo>
                      <a:pt x="1985" y="3463"/>
                      <a:pt x="1992" y="3444"/>
                      <a:pt x="1985" y="3430"/>
                    </a:cubicBezTo>
                    <a:cubicBezTo>
                      <a:pt x="1985" y="3415"/>
                      <a:pt x="1964" y="3409"/>
                      <a:pt x="1950" y="3409"/>
                    </a:cubicBezTo>
                    <a:cubicBezTo>
                      <a:pt x="1894" y="3422"/>
                      <a:pt x="1839" y="3422"/>
                      <a:pt x="1784" y="3422"/>
                    </a:cubicBezTo>
                    <a:cubicBezTo>
                      <a:pt x="1728" y="3415"/>
                      <a:pt x="1673" y="3415"/>
                      <a:pt x="1619" y="3409"/>
                    </a:cubicBezTo>
                    <a:cubicBezTo>
                      <a:pt x="1453" y="3374"/>
                      <a:pt x="1280" y="3312"/>
                      <a:pt x="1134" y="3249"/>
                    </a:cubicBezTo>
                    <a:cubicBezTo>
                      <a:pt x="809" y="3140"/>
                      <a:pt x="601" y="2946"/>
                      <a:pt x="484" y="2697"/>
                    </a:cubicBezTo>
                    <a:cubicBezTo>
                      <a:pt x="304" y="2317"/>
                      <a:pt x="326" y="1832"/>
                      <a:pt x="484" y="1383"/>
                    </a:cubicBezTo>
                    <a:cubicBezTo>
                      <a:pt x="595" y="1072"/>
                      <a:pt x="761" y="789"/>
                      <a:pt x="968" y="560"/>
                    </a:cubicBezTo>
                    <a:cubicBezTo>
                      <a:pt x="1064" y="457"/>
                      <a:pt x="1169" y="367"/>
                      <a:pt x="1272" y="291"/>
                    </a:cubicBezTo>
                    <a:cubicBezTo>
                      <a:pt x="1459" y="173"/>
                      <a:pt x="1653" y="103"/>
                      <a:pt x="1861" y="97"/>
                    </a:cubicBezTo>
                    <a:cubicBezTo>
                      <a:pt x="1957" y="97"/>
                      <a:pt x="2047" y="97"/>
                      <a:pt x="2143" y="118"/>
                    </a:cubicBezTo>
                    <a:cubicBezTo>
                      <a:pt x="2143" y="118"/>
                      <a:pt x="2151" y="118"/>
                      <a:pt x="2151" y="112"/>
                    </a:cubicBezTo>
                    <a:lnTo>
                      <a:pt x="2151" y="103"/>
                    </a:lnTo>
                    <a:cubicBezTo>
                      <a:pt x="2053" y="55"/>
                      <a:pt x="1964" y="20"/>
                      <a:pt x="1867" y="7"/>
                    </a:cubicBezTo>
                    <a:cubicBezTo>
                      <a:pt x="1846" y="0"/>
                      <a:pt x="1819" y="0"/>
                      <a:pt x="1791" y="0"/>
                    </a:cubicBezTo>
                    <a:cubicBezTo>
                      <a:pt x="1783" y="0"/>
                      <a:pt x="1775" y="0"/>
                      <a:pt x="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7437450" y="3368435"/>
                <a:ext cx="210665" cy="144129"/>
              </a:xfrm>
              <a:custGeom>
                <a:avLst/>
                <a:gdLst/>
                <a:ahLst/>
                <a:cxnLst/>
                <a:rect l="l" t="t" r="r" b="b"/>
                <a:pathLst>
                  <a:path w="2191" h="1499" extrusionOk="0">
                    <a:moveTo>
                      <a:pt x="533" y="0"/>
                    </a:moveTo>
                    <a:cubicBezTo>
                      <a:pt x="418" y="0"/>
                      <a:pt x="301" y="16"/>
                      <a:pt x="187" y="53"/>
                    </a:cubicBezTo>
                    <a:cubicBezTo>
                      <a:pt x="158" y="66"/>
                      <a:pt x="125" y="73"/>
                      <a:pt x="97" y="95"/>
                    </a:cubicBezTo>
                    <a:cubicBezTo>
                      <a:pt x="69" y="108"/>
                      <a:pt x="49" y="136"/>
                      <a:pt x="21" y="156"/>
                    </a:cubicBezTo>
                    <a:cubicBezTo>
                      <a:pt x="7" y="163"/>
                      <a:pt x="1" y="184"/>
                      <a:pt x="7" y="198"/>
                    </a:cubicBezTo>
                    <a:cubicBezTo>
                      <a:pt x="12" y="209"/>
                      <a:pt x="21" y="215"/>
                      <a:pt x="31" y="215"/>
                    </a:cubicBezTo>
                    <a:cubicBezTo>
                      <a:pt x="34" y="215"/>
                      <a:pt x="38" y="214"/>
                      <a:pt x="42" y="212"/>
                    </a:cubicBezTo>
                    <a:cubicBezTo>
                      <a:pt x="75" y="212"/>
                      <a:pt x="104" y="219"/>
                      <a:pt x="138" y="219"/>
                    </a:cubicBezTo>
                    <a:cubicBezTo>
                      <a:pt x="167" y="219"/>
                      <a:pt x="193" y="212"/>
                      <a:pt x="228" y="212"/>
                    </a:cubicBezTo>
                    <a:cubicBezTo>
                      <a:pt x="312" y="198"/>
                      <a:pt x="396" y="191"/>
                      <a:pt x="478" y="191"/>
                    </a:cubicBezTo>
                    <a:cubicBezTo>
                      <a:pt x="598" y="191"/>
                      <a:pt x="715" y="207"/>
                      <a:pt x="830" y="239"/>
                    </a:cubicBezTo>
                    <a:cubicBezTo>
                      <a:pt x="1121" y="329"/>
                      <a:pt x="1383" y="509"/>
                      <a:pt x="1597" y="743"/>
                    </a:cubicBezTo>
                    <a:cubicBezTo>
                      <a:pt x="1791" y="966"/>
                      <a:pt x="1942" y="1228"/>
                      <a:pt x="2040" y="1498"/>
                    </a:cubicBezTo>
                    <a:lnTo>
                      <a:pt x="2040" y="1429"/>
                    </a:lnTo>
                    <a:cubicBezTo>
                      <a:pt x="2095" y="1435"/>
                      <a:pt x="2143" y="1449"/>
                      <a:pt x="2191" y="1457"/>
                    </a:cubicBezTo>
                    <a:cubicBezTo>
                      <a:pt x="2136" y="1263"/>
                      <a:pt x="2053" y="1069"/>
                      <a:pt x="1942" y="896"/>
                    </a:cubicBezTo>
                    <a:cubicBezTo>
                      <a:pt x="1887" y="800"/>
                      <a:pt x="1818" y="702"/>
                      <a:pt x="1743" y="619"/>
                    </a:cubicBezTo>
                    <a:cubicBezTo>
                      <a:pt x="1507" y="350"/>
                      <a:pt x="1210" y="136"/>
                      <a:pt x="885" y="47"/>
                    </a:cubicBezTo>
                    <a:cubicBezTo>
                      <a:pt x="772" y="18"/>
                      <a:pt x="65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7275245" y="3182481"/>
                <a:ext cx="289123" cy="339313"/>
              </a:xfrm>
              <a:custGeom>
                <a:avLst/>
                <a:gdLst/>
                <a:ahLst/>
                <a:cxnLst/>
                <a:rect l="l" t="t" r="r" b="b"/>
                <a:pathLst>
                  <a:path w="3007" h="3529" extrusionOk="0">
                    <a:moveTo>
                      <a:pt x="1776" y="0"/>
                    </a:moveTo>
                    <a:cubicBezTo>
                      <a:pt x="1366" y="0"/>
                      <a:pt x="980" y="154"/>
                      <a:pt x="677" y="404"/>
                    </a:cubicBezTo>
                    <a:cubicBezTo>
                      <a:pt x="360" y="673"/>
                      <a:pt x="131" y="1060"/>
                      <a:pt x="62" y="1503"/>
                    </a:cubicBezTo>
                    <a:cubicBezTo>
                      <a:pt x="0" y="1883"/>
                      <a:pt x="62" y="2304"/>
                      <a:pt x="277" y="2741"/>
                    </a:cubicBezTo>
                    <a:cubicBezTo>
                      <a:pt x="415" y="3009"/>
                      <a:pt x="636" y="3203"/>
                      <a:pt x="900" y="3328"/>
                    </a:cubicBezTo>
                    <a:cubicBezTo>
                      <a:pt x="1107" y="3432"/>
                      <a:pt x="1328" y="3494"/>
                      <a:pt x="1548" y="3515"/>
                    </a:cubicBezTo>
                    <a:cubicBezTo>
                      <a:pt x="1611" y="3522"/>
                      <a:pt x="1666" y="3522"/>
                      <a:pt x="1721" y="3522"/>
                    </a:cubicBezTo>
                    <a:cubicBezTo>
                      <a:pt x="1791" y="3515"/>
                      <a:pt x="1902" y="3529"/>
                      <a:pt x="1985" y="3500"/>
                    </a:cubicBezTo>
                    <a:cubicBezTo>
                      <a:pt x="2026" y="3487"/>
                      <a:pt x="2061" y="3466"/>
                      <a:pt x="2088" y="3432"/>
                    </a:cubicBezTo>
                    <a:lnTo>
                      <a:pt x="2088" y="3424"/>
                    </a:lnTo>
                    <a:lnTo>
                      <a:pt x="2081" y="3424"/>
                    </a:lnTo>
                    <a:cubicBezTo>
                      <a:pt x="2054" y="3446"/>
                      <a:pt x="2020" y="3455"/>
                      <a:pt x="1980" y="3455"/>
                    </a:cubicBezTo>
                    <a:cubicBezTo>
                      <a:pt x="1968" y="3455"/>
                      <a:pt x="1956" y="3454"/>
                      <a:pt x="1943" y="3452"/>
                    </a:cubicBezTo>
                    <a:cubicBezTo>
                      <a:pt x="1867" y="3452"/>
                      <a:pt x="1784" y="3424"/>
                      <a:pt x="1729" y="3418"/>
                    </a:cubicBezTo>
                    <a:cubicBezTo>
                      <a:pt x="1673" y="3411"/>
                      <a:pt x="1625" y="3398"/>
                      <a:pt x="1570" y="3391"/>
                    </a:cubicBezTo>
                    <a:cubicBezTo>
                      <a:pt x="1362" y="3349"/>
                      <a:pt x="1155" y="3286"/>
                      <a:pt x="968" y="3190"/>
                    </a:cubicBezTo>
                    <a:cubicBezTo>
                      <a:pt x="740" y="3072"/>
                      <a:pt x="546" y="2900"/>
                      <a:pt x="428" y="2664"/>
                    </a:cubicBezTo>
                    <a:cubicBezTo>
                      <a:pt x="236" y="2263"/>
                      <a:pt x="179" y="1876"/>
                      <a:pt x="236" y="1524"/>
                    </a:cubicBezTo>
                    <a:cubicBezTo>
                      <a:pt x="297" y="1123"/>
                      <a:pt x="498" y="778"/>
                      <a:pt x="782" y="529"/>
                    </a:cubicBezTo>
                    <a:cubicBezTo>
                      <a:pt x="1065" y="283"/>
                      <a:pt x="1429" y="142"/>
                      <a:pt x="1823" y="142"/>
                    </a:cubicBezTo>
                    <a:cubicBezTo>
                      <a:pt x="1986" y="142"/>
                      <a:pt x="2154" y="166"/>
                      <a:pt x="2323" y="217"/>
                    </a:cubicBezTo>
                    <a:cubicBezTo>
                      <a:pt x="2537" y="280"/>
                      <a:pt x="2751" y="383"/>
                      <a:pt x="2965" y="535"/>
                    </a:cubicBezTo>
                    <a:cubicBezTo>
                      <a:pt x="2969" y="538"/>
                      <a:pt x="2973" y="540"/>
                      <a:pt x="2977" y="540"/>
                    </a:cubicBezTo>
                    <a:cubicBezTo>
                      <a:pt x="2984" y="540"/>
                      <a:pt x="2990" y="536"/>
                      <a:pt x="2994" y="529"/>
                    </a:cubicBezTo>
                    <a:cubicBezTo>
                      <a:pt x="3007" y="520"/>
                      <a:pt x="3000" y="507"/>
                      <a:pt x="2994" y="500"/>
                    </a:cubicBezTo>
                    <a:cubicBezTo>
                      <a:pt x="2786" y="321"/>
                      <a:pt x="2572" y="188"/>
                      <a:pt x="2358" y="105"/>
                    </a:cubicBezTo>
                    <a:cubicBezTo>
                      <a:pt x="2163" y="33"/>
                      <a:pt x="1967" y="0"/>
                      <a:pt x="1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656864" y="2700578"/>
                <a:ext cx="311814" cy="395080"/>
              </a:xfrm>
              <a:custGeom>
                <a:avLst/>
                <a:gdLst/>
                <a:ahLst/>
                <a:cxnLst/>
                <a:rect l="l" t="t" r="r" b="b"/>
                <a:pathLst>
                  <a:path w="3243" h="4109" extrusionOk="0">
                    <a:moveTo>
                      <a:pt x="1994" y="1"/>
                    </a:moveTo>
                    <a:cubicBezTo>
                      <a:pt x="1898" y="1"/>
                      <a:pt x="1795" y="10"/>
                      <a:pt x="1686" y="30"/>
                    </a:cubicBezTo>
                    <a:cubicBezTo>
                      <a:pt x="1479" y="65"/>
                      <a:pt x="1258" y="140"/>
                      <a:pt x="1057" y="251"/>
                    </a:cubicBezTo>
                    <a:cubicBezTo>
                      <a:pt x="850" y="362"/>
                      <a:pt x="671" y="513"/>
                      <a:pt x="553" y="700"/>
                    </a:cubicBezTo>
                    <a:cubicBezTo>
                      <a:pt x="0" y="1578"/>
                      <a:pt x="352" y="2526"/>
                      <a:pt x="1057" y="3209"/>
                    </a:cubicBezTo>
                    <a:cubicBezTo>
                      <a:pt x="1265" y="3410"/>
                      <a:pt x="1507" y="3583"/>
                      <a:pt x="1762" y="3729"/>
                    </a:cubicBezTo>
                    <a:cubicBezTo>
                      <a:pt x="2157" y="3949"/>
                      <a:pt x="2592" y="4089"/>
                      <a:pt x="3014" y="4102"/>
                    </a:cubicBezTo>
                    <a:cubicBezTo>
                      <a:pt x="3020" y="4109"/>
                      <a:pt x="3029" y="4109"/>
                      <a:pt x="3035" y="4109"/>
                    </a:cubicBezTo>
                    <a:cubicBezTo>
                      <a:pt x="3000" y="4074"/>
                      <a:pt x="2965" y="4047"/>
                      <a:pt x="2924" y="4019"/>
                    </a:cubicBezTo>
                    <a:cubicBezTo>
                      <a:pt x="3000" y="4012"/>
                      <a:pt x="3070" y="4012"/>
                      <a:pt x="3138" y="3997"/>
                    </a:cubicBezTo>
                    <a:cubicBezTo>
                      <a:pt x="3097" y="3997"/>
                      <a:pt x="3062" y="3991"/>
                      <a:pt x="3020" y="3991"/>
                    </a:cubicBezTo>
                    <a:cubicBezTo>
                      <a:pt x="2627" y="3949"/>
                      <a:pt x="2219" y="3805"/>
                      <a:pt x="1839" y="3591"/>
                    </a:cubicBezTo>
                    <a:cubicBezTo>
                      <a:pt x="1597" y="3445"/>
                      <a:pt x="1369" y="3279"/>
                      <a:pt x="1168" y="3093"/>
                    </a:cubicBezTo>
                    <a:cubicBezTo>
                      <a:pt x="518" y="2463"/>
                      <a:pt x="173" y="1591"/>
                      <a:pt x="677" y="777"/>
                    </a:cubicBezTo>
                    <a:cubicBezTo>
                      <a:pt x="780" y="611"/>
                      <a:pt x="946" y="480"/>
                      <a:pt x="1127" y="375"/>
                    </a:cubicBezTo>
                    <a:cubicBezTo>
                      <a:pt x="1313" y="272"/>
                      <a:pt x="1520" y="196"/>
                      <a:pt x="1708" y="161"/>
                    </a:cubicBezTo>
                    <a:cubicBezTo>
                      <a:pt x="1808" y="142"/>
                      <a:pt x="1903" y="134"/>
                      <a:pt x="1992" y="134"/>
                    </a:cubicBezTo>
                    <a:cubicBezTo>
                      <a:pt x="2632" y="134"/>
                      <a:pt x="2977" y="584"/>
                      <a:pt x="3062" y="1032"/>
                    </a:cubicBezTo>
                    <a:cubicBezTo>
                      <a:pt x="3118" y="1351"/>
                      <a:pt x="3048" y="1668"/>
                      <a:pt x="2863" y="1827"/>
                    </a:cubicBezTo>
                    <a:cubicBezTo>
                      <a:pt x="2780" y="1901"/>
                      <a:pt x="2672" y="1941"/>
                      <a:pt x="2542" y="1941"/>
                    </a:cubicBezTo>
                    <a:cubicBezTo>
                      <a:pt x="2477" y="1941"/>
                      <a:pt x="2406" y="1931"/>
                      <a:pt x="2330" y="1910"/>
                    </a:cubicBezTo>
                    <a:cubicBezTo>
                      <a:pt x="2225" y="1875"/>
                      <a:pt x="2116" y="1827"/>
                      <a:pt x="1991" y="1757"/>
                    </a:cubicBezTo>
                    <a:cubicBezTo>
                      <a:pt x="1985" y="1755"/>
                      <a:pt x="1980" y="1753"/>
                      <a:pt x="1975" y="1753"/>
                    </a:cubicBezTo>
                    <a:cubicBezTo>
                      <a:pt x="1967" y="1753"/>
                      <a:pt x="1961" y="1757"/>
                      <a:pt x="1957" y="1766"/>
                    </a:cubicBezTo>
                    <a:cubicBezTo>
                      <a:pt x="1950" y="1772"/>
                      <a:pt x="1957" y="1786"/>
                      <a:pt x="1963" y="1792"/>
                    </a:cubicBezTo>
                    <a:cubicBezTo>
                      <a:pt x="2088" y="1882"/>
                      <a:pt x="2199" y="1945"/>
                      <a:pt x="2302" y="1986"/>
                    </a:cubicBezTo>
                    <a:cubicBezTo>
                      <a:pt x="2404" y="2023"/>
                      <a:pt x="2498" y="2039"/>
                      <a:pt x="2583" y="2039"/>
                    </a:cubicBezTo>
                    <a:cubicBezTo>
                      <a:pt x="2724" y="2039"/>
                      <a:pt x="2841" y="1994"/>
                      <a:pt x="2931" y="1917"/>
                    </a:cubicBezTo>
                    <a:cubicBezTo>
                      <a:pt x="3160" y="1737"/>
                      <a:pt x="3243" y="1371"/>
                      <a:pt x="3180" y="1011"/>
                    </a:cubicBezTo>
                    <a:cubicBezTo>
                      <a:pt x="3089" y="506"/>
                      <a:pt x="2707" y="1"/>
                      <a:pt x="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368222" y="2680771"/>
                <a:ext cx="151052" cy="267105"/>
              </a:xfrm>
              <a:custGeom>
                <a:avLst/>
                <a:gdLst/>
                <a:ahLst/>
                <a:cxnLst/>
                <a:rect l="l" t="t" r="r" b="b"/>
                <a:pathLst>
                  <a:path w="1571" h="2778" extrusionOk="0">
                    <a:moveTo>
                      <a:pt x="596" y="0"/>
                    </a:moveTo>
                    <a:cubicBezTo>
                      <a:pt x="928" y="243"/>
                      <a:pt x="1149" y="588"/>
                      <a:pt x="1252" y="948"/>
                    </a:cubicBezTo>
                    <a:cubicBezTo>
                      <a:pt x="1404" y="1466"/>
                      <a:pt x="1321" y="2020"/>
                      <a:pt x="970" y="2365"/>
                    </a:cubicBezTo>
                    <a:cubicBezTo>
                      <a:pt x="754" y="2572"/>
                      <a:pt x="450" y="2710"/>
                      <a:pt x="29" y="2718"/>
                    </a:cubicBezTo>
                    <a:cubicBezTo>
                      <a:pt x="15" y="2718"/>
                      <a:pt x="1" y="2732"/>
                      <a:pt x="1" y="2745"/>
                    </a:cubicBezTo>
                    <a:cubicBezTo>
                      <a:pt x="1" y="2760"/>
                      <a:pt x="15" y="2773"/>
                      <a:pt x="29" y="2773"/>
                    </a:cubicBezTo>
                    <a:cubicBezTo>
                      <a:pt x="71" y="2776"/>
                      <a:pt x="113" y="2777"/>
                      <a:pt x="153" y="2777"/>
                    </a:cubicBezTo>
                    <a:cubicBezTo>
                      <a:pt x="542" y="2777"/>
                      <a:pt x="846" y="2657"/>
                      <a:pt x="1059" y="2461"/>
                    </a:cubicBezTo>
                    <a:cubicBezTo>
                      <a:pt x="1467" y="2103"/>
                      <a:pt x="1570" y="1480"/>
                      <a:pt x="1404" y="906"/>
                    </a:cubicBezTo>
                    <a:cubicBezTo>
                      <a:pt x="1315" y="574"/>
                      <a:pt x="1127" y="249"/>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7214093" y="2779613"/>
                <a:ext cx="123745" cy="60190"/>
              </a:xfrm>
              <a:custGeom>
                <a:avLst/>
                <a:gdLst/>
                <a:ahLst/>
                <a:cxnLst/>
                <a:rect l="l" t="t" r="r" b="b"/>
                <a:pathLst>
                  <a:path w="1287" h="626" extrusionOk="0">
                    <a:moveTo>
                      <a:pt x="984" y="0"/>
                    </a:moveTo>
                    <a:cubicBezTo>
                      <a:pt x="961" y="0"/>
                      <a:pt x="937" y="1"/>
                      <a:pt x="913" y="3"/>
                    </a:cubicBezTo>
                    <a:cubicBezTo>
                      <a:pt x="837" y="9"/>
                      <a:pt x="761" y="31"/>
                      <a:pt x="678" y="58"/>
                    </a:cubicBezTo>
                    <a:cubicBezTo>
                      <a:pt x="442" y="127"/>
                      <a:pt x="208" y="252"/>
                      <a:pt x="42" y="348"/>
                    </a:cubicBezTo>
                    <a:cubicBezTo>
                      <a:pt x="27" y="355"/>
                      <a:pt x="14" y="370"/>
                      <a:pt x="1" y="376"/>
                    </a:cubicBezTo>
                    <a:lnTo>
                      <a:pt x="1" y="625"/>
                    </a:lnTo>
                    <a:cubicBezTo>
                      <a:pt x="42" y="584"/>
                      <a:pt x="90" y="542"/>
                      <a:pt x="145" y="507"/>
                    </a:cubicBezTo>
                    <a:cubicBezTo>
                      <a:pt x="291" y="411"/>
                      <a:pt x="512" y="280"/>
                      <a:pt x="726" y="197"/>
                    </a:cubicBezTo>
                    <a:cubicBezTo>
                      <a:pt x="795" y="169"/>
                      <a:pt x="863" y="147"/>
                      <a:pt x="933" y="134"/>
                    </a:cubicBezTo>
                    <a:cubicBezTo>
                      <a:pt x="1009" y="121"/>
                      <a:pt x="1079" y="106"/>
                      <a:pt x="1147" y="106"/>
                    </a:cubicBezTo>
                    <a:cubicBezTo>
                      <a:pt x="1151" y="108"/>
                      <a:pt x="1159" y="109"/>
                      <a:pt x="1168" y="109"/>
                    </a:cubicBezTo>
                    <a:cubicBezTo>
                      <a:pt x="1175" y="109"/>
                      <a:pt x="1183" y="108"/>
                      <a:pt x="1190" y="108"/>
                    </a:cubicBezTo>
                    <a:cubicBezTo>
                      <a:pt x="1207" y="108"/>
                      <a:pt x="1220" y="110"/>
                      <a:pt x="1217" y="121"/>
                    </a:cubicBezTo>
                    <a:cubicBezTo>
                      <a:pt x="1217" y="121"/>
                      <a:pt x="1217" y="122"/>
                      <a:pt x="1217" y="122"/>
                    </a:cubicBezTo>
                    <a:cubicBezTo>
                      <a:pt x="1218" y="122"/>
                      <a:pt x="1223" y="107"/>
                      <a:pt x="1223" y="100"/>
                    </a:cubicBezTo>
                    <a:lnTo>
                      <a:pt x="1223" y="100"/>
                    </a:lnTo>
                    <a:cubicBezTo>
                      <a:pt x="1225" y="101"/>
                      <a:pt x="1228" y="102"/>
                      <a:pt x="1230" y="102"/>
                    </a:cubicBezTo>
                    <a:cubicBezTo>
                      <a:pt x="1232" y="102"/>
                      <a:pt x="1232" y="101"/>
                      <a:pt x="1230" y="99"/>
                    </a:cubicBezTo>
                    <a:lnTo>
                      <a:pt x="1237" y="99"/>
                    </a:lnTo>
                    <a:cubicBezTo>
                      <a:pt x="1230" y="99"/>
                      <a:pt x="1230" y="114"/>
                      <a:pt x="1224" y="121"/>
                    </a:cubicBezTo>
                    <a:lnTo>
                      <a:pt x="1224" y="127"/>
                    </a:lnTo>
                    <a:lnTo>
                      <a:pt x="1230" y="127"/>
                    </a:lnTo>
                    <a:cubicBezTo>
                      <a:pt x="1245" y="121"/>
                      <a:pt x="1252" y="114"/>
                      <a:pt x="1258" y="114"/>
                    </a:cubicBezTo>
                    <a:cubicBezTo>
                      <a:pt x="1265" y="106"/>
                      <a:pt x="1258" y="106"/>
                      <a:pt x="1265" y="106"/>
                    </a:cubicBezTo>
                    <a:cubicBezTo>
                      <a:pt x="1272" y="106"/>
                      <a:pt x="1265" y="99"/>
                      <a:pt x="1272" y="99"/>
                    </a:cubicBezTo>
                    <a:cubicBezTo>
                      <a:pt x="1287" y="92"/>
                      <a:pt x="1272" y="99"/>
                      <a:pt x="1278" y="86"/>
                    </a:cubicBezTo>
                    <a:cubicBezTo>
                      <a:pt x="1278" y="79"/>
                      <a:pt x="1272" y="72"/>
                      <a:pt x="1265" y="64"/>
                    </a:cubicBezTo>
                    <a:cubicBezTo>
                      <a:pt x="1252" y="44"/>
                      <a:pt x="1189" y="23"/>
                      <a:pt x="1162" y="16"/>
                    </a:cubicBezTo>
                    <a:cubicBezTo>
                      <a:pt x="1106" y="6"/>
                      <a:pt x="1047" y="0"/>
                      <a:pt x="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7549753" y="2984412"/>
                <a:ext cx="204223" cy="337198"/>
              </a:xfrm>
              <a:custGeom>
                <a:avLst/>
                <a:gdLst/>
                <a:ahLst/>
                <a:cxnLst/>
                <a:rect l="l" t="t" r="r" b="b"/>
                <a:pathLst>
                  <a:path w="2124" h="3507" extrusionOk="0">
                    <a:moveTo>
                      <a:pt x="394" y="1"/>
                    </a:moveTo>
                    <a:cubicBezTo>
                      <a:pt x="380" y="1"/>
                      <a:pt x="366" y="1"/>
                      <a:pt x="353" y="2"/>
                    </a:cubicBezTo>
                    <a:cubicBezTo>
                      <a:pt x="256" y="2"/>
                      <a:pt x="167" y="23"/>
                      <a:pt x="69" y="65"/>
                    </a:cubicBezTo>
                    <a:cubicBezTo>
                      <a:pt x="49" y="71"/>
                      <a:pt x="27" y="78"/>
                      <a:pt x="1" y="91"/>
                    </a:cubicBezTo>
                    <a:lnTo>
                      <a:pt x="1" y="100"/>
                    </a:lnTo>
                    <a:cubicBezTo>
                      <a:pt x="1" y="100"/>
                      <a:pt x="1" y="103"/>
                      <a:pt x="3" y="103"/>
                    </a:cubicBezTo>
                    <a:cubicBezTo>
                      <a:pt x="4" y="103"/>
                      <a:pt x="5" y="102"/>
                      <a:pt x="7" y="100"/>
                    </a:cubicBezTo>
                    <a:cubicBezTo>
                      <a:pt x="104" y="78"/>
                      <a:pt x="193" y="71"/>
                      <a:pt x="285" y="71"/>
                    </a:cubicBezTo>
                    <a:cubicBezTo>
                      <a:pt x="499" y="78"/>
                      <a:pt x="699" y="141"/>
                      <a:pt x="885" y="266"/>
                    </a:cubicBezTo>
                    <a:cubicBezTo>
                      <a:pt x="996" y="334"/>
                      <a:pt x="1099" y="423"/>
                      <a:pt x="1197" y="534"/>
                    </a:cubicBezTo>
                    <a:cubicBezTo>
                      <a:pt x="1411" y="755"/>
                      <a:pt x="1584" y="1045"/>
                      <a:pt x="1687" y="1357"/>
                    </a:cubicBezTo>
                    <a:cubicBezTo>
                      <a:pt x="1846" y="1814"/>
                      <a:pt x="1874" y="2312"/>
                      <a:pt x="1687" y="2698"/>
                    </a:cubicBezTo>
                    <a:cubicBezTo>
                      <a:pt x="1562" y="2947"/>
                      <a:pt x="1355" y="3154"/>
                      <a:pt x="1023" y="3259"/>
                    </a:cubicBezTo>
                    <a:cubicBezTo>
                      <a:pt x="872" y="3320"/>
                      <a:pt x="706" y="3383"/>
                      <a:pt x="533" y="3410"/>
                    </a:cubicBezTo>
                    <a:cubicBezTo>
                      <a:pt x="477" y="3418"/>
                      <a:pt x="422" y="3425"/>
                      <a:pt x="368" y="3425"/>
                    </a:cubicBezTo>
                    <a:cubicBezTo>
                      <a:pt x="305" y="3425"/>
                      <a:pt x="250" y="3418"/>
                      <a:pt x="193" y="3403"/>
                    </a:cubicBezTo>
                    <a:cubicBezTo>
                      <a:pt x="187" y="3403"/>
                      <a:pt x="173" y="3410"/>
                      <a:pt x="167" y="3418"/>
                    </a:cubicBezTo>
                    <a:cubicBezTo>
                      <a:pt x="167" y="3432"/>
                      <a:pt x="173" y="3445"/>
                      <a:pt x="180" y="3445"/>
                    </a:cubicBezTo>
                    <a:cubicBezTo>
                      <a:pt x="243" y="3473"/>
                      <a:pt x="298" y="3486"/>
                      <a:pt x="359" y="3501"/>
                    </a:cubicBezTo>
                    <a:cubicBezTo>
                      <a:pt x="387" y="3505"/>
                      <a:pt x="417" y="3506"/>
                      <a:pt x="447" y="3506"/>
                    </a:cubicBezTo>
                    <a:cubicBezTo>
                      <a:pt x="477" y="3506"/>
                      <a:pt x="509" y="3505"/>
                      <a:pt x="540" y="3501"/>
                    </a:cubicBezTo>
                    <a:cubicBezTo>
                      <a:pt x="719" y="3486"/>
                      <a:pt x="907" y="3438"/>
                      <a:pt x="1064" y="3390"/>
                    </a:cubicBezTo>
                    <a:cubicBezTo>
                      <a:pt x="1977" y="3093"/>
                      <a:pt x="2123" y="2139"/>
                      <a:pt x="1826" y="1309"/>
                    </a:cubicBezTo>
                    <a:cubicBezTo>
                      <a:pt x="1687" y="914"/>
                      <a:pt x="1446" y="548"/>
                      <a:pt x="1147" y="307"/>
                    </a:cubicBezTo>
                    <a:cubicBezTo>
                      <a:pt x="925" y="122"/>
                      <a:pt x="66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3B03425-4393-6F10-9D9D-0F1E11B84622}"/>
              </a:ext>
            </a:extLst>
          </p:cNvPr>
          <p:cNvSpPr txBox="1"/>
          <p:nvPr/>
        </p:nvSpPr>
        <p:spPr>
          <a:xfrm>
            <a:off x="936881" y="609591"/>
            <a:ext cx="7760578" cy="41107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SHAP Values</a:t>
            </a:r>
            <a:r>
              <a:rPr lang="en-US" sz="1600" b="0" i="0" dirty="0">
                <a:solidFill>
                  <a:srgbClr val="374151"/>
                </a:solidFill>
                <a:effectLst/>
                <a:latin typeface="Times New Roman" panose="02020603050405020304" pitchFamily="18" charset="0"/>
                <a:cs typeface="Times New Roman" panose="02020603050405020304" pitchFamily="18" charset="0"/>
              </a:rPr>
              <a:t>: SHAP (</a:t>
            </a:r>
            <a:r>
              <a:rPr lang="en-US" sz="1600" b="0" i="0" dirty="0" err="1">
                <a:solidFill>
                  <a:srgbClr val="374151"/>
                </a:solidFill>
                <a:effectLst/>
                <a:latin typeface="Times New Roman" panose="02020603050405020304" pitchFamily="18" charset="0"/>
                <a:cs typeface="Times New Roman" panose="02020603050405020304" pitchFamily="18" charset="0"/>
              </a:rPr>
              <a:t>SHapley</a:t>
            </a:r>
            <a:r>
              <a:rPr lang="en-US" sz="1600" b="0" i="0" dirty="0">
                <a:solidFill>
                  <a:srgbClr val="374151"/>
                </a:solidFill>
                <a:effectLst/>
                <a:latin typeface="Times New Roman" panose="02020603050405020304" pitchFamily="18" charset="0"/>
                <a:cs typeface="Times New Roman" panose="02020603050405020304" pitchFamily="18" charset="0"/>
              </a:rPr>
              <a:t> Additive </a:t>
            </a:r>
            <a:r>
              <a:rPr lang="en-US" sz="1600" b="0" i="0" dirty="0" err="1">
                <a:solidFill>
                  <a:srgbClr val="374151"/>
                </a:solidFill>
                <a:effectLst/>
                <a:latin typeface="Times New Roman" panose="02020603050405020304" pitchFamily="18" charset="0"/>
                <a:cs typeface="Times New Roman" panose="02020603050405020304" pitchFamily="18" charset="0"/>
              </a:rPr>
              <a:t>exPlanations</a:t>
            </a:r>
            <a:r>
              <a:rPr lang="en-US" sz="1600" b="0" i="0" dirty="0">
                <a:solidFill>
                  <a:srgbClr val="374151"/>
                </a:solidFill>
                <a:effectLst/>
                <a:latin typeface="Times New Roman" panose="02020603050405020304" pitchFamily="18" charset="0"/>
                <a:cs typeface="Times New Roman" panose="02020603050405020304" pitchFamily="18" charset="0"/>
              </a:rPr>
              <a:t>) values were used to assess the influence of specific features as predictors in the Random Forest classifier. </a:t>
            </a:r>
          </a:p>
          <a:p>
            <a:pPr marL="285750" indent="-285750">
              <a:lnSpc>
                <a:spcPct val="15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SHAP values help to interpret individual predictions by indicating the contribution of each feature towards a prediction outcome.</a:t>
            </a:r>
          </a:p>
          <a:p>
            <a:pPr marL="285750" indent="-285750">
              <a:lnSpc>
                <a:spcPct val="15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 Negative SHAP values indicate a contribution towards one class (e.g., 'Problematic'), while positive values signify a contribution towards the other class (e.g., 'Experimental’). </a:t>
            </a:r>
          </a:p>
          <a:p>
            <a:pPr>
              <a:lnSpc>
                <a:spcPct val="150000"/>
              </a:lnSpc>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These values were instrumental in understanding whether relationships between mental health-related factors and mental health exhibited positive or negative associations.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67735"/>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grpSp>
        <p:nvGrpSpPr>
          <p:cNvPr id="868" name="Google Shape;868;p39"/>
          <p:cNvGrpSpPr/>
          <p:nvPr/>
        </p:nvGrpSpPr>
        <p:grpSpPr>
          <a:xfrm>
            <a:off x="-432707" y="3758846"/>
            <a:ext cx="1568594" cy="1344579"/>
            <a:chOff x="-559400" y="674405"/>
            <a:chExt cx="4430323" cy="3883387"/>
          </a:xfrm>
        </p:grpSpPr>
        <p:grpSp>
          <p:nvGrpSpPr>
            <p:cNvPr id="869" name="Google Shape;869;p39"/>
            <p:cNvGrpSpPr/>
            <p:nvPr/>
          </p:nvGrpSpPr>
          <p:grpSpPr>
            <a:xfrm rot="10800000">
              <a:off x="862070" y="1606831"/>
              <a:ext cx="3008853" cy="2950961"/>
              <a:chOff x="5342466" y="1853534"/>
              <a:chExt cx="619016" cy="607119"/>
            </a:xfrm>
          </p:grpSpPr>
          <p:sp>
            <p:nvSpPr>
              <p:cNvPr id="870" name="Google Shape;870;p39"/>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9"/>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9"/>
            <p:cNvGrpSpPr/>
            <p:nvPr/>
          </p:nvGrpSpPr>
          <p:grpSpPr>
            <a:xfrm flipH="1">
              <a:off x="-559400" y="674405"/>
              <a:ext cx="3353905" cy="1404848"/>
              <a:chOff x="2250825" y="1980030"/>
              <a:chExt cx="3353905" cy="1404848"/>
            </a:xfrm>
          </p:grpSpPr>
          <p:sp>
            <p:nvSpPr>
              <p:cNvPr id="873" name="Google Shape;873;p39"/>
              <p:cNvSpPr/>
              <p:nvPr/>
            </p:nvSpPr>
            <p:spPr>
              <a:xfrm>
                <a:off x="3184154" y="1980030"/>
                <a:ext cx="2420576" cy="1404848"/>
              </a:xfrm>
              <a:custGeom>
                <a:avLst/>
                <a:gdLst/>
                <a:ahLst/>
                <a:cxnLst/>
                <a:rect l="l" t="t" r="r" b="b"/>
                <a:pathLst>
                  <a:path w="25175" h="14611" extrusionOk="0">
                    <a:moveTo>
                      <a:pt x="8457" y="5961"/>
                    </a:moveTo>
                    <a:cubicBezTo>
                      <a:pt x="8457" y="5961"/>
                      <a:pt x="19747" y="13186"/>
                      <a:pt x="21371" y="13615"/>
                    </a:cubicBezTo>
                    <a:cubicBezTo>
                      <a:pt x="25174" y="14611"/>
                      <a:pt x="23135" y="9509"/>
                      <a:pt x="22997" y="8858"/>
                    </a:cubicBezTo>
                    <a:cubicBezTo>
                      <a:pt x="22934" y="8554"/>
                      <a:pt x="10649" y="3430"/>
                      <a:pt x="10269" y="3258"/>
                    </a:cubicBezTo>
                    <a:cubicBezTo>
                      <a:pt x="7751" y="2083"/>
                      <a:pt x="5145" y="430"/>
                      <a:pt x="4819" y="236"/>
                    </a:cubicBezTo>
                    <a:cubicBezTo>
                      <a:pt x="4433" y="1"/>
                      <a:pt x="132" y="1426"/>
                      <a:pt x="98" y="1474"/>
                    </a:cubicBezTo>
                    <a:cubicBezTo>
                      <a:pt x="1" y="1592"/>
                      <a:pt x="540" y="2393"/>
                      <a:pt x="1516" y="2290"/>
                    </a:cubicBezTo>
                    <a:cubicBezTo>
                      <a:pt x="2553" y="2179"/>
                      <a:pt x="3389" y="2116"/>
                      <a:pt x="3389" y="2116"/>
                    </a:cubicBezTo>
                    <a:cubicBezTo>
                      <a:pt x="3389" y="2116"/>
                      <a:pt x="3845" y="3610"/>
                      <a:pt x="4854" y="4682"/>
                    </a:cubicBezTo>
                    <a:cubicBezTo>
                      <a:pt x="5788" y="5664"/>
                      <a:pt x="6140" y="7614"/>
                      <a:pt x="8457" y="59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2250825" y="2069834"/>
                <a:ext cx="1593013" cy="1212644"/>
              </a:xfrm>
              <a:custGeom>
                <a:avLst/>
                <a:gdLst/>
                <a:ahLst/>
                <a:cxnLst/>
                <a:rect l="l" t="t" r="r" b="b"/>
                <a:pathLst>
                  <a:path w="16568" h="12612" extrusionOk="0">
                    <a:moveTo>
                      <a:pt x="10828" y="1224"/>
                    </a:moveTo>
                    <a:cubicBezTo>
                      <a:pt x="10911" y="1134"/>
                      <a:pt x="10980" y="1066"/>
                      <a:pt x="11042" y="1003"/>
                    </a:cubicBezTo>
                    <a:cubicBezTo>
                      <a:pt x="11194" y="859"/>
                      <a:pt x="11354" y="726"/>
                      <a:pt x="11533" y="610"/>
                    </a:cubicBezTo>
                    <a:cubicBezTo>
                      <a:pt x="11941" y="339"/>
                      <a:pt x="12419" y="167"/>
                      <a:pt x="12908" y="97"/>
                    </a:cubicBezTo>
                    <a:cubicBezTo>
                      <a:pt x="13614" y="1"/>
                      <a:pt x="14347" y="132"/>
                      <a:pt x="14963" y="588"/>
                    </a:cubicBezTo>
                    <a:cubicBezTo>
                      <a:pt x="15107" y="693"/>
                      <a:pt x="15246" y="817"/>
                      <a:pt x="15364" y="955"/>
                    </a:cubicBezTo>
                    <a:cubicBezTo>
                      <a:pt x="15537" y="1079"/>
                      <a:pt x="15696" y="1224"/>
                      <a:pt x="15847" y="1390"/>
                    </a:cubicBezTo>
                    <a:cubicBezTo>
                      <a:pt x="16393" y="1992"/>
                      <a:pt x="16567" y="2933"/>
                      <a:pt x="16401" y="3811"/>
                    </a:cubicBezTo>
                    <a:cubicBezTo>
                      <a:pt x="16242" y="4654"/>
                      <a:pt x="15764" y="5435"/>
                      <a:pt x="15039" y="5808"/>
                    </a:cubicBezTo>
                    <a:lnTo>
                      <a:pt x="15847" y="6680"/>
                    </a:lnTo>
                    <a:lnTo>
                      <a:pt x="9459" y="12612"/>
                    </a:lnTo>
                    <a:cubicBezTo>
                      <a:pt x="9459" y="12612"/>
                      <a:pt x="8561" y="10856"/>
                      <a:pt x="7579" y="8891"/>
                    </a:cubicBezTo>
                    <a:cubicBezTo>
                      <a:pt x="6182" y="8243"/>
                      <a:pt x="3956" y="7260"/>
                      <a:pt x="3450" y="7337"/>
                    </a:cubicBezTo>
                    <a:cubicBezTo>
                      <a:pt x="2843" y="7426"/>
                      <a:pt x="1915" y="8463"/>
                      <a:pt x="1598" y="8830"/>
                    </a:cubicBezTo>
                    <a:lnTo>
                      <a:pt x="2055" y="9099"/>
                    </a:lnTo>
                    <a:lnTo>
                      <a:pt x="1736" y="9590"/>
                    </a:lnTo>
                    <a:lnTo>
                      <a:pt x="1" y="8560"/>
                    </a:lnTo>
                    <a:lnTo>
                      <a:pt x="319" y="8068"/>
                    </a:lnTo>
                    <a:lnTo>
                      <a:pt x="1003" y="8477"/>
                    </a:lnTo>
                    <a:cubicBezTo>
                      <a:pt x="1218" y="8132"/>
                      <a:pt x="2767" y="5656"/>
                      <a:pt x="3347" y="5774"/>
                    </a:cubicBezTo>
                    <a:cubicBezTo>
                      <a:pt x="3769" y="5857"/>
                      <a:pt x="5310" y="6064"/>
                      <a:pt x="6230" y="6182"/>
                    </a:cubicBezTo>
                    <a:cubicBezTo>
                      <a:pt x="5533" y="4758"/>
                      <a:pt x="5013" y="3658"/>
                      <a:pt x="5068" y="3645"/>
                    </a:cubicBezTo>
                    <a:cubicBezTo>
                      <a:pt x="5234" y="3623"/>
                      <a:pt x="9860" y="167"/>
                      <a:pt x="9860" y="167"/>
                    </a:cubicBezTo>
                    <a:close/>
                    <a:moveTo>
                      <a:pt x="11485" y="1937"/>
                    </a:moveTo>
                    <a:cubicBezTo>
                      <a:pt x="11485" y="1937"/>
                      <a:pt x="14188" y="5007"/>
                      <a:pt x="14203" y="4992"/>
                    </a:cubicBezTo>
                    <a:cubicBezTo>
                      <a:pt x="14292" y="4896"/>
                      <a:pt x="14520" y="4675"/>
                      <a:pt x="14603" y="4571"/>
                    </a:cubicBezTo>
                    <a:cubicBezTo>
                      <a:pt x="14886" y="4184"/>
                      <a:pt x="15004" y="3721"/>
                      <a:pt x="14963" y="3265"/>
                    </a:cubicBezTo>
                    <a:cubicBezTo>
                      <a:pt x="14921" y="2815"/>
                      <a:pt x="14720" y="2365"/>
                      <a:pt x="14375" y="2027"/>
                    </a:cubicBezTo>
                    <a:cubicBezTo>
                      <a:pt x="14050" y="1715"/>
                      <a:pt x="13607" y="1542"/>
                      <a:pt x="13151" y="1494"/>
                    </a:cubicBezTo>
                    <a:cubicBezTo>
                      <a:pt x="12681" y="1453"/>
                      <a:pt x="12190" y="1536"/>
                      <a:pt x="11797" y="1743"/>
                    </a:cubicBezTo>
                    <a:cubicBezTo>
                      <a:pt x="11686" y="1798"/>
                      <a:pt x="11581" y="1868"/>
                      <a:pt x="11485" y="1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729461" y="2066469"/>
                <a:ext cx="478058" cy="352390"/>
              </a:xfrm>
              <a:custGeom>
                <a:avLst/>
                <a:gdLst/>
                <a:ahLst/>
                <a:cxnLst/>
                <a:rect l="l" t="t" r="r" b="b"/>
                <a:pathLst>
                  <a:path w="4972" h="3665" extrusionOk="0">
                    <a:moveTo>
                      <a:pt x="4902" y="64"/>
                    </a:moveTo>
                    <a:cubicBezTo>
                      <a:pt x="4972" y="1"/>
                      <a:pt x="4585" y="997"/>
                      <a:pt x="3022" y="2186"/>
                    </a:cubicBezTo>
                    <a:cubicBezTo>
                      <a:pt x="1494" y="3348"/>
                      <a:pt x="264" y="3665"/>
                      <a:pt x="83" y="3658"/>
                    </a:cubicBezTo>
                    <a:cubicBezTo>
                      <a:pt x="0" y="3651"/>
                      <a:pt x="1177" y="2767"/>
                      <a:pt x="2380" y="1889"/>
                    </a:cubicBezTo>
                    <a:cubicBezTo>
                      <a:pt x="3527" y="1045"/>
                      <a:pt x="4703" y="222"/>
                      <a:pt x="4902" y="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261498" y="2788459"/>
                <a:ext cx="236721" cy="148936"/>
              </a:xfrm>
              <a:custGeom>
                <a:avLst/>
                <a:gdLst/>
                <a:ahLst/>
                <a:cxnLst/>
                <a:rect l="l" t="t" r="r" b="b"/>
                <a:pathLst>
                  <a:path w="2462" h="1549" extrusionOk="0">
                    <a:moveTo>
                      <a:pt x="333" y="581"/>
                    </a:moveTo>
                    <a:cubicBezTo>
                      <a:pt x="1" y="409"/>
                      <a:pt x="492" y="0"/>
                      <a:pt x="872" y="236"/>
                    </a:cubicBezTo>
                    <a:cubicBezTo>
                      <a:pt x="1051" y="346"/>
                      <a:pt x="2110" y="1003"/>
                      <a:pt x="2289" y="1120"/>
                    </a:cubicBezTo>
                    <a:cubicBezTo>
                      <a:pt x="2461" y="1238"/>
                      <a:pt x="1867" y="1549"/>
                      <a:pt x="1867" y="1549"/>
                    </a:cubicBezTo>
                    <a:lnTo>
                      <a:pt x="346" y="5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751479" y="2573660"/>
                <a:ext cx="249317" cy="400465"/>
              </a:xfrm>
              <a:custGeom>
                <a:avLst/>
                <a:gdLst/>
                <a:ahLst/>
                <a:cxnLst/>
                <a:rect l="l" t="t" r="r" b="b"/>
                <a:pathLst>
                  <a:path w="2593" h="4165" extrusionOk="0">
                    <a:moveTo>
                      <a:pt x="2524" y="4018"/>
                    </a:moveTo>
                    <a:cubicBezTo>
                      <a:pt x="2592" y="4164"/>
                      <a:pt x="726" y="403"/>
                      <a:pt x="837" y="610"/>
                    </a:cubicBezTo>
                    <a:cubicBezTo>
                      <a:pt x="948" y="831"/>
                      <a:pt x="0" y="1"/>
                      <a:pt x="380" y="769"/>
                    </a:cubicBezTo>
                    <a:cubicBezTo>
                      <a:pt x="754" y="1516"/>
                      <a:pt x="2455" y="3874"/>
                      <a:pt x="2524" y="4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691674" y="2210694"/>
                <a:ext cx="474693" cy="267393"/>
              </a:xfrm>
              <a:custGeom>
                <a:avLst/>
                <a:gdLst/>
                <a:ahLst/>
                <a:cxnLst/>
                <a:rect l="l" t="t" r="r" b="b"/>
                <a:pathLst>
                  <a:path w="4937" h="2781" extrusionOk="0">
                    <a:moveTo>
                      <a:pt x="14" y="2629"/>
                    </a:moveTo>
                    <a:lnTo>
                      <a:pt x="20" y="2621"/>
                    </a:lnTo>
                    <a:lnTo>
                      <a:pt x="35" y="2621"/>
                    </a:lnTo>
                    <a:cubicBezTo>
                      <a:pt x="103" y="2614"/>
                      <a:pt x="173" y="2608"/>
                      <a:pt x="242" y="2601"/>
                    </a:cubicBezTo>
                    <a:cubicBezTo>
                      <a:pt x="920" y="2512"/>
                      <a:pt x="1555" y="2283"/>
                      <a:pt x="2164" y="1966"/>
                    </a:cubicBezTo>
                    <a:cubicBezTo>
                      <a:pt x="2365" y="1861"/>
                      <a:pt x="2557" y="1750"/>
                      <a:pt x="2751" y="1634"/>
                    </a:cubicBezTo>
                    <a:cubicBezTo>
                      <a:pt x="3297" y="1309"/>
                      <a:pt x="3830" y="935"/>
                      <a:pt x="4308" y="540"/>
                    </a:cubicBezTo>
                    <a:cubicBezTo>
                      <a:pt x="4522" y="368"/>
                      <a:pt x="4723" y="182"/>
                      <a:pt x="4922" y="8"/>
                    </a:cubicBezTo>
                    <a:cubicBezTo>
                      <a:pt x="4922" y="1"/>
                      <a:pt x="4930" y="1"/>
                      <a:pt x="4937" y="8"/>
                    </a:cubicBezTo>
                    <a:lnTo>
                      <a:pt x="4937" y="16"/>
                    </a:lnTo>
                    <a:cubicBezTo>
                      <a:pt x="4743" y="202"/>
                      <a:pt x="4542" y="389"/>
                      <a:pt x="4341" y="575"/>
                    </a:cubicBezTo>
                    <a:cubicBezTo>
                      <a:pt x="3878" y="1003"/>
                      <a:pt x="3387" y="1426"/>
                      <a:pt x="2856" y="1785"/>
                    </a:cubicBezTo>
                    <a:cubicBezTo>
                      <a:pt x="2662" y="1909"/>
                      <a:pt x="2461" y="2027"/>
                      <a:pt x="2254" y="2132"/>
                    </a:cubicBezTo>
                    <a:cubicBezTo>
                      <a:pt x="1631" y="2455"/>
                      <a:pt x="961" y="2684"/>
                      <a:pt x="262" y="2760"/>
                    </a:cubicBezTo>
                    <a:cubicBezTo>
                      <a:pt x="193" y="2767"/>
                      <a:pt x="118" y="2774"/>
                      <a:pt x="48" y="2774"/>
                    </a:cubicBezTo>
                    <a:cubicBezTo>
                      <a:pt x="42" y="2774"/>
                      <a:pt x="35" y="2780"/>
                      <a:pt x="35" y="2774"/>
                    </a:cubicBezTo>
                    <a:lnTo>
                      <a:pt x="27" y="2767"/>
                    </a:lnTo>
                    <a:cubicBezTo>
                      <a:pt x="27" y="2760"/>
                      <a:pt x="27" y="2746"/>
                      <a:pt x="20" y="2719"/>
                    </a:cubicBezTo>
                    <a:cubicBezTo>
                      <a:pt x="14" y="2719"/>
                      <a:pt x="0" y="2712"/>
                      <a:pt x="0" y="2704"/>
                    </a:cubicBezTo>
                    <a:cubicBezTo>
                      <a:pt x="0" y="2691"/>
                      <a:pt x="7" y="2684"/>
                      <a:pt x="20" y="2684"/>
                    </a:cubicBezTo>
                    <a:cubicBezTo>
                      <a:pt x="20" y="2656"/>
                      <a:pt x="20" y="2643"/>
                      <a:pt x="14" y="26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263959" y="2126370"/>
                <a:ext cx="163647" cy="170282"/>
              </a:xfrm>
              <a:custGeom>
                <a:avLst/>
                <a:gdLst/>
                <a:ahLst/>
                <a:cxnLst/>
                <a:rect l="l" t="t" r="r" b="b"/>
                <a:pathLst>
                  <a:path w="1702" h="1771" extrusionOk="0">
                    <a:moveTo>
                      <a:pt x="70" y="339"/>
                    </a:moveTo>
                    <a:cubicBezTo>
                      <a:pt x="35" y="297"/>
                      <a:pt x="0" y="0"/>
                      <a:pt x="347" y="221"/>
                    </a:cubicBezTo>
                    <a:cubicBezTo>
                      <a:pt x="644" y="415"/>
                      <a:pt x="1321" y="1114"/>
                      <a:pt x="1439" y="1245"/>
                    </a:cubicBezTo>
                    <a:cubicBezTo>
                      <a:pt x="1701" y="1515"/>
                      <a:pt x="1391" y="1771"/>
                      <a:pt x="1162" y="1535"/>
                    </a:cubicBezTo>
                    <a:cubicBezTo>
                      <a:pt x="886" y="1258"/>
                      <a:pt x="312" y="636"/>
                      <a:pt x="70"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601734" y="2483375"/>
                <a:ext cx="162301" cy="176916"/>
              </a:xfrm>
              <a:custGeom>
                <a:avLst/>
                <a:gdLst/>
                <a:ahLst/>
                <a:cxnLst/>
                <a:rect l="l" t="t" r="r" b="b"/>
                <a:pathLst>
                  <a:path w="1688" h="1840" extrusionOk="0">
                    <a:moveTo>
                      <a:pt x="227" y="761"/>
                    </a:moveTo>
                    <a:cubicBezTo>
                      <a:pt x="118" y="636"/>
                      <a:pt x="0" y="1"/>
                      <a:pt x="249" y="283"/>
                    </a:cubicBezTo>
                    <a:cubicBezTo>
                      <a:pt x="297" y="333"/>
                      <a:pt x="1439" y="1459"/>
                      <a:pt x="1487" y="1507"/>
                    </a:cubicBezTo>
                    <a:cubicBezTo>
                      <a:pt x="1688" y="1708"/>
                      <a:pt x="1321" y="1839"/>
                      <a:pt x="1321" y="1839"/>
                    </a:cubicBezTo>
                    <a:cubicBezTo>
                      <a:pt x="1133" y="1652"/>
                      <a:pt x="402" y="955"/>
                      <a:pt x="227" y="7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224730" y="2164350"/>
                <a:ext cx="675550" cy="486711"/>
              </a:xfrm>
              <a:custGeom>
                <a:avLst/>
                <a:gdLst/>
                <a:ahLst/>
                <a:cxnLst/>
                <a:rect l="l" t="t" r="r" b="b"/>
                <a:pathLst>
                  <a:path w="7026" h="5062" extrusionOk="0">
                    <a:moveTo>
                      <a:pt x="4550" y="1245"/>
                    </a:moveTo>
                    <a:cubicBezTo>
                      <a:pt x="4668" y="1070"/>
                      <a:pt x="4591" y="898"/>
                      <a:pt x="4377" y="850"/>
                    </a:cubicBezTo>
                    <a:cubicBezTo>
                      <a:pt x="3430" y="622"/>
                      <a:pt x="672" y="0"/>
                      <a:pt x="672" y="0"/>
                    </a:cubicBezTo>
                    <a:cubicBezTo>
                      <a:pt x="0" y="821"/>
                      <a:pt x="367" y="1251"/>
                      <a:pt x="1162" y="1472"/>
                    </a:cubicBezTo>
                    <a:cubicBezTo>
                      <a:pt x="816" y="2288"/>
                      <a:pt x="1211" y="2592"/>
                      <a:pt x="1950" y="2627"/>
                    </a:cubicBezTo>
                    <a:cubicBezTo>
                      <a:pt x="1722" y="3415"/>
                      <a:pt x="2061" y="3699"/>
                      <a:pt x="2690" y="3692"/>
                    </a:cubicBezTo>
                    <a:cubicBezTo>
                      <a:pt x="2414" y="5061"/>
                      <a:pt x="3899" y="4673"/>
                      <a:pt x="5456" y="4024"/>
                    </a:cubicBezTo>
                    <a:cubicBezTo>
                      <a:pt x="7026" y="3360"/>
                      <a:pt x="6866" y="2668"/>
                      <a:pt x="6369" y="2779"/>
                    </a:cubicBezTo>
                    <a:cubicBezTo>
                      <a:pt x="6072" y="2848"/>
                      <a:pt x="5600" y="2965"/>
                      <a:pt x="5089" y="3083"/>
                    </a:cubicBezTo>
                    <a:cubicBezTo>
                      <a:pt x="6541" y="2489"/>
                      <a:pt x="6430" y="1797"/>
                      <a:pt x="5919" y="1887"/>
                    </a:cubicBezTo>
                    <a:cubicBezTo>
                      <a:pt x="5657" y="1928"/>
                      <a:pt x="5268" y="1998"/>
                      <a:pt x="4834" y="2074"/>
                    </a:cubicBezTo>
                    <a:cubicBezTo>
                      <a:pt x="5642" y="1686"/>
                      <a:pt x="5559" y="1210"/>
                      <a:pt x="5144" y="1223"/>
                    </a:cubicBezTo>
                    <a:cubicBezTo>
                      <a:pt x="4993" y="1230"/>
                      <a:pt x="4786" y="1236"/>
                      <a:pt x="4550" y="12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242037" y="2276653"/>
                <a:ext cx="446905" cy="53844"/>
              </a:xfrm>
              <a:custGeom>
                <a:avLst/>
                <a:gdLst/>
                <a:ahLst/>
                <a:cxnLst/>
                <a:rect l="l" t="t" r="r" b="b"/>
                <a:pathLst>
                  <a:path w="4648" h="560" extrusionOk="0">
                    <a:moveTo>
                      <a:pt x="62" y="256"/>
                    </a:moveTo>
                    <a:cubicBezTo>
                      <a:pt x="104" y="228"/>
                      <a:pt x="104" y="208"/>
                      <a:pt x="152" y="186"/>
                    </a:cubicBezTo>
                    <a:cubicBezTo>
                      <a:pt x="409" y="90"/>
                      <a:pt x="691" y="110"/>
                      <a:pt x="962" y="90"/>
                    </a:cubicBezTo>
                    <a:cubicBezTo>
                      <a:pt x="2178" y="14"/>
                      <a:pt x="3403" y="0"/>
                      <a:pt x="4619" y="7"/>
                    </a:cubicBezTo>
                    <a:cubicBezTo>
                      <a:pt x="4632" y="7"/>
                      <a:pt x="4647" y="14"/>
                      <a:pt x="4647" y="27"/>
                    </a:cubicBezTo>
                    <a:cubicBezTo>
                      <a:pt x="4647" y="42"/>
                      <a:pt x="4640" y="55"/>
                      <a:pt x="4625" y="55"/>
                    </a:cubicBezTo>
                    <a:cubicBezTo>
                      <a:pt x="3409" y="179"/>
                      <a:pt x="2219" y="525"/>
                      <a:pt x="997" y="533"/>
                    </a:cubicBezTo>
                    <a:cubicBezTo>
                      <a:pt x="713" y="533"/>
                      <a:pt x="416" y="559"/>
                      <a:pt x="152" y="450"/>
                    </a:cubicBezTo>
                    <a:cubicBezTo>
                      <a:pt x="104" y="428"/>
                      <a:pt x="104" y="408"/>
                      <a:pt x="62" y="374"/>
                    </a:cubicBezTo>
                    <a:cubicBezTo>
                      <a:pt x="27" y="374"/>
                      <a:pt x="1" y="345"/>
                      <a:pt x="1" y="311"/>
                    </a:cubicBezTo>
                    <a:cubicBezTo>
                      <a:pt x="1" y="284"/>
                      <a:pt x="27" y="256"/>
                      <a:pt x="62"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314534" y="2373668"/>
                <a:ext cx="400176" cy="71824"/>
              </a:xfrm>
              <a:custGeom>
                <a:avLst/>
                <a:gdLst/>
                <a:ahLst/>
                <a:cxnLst/>
                <a:rect l="l" t="t" r="r" b="b"/>
                <a:pathLst>
                  <a:path w="4162" h="747" extrusionOk="0">
                    <a:moveTo>
                      <a:pt x="48" y="616"/>
                    </a:moveTo>
                    <a:cubicBezTo>
                      <a:pt x="173" y="574"/>
                      <a:pt x="284" y="526"/>
                      <a:pt x="408" y="491"/>
                    </a:cubicBezTo>
                    <a:cubicBezTo>
                      <a:pt x="684" y="415"/>
                      <a:pt x="968" y="367"/>
                      <a:pt x="1258" y="325"/>
                    </a:cubicBezTo>
                    <a:cubicBezTo>
                      <a:pt x="2212" y="194"/>
                      <a:pt x="3173" y="153"/>
                      <a:pt x="4127" y="7"/>
                    </a:cubicBezTo>
                    <a:cubicBezTo>
                      <a:pt x="4142" y="0"/>
                      <a:pt x="4155" y="13"/>
                      <a:pt x="4162" y="28"/>
                    </a:cubicBezTo>
                    <a:cubicBezTo>
                      <a:pt x="4162" y="42"/>
                      <a:pt x="4155" y="55"/>
                      <a:pt x="4142" y="55"/>
                    </a:cubicBezTo>
                    <a:cubicBezTo>
                      <a:pt x="3339" y="271"/>
                      <a:pt x="2544" y="470"/>
                      <a:pt x="1729" y="594"/>
                    </a:cubicBezTo>
                    <a:cubicBezTo>
                      <a:pt x="1293" y="664"/>
                      <a:pt x="858" y="734"/>
                      <a:pt x="415" y="747"/>
                    </a:cubicBezTo>
                    <a:cubicBezTo>
                      <a:pt x="297" y="747"/>
                      <a:pt x="186" y="734"/>
                      <a:pt x="77" y="727"/>
                    </a:cubicBezTo>
                    <a:cubicBezTo>
                      <a:pt x="42" y="734"/>
                      <a:pt x="14" y="712"/>
                      <a:pt x="7" y="677"/>
                    </a:cubicBezTo>
                    <a:cubicBezTo>
                      <a:pt x="0" y="651"/>
                      <a:pt x="20" y="622"/>
                      <a:pt x="48"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412126" y="2450011"/>
                <a:ext cx="386331" cy="101919"/>
              </a:xfrm>
              <a:custGeom>
                <a:avLst/>
                <a:gdLst/>
                <a:ahLst/>
                <a:cxnLst/>
                <a:rect l="l" t="t" r="r" b="b"/>
                <a:pathLst>
                  <a:path w="4018" h="1060" extrusionOk="0">
                    <a:moveTo>
                      <a:pt x="42" y="942"/>
                    </a:moveTo>
                    <a:cubicBezTo>
                      <a:pt x="153" y="852"/>
                      <a:pt x="265" y="769"/>
                      <a:pt x="409" y="713"/>
                    </a:cubicBezTo>
                    <a:cubicBezTo>
                      <a:pt x="603" y="638"/>
                      <a:pt x="817" y="623"/>
                      <a:pt x="1011" y="575"/>
                    </a:cubicBezTo>
                    <a:cubicBezTo>
                      <a:pt x="1328" y="492"/>
                      <a:pt x="1653" y="416"/>
                      <a:pt x="1979" y="354"/>
                    </a:cubicBezTo>
                    <a:cubicBezTo>
                      <a:pt x="2311" y="291"/>
                      <a:pt x="2636" y="250"/>
                      <a:pt x="2968" y="195"/>
                    </a:cubicBezTo>
                    <a:cubicBezTo>
                      <a:pt x="3168" y="167"/>
                      <a:pt x="3361" y="99"/>
                      <a:pt x="3562" y="57"/>
                    </a:cubicBezTo>
                    <a:cubicBezTo>
                      <a:pt x="3701" y="23"/>
                      <a:pt x="3839" y="1"/>
                      <a:pt x="3983" y="1"/>
                    </a:cubicBezTo>
                    <a:cubicBezTo>
                      <a:pt x="3998" y="1"/>
                      <a:pt x="4018" y="16"/>
                      <a:pt x="4018" y="29"/>
                    </a:cubicBezTo>
                    <a:cubicBezTo>
                      <a:pt x="4018" y="49"/>
                      <a:pt x="4005" y="64"/>
                      <a:pt x="3991" y="64"/>
                    </a:cubicBezTo>
                    <a:lnTo>
                      <a:pt x="3022" y="409"/>
                    </a:lnTo>
                    <a:lnTo>
                      <a:pt x="1108" y="894"/>
                    </a:lnTo>
                    <a:lnTo>
                      <a:pt x="99" y="1045"/>
                    </a:lnTo>
                    <a:cubicBezTo>
                      <a:pt x="70" y="1060"/>
                      <a:pt x="36" y="1053"/>
                      <a:pt x="16" y="1018"/>
                    </a:cubicBezTo>
                    <a:cubicBezTo>
                      <a:pt x="1" y="990"/>
                      <a:pt x="16" y="955"/>
                      <a:pt x="42" y="9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1384979" y="2116125"/>
              <a:ext cx="1963095" cy="2352976"/>
              <a:chOff x="6212979" y="1365350"/>
              <a:chExt cx="1963095" cy="2352976"/>
            </a:xfrm>
          </p:grpSpPr>
          <p:grpSp>
            <p:nvGrpSpPr>
              <p:cNvPr id="886" name="Google Shape;886;p39"/>
              <p:cNvGrpSpPr/>
              <p:nvPr/>
            </p:nvGrpSpPr>
            <p:grpSpPr>
              <a:xfrm>
                <a:off x="6417675" y="1365350"/>
                <a:ext cx="1525805" cy="1732430"/>
                <a:chOff x="535700" y="2947875"/>
                <a:chExt cx="1525805" cy="1732430"/>
              </a:xfrm>
            </p:grpSpPr>
            <p:grpSp>
              <p:nvGrpSpPr>
                <p:cNvPr id="887" name="Google Shape;887;p39"/>
                <p:cNvGrpSpPr/>
                <p:nvPr/>
              </p:nvGrpSpPr>
              <p:grpSpPr>
                <a:xfrm>
                  <a:off x="1013759" y="3272749"/>
                  <a:ext cx="281143" cy="397336"/>
                  <a:chOff x="1084909" y="3061524"/>
                  <a:chExt cx="281143" cy="397336"/>
                </a:xfrm>
              </p:grpSpPr>
              <p:sp>
                <p:nvSpPr>
                  <p:cNvPr id="888" name="Google Shape;888;p39"/>
                  <p:cNvSpPr/>
                  <p:nvPr/>
                </p:nvSpPr>
                <p:spPr>
                  <a:xfrm>
                    <a:off x="1084909" y="3061524"/>
                    <a:ext cx="281143" cy="395561"/>
                  </a:xfrm>
                  <a:custGeom>
                    <a:avLst/>
                    <a:gdLst/>
                    <a:ahLst/>
                    <a:cxnLst/>
                    <a:rect l="l" t="t" r="r" b="b"/>
                    <a:pathLst>
                      <a:path w="2924" h="4114" extrusionOk="0">
                        <a:moveTo>
                          <a:pt x="0" y="4114"/>
                        </a:moveTo>
                        <a:cubicBezTo>
                          <a:pt x="0" y="4114"/>
                          <a:pt x="559" y="1749"/>
                          <a:pt x="1915" y="823"/>
                        </a:cubicBezTo>
                        <a:cubicBezTo>
                          <a:pt x="2151" y="664"/>
                          <a:pt x="2393" y="485"/>
                          <a:pt x="2579" y="277"/>
                        </a:cubicBezTo>
                        <a:cubicBezTo>
                          <a:pt x="2655" y="194"/>
                          <a:pt x="2725" y="111"/>
                          <a:pt x="2786" y="22"/>
                        </a:cubicBezTo>
                        <a:cubicBezTo>
                          <a:pt x="2793" y="22"/>
                          <a:pt x="2793" y="0"/>
                          <a:pt x="2799" y="7"/>
                        </a:cubicBezTo>
                        <a:cubicBezTo>
                          <a:pt x="2924" y="153"/>
                          <a:pt x="2828" y="664"/>
                          <a:pt x="2828" y="851"/>
                        </a:cubicBezTo>
                        <a:cubicBezTo>
                          <a:pt x="2808" y="2731"/>
                          <a:pt x="1839" y="3858"/>
                          <a:pt x="0" y="41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084909" y="3063299"/>
                    <a:ext cx="275277" cy="395561"/>
                  </a:xfrm>
                  <a:custGeom>
                    <a:avLst/>
                    <a:gdLst/>
                    <a:ahLst/>
                    <a:cxnLst/>
                    <a:rect l="l" t="t" r="r" b="b"/>
                    <a:pathLst>
                      <a:path w="2863" h="4114" extrusionOk="0">
                        <a:moveTo>
                          <a:pt x="2799" y="0"/>
                        </a:moveTo>
                        <a:cubicBezTo>
                          <a:pt x="2793" y="0"/>
                          <a:pt x="2793" y="22"/>
                          <a:pt x="2786" y="28"/>
                        </a:cubicBezTo>
                        <a:cubicBezTo>
                          <a:pt x="2779" y="35"/>
                          <a:pt x="2773" y="42"/>
                          <a:pt x="2766" y="48"/>
                        </a:cubicBezTo>
                        <a:cubicBezTo>
                          <a:pt x="2758" y="173"/>
                          <a:pt x="2745" y="305"/>
                          <a:pt x="2725" y="430"/>
                        </a:cubicBezTo>
                        <a:cubicBezTo>
                          <a:pt x="2697" y="380"/>
                          <a:pt x="2668" y="332"/>
                          <a:pt x="2642" y="284"/>
                        </a:cubicBezTo>
                        <a:lnTo>
                          <a:pt x="2627" y="249"/>
                        </a:lnTo>
                        <a:cubicBezTo>
                          <a:pt x="2627" y="249"/>
                          <a:pt x="2620" y="242"/>
                          <a:pt x="2620" y="236"/>
                        </a:cubicBezTo>
                        <a:cubicBezTo>
                          <a:pt x="2607" y="249"/>
                          <a:pt x="2592" y="264"/>
                          <a:pt x="2579" y="277"/>
                        </a:cubicBezTo>
                        <a:cubicBezTo>
                          <a:pt x="2572" y="284"/>
                          <a:pt x="2565" y="291"/>
                          <a:pt x="2551" y="305"/>
                        </a:cubicBezTo>
                        <a:cubicBezTo>
                          <a:pt x="2559" y="312"/>
                          <a:pt x="2559" y="312"/>
                          <a:pt x="2565" y="319"/>
                        </a:cubicBezTo>
                        <a:lnTo>
                          <a:pt x="2572" y="332"/>
                        </a:lnTo>
                        <a:cubicBezTo>
                          <a:pt x="2592" y="373"/>
                          <a:pt x="2620" y="422"/>
                          <a:pt x="2648" y="463"/>
                        </a:cubicBezTo>
                        <a:cubicBezTo>
                          <a:pt x="2648" y="463"/>
                          <a:pt x="2668" y="498"/>
                          <a:pt x="2683" y="519"/>
                        </a:cubicBezTo>
                        <a:cubicBezTo>
                          <a:pt x="2690" y="533"/>
                          <a:pt x="2697" y="539"/>
                          <a:pt x="2703" y="554"/>
                        </a:cubicBezTo>
                        <a:cubicBezTo>
                          <a:pt x="2683" y="651"/>
                          <a:pt x="2662" y="747"/>
                          <a:pt x="2633" y="845"/>
                        </a:cubicBezTo>
                        <a:cubicBezTo>
                          <a:pt x="2607" y="782"/>
                          <a:pt x="2579" y="720"/>
                          <a:pt x="2544" y="657"/>
                        </a:cubicBezTo>
                        <a:cubicBezTo>
                          <a:pt x="2502" y="581"/>
                          <a:pt x="2461" y="505"/>
                          <a:pt x="2419" y="437"/>
                        </a:cubicBezTo>
                        <a:cubicBezTo>
                          <a:pt x="2406" y="450"/>
                          <a:pt x="2385" y="463"/>
                          <a:pt x="2371" y="478"/>
                        </a:cubicBezTo>
                        <a:cubicBezTo>
                          <a:pt x="2406" y="539"/>
                          <a:pt x="2441" y="596"/>
                          <a:pt x="2468" y="657"/>
                        </a:cubicBezTo>
                        <a:cubicBezTo>
                          <a:pt x="2482" y="670"/>
                          <a:pt x="2489" y="692"/>
                          <a:pt x="2489" y="692"/>
                        </a:cubicBezTo>
                        <a:cubicBezTo>
                          <a:pt x="2524" y="753"/>
                          <a:pt x="2551" y="810"/>
                          <a:pt x="2585" y="865"/>
                        </a:cubicBezTo>
                        <a:cubicBezTo>
                          <a:pt x="2585" y="871"/>
                          <a:pt x="2592" y="886"/>
                          <a:pt x="2592" y="893"/>
                        </a:cubicBezTo>
                        <a:cubicBezTo>
                          <a:pt x="2592" y="893"/>
                          <a:pt x="2607" y="906"/>
                          <a:pt x="2614" y="919"/>
                        </a:cubicBezTo>
                        <a:cubicBezTo>
                          <a:pt x="2592" y="982"/>
                          <a:pt x="2579" y="1044"/>
                          <a:pt x="2559" y="1107"/>
                        </a:cubicBezTo>
                        <a:cubicBezTo>
                          <a:pt x="2544" y="1052"/>
                          <a:pt x="2531" y="996"/>
                          <a:pt x="2509" y="948"/>
                        </a:cubicBezTo>
                        <a:cubicBezTo>
                          <a:pt x="2454" y="803"/>
                          <a:pt x="2378" y="670"/>
                          <a:pt x="2295" y="539"/>
                        </a:cubicBezTo>
                        <a:cubicBezTo>
                          <a:pt x="2282" y="554"/>
                          <a:pt x="2268" y="561"/>
                          <a:pt x="2253" y="574"/>
                        </a:cubicBezTo>
                        <a:cubicBezTo>
                          <a:pt x="2336" y="705"/>
                          <a:pt x="2406" y="845"/>
                          <a:pt x="2468" y="982"/>
                        </a:cubicBezTo>
                        <a:lnTo>
                          <a:pt x="2531" y="1168"/>
                        </a:lnTo>
                        <a:lnTo>
                          <a:pt x="2531" y="1183"/>
                        </a:lnTo>
                        <a:lnTo>
                          <a:pt x="2531" y="1190"/>
                        </a:lnTo>
                        <a:cubicBezTo>
                          <a:pt x="2509" y="1273"/>
                          <a:pt x="2482" y="1356"/>
                          <a:pt x="2448" y="1439"/>
                        </a:cubicBezTo>
                        <a:cubicBezTo>
                          <a:pt x="2441" y="1417"/>
                          <a:pt x="2441" y="1391"/>
                          <a:pt x="2434" y="1369"/>
                        </a:cubicBezTo>
                        <a:cubicBezTo>
                          <a:pt x="2413" y="1308"/>
                          <a:pt x="2393" y="1238"/>
                          <a:pt x="2365" y="1177"/>
                        </a:cubicBezTo>
                        <a:cubicBezTo>
                          <a:pt x="2310" y="1044"/>
                          <a:pt x="2253" y="928"/>
                          <a:pt x="2185" y="803"/>
                        </a:cubicBezTo>
                        <a:cubicBezTo>
                          <a:pt x="2177" y="788"/>
                          <a:pt x="2171" y="775"/>
                          <a:pt x="2171" y="775"/>
                        </a:cubicBezTo>
                        <a:cubicBezTo>
                          <a:pt x="2151" y="740"/>
                          <a:pt x="2136" y="712"/>
                          <a:pt x="2116" y="679"/>
                        </a:cubicBezTo>
                        <a:cubicBezTo>
                          <a:pt x="2109" y="685"/>
                          <a:pt x="2094" y="699"/>
                          <a:pt x="2081" y="705"/>
                        </a:cubicBezTo>
                        <a:cubicBezTo>
                          <a:pt x="2102" y="753"/>
                          <a:pt x="2129" y="810"/>
                          <a:pt x="2129" y="810"/>
                        </a:cubicBezTo>
                        <a:cubicBezTo>
                          <a:pt x="2157" y="871"/>
                          <a:pt x="2185" y="934"/>
                          <a:pt x="2219" y="996"/>
                        </a:cubicBezTo>
                        <a:cubicBezTo>
                          <a:pt x="2295" y="1168"/>
                          <a:pt x="2365" y="1343"/>
                          <a:pt x="2419" y="1522"/>
                        </a:cubicBezTo>
                        <a:cubicBezTo>
                          <a:pt x="2385" y="1605"/>
                          <a:pt x="2351" y="1694"/>
                          <a:pt x="2317" y="1777"/>
                        </a:cubicBezTo>
                        <a:cubicBezTo>
                          <a:pt x="2275" y="1633"/>
                          <a:pt x="2227" y="1487"/>
                          <a:pt x="2171" y="1349"/>
                        </a:cubicBezTo>
                        <a:lnTo>
                          <a:pt x="2171" y="1343"/>
                        </a:lnTo>
                        <a:cubicBezTo>
                          <a:pt x="2151" y="1279"/>
                          <a:pt x="2129" y="1225"/>
                          <a:pt x="2102" y="1168"/>
                        </a:cubicBezTo>
                        <a:lnTo>
                          <a:pt x="2094" y="1148"/>
                        </a:lnTo>
                        <a:cubicBezTo>
                          <a:pt x="2081" y="1107"/>
                          <a:pt x="2061" y="1065"/>
                          <a:pt x="2046" y="1024"/>
                        </a:cubicBezTo>
                        <a:lnTo>
                          <a:pt x="2046" y="1017"/>
                        </a:lnTo>
                        <a:cubicBezTo>
                          <a:pt x="2026" y="969"/>
                          <a:pt x="2005" y="919"/>
                          <a:pt x="1985" y="871"/>
                        </a:cubicBezTo>
                        <a:lnTo>
                          <a:pt x="1978" y="865"/>
                        </a:lnTo>
                        <a:cubicBezTo>
                          <a:pt x="1970" y="845"/>
                          <a:pt x="1956" y="817"/>
                          <a:pt x="1950" y="795"/>
                        </a:cubicBezTo>
                        <a:cubicBezTo>
                          <a:pt x="1937" y="810"/>
                          <a:pt x="1928" y="817"/>
                          <a:pt x="1915" y="823"/>
                        </a:cubicBezTo>
                        <a:cubicBezTo>
                          <a:pt x="1902" y="830"/>
                          <a:pt x="1887" y="845"/>
                          <a:pt x="1874" y="851"/>
                        </a:cubicBezTo>
                        <a:cubicBezTo>
                          <a:pt x="1880" y="871"/>
                          <a:pt x="1887" y="886"/>
                          <a:pt x="1895" y="906"/>
                        </a:cubicBezTo>
                        <a:lnTo>
                          <a:pt x="1902" y="919"/>
                        </a:lnTo>
                        <a:cubicBezTo>
                          <a:pt x="1937" y="996"/>
                          <a:pt x="1963" y="1079"/>
                          <a:pt x="1998" y="1162"/>
                        </a:cubicBezTo>
                        <a:cubicBezTo>
                          <a:pt x="2011" y="1183"/>
                          <a:pt x="2020" y="1203"/>
                          <a:pt x="2020" y="1203"/>
                        </a:cubicBezTo>
                        <a:cubicBezTo>
                          <a:pt x="2116" y="1417"/>
                          <a:pt x="2205" y="1633"/>
                          <a:pt x="2282" y="1847"/>
                        </a:cubicBezTo>
                        <a:cubicBezTo>
                          <a:pt x="2260" y="1895"/>
                          <a:pt x="2240" y="1937"/>
                          <a:pt x="2212" y="1985"/>
                        </a:cubicBezTo>
                        <a:cubicBezTo>
                          <a:pt x="2212" y="1971"/>
                          <a:pt x="2205" y="1956"/>
                          <a:pt x="2199" y="1950"/>
                        </a:cubicBezTo>
                        <a:lnTo>
                          <a:pt x="2199" y="1943"/>
                        </a:lnTo>
                        <a:cubicBezTo>
                          <a:pt x="2171" y="1867"/>
                          <a:pt x="2136" y="1799"/>
                          <a:pt x="2102" y="1729"/>
                        </a:cubicBezTo>
                        <a:cubicBezTo>
                          <a:pt x="1985" y="1480"/>
                          <a:pt x="1839" y="1238"/>
                          <a:pt x="1679" y="1002"/>
                        </a:cubicBezTo>
                        <a:cubicBezTo>
                          <a:pt x="1666" y="1017"/>
                          <a:pt x="1646" y="1031"/>
                          <a:pt x="1631" y="1044"/>
                        </a:cubicBezTo>
                        <a:cubicBezTo>
                          <a:pt x="1832" y="1349"/>
                          <a:pt x="2011" y="1659"/>
                          <a:pt x="2157" y="1991"/>
                        </a:cubicBezTo>
                        <a:cubicBezTo>
                          <a:pt x="2164" y="1998"/>
                          <a:pt x="2164" y="2006"/>
                          <a:pt x="2171" y="2013"/>
                        </a:cubicBezTo>
                        <a:lnTo>
                          <a:pt x="2192" y="2033"/>
                        </a:lnTo>
                        <a:cubicBezTo>
                          <a:pt x="2151" y="2102"/>
                          <a:pt x="2116" y="2179"/>
                          <a:pt x="2074" y="2247"/>
                        </a:cubicBezTo>
                        <a:cubicBezTo>
                          <a:pt x="2068" y="2227"/>
                          <a:pt x="2061" y="2205"/>
                          <a:pt x="2046" y="2185"/>
                        </a:cubicBezTo>
                        <a:lnTo>
                          <a:pt x="2046" y="2179"/>
                        </a:lnTo>
                        <a:cubicBezTo>
                          <a:pt x="1998" y="2068"/>
                          <a:pt x="1950" y="1956"/>
                          <a:pt x="1902" y="1847"/>
                        </a:cubicBezTo>
                        <a:lnTo>
                          <a:pt x="1895" y="1840"/>
                        </a:lnTo>
                        <a:cubicBezTo>
                          <a:pt x="1839" y="1723"/>
                          <a:pt x="1784" y="1611"/>
                          <a:pt x="1721" y="1500"/>
                        </a:cubicBezTo>
                        <a:lnTo>
                          <a:pt x="1714" y="1494"/>
                        </a:lnTo>
                        <a:cubicBezTo>
                          <a:pt x="1653" y="1384"/>
                          <a:pt x="1583" y="1273"/>
                          <a:pt x="1507" y="1162"/>
                        </a:cubicBezTo>
                        <a:cubicBezTo>
                          <a:pt x="1494" y="1177"/>
                          <a:pt x="1480" y="1197"/>
                          <a:pt x="1459" y="1210"/>
                        </a:cubicBezTo>
                        <a:cubicBezTo>
                          <a:pt x="1487" y="1260"/>
                          <a:pt x="1522" y="1301"/>
                          <a:pt x="1542" y="1349"/>
                        </a:cubicBezTo>
                        <a:cubicBezTo>
                          <a:pt x="1673" y="1563"/>
                          <a:pt x="1791" y="1791"/>
                          <a:pt x="1902" y="2013"/>
                        </a:cubicBezTo>
                        <a:lnTo>
                          <a:pt x="1998" y="2205"/>
                        </a:lnTo>
                        <a:cubicBezTo>
                          <a:pt x="2011" y="2240"/>
                          <a:pt x="2026" y="2268"/>
                          <a:pt x="2039" y="2297"/>
                        </a:cubicBezTo>
                        <a:cubicBezTo>
                          <a:pt x="1998" y="2371"/>
                          <a:pt x="1950" y="2441"/>
                          <a:pt x="1895" y="2517"/>
                        </a:cubicBezTo>
                        <a:cubicBezTo>
                          <a:pt x="1867" y="2413"/>
                          <a:pt x="1832" y="2310"/>
                          <a:pt x="1791" y="2214"/>
                        </a:cubicBezTo>
                        <a:lnTo>
                          <a:pt x="1791" y="2205"/>
                        </a:lnTo>
                        <a:cubicBezTo>
                          <a:pt x="1756" y="2137"/>
                          <a:pt x="1714" y="2061"/>
                          <a:pt x="1673" y="1991"/>
                        </a:cubicBezTo>
                        <a:cubicBezTo>
                          <a:pt x="1548" y="1791"/>
                          <a:pt x="1411" y="1605"/>
                          <a:pt x="1279" y="1417"/>
                        </a:cubicBezTo>
                        <a:cubicBezTo>
                          <a:pt x="1265" y="1432"/>
                          <a:pt x="1251" y="1452"/>
                          <a:pt x="1231" y="1467"/>
                        </a:cubicBezTo>
                        <a:cubicBezTo>
                          <a:pt x="1411" y="1723"/>
                          <a:pt x="1583" y="1971"/>
                          <a:pt x="1721" y="2234"/>
                        </a:cubicBezTo>
                        <a:cubicBezTo>
                          <a:pt x="1762" y="2310"/>
                          <a:pt x="1797" y="2393"/>
                          <a:pt x="1832" y="2476"/>
                        </a:cubicBezTo>
                        <a:cubicBezTo>
                          <a:pt x="1839" y="2504"/>
                          <a:pt x="1854" y="2531"/>
                          <a:pt x="1860" y="2565"/>
                        </a:cubicBezTo>
                        <a:cubicBezTo>
                          <a:pt x="1845" y="2579"/>
                          <a:pt x="1832" y="2600"/>
                          <a:pt x="1819" y="2620"/>
                        </a:cubicBezTo>
                        <a:cubicBezTo>
                          <a:pt x="1777" y="2670"/>
                          <a:pt x="1729" y="2725"/>
                          <a:pt x="1688" y="2773"/>
                        </a:cubicBezTo>
                        <a:cubicBezTo>
                          <a:pt x="1666" y="2697"/>
                          <a:pt x="1638" y="2620"/>
                          <a:pt x="1611" y="2552"/>
                        </a:cubicBezTo>
                        <a:lnTo>
                          <a:pt x="1611" y="2546"/>
                        </a:lnTo>
                        <a:cubicBezTo>
                          <a:pt x="1590" y="2496"/>
                          <a:pt x="1563" y="2448"/>
                          <a:pt x="1542" y="2393"/>
                        </a:cubicBezTo>
                        <a:cubicBezTo>
                          <a:pt x="1494" y="2297"/>
                          <a:pt x="1439" y="2192"/>
                          <a:pt x="1382" y="2096"/>
                        </a:cubicBezTo>
                        <a:lnTo>
                          <a:pt x="1382" y="2089"/>
                        </a:lnTo>
                        <a:cubicBezTo>
                          <a:pt x="1293" y="1930"/>
                          <a:pt x="1210" y="1771"/>
                          <a:pt x="1127" y="1611"/>
                        </a:cubicBezTo>
                        <a:cubicBezTo>
                          <a:pt x="1107" y="1640"/>
                          <a:pt x="1092" y="1659"/>
                          <a:pt x="1072" y="1688"/>
                        </a:cubicBezTo>
                        <a:cubicBezTo>
                          <a:pt x="1114" y="1771"/>
                          <a:pt x="1155" y="1854"/>
                          <a:pt x="1203" y="1937"/>
                        </a:cubicBezTo>
                        <a:cubicBezTo>
                          <a:pt x="1362" y="2234"/>
                          <a:pt x="1542" y="2504"/>
                          <a:pt x="1638" y="2794"/>
                        </a:cubicBezTo>
                        <a:cubicBezTo>
                          <a:pt x="1646" y="2801"/>
                          <a:pt x="1646" y="2801"/>
                          <a:pt x="1646" y="2808"/>
                        </a:cubicBezTo>
                        <a:cubicBezTo>
                          <a:pt x="1638" y="2814"/>
                          <a:pt x="1631" y="2821"/>
                          <a:pt x="1631" y="2828"/>
                        </a:cubicBezTo>
                        <a:lnTo>
                          <a:pt x="1611" y="2828"/>
                        </a:lnTo>
                        <a:lnTo>
                          <a:pt x="1611" y="2843"/>
                        </a:lnTo>
                        <a:cubicBezTo>
                          <a:pt x="1548" y="2904"/>
                          <a:pt x="1480" y="2967"/>
                          <a:pt x="1411" y="3022"/>
                        </a:cubicBezTo>
                        <a:cubicBezTo>
                          <a:pt x="1389" y="2932"/>
                          <a:pt x="1376" y="2836"/>
                          <a:pt x="1356" y="2745"/>
                        </a:cubicBezTo>
                        <a:lnTo>
                          <a:pt x="1356" y="2738"/>
                        </a:lnTo>
                        <a:cubicBezTo>
                          <a:pt x="1321" y="2614"/>
                          <a:pt x="1293" y="2482"/>
                          <a:pt x="1245" y="2365"/>
                        </a:cubicBezTo>
                        <a:cubicBezTo>
                          <a:pt x="1196" y="2240"/>
                          <a:pt x="1140" y="2131"/>
                          <a:pt x="1079" y="2020"/>
                        </a:cubicBezTo>
                        <a:lnTo>
                          <a:pt x="1079" y="2013"/>
                        </a:lnTo>
                        <a:cubicBezTo>
                          <a:pt x="1050" y="1965"/>
                          <a:pt x="1031" y="1915"/>
                          <a:pt x="1002" y="1874"/>
                        </a:cubicBezTo>
                        <a:cubicBezTo>
                          <a:pt x="996" y="1860"/>
                          <a:pt x="982" y="1840"/>
                          <a:pt x="974" y="1825"/>
                        </a:cubicBezTo>
                        <a:cubicBezTo>
                          <a:pt x="961" y="1847"/>
                          <a:pt x="948" y="1874"/>
                          <a:pt x="933" y="1895"/>
                        </a:cubicBezTo>
                        <a:cubicBezTo>
                          <a:pt x="1016" y="2061"/>
                          <a:pt x="1099" y="2220"/>
                          <a:pt x="1168" y="2393"/>
                        </a:cubicBezTo>
                        <a:cubicBezTo>
                          <a:pt x="1251" y="2600"/>
                          <a:pt x="1314" y="2828"/>
                          <a:pt x="1376" y="3057"/>
                        </a:cubicBezTo>
                        <a:cubicBezTo>
                          <a:pt x="1293" y="3118"/>
                          <a:pt x="1216" y="3181"/>
                          <a:pt x="1133" y="3236"/>
                        </a:cubicBezTo>
                        <a:lnTo>
                          <a:pt x="1133" y="3229"/>
                        </a:lnTo>
                        <a:cubicBezTo>
                          <a:pt x="1133" y="3216"/>
                          <a:pt x="1127" y="3201"/>
                          <a:pt x="1127" y="3188"/>
                        </a:cubicBezTo>
                        <a:lnTo>
                          <a:pt x="1127" y="3174"/>
                        </a:lnTo>
                        <a:lnTo>
                          <a:pt x="1120" y="3168"/>
                        </a:lnTo>
                        <a:cubicBezTo>
                          <a:pt x="1107" y="3085"/>
                          <a:pt x="1085" y="3002"/>
                          <a:pt x="1057" y="2919"/>
                        </a:cubicBezTo>
                        <a:cubicBezTo>
                          <a:pt x="1024" y="2794"/>
                          <a:pt x="968" y="2677"/>
                          <a:pt x="913" y="2552"/>
                        </a:cubicBezTo>
                        <a:cubicBezTo>
                          <a:pt x="858" y="2441"/>
                          <a:pt x="795" y="2330"/>
                          <a:pt x="740" y="2220"/>
                        </a:cubicBezTo>
                        <a:cubicBezTo>
                          <a:pt x="725" y="2247"/>
                          <a:pt x="712" y="2268"/>
                          <a:pt x="699" y="2297"/>
                        </a:cubicBezTo>
                        <a:cubicBezTo>
                          <a:pt x="782" y="2476"/>
                          <a:pt x="878" y="2648"/>
                          <a:pt x="941" y="2836"/>
                        </a:cubicBezTo>
                        <a:cubicBezTo>
                          <a:pt x="961" y="2884"/>
                          <a:pt x="982" y="2945"/>
                          <a:pt x="982" y="2945"/>
                        </a:cubicBezTo>
                        <a:cubicBezTo>
                          <a:pt x="1009" y="3028"/>
                          <a:pt x="1031" y="3118"/>
                          <a:pt x="1057" y="3201"/>
                        </a:cubicBezTo>
                        <a:lnTo>
                          <a:pt x="1065" y="3229"/>
                        </a:lnTo>
                        <a:cubicBezTo>
                          <a:pt x="1065" y="3236"/>
                          <a:pt x="1072" y="3251"/>
                          <a:pt x="1072" y="3264"/>
                        </a:cubicBezTo>
                        <a:lnTo>
                          <a:pt x="1085" y="3277"/>
                        </a:lnTo>
                        <a:cubicBezTo>
                          <a:pt x="1009" y="3334"/>
                          <a:pt x="926" y="3395"/>
                          <a:pt x="850" y="3450"/>
                        </a:cubicBezTo>
                        <a:cubicBezTo>
                          <a:pt x="843" y="3408"/>
                          <a:pt x="836" y="3367"/>
                          <a:pt x="830" y="3325"/>
                        </a:cubicBezTo>
                        <a:cubicBezTo>
                          <a:pt x="823" y="3319"/>
                          <a:pt x="823" y="3312"/>
                          <a:pt x="823" y="3299"/>
                        </a:cubicBezTo>
                        <a:lnTo>
                          <a:pt x="823" y="3292"/>
                        </a:lnTo>
                        <a:cubicBezTo>
                          <a:pt x="808" y="3242"/>
                          <a:pt x="802" y="3188"/>
                          <a:pt x="782" y="3133"/>
                        </a:cubicBezTo>
                        <a:cubicBezTo>
                          <a:pt x="753" y="3035"/>
                          <a:pt x="719" y="2939"/>
                          <a:pt x="684" y="2843"/>
                        </a:cubicBezTo>
                        <a:lnTo>
                          <a:pt x="684" y="2828"/>
                        </a:lnTo>
                        <a:cubicBezTo>
                          <a:pt x="651" y="2731"/>
                          <a:pt x="616" y="2629"/>
                          <a:pt x="581" y="2531"/>
                        </a:cubicBezTo>
                        <a:cubicBezTo>
                          <a:pt x="568" y="2559"/>
                          <a:pt x="553" y="2587"/>
                          <a:pt x="539" y="2614"/>
                        </a:cubicBezTo>
                        <a:cubicBezTo>
                          <a:pt x="594" y="2780"/>
                          <a:pt x="657" y="2952"/>
                          <a:pt x="712" y="3118"/>
                        </a:cubicBezTo>
                        <a:cubicBezTo>
                          <a:pt x="753" y="3236"/>
                          <a:pt x="775" y="3360"/>
                          <a:pt x="808" y="3485"/>
                        </a:cubicBezTo>
                        <a:cubicBezTo>
                          <a:pt x="788" y="3500"/>
                          <a:pt x="760" y="3520"/>
                          <a:pt x="740" y="3533"/>
                        </a:cubicBezTo>
                        <a:cubicBezTo>
                          <a:pt x="692" y="3574"/>
                          <a:pt x="651" y="3609"/>
                          <a:pt x="601" y="3651"/>
                        </a:cubicBezTo>
                        <a:lnTo>
                          <a:pt x="601" y="3644"/>
                        </a:lnTo>
                        <a:lnTo>
                          <a:pt x="601" y="3631"/>
                        </a:lnTo>
                        <a:cubicBezTo>
                          <a:pt x="588" y="3526"/>
                          <a:pt x="574" y="3423"/>
                          <a:pt x="546" y="3319"/>
                        </a:cubicBezTo>
                        <a:lnTo>
                          <a:pt x="546" y="3312"/>
                        </a:lnTo>
                        <a:cubicBezTo>
                          <a:pt x="518" y="3209"/>
                          <a:pt x="485" y="3111"/>
                          <a:pt x="443" y="3008"/>
                        </a:cubicBezTo>
                        <a:lnTo>
                          <a:pt x="443" y="3002"/>
                        </a:lnTo>
                        <a:cubicBezTo>
                          <a:pt x="428" y="2974"/>
                          <a:pt x="422" y="2939"/>
                          <a:pt x="408" y="2911"/>
                        </a:cubicBezTo>
                        <a:cubicBezTo>
                          <a:pt x="393" y="2939"/>
                          <a:pt x="380" y="2974"/>
                          <a:pt x="367" y="3002"/>
                        </a:cubicBezTo>
                        <a:cubicBezTo>
                          <a:pt x="402" y="3091"/>
                          <a:pt x="428" y="3181"/>
                          <a:pt x="456" y="3271"/>
                        </a:cubicBezTo>
                        <a:cubicBezTo>
                          <a:pt x="470" y="3299"/>
                          <a:pt x="476" y="3340"/>
                          <a:pt x="476" y="3340"/>
                        </a:cubicBezTo>
                        <a:cubicBezTo>
                          <a:pt x="491" y="3388"/>
                          <a:pt x="498" y="3430"/>
                          <a:pt x="511" y="3478"/>
                        </a:cubicBezTo>
                        <a:cubicBezTo>
                          <a:pt x="518" y="3526"/>
                          <a:pt x="533" y="3596"/>
                          <a:pt x="533" y="3596"/>
                        </a:cubicBezTo>
                        <a:cubicBezTo>
                          <a:pt x="539" y="3624"/>
                          <a:pt x="546" y="3657"/>
                          <a:pt x="546" y="3657"/>
                        </a:cubicBezTo>
                        <a:cubicBezTo>
                          <a:pt x="553" y="3672"/>
                          <a:pt x="553" y="3672"/>
                          <a:pt x="559" y="3685"/>
                        </a:cubicBezTo>
                        <a:cubicBezTo>
                          <a:pt x="491" y="3740"/>
                          <a:pt x="415" y="3797"/>
                          <a:pt x="345" y="3845"/>
                        </a:cubicBezTo>
                        <a:cubicBezTo>
                          <a:pt x="325" y="3768"/>
                          <a:pt x="310" y="3692"/>
                          <a:pt x="297" y="3616"/>
                        </a:cubicBezTo>
                        <a:cubicBezTo>
                          <a:pt x="284" y="3513"/>
                          <a:pt x="269" y="3402"/>
                          <a:pt x="256" y="3299"/>
                        </a:cubicBezTo>
                        <a:cubicBezTo>
                          <a:pt x="236" y="3354"/>
                          <a:pt x="214" y="3402"/>
                          <a:pt x="201" y="3450"/>
                        </a:cubicBezTo>
                        <a:cubicBezTo>
                          <a:pt x="201" y="3478"/>
                          <a:pt x="208" y="3506"/>
                          <a:pt x="208" y="3526"/>
                        </a:cubicBezTo>
                        <a:lnTo>
                          <a:pt x="208" y="3533"/>
                        </a:lnTo>
                        <a:cubicBezTo>
                          <a:pt x="227" y="3651"/>
                          <a:pt x="256" y="3768"/>
                          <a:pt x="297" y="3880"/>
                        </a:cubicBezTo>
                        <a:cubicBezTo>
                          <a:pt x="262" y="3906"/>
                          <a:pt x="221" y="3934"/>
                          <a:pt x="179" y="3956"/>
                        </a:cubicBezTo>
                        <a:cubicBezTo>
                          <a:pt x="138" y="3989"/>
                          <a:pt x="76" y="4017"/>
                          <a:pt x="76" y="4017"/>
                        </a:cubicBezTo>
                        <a:cubicBezTo>
                          <a:pt x="55" y="4039"/>
                          <a:pt x="35" y="4052"/>
                          <a:pt x="7" y="4065"/>
                        </a:cubicBezTo>
                        <a:cubicBezTo>
                          <a:pt x="0" y="4087"/>
                          <a:pt x="0" y="4107"/>
                          <a:pt x="0" y="4114"/>
                        </a:cubicBezTo>
                        <a:cubicBezTo>
                          <a:pt x="35" y="4100"/>
                          <a:pt x="76" y="4087"/>
                          <a:pt x="118" y="4072"/>
                        </a:cubicBezTo>
                        <a:cubicBezTo>
                          <a:pt x="179" y="4046"/>
                          <a:pt x="242" y="4011"/>
                          <a:pt x="297" y="3976"/>
                        </a:cubicBezTo>
                        <a:cubicBezTo>
                          <a:pt x="304" y="3969"/>
                          <a:pt x="310" y="3969"/>
                          <a:pt x="319" y="3963"/>
                        </a:cubicBezTo>
                        <a:cubicBezTo>
                          <a:pt x="345" y="3969"/>
                          <a:pt x="380" y="3976"/>
                          <a:pt x="387" y="3976"/>
                        </a:cubicBezTo>
                        <a:cubicBezTo>
                          <a:pt x="428" y="3989"/>
                          <a:pt x="463" y="3997"/>
                          <a:pt x="505" y="3997"/>
                        </a:cubicBezTo>
                        <a:cubicBezTo>
                          <a:pt x="518" y="4004"/>
                          <a:pt x="533" y="4004"/>
                          <a:pt x="546" y="4004"/>
                        </a:cubicBezTo>
                        <a:cubicBezTo>
                          <a:pt x="601" y="3989"/>
                          <a:pt x="657" y="3976"/>
                          <a:pt x="705" y="3963"/>
                        </a:cubicBezTo>
                        <a:cubicBezTo>
                          <a:pt x="651" y="3956"/>
                          <a:pt x="594" y="3948"/>
                          <a:pt x="539" y="3941"/>
                        </a:cubicBezTo>
                        <a:cubicBezTo>
                          <a:pt x="518" y="3941"/>
                          <a:pt x="498" y="3934"/>
                          <a:pt x="498" y="3934"/>
                        </a:cubicBezTo>
                        <a:cubicBezTo>
                          <a:pt x="463" y="3928"/>
                          <a:pt x="422" y="3921"/>
                          <a:pt x="387" y="3914"/>
                        </a:cubicBezTo>
                        <a:cubicBezTo>
                          <a:pt x="443" y="3880"/>
                          <a:pt x="498" y="3845"/>
                          <a:pt x="546" y="3803"/>
                        </a:cubicBezTo>
                        <a:cubicBezTo>
                          <a:pt x="559" y="3803"/>
                          <a:pt x="574" y="3810"/>
                          <a:pt x="588" y="3810"/>
                        </a:cubicBezTo>
                        <a:cubicBezTo>
                          <a:pt x="616" y="3810"/>
                          <a:pt x="670" y="3817"/>
                          <a:pt x="670" y="3817"/>
                        </a:cubicBezTo>
                        <a:cubicBezTo>
                          <a:pt x="711" y="3818"/>
                          <a:pt x="752" y="3819"/>
                          <a:pt x="792" y="3819"/>
                        </a:cubicBezTo>
                        <a:cubicBezTo>
                          <a:pt x="901" y="3819"/>
                          <a:pt x="1008" y="3813"/>
                          <a:pt x="1120" y="3803"/>
                        </a:cubicBezTo>
                        <a:cubicBezTo>
                          <a:pt x="1162" y="3782"/>
                          <a:pt x="1210" y="3762"/>
                          <a:pt x="1251" y="3740"/>
                        </a:cubicBezTo>
                        <a:lnTo>
                          <a:pt x="1251" y="3740"/>
                        </a:lnTo>
                        <a:cubicBezTo>
                          <a:pt x="1155" y="3749"/>
                          <a:pt x="1057" y="3755"/>
                          <a:pt x="954" y="3762"/>
                        </a:cubicBezTo>
                        <a:cubicBezTo>
                          <a:pt x="895" y="3765"/>
                          <a:pt x="836" y="3767"/>
                          <a:pt x="778" y="3767"/>
                        </a:cubicBezTo>
                        <a:cubicBezTo>
                          <a:pt x="719" y="3767"/>
                          <a:pt x="660" y="3765"/>
                          <a:pt x="601" y="3762"/>
                        </a:cubicBezTo>
                        <a:cubicBezTo>
                          <a:pt x="670" y="3707"/>
                          <a:pt x="740" y="3657"/>
                          <a:pt x="808" y="3603"/>
                        </a:cubicBezTo>
                        <a:cubicBezTo>
                          <a:pt x="878" y="3609"/>
                          <a:pt x="954" y="3616"/>
                          <a:pt x="1031" y="3616"/>
                        </a:cubicBezTo>
                        <a:cubicBezTo>
                          <a:pt x="1095" y="3619"/>
                          <a:pt x="1160" y="3621"/>
                          <a:pt x="1225" y="3621"/>
                        </a:cubicBezTo>
                        <a:cubicBezTo>
                          <a:pt x="1312" y="3621"/>
                          <a:pt x="1399" y="3618"/>
                          <a:pt x="1487" y="3609"/>
                        </a:cubicBezTo>
                        <a:cubicBezTo>
                          <a:pt x="1513" y="3589"/>
                          <a:pt x="1548" y="3568"/>
                          <a:pt x="1576" y="3548"/>
                        </a:cubicBezTo>
                        <a:lnTo>
                          <a:pt x="1576" y="3548"/>
                        </a:lnTo>
                        <a:cubicBezTo>
                          <a:pt x="1445" y="3557"/>
                          <a:pt x="1313" y="3564"/>
                          <a:pt x="1182" y="3564"/>
                        </a:cubicBezTo>
                        <a:cubicBezTo>
                          <a:pt x="1133" y="3564"/>
                          <a:pt x="1085" y="3563"/>
                          <a:pt x="1037" y="3561"/>
                        </a:cubicBezTo>
                        <a:lnTo>
                          <a:pt x="865" y="3561"/>
                        </a:lnTo>
                        <a:cubicBezTo>
                          <a:pt x="891" y="3541"/>
                          <a:pt x="919" y="3520"/>
                          <a:pt x="948" y="3500"/>
                        </a:cubicBezTo>
                        <a:cubicBezTo>
                          <a:pt x="968" y="3485"/>
                          <a:pt x="982" y="3471"/>
                          <a:pt x="996" y="3465"/>
                        </a:cubicBezTo>
                        <a:cubicBezTo>
                          <a:pt x="1099" y="3471"/>
                          <a:pt x="1196" y="3471"/>
                          <a:pt x="1293" y="3471"/>
                        </a:cubicBezTo>
                        <a:lnTo>
                          <a:pt x="1299" y="3471"/>
                        </a:lnTo>
                        <a:cubicBezTo>
                          <a:pt x="1445" y="3465"/>
                          <a:pt x="1583" y="3458"/>
                          <a:pt x="1721" y="3443"/>
                        </a:cubicBezTo>
                        <a:cubicBezTo>
                          <a:pt x="1749" y="3423"/>
                          <a:pt x="1777" y="3402"/>
                          <a:pt x="1797" y="3382"/>
                        </a:cubicBezTo>
                        <a:lnTo>
                          <a:pt x="1797" y="3382"/>
                        </a:lnTo>
                        <a:cubicBezTo>
                          <a:pt x="1721" y="3388"/>
                          <a:pt x="1646" y="3395"/>
                          <a:pt x="1563" y="3402"/>
                        </a:cubicBezTo>
                        <a:cubicBezTo>
                          <a:pt x="1389" y="3417"/>
                          <a:pt x="1223" y="3423"/>
                          <a:pt x="1050" y="3423"/>
                        </a:cubicBezTo>
                        <a:cubicBezTo>
                          <a:pt x="1107" y="3382"/>
                          <a:pt x="1162" y="3340"/>
                          <a:pt x="1216" y="3299"/>
                        </a:cubicBezTo>
                        <a:lnTo>
                          <a:pt x="1238" y="3306"/>
                        </a:lnTo>
                        <a:cubicBezTo>
                          <a:pt x="1286" y="3299"/>
                          <a:pt x="1341" y="3299"/>
                          <a:pt x="1389" y="3292"/>
                        </a:cubicBezTo>
                        <a:cubicBezTo>
                          <a:pt x="1583" y="3277"/>
                          <a:pt x="1771" y="3264"/>
                          <a:pt x="1956" y="3242"/>
                        </a:cubicBezTo>
                        <a:cubicBezTo>
                          <a:pt x="1970" y="3223"/>
                          <a:pt x="1991" y="3201"/>
                          <a:pt x="2005" y="3188"/>
                        </a:cubicBezTo>
                        <a:lnTo>
                          <a:pt x="2005" y="3188"/>
                        </a:lnTo>
                        <a:cubicBezTo>
                          <a:pt x="1804" y="3209"/>
                          <a:pt x="1596" y="3229"/>
                          <a:pt x="1389" y="3242"/>
                        </a:cubicBezTo>
                        <a:lnTo>
                          <a:pt x="1382" y="3242"/>
                        </a:lnTo>
                        <a:cubicBezTo>
                          <a:pt x="1347" y="3251"/>
                          <a:pt x="1314" y="3251"/>
                          <a:pt x="1273" y="3257"/>
                        </a:cubicBezTo>
                        <a:cubicBezTo>
                          <a:pt x="1328" y="3209"/>
                          <a:pt x="1382" y="3168"/>
                          <a:pt x="1439" y="3126"/>
                        </a:cubicBezTo>
                        <a:cubicBezTo>
                          <a:pt x="1439" y="3126"/>
                          <a:pt x="1487" y="3118"/>
                          <a:pt x="1522" y="3111"/>
                        </a:cubicBezTo>
                        <a:lnTo>
                          <a:pt x="1528" y="3111"/>
                        </a:lnTo>
                        <a:cubicBezTo>
                          <a:pt x="1555" y="3111"/>
                          <a:pt x="1583" y="3105"/>
                          <a:pt x="1611" y="3105"/>
                        </a:cubicBezTo>
                        <a:lnTo>
                          <a:pt x="1625" y="3105"/>
                        </a:lnTo>
                        <a:cubicBezTo>
                          <a:pt x="1797" y="3085"/>
                          <a:pt x="1970" y="3063"/>
                          <a:pt x="2144" y="3028"/>
                        </a:cubicBezTo>
                        <a:cubicBezTo>
                          <a:pt x="2164" y="3008"/>
                          <a:pt x="2177" y="2987"/>
                          <a:pt x="2192" y="2974"/>
                        </a:cubicBezTo>
                        <a:lnTo>
                          <a:pt x="2192" y="2974"/>
                        </a:lnTo>
                        <a:cubicBezTo>
                          <a:pt x="2020" y="3002"/>
                          <a:pt x="1845" y="3022"/>
                          <a:pt x="1679" y="3043"/>
                        </a:cubicBezTo>
                        <a:cubicBezTo>
                          <a:pt x="1646" y="3050"/>
                          <a:pt x="1596" y="3057"/>
                          <a:pt x="1596" y="3057"/>
                        </a:cubicBezTo>
                        <a:cubicBezTo>
                          <a:pt x="1576" y="3057"/>
                          <a:pt x="1548" y="3063"/>
                          <a:pt x="1522" y="3063"/>
                        </a:cubicBezTo>
                        <a:lnTo>
                          <a:pt x="1507" y="3063"/>
                        </a:lnTo>
                        <a:cubicBezTo>
                          <a:pt x="1576" y="3008"/>
                          <a:pt x="1638" y="2952"/>
                          <a:pt x="1701" y="2891"/>
                        </a:cubicBezTo>
                        <a:cubicBezTo>
                          <a:pt x="1714" y="2877"/>
                          <a:pt x="1721" y="2862"/>
                          <a:pt x="1736" y="2856"/>
                        </a:cubicBezTo>
                        <a:cubicBezTo>
                          <a:pt x="1742" y="2849"/>
                          <a:pt x="1756" y="2849"/>
                          <a:pt x="1771" y="2849"/>
                        </a:cubicBezTo>
                        <a:cubicBezTo>
                          <a:pt x="1777" y="2843"/>
                          <a:pt x="1791" y="2843"/>
                          <a:pt x="1804" y="2836"/>
                        </a:cubicBezTo>
                        <a:cubicBezTo>
                          <a:pt x="1832" y="2828"/>
                          <a:pt x="1867" y="2821"/>
                          <a:pt x="1902" y="2814"/>
                        </a:cubicBezTo>
                        <a:lnTo>
                          <a:pt x="1908" y="2808"/>
                        </a:lnTo>
                        <a:cubicBezTo>
                          <a:pt x="2074" y="2753"/>
                          <a:pt x="2247" y="2697"/>
                          <a:pt x="2413" y="2629"/>
                        </a:cubicBezTo>
                        <a:cubicBezTo>
                          <a:pt x="2426" y="2607"/>
                          <a:pt x="2441" y="2579"/>
                          <a:pt x="2454" y="2552"/>
                        </a:cubicBezTo>
                        <a:lnTo>
                          <a:pt x="2454" y="2552"/>
                        </a:lnTo>
                        <a:cubicBezTo>
                          <a:pt x="2302" y="2607"/>
                          <a:pt x="2151" y="2662"/>
                          <a:pt x="1998" y="2718"/>
                        </a:cubicBezTo>
                        <a:cubicBezTo>
                          <a:pt x="1943" y="2738"/>
                          <a:pt x="1880" y="2753"/>
                          <a:pt x="1880" y="2753"/>
                        </a:cubicBezTo>
                        <a:cubicBezTo>
                          <a:pt x="1854" y="2766"/>
                          <a:pt x="1825" y="2773"/>
                          <a:pt x="1797" y="2780"/>
                        </a:cubicBezTo>
                        <a:cubicBezTo>
                          <a:pt x="1854" y="2725"/>
                          <a:pt x="1895" y="2670"/>
                          <a:pt x="1943" y="2607"/>
                        </a:cubicBezTo>
                        <a:cubicBezTo>
                          <a:pt x="1985" y="2594"/>
                          <a:pt x="2026" y="2579"/>
                          <a:pt x="2061" y="2559"/>
                        </a:cubicBezTo>
                        <a:cubicBezTo>
                          <a:pt x="2212" y="2496"/>
                          <a:pt x="2371" y="2413"/>
                          <a:pt x="2531" y="2338"/>
                        </a:cubicBezTo>
                        <a:lnTo>
                          <a:pt x="2551" y="2330"/>
                        </a:lnTo>
                        <a:lnTo>
                          <a:pt x="2559" y="2330"/>
                        </a:lnTo>
                        <a:cubicBezTo>
                          <a:pt x="2565" y="2297"/>
                          <a:pt x="2579" y="2268"/>
                          <a:pt x="2592" y="2234"/>
                        </a:cubicBezTo>
                        <a:lnTo>
                          <a:pt x="2592" y="2234"/>
                        </a:lnTo>
                        <a:cubicBezTo>
                          <a:pt x="2585" y="2240"/>
                          <a:pt x="2579" y="2240"/>
                          <a:pt x="2565" y="2247"/>
                        </a:cubicBezTo>
                        <a:cubicBezTo>
                          <a:pt x="2531" y="2262"/>
                          <a:pt x="2489" y="2282"/>
                          <a:pt x="2489" y="2282"/>
                        </a:cubicBezTo>
                        <a:cubicBezTo>
                          <a:pt x="2434" y="2310"/>
                          <a:pt x="2378" y="2338"/>
                          <a:pt x="2330" y="2365"/>
                        </a:cubicBezTo>
                        <a:cubicBezTo>
                          <a:pt x="2212" y="2421"/>
                          <a:pt x="2102" y="2482"/>
                          <a:pt x="1991" y="2537"/>
                        </a:cubicBezTo>
                        <a:cubicBezTo>
                          <a:pt x="2033" y="2482"/>
                          <a:pt x="2061" y="2434"/>
                          <a:pt x="2094" y="2380"/>
                        </a:cubicBezTo>
                        <a:cubicBezTo>
                          <a:pt x="2129" y="2358"/>
                          <a:pt x="2157" y="2345"/>
                          <a:pt x="2157" y="2345"/>
                        </a:cubicBezTo>
                        <a:cubicBezTo>
                          <a:pt x="2199" y="2323"/>
                          <a:pt x="2240" y="2303"/>
                          <a:pt x="2275" y="2282"/>
                        </a:cubicBezTo>
                        <a:lnTo>
                          <a:pt x="2288" y="2275"/>
                        </a:lnTo>
                        <a:lnTo>
                          <a:pt x="2310" y="2262"/>
                        </a:lnTo>
                        <a:cubicBezTo>
                          <a:pt x="2343" y="2240"/>
                          <a:pt x="2378" y="2220"/>
                          <a:pt x="2413" y="2205"/>
                        </a:cubicBezTo>
                        <a:lnTo>
                          <a:pt x="2419" y="2199"/>
                        </a:lnTo>
                        <a:cubicBezTo>
                          <a:pt x="2454" y="2179"/>
                          <a:pt x="2496" y="2151"/>
                          <a:pt x="2537" y="2131"/>
                        </a:cubicBezTo>
                        <a:lnTo>
                          <a:pt x="2565" y="2116"/>
                        </a:lnTo>
                        <a:cubicBezTo>
                          <a:pt x="2592" y="2096"/>
                          <a:pt x="2620" y="2081"/>
                          <a:pt x="2648" y="2061"/>
                        </a:cubicBezTo>
                        <a:cubicBezTo>
                          <a:pt x="2655" y="2039"/>
                          <a:pt x="2662" y="2026"/>
                          <a:pt x="2668" y="2006"/>
                        </a:cubicBezTo>
                        <a:lnTo>
                          <a:pt x="2668" y="2006"/>
                        </a:lnTo>
                        <a:cubicBezTo>
                          <a:pt x="2633" y="2020"/>
                          <a:pt x="2607" y="2039"/>
                          <a:pt x="2572" y="2054"/>
                        </a:cubicBezTo>
                        <a:cubicBezTo>
                          <a:pt x="2544" y="2074"/>
                          <a:pt x="2502" y="2096"/>
                          <a:pt x="2502" y="2096"/>
                        </a:cubicBezTo>
                        <a:cubicBezTo>
                          <a:pt x="2413" y="2144"/>
                          <a:pt x="2330" y="2192"/>
                          <a:pt x="2247" y="2240"/>
                        </a:cubicBezTo>
                        <a:lnTo>
                          <a:pt x="2240" y="2247"/>
                        </a:lnTo>
                        <a:cubicBezTo>
                          <a:pt x="2205" y="2262"/>
                          <a:pt x="2171" y="2282"/>
                          <a:pt x="2144" y="2303"/>
                        </a:cubicBezTo>
                        <a:cubicBezTo>
                          <a:pt x="2171" y="2255"/>
                          <a:pt x="2199" y="2205"/>
                          <a:pt x="2219" y="2157"/>
                        </a:cubicBezTo>
                        <a:cubicBezTo>
                          <a:pt x="2227" y="2157"/>
                          <a:pt x="2234" y="2151"/>
                          <a:pt x="2240" y="2151"/>
                        </a:cubicBezTo>
                        <a:cubicBezTo>
                          <a:pt x="2393" y="2054"/>
                          <a:pt x="2551" y="1965"/>
                          <a:pt x="2703" y="1867"/>
                        </a:cubicBezTo>
                        <a:cubicBezTo>
                          <a:pt x="2710" y="1847"/>
                          <a:pt x="2716" y="1819"/>
                          <a:pt x="2725" y="1799"/>
                        </a:cubicBezTo>
                        <a:lnTo>
                          <a:pt x="2725" y="1799"/>
                        </a:lnTo>
                        <a:cubicBezTo>
                          <a:pt x="2614" y="1860"/>
                          <a:pt x="2509" y="1923"/>
                          <a:pt x="2400" y="1985"/>
                        </a:cubicBezTo>
                        <a:lnTo>
                          <a:pt x="2393" y="1985"/>
                        </a:lnTo>
                        <a:cubicBezTo>
                          <a:pt x="2351" y="2013"/>
                          <a:pt x="2310" y="2039"/>
                          <a:pt x="2268" y="2068"/>
                        </a:cubicBezTo>
                        <a:cubicBezTo>
                          <a:pt x="2302" y="2006"/>
                          <a:pt x="2330" y="1943"/>
                          <a:pt x="2358" y="1874"/>
                        </a:cubicBezTo>
                        <a:cubicBezTo>
                          <a:pt x="2371" y="1867"/>
                          <a:pt x="2378" y="1860"/>
                          <a:pt x="2393" y="1854"/>
                        </a:cubicBezTo>
                        <a:lnTo>
                          <a:pt x="2400" y="1854"/>
                        </a:lnTo>
                        <a:cubicBezTo>
                          <a:pt x="2434" y="1832"/>
                          <a:pt x="2476" y="1805"/>
                          <a:pt x="2509" y="1784"/>
                        </a:cubicBezTo>
                        <a:cubicBezTo>
                          <a:pt x="2592" y="1723"/>
                          <a:pt x="2675" y="1666"/>
                          <a:pt x="2758" y="1611"/>
                        </a:cubicBezTo>
                        <a:cubicBezTo>
                          <a:pt x="2766" y="1576"/>
                          <a:pt x="2766" y="1550"/>
                          <a:pt x="2773" y="1522"/>
                        </a:cubicBezTo>
                        <a:lnTo>
                          <a:pt x="2773" y="1522"/>
                        </a:lnTo>
                        <a:cubicBezTo>
                          <a:pt x="2675" y="1598"/>
                          <a:pt x="2572" y="1674"/>
                          <a:pt x="2468" y="1742"/>
                        </a:cubicBezTo>
                        <a:cubicBezTo>
                          <a:pt x="2441" y="1764"/>
                          <a:pt x="2419" y="1777"/>
                          <a:pt x="2393" y="1791"/>
                        </a:cubicBezTo>
                        <a:cubicBezTo>
                          <a:pt x="2419" y="1736"/>
                          <a:pt x="2448" y="1681"/>
                          <a:pt x="2468" y="1618"/>
                        </a:cubicBezTo>
                        <a:lnTo>
                          <a:pt x="2476" y="1618"/>
                        </a:lnTo>
                        <a:lnTo>
                          <a:pt x="2489" y="1611"/>
                        </a:lnTo>
                        <a:cubicBezTo>
                          <a:pt x="2509" y="1605"/>
                          <a:pt x="2531" y="1591"/>
                          <a:pt x="2551" y="1576"/>
                        </a:cubicBezTo>
                        <a:cubicBezTo>
                          <a:pt x="2592" y="1550"/>
                          <a:pt x="2642" y="1522"/>
                          <a:pt x="2642" y="1522"/>
                        </a:cubicBezTo>
                        <a:cubicBezTo>
                          <a:pt x="2690" y="1487"/>
                          <a:pt x="2738" y="1452"/>
                          <a:pt x="2786" y="1417"/>
                        </a:cubicBezTo>
                        <a:cubicBezTo>
                          <a:pt x="2793" y="1391"/>
                          <a:pt x="2793" y="1356"/>
                          <a:pt x="2799" y="1321"/>
                        </a:cubicBezTo>
                        <a:lnTo>
                          <a:pt x="2799" y="1321"/>
                        </a:lnTo>
                        <a:cubicBezTo>
                          <a:pt x="2710" y="1384"/>
                          <a:pt x="2620" y="1452"/>
                          <a:pt x="2531" y="1515"/>
                        </a:cubicBezTo>
                        <a:cubicBezTo>
                          <a:pt x="2524" y="1522"/>
                          <a:pt x="2509" y="1522"/>
                          <a:pt x="2502" y="1528"/>
                        </a:cubicBezTo>
                        <a:cubicBezTo>
                          <a:pt x="2517" y="1487"/>
                          <a:pt x="2537" y="1445"/>
                          <a:pt x="2551" y="1404"/>
                        </a:cubicBezTo>
                        <a:cubicBezTo>
                          <a:pt x="2559" y="1397"/>
                          <a:pt x="2565" y="1397"/>
                          <a:pt x="2572" y="1391"/>
                        </a:cubicBezTo>
                        <a:cubicBezTo>
                          <a:pt x="2662" y="1328"/>
                          <a:pt x="2738" y="1260"/>
                          <a:pt x="2814" y="1183"/>
                        </a:cubicBezTo>
                        <a:lnTo>
                          <a:pt x="2814" y="1085"/>
                        </a:lnTo>
                        <a:cubicBezTo>
                          <a:pt x="2745" y="1168"/>
                          <a:pt x="2662" y="1245"/>
                          <a:pt x="2579" y="1314"/>
                        </a:cubicBezTo>
                        <a:cubicBezTo>
                          <a:pt x="2607" y="1251"/>
                          <a:pt x="2627" y="1183"/>
                          <a:pt x="2648" y="1114"/>
                        </a:cubicBezTo>
                        <a:lnTo>
                          <a:pt x="2683" y="1094"/>
                        </a:lnTo>
                        <a:cubicBezTo>
                          <a:pt x="2697" y="1072"/>
                          <a:pt x="2725" y="1052"/>
                          <a:pt x="2725" y="1052"/>
                        </a:cubicBezTo>
                        <a:cubicBezTo>
                          <a:pt x="2758" y="1024"/>
                          <a:pt x="2793" y="989"/>
                          <a:pt x="2821" y="961"/>
                        </a:cubicBezTo>
                        <a:cubicBezTo>
                          <a:pt x="2821" y="934"/>
                          <a:pt x="2828" y="913"/>
                          <a:pt x="2828" y="886"/>
                        </a:cubicBezTo>
                        <a:lnTo>
                          <a:pt x="2828" y="886"/>
                        </a:lnTo>
                        <a:cubicBezTo>
                          <a:pt x="2773" y="941"/>
                          <a:pt x="2725" y="989"/>
                          <a:pt x="2668" y="1031"/>
                        </a:cubicBezTo>
                        <a:cubicBezTo>
                          <a:pt x="2683" y="969"/>
                          <a:pt x="2703" y="906"/>
                          <a:pt x="2716" y="845"/>
                        </a:cubicBezTo>
                        <a:lnTo>
                          <a:pt x="2725" y="845"/>
                        </a:lnTo>
                        <a:lnTo>
                          <a:pt x="2738" y="830"/>
                        </a:lnTo>
                        <a:cubicBezTo>
                          <a:pt x="2738" y="830"/>
                          <a:pt x="2751" y="817"/>
                          <a:pt x="2766" y="795"/>
                        </a:cubicBezTo>
                        <a:cubicBezTo>
                          <a:pt x="2766" y="795"/>
                          <a:pt x="2786" y="768"/>
                          <a:pt x="2799" y="747"/>
                        </a:cubicBezTo>
                        <a:cubicBezTo>
                          <a:pt x="2814" y="734"/>
                          <a:pt x="2828" y="712"/>
                          <a:pt x="2834" y="692"/>
                        </a:cubicBezTo>
                        <a:cubicBezTo>
                          <a:pt x="2841" y="651"/>
                          <a:pt x="2841" y="609"/>
                          <a:pt x="2849" y="568"/>
                        </a:cubicBezTo>
                        <a:lnTo>
                          <a:pt x="2849" y="568"/>
                        </a:lnTo>
                        <a:cubicBezTo>
                          <a:pt x="2814" y="622"/>
                          <a:pt x="2779" y="685"/>
                          <a:pt x="2745" y="740"/>
                        </a:cubicBezTo>
                        <a:cubicBezTo>
                          <a:pt x="2758" y="651"/>
                          <a:pt x="2779" y="561"/>
                          <a:pt x="2793" y="471"/>
                        </a:cubicBezTo>
                        <a:cubicBezTo>
                          <a:pt x="2799" y="463"/>
                          <a:pt x="2799" y="456"/>
                          <a:pt x="2814" y="450"/>
                        </a:cubicBezTo>
                        <a:cubicBezTo>
                          <a:pt x="2828" y="430"/>
                          <a:pt x="2841" y="408"/>
                          <a:pt x="2862" y="395"/>
                        </a:cubicBezTo>
                        <a:lnTo>
                          <a:pt x="2862" y="297"/>
                        </a:lnTo>
                        <a:cubicBezTo>
                          <a:pt x="2841" y="325"/>
                          <a:pt x="2828" y="354"/>
                          <a:pt x="2808" y="373"/>
                        </a:cubicBezTo>
                        <a:cubicBezTo>
                          <a:pt x="2821" y="271"/>
                          <a:pt x="2828" y="166"/>
                          <a:pt x="2834" y="70"/>
                        </a:cubicBezTo>
                        <a:cubicBezTo>
                          <a:pt x="2828" y="42"/>
                          <a:pt x="2814" y="22"/>
                          <a:pt x="2799" y="7"/>
                        </a:cubicBezTo>
                        <a:lnTo>
                          <a:pt x="2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9"/>
                <p:cNvSpPr/>
                <p:nvPr/>
              </p:nvSpPr>
              <p:spPr>
                <a:xfrm>
                  <a:off x="801074" y="3608521"/>
                  <a:ext cx="278643" cy="224895"/>
                </a:xfrm>
                <a:custGeom>
                  <a:avLst/>
                  <a:gdLst/>
                  <a:ahLst/>
                  <a:cxnLst/>
                  <a:rect l="l" t="t" r="r" b="b"/>
                  <a:pathLst>
                    <a:path w="2898" h="2339" extrusionOk="0">
                      <a:moveTo>
                        <a:pt x="2773" y="2339"/>
                      </a:moveTo>
                      <a:lnTo>
                        <a:pt x="2751" y="2339"/>
                      </a:lnTo>
                      <a:cubicBezTo>
                        <a:pt x="2703" y="2317"/>
                        <a:pt x="2675" y="2256"/>
                        <a:pt x="2640" y="2200"/>
                      </a:cubicBezTo>
                      <a:cubicBezTo>
                        <a:pt x="2391" y="1835"/>
                        <a:pt x="2046" y="1529"/>
                        <a:pt x="1673" y="1287"/>
                      </a:cubicBezTo>
                      <a:cubicBezTo>
                        <a:pt x="1147" y="948"/>
                        <a:pt x="574" y="673"/>
                        <a:pt x="103" y="237"/>
                      </a:cubicBezTo>
                      <a:cubicBezTo>
                        <a:pt x="90" y="223"/>
                        <a:pt x="76" y="217"/>
                        <a:pt x="62" y="202"/>
                      </a:cubicBezTo>
                      <a:cubicBezTo>
                        <a:pt x="20" y="160"/>
                        <a:pt x="0" y="77"/>
                        <a:pt x="55" y="36"/>
                      </a:cubicBezTo>
                      <a:cubicBezTo>
                        <a:pt x="96" y="1"/>
                        <a:pt x="159" y="16"/>
                        <a:pt x="201" y="57"/>
                      </a:cubicBezTo>
                      <a:cubicBezTo>
                        <a:pt x="747" y="575"/>
                        <a:pt x="1459" y="859"/>
                        <a:pt x="2068" y="1322"/>
                      </a:cubicBezTo>
                      <a:cubicBezTo>
                        <a:pt x="2378" y="1557"/>
                        <a:pt x="2648" y="1835"/>
                        <a:pt x="2856" y="2158"/>
                      </a:cubicBezTo>
                      <a:cubicBezTo>
                        <a:pt x="2882" y="2215"/>
                        <a:pt x="2897" y="2291"/>
                        <a:pt x="2834" y="2324"/>
                      </a:cubicBezTo>
                      <a:cubicBezTo>
                        <a:pt x="2814" y="2339"/>
                        <a:pt x="2793" y="2339"/>
                        <a:pt x="2773" y="2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895301" y="3182577"/>
                  <a:ext cx="226818" cy="1350811"/>
                </a:xfrm>
                <a:custGeom>
                  <a:avLst/>
                  <a:gdLst/>
                  <a:ahLst/>
                  <a:cxnLst/>
                  <a:rect l="l" t="t" r="r" b="b"/>
                  <a:pathLst>
                    <a:path w="2359" h="14049" extrusionOk="0">
                      <a:moveTo>
                        <a:pt x="1951" y="14035"/>
                      </a:moveTo>
                      <a:cubicBezTo>
                        <a:pt x="1944" y="14029"/>
                        <a:pt x="1937" y="14022"/>
                        <a:pt x="1924" y="14014"/>
                      </a:cubicBezTo>
                      <a:cubicBezTo>
                        <a:pt x="1896" y="13987"/>
                        <a:pt x="1896" y="13946"/>
                        <a:pt x="1902" y="13876"/>
                      </a:cubicBezTo>
                      <a:cubicBezTo>
                        <a:pt x="1965" y="13461"/>
                        <a:pt x="1992" y="13046"/>
                        <a:pt x="2027" y="12625"/>
                      </a:cubicBezTo>
                      <a:cubicBezTo>
                        <a:pt x="2110" y="11518"/>
                        <a:pt x="2166" y="10413"/>
                        <a:pt x="2145" y="9299"/>
                      </a:cubicBezTo>
                      <a:cubicBezTo>
                        <a:pt x="2138" y="9022"/>
                        <a:pt x="2131" y="8745"/>
                        <a:pt x="2090" y="8470"/>
                      </a:cubicBezTo>
                      <a:cubicBezTo>
                        <a:pt x="1785" y="6195"/>
                        <a:pt x="623" y="4114"/>
                        <a:pt x="182" y="1852"/>
                      </a:cubicBezTo>
                      <a:cubicBezTo>
                        <a:pt x="71" y="1293"/>
                        <a:pt x="9" y="719"/>
                        <a:pt x="1" y="138"/>
                      </a:cubicBezTo>
                      <a:lnTo>
                        <a:pt x="1" y="125"/>
                      </a:lnTo>
                      <a:lnTo>
                        <a:pt x="9" y="90"/>
                      </a:lnTo>
                      <a:cubicBezTo>
                        <a:pt x="22" y="69"/>
                        <a:pt x="22" y="55"/>
                        <a:pt x="42" y="42"/>
                      </a:cubicBezTo>
                      <a:cubicBezTo>
                        <a:pt x="99" y="1"/>
                        <a:pt x="202" y="34"/>
                        <a:pt x="202" y="132"/>
                      </a:cubicBezTo>
                      <a:lnTo>
                        <a:pt x="202" y="158"/>
                      </a:lnTo>
                      <a:cubicBezTo>
                        <a:pt x="208" y="940"/>
                        <a:pt x="333" y="1721"/>
                        <a:pt x="533" y="2490"/>
                      </a:cubicBezTo>
                      <a:cubicBezTo>
                        <a:pt x="748" y="3346"/>
                        <a:pt x="1059" y="4182"/>
                        <a:pt x="1350" y="5012"/>
                      </a:cubicBezTo>
                      <a:cubicBezTo>
                        <a:pt x="1758" y="6140"/>
                        <a:pt x="2138" y="7287"/>
                        <a:pt x="2297" y="8476"/>
                      </a:cubicBezTo>
                      <a:cubicBezTo>
                        <a:pt x="2359" y="8946"/>
                        <a:pt x="2352" y="9431"/>
                        <a:pt x="2345" y="9907"/>
                      </a:cubicBezTo>
                      <a:cubicBezTo>
                        <a:pt x="2339" y="11000"/>
                        <a:pt x="2276" y="12092"/>
                        <a:pt x="2180" y="13177"/>
                      </a:cubicBezTo>
                      <a:cubicBezTo>
                        <a:pt x="2158" y="13433"/>
                        <a:pt x="2138" y="13682"/>
                        <a:pt x="2097" y="13931"/>
                      </a:cubicBezTo>
                      <a:cubicBezTo>
                        <a:pt x="2090" y="14000"/>
                        <a:pt x="2055" y="14035"/>
                        <a:pt x="2014" y="14042"/>
                      </a:cubicBezTo>
                      <a:cubicBezTo>
                        <a:pt x="1992" y="14048"/>
                        <a:pt x="1972" y="14042"/>
                        <a:pt x="1951" y="140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887321" y="2947875"/>
                  <a:ext cx="173743" cy="387004"/>
                </a:xfrm>
                <a:custGeom>
                  <a:avLst/>
                  <a:gdLst/>
                  <a:ahLst/>
                  <a:cxnLst/>
                  <a:rect l="l" t="t" r="r" b="b"/>
                  <a:pathLst>
                    <a:path w="1807" h="4025" extrusionOk="0">
                      <a:moveTo>
                        <a:pt x="285" y="4025"/>
                      </a:moveTo>
                      <a:cubicBezTo>
                        <a:pt x="721" y="3630"/>
                        <a:pt x="804" y="3064"/>
                        <a:pt x="1094" y="2558"/>
                      </a:cubicBezTo>
                      <a:cubicBezTo>
                        <a:pt x="1337" y="2136"/>
                        <a:pt x="1806" y="1619"/>
                        <a:pt x="1723" y="1064"/>
                      </a:cubicBezTo>
                      <a:cubicBezTo>
                        <a:pt x="1668" y="649"/>
                        <a:pt x="1391" y="713"/>
                        <a:pt x="1129" y="540"/>
                      </a:cubicBezTo>
                      <a:cubicBezTo>
                        <a:pt x="990" y="450"/>
                        <a:pt x="913" y="263"/>
                        <a:pt x="762" y="160"/>
                      </a:cubicBezTo>
                      <a:cubicBezTo>
                        <a:pt x="520" y="1"/>
                        <a:pt x="326" y="193"/>
                        <a:pt x="258" y="291"/>
                      </a:cubicBezTo>
                      <a:cubicBezTo>
                        <a:pt x="140" y="442"/>
                        <a:pt x="1" y="1363"/>
                        <a:pt x="36" y="2302"/>
                      </a:cubicBezTo>
                      <a:cubicBezTo>
                        <a:pt x="57" y="2841"/>
                        <a:pt x="285" y="4025"/>
                        <a:pt x="285" y="40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771" y="2999123"/>
                  <a:ext cx="235375" cy="337679"/>
                </a:xfrm>
                <a:custGeom>
                  <a:avLst/>
                  <a:gdLst/>
                  <a:ahLst/>
                  <a:cxnLst/>
                  <a:rect l="l" t="t" r="r" b="b"/>
                  <a:pathLst>
                    <a:path w="2448" h="3512" extrusionOk="0">
                      <a:moveTo>
                        <a:pt x="2391" y="3511"/>
                      </a:moveTo>
                      <a:cubicBezTo>
                        <a:pt x="2448" y="2883"/>
                        <a:pt x="2149" y="2413"/>
                        <a:pt x="2039" y="1817"/>
                      </a:cubicBezTo>
                      <a:cubicBezTo>
                        <a:pt x="1941" y="1328"/>
                        <a:pt x="1950" y="588"/>
                        <a:pt x="1542" y="256"/>
                      </a:cubicBezTo>
                      <a:cubicBezTo>
                        <a:pt x="1236" y="0"/>
                        <a:pt x="1085" y="256"/>
                        <a:pt x="788" y="332"/>
                      </a:cubicBezTo>
                      <a:cubicBezTo>
                        <a:pt x="636" y="380"/>
                        <a:pt x="456" y="297"/>
                        <a:pt x="282" y="345"/>
                      </a:cubicBezTo>
                      <a:cubicBezTo>
                        <a:pt x="13" y="415"/>
                        <a:pt x="0" y="706"/>
                        <a:pt x="13" y="830"/>
                      </a:cubicBezTo>
                      <a:cubicBezTo>
                        <a:pt x="27" y="1029"/>
                        <a:pt x="511" y="1804"/>
                        <a:pt x="1127" y="2454"/>
                      </a:cubicBezTo>
                      <a:cubicBezTo>
                        <a:pt x="1478" y="2828"/>
                        <a:pt x="2391" y="3511"/>
                        <a:pt x="2391" y="3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78968" y="3126714"/>
                  <a:ext cx="339794" cy="209415"/>
                </a:xfrm>
                <a:custGeom>
                  <a:avLst/>
                  <a:gdLst/>
                  <a:ahLst/>
                  <a:cxnLst/>
                  <a:rect l="l" t="t" r="r" b="b"/>
                  <a:pathLst>
                    <a:path w="3534" h="2178" extrusionOk="0">
                      <a:moveTo>
                        <a:pt x="3533" y="2165"/>
                      </a:moveTo>
                      <a:cubicBezTo>
                        <a:pt x="3258" y="1604"/>
                        <a:pt x="2773" y="1411"/>
                        <a:pt x="2372" y="996"/>
                      </a:cubicBezTo>
                      <a:cubicBezTo>
                        <a:pt x="2040" y="650"/>
                        <a:pt x="1660" y="34"/>
                        <a:pt x="1162" y="14"/>
                      </a:cubicBezTo>
                      <a:cubicBezTo>
                        <a:pt x="775" y="1"/>
                        <a:pt x="782" y="311"/>
                        <a:pt x="588" y="560"/>
                      </a:cubicBezTo>
                      <a:cubicBezTo>
                        <a:pt x="485" y="698"/>
                        <a:pt x="304" y="747"/>
                        <a:pt x="188" y="892"/>
                      </a:cubicBezTo>
                      <a:cubicBezTo>
                        <a:pt x="0" y="1121"/>
                        <a:pt x="146" y="1370"/>
                        <a:pt x="214" y="1466"/>
                      </a:cubicBezTo>
                      <a:cubicBezTo>
                        <a:pt x="332" y="1619"/>
                        <a:pt x="1127" y="1951"/>
                        <a:pt x="1957" y="2095"/>
                      </a:cubicBezTo>
                      <a:cubicBezTo>
                        <a:pt x="2448" y="2178"/>
                        <a:pt x="3533" y="2165"/>
                        <a:pt x="3533" y="21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217" y="3378627"/>
                  <a:ext cx="254028" cy="278739"/>
                </a:xfrm>
                <a:custGeom>
                  <a:avLst/>
                  <a:gdLst/>
                  <a:ahLst/>
                  <a:cxnLst/>
                  <a:rect l="l" t="t" r="r" b="b"/>
                  <a:pathLst>
                    <a:path w="2642" h="2899" extrusionOk="0">
                      <a:moveTo>
                        <a:pt x="2642" y="2898"/>
                      </a:moveTo>
                      <a:cubicBezTo>
                        <a:pt x="2622" y="2317"/>
                        <a:pt x="2282" y="1964"/>
                        <a:pt x="2096" y="1453"/>
                      </a:cubicBezTo>
                      <a:cubicBezTo>
                        <a:pt x="1950" y="1031"/>
                        <a:pt x="1860" y="359"/>
                        <a:pt x="1432" y="160"/>
                      </a:cubicBezTo>
                      <a:cubicBezTo>
                        <a:pt x="1113" y="1"/>
                        <a:pt x="996" y="276"/>
                        <a:pt x="733" y="422"/>
                      </a:cubicBezTo>
                      <a:cubicBezTo>
                        <a:pt x="589" y="505"/>
                        <a:pt x="408" y="477"/>
                        <a:pt x="249" y="560"/>
                      </a:cubicBezTo>
                      <a:cubicBezTo>
                        <a:pt x="0" y="691"/>
                        <a:pt x="28" y="962"/>
                        <a:pt x="50" y="1073"/>
                      </a:cubicBezTo>
                      <a:cubicBezTo>
                        <a:pt x="91" y="1252"/>
                        <a:pt x="644" y="1826"/>
                        <a:pt x="1308" y="2261"/>
                      </a:cubicBezTo>
                      <a:cubicBezTo>
                        <a:pt x="1694" y="2510"/>
                        <a:pt x="2642" y="2898"/>
                        <a:pt x="2642" y="28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35700" y="3579388"/>
                  <a:ext cx="318545" cy="135091"/>
                </a:xfrm>
                <a:custGeom>
                  <a:avLst/>
                  <a:gdLst/>
                  <a:ahLst/>
                  <a:cxnLst/>
                  <a:rect l="l" t="t" r="r" b="b"/>
                  <a:pathLst>
                    <a:path w="3313" h="1405" extrusionOk="0">
                      <a:moveTo>
                        <a:pt x="3313" y="810"/>
                      </a:moveTo>
                      <a:cubicBezTo>
                        <a:pt x="2926" y="1210"/>
                        <a:pt x="2387" y="1321"/>
                        <a:pt x="1889" y="1349"/>
                      </a:cubicBezTo>
                      <a:cubicBezTo>
                        <a:pt x="887" y="1397"/>
                        <a:pt x="457" y="1404"/>
                        <a:pt x="354" y="1086"/>
                      </a:cubicBezTo>
                      <a:cubicBezTo>
                        <a:pt x="298" y="920"/>
                        <a:pt x="160" y="802"/>
                        <a:pt x="99" y="616"/>
                      </a:cubicBezTo>
                      <a:cubicBezTo>
                        <a:pt x="1" y="332"/>
                        <a:pt x="188" y="153"/>
                        <a:pt x="271" y="97"/>
                      </a:cubicBezTo>
                      <a:cubicBezTo>
                        <a:pt x="416" y="0"/>
                        <a:pt x="1184" y="14"/>
                        <a:pt x="1944" y="221"/>
                      </a:cubicBezTo>
                      <a:cubicBezTo>
                        <a:pt x="2380" y="345"/>
                        <a:pt x="3313" y="810"/>
                        <a:pt x="3313" y="8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133369" y="3792072"/>
                  <a:ext cx="245471" cy="212299"/>
                </a:xfrm>
                <a:custGeom>
                  <a:avLst/>
                  <a:gdLst/>
                  <a:ahLst/>
                  <a:cxnLst/>
                  <a:rect l="l" t="t" r="r" b="b"/>
                  <a:pathLst>
                    <a:path w="2553" h="2208" extrusionOk="0">
                      <a:moveTo>
                        <a:pt x="527" y="1129"/>
                      </a:moveTo>
                      <a:cubicBezTo>
                        <a:pt x="843" y="768"/>
                        <a:pt x="1363" y="140"/>
                        <a:pt x="1909" y="42"/>
                      </a:cubicBezTo>
                      <a:cubicBezTo>
                        <a:pt x="2123" y="0"/>
                        <a:pt x="2470" y="42"/>
                        <a:pt x="2461" y="374"/>
                      </a:cubicBezTo>
                      <a:cubicBezTo>
                        <a:pt x="2461" y="513"/>
                        <a:pt x="2407" y="651"/>
                        <a:pt x="2420" y="797"/>
                      </a:cubicBezTo>
                      <a:cubicBezTo>
                        <a:pt x="2428" y="963"/>
                        <a:pt x="2553" y="1197"/>
                        <a:pt x="2461" y="1356"/>
                      </a:cubicBezTo>
                      <a:cubicBezTo>
                        <a:pt x="2282" y="1653"/>
                        <a:pt x="1861" y="1397"/>
                        <a:pt x="1605" y="1439"/>
                      </a:cubicBezTo>
                      <a:cubicBezTo>
                        <a:pt x="741" y="1585"/>
                        <a:pt x="512" y="1825"/>
                        <a:pt x="1" y="2207"/>
                      </a:cubicBezTo>
                      <a:cubicBezTo>
                        <a:pt x="1" y="2207"/>
                        <a:pt x="84" y="1618"/>
                        <a:pt x="527" y="11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131446" y="3664384"/>
                  <a:ext cx="176243" cy="319987"/>
                </a:xfrm>
                <a:custGeom>
                  <a:avLst/>
                  <a:gdLst/>
                  <a:ahLst/>
                  <a:cxnLst/>
                  <a:rect l="l" t="t" r="r" b="b"/>
                  <a:pathLst>
                    <a:path w="1833" h="3328" extrusionOk="0">
                      <a:moveTo>
                        <a:pt x="117" y="2103"/>
                      </a:moveTo>
                      <a:cubicBezTo>
                        <a:pt x="200" y="1605"/>
                        <a:pt x="311" y="762"/>
                        <a:pt x="712" y="341"/>
                      </a:cubicBezTo>
                      <a:cubicBezTo>
                        <a:pt x="872" y="175"/>
                        <a:pt x="1182" y="1"/>
                        <a:pt x="1341" y="278"/>
                      </a:cubicBezTo>
                      <a:cubicBezTo>
                        <a:pt x="1411" y="396"/>
                        <a:pt x="1431" y="540"/>
                        <a:pt x="1514" y="658"/>
                      </a:cubicBezTo>
                      <a:cubicBezTo>
                        <a:pt x="1610" y="789"/>
                        <a:pt x="1826" y="913"/>
                        <a:pt x="1826" y="1101"/>
                      </a:cubicBezTo>
                      <a:cubicBezTo>
                        <a:pt x="1833" y="1461"/>
                        <a:pt x="1355" y="1509"/>
                        <a:pt x="1169" y="1702"/>
                      </a:cubicBezTo>
                      <a:cubicBezTo>
                        <a:pt x="518" y="2352"/>
                        <a:pt x="457" y="2691"/>
                        <a:pt x="221" y="3328"/>
                      </a:cubicBezTo>
                      <a:cubicBezTo>
                        <a:pt x="221" y="3328"/>
                        <a:pt x="1" y="2780"/>
                        <a:pt x="117" y="2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933281" y="3065466"/>
                  <a:ext cx="69805" cy="222876"/>
                </a:xfrm>
                <a:custGeom>
                  <a:avLst/>
                  <a:gdLst/>
                  <a:ahLst/>
                  <a:cxnLst/>
                  <a:rect l="l" t="t" r="r" b="b"/>
                  <a:pathLst>
                    <a:path w="726" h="2318" extrusionOk="0">
                      <a:moveTo>
                        <a:pt x="706" y="7"/>
                      </a:moveTo>
                      <a:cubicBezTo>
                        <a:pt x="693" y="7"/>
                        <a:pt x="699" y="1"/>
                        <a:pt x="693" y="1"/>
                      </a:cubicBezTo>
                      <a:cubicBezTo>
                        <a:pt x="664" y="1"/>
                        <a:pt x="643" y="29"/>
                        <a:pt x="623" y="42"/>
                      </a:cubicBezTo>
                      <a:cubicBezTo>
                        <a:pt x="553" y="99"/>
                        <a:pt x="492" y="188"/>
                        <a:pt x="435" y="298"/>
                      </a:cubicBezTo>
                      <a:cubicBezTo>
                        <a:pt x="353" y="450"/>
                        <a:pt x="284" y="638"/>
                        <a:pt x="221" y="837"/>
                      </a:cubicBezTo>
                      <a:cubicBezTo>
                        <a:pt x="167" y="1024"/>
                        <a:pt x="125" y="1219"/>
                        <a:pt x="90" y="1404"/>
                      </a:cubicBezTo>
                      <a:cubicBezTo>
                        <a:pt x="29" y="1750"/>
                        <a:pt x="7" y="2075"/>
                        <a:pt x="1" y="2262"/>
                      </a:cubicBezTo>
                      <a:cubicBezTo>
                        <a:pt x="1" y="2289"/>
                        <a:pt x="21" y="2310"/>
                        <a:pt x="49" y="2317"/>
                      </a:cubicBezTo>
                      <a:cubicBezTo>
                        <a:pt x="77" y="2317"/>
                        <a:pt x="104" y="2297"/>
                        <a:pt x="104" y="2269"/>
                      </a:cubicBezTo>
                      <a:cubicBezTo>
                        <a:pt x="125" y="2090"/>
                        <a:pt x="187" y="1778"/>
                        <a:pt x="263" y="1439"/>
                      </a:cubicBezTo>
                      <a:cubicBezTo>
                        <a:pt x="304" y="1260"/>
                        <a:pt x="346" y="1066"/>
                        <a:pt x="394" y="887"/>
                      </a:cubicBezTo>
                      <a:cubicBezTo>
                        <a:pt x="444" y="693"/>
                        <a:pt x="499" y="513"/>
                        <a:pt x="560" y="361"/>
                      </a:cubicBezTo>
                      <a:cubicBezTo>
                        <a:pt x="601" y="250"/>
                        <a:pt x="643" y="167"/>
                        <a:pt x="684" y="99"/>
                      </a:cubicBezTo>
                      <a:cubicBezTo>
                        <a:pt x="699" y="77"/>
                        <a:pt x="719" y="64"/>
                        <a:pt x="719" y="42"/>
                      </a:cubicBezTo>
                      <a:cubicBezTo>
                        <a:pt x="726" y="29"/>
                        <a:pt x="719" y="35"/>
                        <a:pt x="719" y="29"/>
                      </a:cubicBezTo>
                      <a:lnTo>
                        <a:pt x="719" y="16"/>
                      </a:lnTo>
                      <a:cubicBezTo>
                        <a:pt x="713" y="7"/>
                        <a:pt x="706" y="7"/>
                        <a:pt x="706" y="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921935" y="3072774"/>
                  <a:ext cx="33364" cy="132399"/>
                </a:xfrm>
                <a:custGeom>
                  <a:avLst/>
                  <a:gdLst/>
                  <a:ahLst/>
                  <a:cxnLst/>
                  <a:rect l="l" t="t" r="r" b="b"/>
                  <a:pathLst>
                    <a:path w="347" h="1377" extrusionOk="0">
                      <a:moveTo>
                        <a:pt x="320" y="8"/>
                      </a:moveTo>
                      <a:cubicBezTo>
                        <a:pt x="305" y="8"/>
                        <a:pt x="305" y="1"/>
                        <a:pt x="291" y="8"/>
                      </a:cubicBezTo>
                      <a:cubicBezTo>
                        <a:pt x="285" y="14"/>
                        <a:pt x="278" y="29"/>
                        <a:pt x="271" y="42"/>
                      </a:cubicBezTo>
                      <a:cubicBezTo>
                        <a:pt x="180" y="160"/>
                        <a:pt x="119" y="326"/>
                        <a:pt x="84" y="505"/>
                      </a:cubicBezTo>
                      <a:cubicBezTo>
                        <a:pt x="23" y="796"/>
                        <a:pt x="14" y="1121"/>
                        <a:pt x="1" y="1328"/>
                      </a:cubicBezTo>
                      <a:cubicBezTo>
                        <a:pt x="1" y="1357"/>
                        <a:pt x="14" y="1377"/>
                        <a:pt x="42" y="1377"/>
                      </a:cubicBezTo>
                      <a:cubicBezTo>
                        <a:pt x="64" y="1377"/>
                        <a:pt x="84" y="1363"/>
                        <a:pt x="84" y="1335"/>
                      </a:cubicBezTo>
                      <a:cubicBezTo>
                        <a:pt x="105" y="1134"/>
                        <a:pt x="139" y="817"/>
                        <a:pt x="195" y="534"/>
                      </a:cubicBezTo>
                      <a:cubicBezTo>
                        <a:pt x="222" y="361"/>
                        <a:pt x="263" y="195"/>
                        <a:pt x="326" y="77"/>
                      </a:cubicBezTo>
                      <a:cubicBezTo>
                        <a:pt x="333" y="64"/>
                        <a:pt x="346" y="56"/>
                        <a:pt x="346" y="42"/>
                      </a:cubicBezTo>
                      <a:cubicBezTo>
                        <a:pt x="346" y="29"/>
                        <a:pt x="339" y="36"/>
                        <a:pt x="339" y="23"/>
                      </a:cubicBezTo>
                      <a:cubicBezTo>
                        <a:pt x="339" y="14"/>
                        <a:pt x="339" y="8"/>
                        <a:pt x="333" y="8"/>
                      </a:cubicBezTo>
                      <a:cubicBezTo>
                        <a:pt x="333" y="1"/>
                        <a:pt x="326" y="1"/>
                        <a:pt x="320" y="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4733" y="3211807"/>
                  <a:ext cx="189512" cy="98554"/>
                </a:xfrm>
                <a:custGeom>
                  <a:avLst/>
                  <a:gdLst/>
                  <a:ahLst/>
                  <a:cxnLst/>
                  <a:rect l="l" t="t" r="r" b="b"/>
                  <a:pathLst>
                    <a:path w="1971" h="1025" extrusionOk="0">
                      <a:moveTo>
                        <a:pt x="7" y="20"/>
                      </a:moveTo>
                      <a:cubicBezTo>
                        <a:pt x="7" y="35"/>
                        <a:pt x="7" y="35"/>
                        <a:pt x="14" y="48"/>
                      </a:cubicBezTo>
                      <a:cubicBezTo>
                        <a:pt x="42" y="96"/>
                        <a:pt x="110" y="125"/>
                        <a:pt x="173" y="153"/>
                      </a:cubicBezTo>
                      <a:cubicBezTo>
                        <a:pt x="304" y="208"/>
                        <a:pt x="470" y="236"/>
                        <a:pt x="595" y="297"/>
                      </a:cubicBezTo>
                      <a:cubicBezTo>
                        <a:pt x="913" y="443"/>
                        <a:pt x="1189" y="642"/>
                        <a:pt x="1486" y="817"/>
                      </a:cubicBezTo>
                      <a:cubicBezTo>
                        <a:pt x="1618" y="885"/>
                        <a:pt x="1756" y="948"/>
                        <a:pt x="1894" y="1009"/>
                      </a:cubicBezTo>
                      <a:cubicBezTo>
                        <a:pt x="1915" y="1024"/>
                        <a:pt x="1942" y="1016"/>
                        <a:pt x="1957" y="989"/>
                      </a:cubicBezTo>
                      <a:cubicBezTo>
                        <a:pt x="1970" y="968"/>
                        <a:pt x="1964" y="941"/>
                        <a:pt x="1935" y="926"/>
                      </a:cubicBezTo>
                      <a:cubicBezTo>
                        <a:pt x="1839" y="858"/>
                        <a:pt x="1743" y="788"/>
                        <a:pt x="1645" y="725"/>
                      </a:cubicBezTo>
                      <a:cubicBezTo>
                        <a:pt x="1501" y="622"/>
                        <a:pt x="1341" y="533"/>
                        <a:pt x="1189" y="443"/>
                      </a:cubicBezTo>
                      <a:cubicBezTo>
                        <a:pt x="1016" y="339"/>
                        <a:pt x="837" y="249"/>
                        <a:pt x="656" y="166"/>
                      </a:cubicBezTo>
                      <a:cubicBezTo>
                        <a:pt x="614" y="145"/>
                        <a:pt x="566" y="131"/>
                        <a:pt x="518" y="125"/>
                      </a:cubicBezTo>
                      <a:cubicBezTo>
                        <a:pt x="422" y="96"/>
                        <a:pt x="311" y="83"/>
                        <a:pt x="215" y="55"/>
                      </a:cubicBezTo>
                      <a:cubicBezTo>
                        <a:pt x="152" y="42"/>
                        <a:pt x="103" y="13"/>
                        <a:pt x="49" y="0"/>
                      </a:cubicBezTo>
                      <a:cubicBezTo>
                        <a:pt x="34" y="0"/>
                        <a:pt x="27" y="7"/>
                        <a:pt x="20" y="7"/>
                      </a:cubicBezTo>
                      <a:cubicBezTo>
                        <a:pt x="14" y="0"/>
                        <a:pt x="7" y="0"/>
                        <a:pt x="7" y="7"/>
                      </a:cubicBezTo>
                      <a:cubicBezTo>
                        <a:pt x="1" y="7"/>
                        <a:pt x="1" y="13"/>
                        <a:pt x="7" y="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749826" y="3186615"/>
                  <a:ext cx="115092" cy="85766"/>
                </a:xfrm>
                <a:custGeom>
                  <a:avLst/>
                  <a:gdLst/>
                  <a:ahLst/>
                  <a:cxnLst/>
                  <a:rect l="l" t="t" r="r" b="b"/>
                  <a:pathLst>
                    <a:path w="1197" h="892" extrusionOk="0">
                      <a:moveTo>
                        <a:pt x="49" y="75"/>
                      </a:moveTo>
                      <a:cubicBezTo>
                        <a:pt x="49" y="68"/>
                        <a:pt x="62" y="68"/>
                        <a:pt x="62" y="61"/>
                      </a:cubicBezTo>
                      <a:cubicBezTo>
                        <a:pt x="49" y="48"/>
                        <a:pt x="83" y="75"/>
                        <a:pt x="70" y="75"/>
                      </a:cubicBezTo>
                      <a:cubicBezTo>
                        <a:pt x="62" y="83"/>
                        <a:pt x="55" y="83"/>
                        <a:pt x="49" y="96"/>
                      </a:cubicBezTo>
                      <a:cubicBezTo>
                        <a:pt x="42" y="96"/>
                        <a:pt x="49" y="103"/>
                        <a:pt x="55" y="110"/>
                      </a:cubicBezTo>
                      <a:cubicBezTo>
                        <a:pt x="77" y="124"/>
                        <a:pt x="103" y="144"/>
                        <a:pt x="112" y="151"/>
                      </a:cubicBezTo>
                      <a:cubicBezTo>
                        <a:pt x="201" y="221"/>
                        <a:pt x="291" y="297"/>
                        <a:pt x="387" y="373"/>
                      </a:cubicBezTo>
                      <a:cubicBezTo>
                        <a:pt x="527" y="476"/>
                        <a:pt x="664" y="587"/>
                        <a:pt x="809" y="690"/>
                      </a:cubicBezTo>
                      <a:cubicBezTo>
                        <a:pt x="850" y="719"/>
                        <a:pt x="892" y="753"/>
                        <a:pt x="933" y="773"/>
                      </a:cubicBezTo>
                      <a:cubicBezTo>
                        <a:pt x="1003" y="815"/>
                        <a:pt x="1072" y="850"/>
                        <a:pt x="1140" y="884"/>
                      </a:cubicBezTo>
                      <a:cubicBezTo>
                        <a:pt x="1155" y="891"/>
                        <a:pt x="1175" y="891"/>
                        <a:pt x="1182" y="878"/>
                      </a:cubicBezTo>
                      <a:cubicBezTo>
                        <a:pt x="1197" y="863"/>
                        <a:pt x="1190" y="843"/>
                        <a:pt x="1175" y="830"/>
                      </a:cubicBezTo>
                      <a:cubicBezTo>
                        <a:pt x="1121" y="767"/>
                        <a:pt x="1066" y="705"/>
                        <a:pt x="1003" y="642"/>
                      </a:cubicBezTo>
                      <a:cubicBezTo>
                        <a:pt x="941" y="587"/>
                        <a:pt x="872" y="539"/>
                        <a:pt x="802" y="483"/>
                      </a:cubicBezTo>
                      <a:cubicBezTo>
                        <a:pt x="706" y="407"/>
                        <a:pt x="609" y="332"/>
                        <a:pt x="498" y="256"/>
                      </a:cubicBezTo>
                      <a:cubicBezTo>
                        <a:pt x="394" y="179"/>
                        <a:pt x="291" y="116"/>
                        <a:pt x="180" y="48"/>
                      </a:cubicBezTo>
                      <a:cubicBezTo>
                        <a:pt x="166" y="42"/>
                        <a:pt x="97" y="0"/>
                        <a:pt x="62" y="0"/>
                      </a:cubicBezTo>
                      <a:cubicBezTo>
                        <a:pt x="55" y="0"/>
                        <a:pt x="42" y="0"/>
                        <a:pt x="35" y="7"/>
                      </a:cubicBezTo>
                      <a:cubicBezTo>
                        <a:pt x="29" y="7"/>
                        <a:pt x="20" y="7"/>
                        <a:pt x="20" y="13"/>
                      </a:cubicBezTo>
                      <a:cubicBezTo>
                        <a:pt x="14" y="33"/>
                        <a:pt x="1" y="13"/>
                        <a:pt x="14" y="42"/>
                      </a:cubicBezTo>
                      <a:lnTo>
                        <a:pt x="14" y="48"/>
                      </a:lnTo>
                      <a:cubicBezTo>
                        <a:pt x="14" y="61"/>
                        <a:pt x="14" y="68"/>
                        <a:pt x="29" y="83"/>
                      </a:cubicBezTo>
                      <a:cubicBezTo>
                        <a:pt x="29" y="83"/>
                        <a:pt x="35" y="90"/>
                        <a:pt x="42" y="90"/>
                      </a:cubicBezTo>
                      <a:cubicBezTo>
                        <a:pt x="49" y="90"/>
                        <a:pt x="49" y="83"/>
                        <a:pt x="49" y="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779056" y="3115368"/>
                  <a:ext cx="51921" cy="67305"/>
                </a:xfrm>
                <a:custGeom>
                  <a:avLst/>
                  <a:gdLst/>
                  <a:ahLst/>
                  <a:cxnLst/>
                  <a:rect l="l" t="t" r="r" b="b"/>
                  <a:pathLst>
                    <a:path w="540" h="700" extrusionOk="0">
                      <a:moveTo>
                        <a:pt x="7" y="21"/>
                      </a:moveTo>
                      <a:cubicBezTo>
                        <a:pt x="42" y="77"/>
                        <a:pt x="70" y="132"/>
                        <a:pt x="111" y="180"/>
                      </a:cubicBezTo>
                      <a:cubicBezTo>
                        <a:pt x="159" y="257"/>
                        <a:pt x="223" y="326"/>
                        <a:pt x="277" y="401"/>
                      </a:cubicBezTo>
                      <a:cubicBezTo>
                        <a:pt x="305" y="451"/>
                        <a:pt x="339" y="505"/>
                        <a:pt x="367" y="554"/>
                      </a:cubicBezTo>
                      <a:cubicBezTo>
                        <a:pt x="388" y="588"/>
                        <a:pt x="415" y="623"/>
                        <a:pt x="437" y="658"/>
                      </a:cubicBezTo>
                      <a:cubicBezTo>
                        <a:pt x="443" y="685"/>
                        <a:pt x="478" y="700"/>
                        <a:pt x="505" y="685"/>
                      </a:cubicBezTo>
                      <a:cubicBezTo>
                        <a:pt x="533" y="671"/>
                        <a:pt x="539" y="643"/>
                        <a:pt x="533" y="617"/>
                      </a:cubicBezTo>
                      <a:cubicBezTo>
                        <a:pt x="513" y="560"/>
                        <a:pt x="491" y="512"/>
                        <a:pt x="463" y="464"/>
                      </a:cubicBezTo>
                      <a:cubicBezTo>
                        <a:pt x="430" y="394"/>
                        <a:pt x="380" y="326"/>
                        <a:pt x="325" y="263"/>
                      </a:cubicBezTo>
                      <a:cubicBezTo>
                        <a:pt x="284" y="215"/>
                        <a:pt x="242" y="160"/>
                        <a:pt x="188" y="119"/>
                      </a:cubicBezTo>
                      <a:cubicBezTo>
                        <a:pt x="140" y="77"/>
                        <a:pt x="77" y="42"/>
                        <a:pt x="22" y="8"/>
                      </a:cubicBezTo>
                      <a:cubicBezTo>
                        <a:pt x="15" y="1"/>
                        <a:pt x="7" y="1"/>
                        <a:pt x="7" y="8"/>
                      </a:cubicBezTo>
                      <a:cubicBezTo>
                        <a:pt x="0" y="14"/>
                        <a:pt x="0" y="21"/>
                        <a:pt x="7" y="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721270" y="3433048"/>
                  <a:ext cx="110380" cy="211530"/>
                </a:xfrm>
                <a:custGeom>
                  <a:avLst/>
                  <a:gdLst/>
                  <a:ahLst/>
                  <a:cxnLst/>
                  <a:rect l="l" t="t" r="r" b="b"/>
                  <a:pathLst>
                    <a:path w="1148" h="2200" extrusionOk="0">
                      <a:moveTo>
                        <a:pt x="35" y="16"/>
                      </a:moveTo>
                      <a:cubicBezTo>
                        <a:pt x="20" y="36"/>
                        <a:pt x="14" y="22"/>
                        <a:pt x="7" y="50"/>
                      </a:cubicBezTo>
                      <a:cubicBezTo>
                        <a:pt x="1" y="77"/>
                        <a:pt x="14" y="112"/>
                        <a:pt x="20" y="147"/>
                      </a:cubicBezTo>
                      <a:cubicBezTo>
                        <a:pt x="55" y="348"/>
                        <a:pt x="110" y="568"/>
                        <a:pt x="186" y="789"/>
                      </a:cubicBezTo>
                      <a:cubicBezTo>
                        <a:pt x="228" y="928"/>
                        <a:pt x="291" y="1066"/>
                        <a:pt x="352" y="1197"/>
                      </a:cubicBezTo>
                      <a:cubicBezTo>
                        <a:pt x="457" y="1426"/>
                        <a:pt x="581" y="1647"/>
                        <a:pt x="726" y="1834"/>
                      </a:cubicBezTo>
                      <a:cubicBezTo>
                        <a:pt x="837" y="1972"/>
                        <a:pt x="955" y="2090"/>
                        <a:pt x="1079" y="2186"/>
                      </a:cubicBezTo>
                      <a:cubicBezTo>
                        <a:pt x="1092" y="2199"/>
                        <a:pt x="1121" y="2199"/>
                        <a:pt x="1134" y="2186"/>
                      </a:cubicBezTo>
                      <a:cubicBezTo>
                        <a:pt x="1147" y="2166"/>
                        <a:pt x="1147" y="2145"/>
                        <a:pt x="1134" y="2131"/>
                      </a:cubicBezTo>
                      <a:cubicBezTo>
                        <a:pt x="1031" y="2020"/>
                        <a:pt x="948" y="1889"/>
                        <a:pt x="857" y="1743"/>
                      </a:cubicBezTo>
                      <a:cubicBezTo>
                        <a:pt x="774" y="1612"/>
                        <a:pt x="684" y="1481"/>
                        <a:pt x="608" y="1336"/>
                      </a:cubicBezTo>
                      <a:cubicBezTo>
                        <a:pt x="505" y="1136"/>
                        <a:pt x="409" y="922"/>
                        <a:pt x="326" y="714"/>
                      </a:cubicBezTo>
                      <a:cubicBezTo>
                        <a:pt x="269" y="568"/>
                        <a:pt x="215" y="424"/>
                        <a:pt x="166" y="284"/>
                      </a:cubicBezTo>
                      <a:cubicBezTo>
                        <a:pt x="138" y="195"/>
                        <a:pt x="145" y="99"/>
                        <a:pt x="90" y="36"/>
                      </a:cubicBezTo>
                      <a:cubicBezTo>
                        <a:pt x="77" y="16"/>
                        <a:pt x="77" y="22"/>
                        <a:pt x="55" y="16"/>
                      </a:cubicBezTo>
                      <a:cubicBezTo>
                        <a:pt x="55" y="9"/>
                        <a:pt x="49" y="1"/>
                        <a:pt x="42" y="9"/>
                      </a:cubicBezTo>
                      <a:cubicBezTo>
                        <a:pt x="42" y="9"/>
                        <a:pt x="35" y="9"/>
                        <a:pt x="35" y="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97328" y="3480257"/>
                  <a:ext cx="75862" cy="112496"/>
                </a:xfrm>
                <a:custGeom>
                  <a:avLst/>
                  <a:gdLst/>
                  <a:ahLst/>
                  <a:cxnLst/>
                  <a:rect l="l" t="t" r="r" b="b"/>
                  <a:pathLst>
                    <a:path w="789" h="1170" extrusionOk="0">
                      <a:moveTo>
                        <a:pt x="27" y="22"/>
                      </a:moveTo>
                      <a:cubicBezTo>
                        <a:pt x="7" y="42"/>
                        <a:pt x="14" y="16"/>
                        <a:pt x="7" y="42"/>
                      </a:cubicBezTo>
                      <a:cubicBezTo>
                        <a:pt x="1" y="57"/>
                        <a:pt x="7" y="71"/>
                        <a:pt x="14" y="84"/>
                      </a:cubicBezTo>
                      <a:cubicBezTo>
                        <a:pt x="49" y="236"/>
                        <a:pt x="125" y="389"/>
                        <a:pt x="221" y="527"/>
                      </a:cubicBezTo>
                      <a:cubicBezTo>
                        <a:pt x="291" y="645"/>
                        <a:pt x="374" y="748"/>
                        <a:pt x="457" y="852"/>
                      </a:cubicBezTo>
                      <a:cubicBezTo>
                        <a:pt x="547" y="955"/>
                        <a:pt x="643" y="1053"/>
                        <a:pt x="719" y="1149"/>
                      </a:cubicBezTo>
                      <a:cubicBezTo>
                        <a:pt x="726" y="1169"/>
                        <a:pt x="754" y="1169"/>
                        <a:pt x="767" y="1156"/>
                      </a:cubicBezTo>
                      <a:cubicBezTo>
                        <a:pt x="782" y="1149"/>
                        <a:pt x="789" y="1128"/>
                        <a:pt x="774" y="1114"/>
                      </a:cubicBezTo>
                      <a:cubicBezTo>
                        <a:pt x="712" y="1011"/>
                        <a:pt x="649" y="900"/>
                        <a:pt x="566" y="796"/>
                      </a:cubicBezTo>
                      <a:cubicBezTo>
                        <a:pt x="464" y="651"/>
                        <a:pt x="339" y="505"/>
                        <a:pt x="243" y="354"/>
                      </a:cubicBezTo>
                      <a:cubicBezTo>
                        <a:pt x="180" y="256"/>
                        <a:pt x="125" y="154"/>
                        <a:pt x="84" y="49"/>
                      </a:cubicBezTo>
                      <a:cubicBezTo>
                        <a:pt x="84" y="36"/>
                        <a:pt x="84" y="29"/>
                        <a:pt x="77" y="22"/>
                      </a:cubicBezTo>
                      <a:cubicBezTo>
                        <a:pt x="49" y="1"/>
                        <a:pt x="77" y="22"/>
                        <a:pt x="49" y="22"/>
                      </a:cubicBezTo>
                      <a:cubicBezTo>
                        <a:pt x="42" y="16"/>
                        <a:pt x="42" y="8"/>
                        <a:pt x="35" y="16"/>
                      </a:cubicBezTo>
                      <a:cubicBezTo>
                        <a:pt x="27" y="16"/>
                        <a:pt x="27" y="22"/>
                        <a:pt x="27" y="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70695" y="3623905"/>
                  <a:ext cx="100477" cy="34037"/>
                </a:xfrm>
                <a:custGeom>
                  <a:avLst/>
                  <a:gdLst/>
                  <a:ahLst/>
                  <a:cxnLst/>
                  <a:rect l="l" t="t" r="r" b="b"/>
                  <a:pathLst>
                    <a:path w="1045" h="354" extrusionOk="0">
                      <a:moveTo>
                        <a:pt x="14" y="70"/>
                      </a:moveTo>
                      <a:cubicBezTo>
                        <a:pt x="29" y="77"/>
                        <a:pt x="35" y="90"/>
                        <a:pt x="49" y="98"/>
                      </a:cubicBezTo>
                      <a:cubicBezTo>
                        <a:pt x="105" y="118"/>
                        <a:pt x="160" y="118"/>
                        <a:pt x="215" y="131"/>
                      </a:cubicBezTo>
                      <a:cubicBezTo>
                        <a:pt x="374" y="181"/>
                        <a:pt x="533" y="243"/>
                        <a:pt x="692" y="291"/>
                      </a:cubicBezTo>
                      <a:cubicBezTo>
                        <a:pt x="795" y="325"/>
                        <a:pt x="900" y="339"/>
                        <a:pt x="1003" y="354"/>
                      </a:cubicBezTo>
                      <a:cubicBezTo>
                        <a:pt x="1024" y="354"/>
                        <a:pt x="1038" y="339"/>
                        <a:pt x="1038" y="325"/>
                      </a:cubicBezTo>
                      <a:cubicBezTo>
                        <a:pt x="1044" y="306"/>
                        <a:pt x="1031" y="291"/>
                        <a:pt x="1018" y="291"/>
                      </a:cubicBezTo>
                      <a:cubicBezTo>
                        <a:pt x="900" y="264"/>
                        <a:pt x="789" y="223"/>
                        <a:pt x="678" y="181"/>
                      </a:cubicBezTo>
                      <a:cubicBezTo>
                        <a:pt x="561" y="140"/>
                        <a:pt x="450" y="90"/>
                        <a:pt x="332" y="63"/>
                      </a:cubicBezTo>
                      <a:cubicBezTo>
                        <a:pt x="236" y="42"/>
                        <a:pt x="138" y="0"/>
                        <a:pt x="49" y="28"/>
                      </a:cubicBezTo>
                      <a:cubicBezTo>
                        <a:pt x="29" y="28"/>
                        <a:pt x="29" y="35"/>
                        <a:pt x="14" y="48"/>
                      </a:cubicBezTo>
                      <a:cubicBezTo>
                        <a:pt x="7" y="48"/>
                        <a:pt x="0" y="48"/>
                        <a:pt x="0" y="57"/>
                      </a:cubicBezTo>
                      <a:cubicBezTo>
                        <a:pt x="0" y="63"/>
                        <a:pt x="7" y="70"/>
                        <a:pt x="14" y="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542431" y="3634578"/>
                  <a:ext cx="205376" cy="99804"/>
                </a:xfrm>
                <a:custGeom>
                  <a:avLst/>
                  <a:gdLst/>
                  <a:ahLst/>
                  <a:cxnLst/>
                  <a:rect l="l" t="t" r="r" b="b"/>
                  <a:pathLst>
                    <a:path w="2136" h="1038" extrusionOk="0">
                      <a:moveTo>
                        <a:pt x="2136" y="760"/>
                      </a:moveTo>
                      <a:cubicBezTo>
                        <a:pt x="1832" y="692"/>
                        <a:pt x="1507" y="817"/>
                        <a:pt x="1016" y="402"/>
                      </a:cubicBezTo>
                      <a:cubicBezTo>
                        <a:pt x="616" y="70"/>
                        <a:pt x="470" y="463"/>
                        <a:pt x="7" y="7"/>
                      </a:cubicBezTo>
                      <a:cubicBezTo>
                        <a:pt x="0" y="0"/>
                        <a:pt x="112" y="546"/>
                        <a:pt x="450" y="726"/>
                      </a:cubicBezTo>
                      <a:cubicBezTo>
                        <a:pt x="1037" y="1038"/>
                        <a:pt x="2136" y="760"/>
                        <a:pt x="2136" y="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479702" y="3329398"/>
                  <a:ext cx="271335" cy="1350907"/>
                </a:xfrm>
                <a:custGeom>
                  <a:avLst/>
                  <a:gdLst/>
                  <a:ahLst/>
                  <a:cxnLst/>
                  <a:rect l="l" t="t" r="r" b="b"/>
                  <a:pathLst>
                    <a:path w="2822" h="14050" extrusionOk="0">
                      <a:moveTo>
                        <a:pt x="485" y="14036"/>
                      </a:moveTo>
                      <a:cubicBezTo>
                        <a:pt x="499" y="14030"/>
                        <a:pt x="512" y="14021"/>
                        <a:pt x="519" y="14015"/>
                      </a:cubicBezTo>
                      <a:cubicBezTo>
                        <a:pt x="554" y="13988"/>
                        <a:pt x="554" y="13947"/>
                        <a:pt x="547" y="13877"/>
                      </a:cubicBezTo>
                      <a:cubicBezTo>
                        <a:pt x="477" y="13462"/>
                        <a:pt x="436" y="13047"/>
                        <a:pt x="403" y="12626"/>
                      </a:cubicBezTo>
                      <a:cubicBezTo>
                        <a:pt x="305" y="11519"/>
                        <a:pt x="237" y="10412"/>
                        <a:pt x="256" y="9301"/>
                      </a:cubicBezTo>
                      <a:cubicBezTo>
                        <a:pt x="263" y="9024"/>
                        <a:pt x="278" y="8746"/>
                        <a:pt x="320" y="8471"/>
                      </a:cubicBezTo>
                      <a:cubicBezTo>
                        <a:pt x="685" y="6196"/>
                        <a:pt x="2075" y="4115"/>
                        <a:pt x="2608" y="1854"/>
                      </a:cubicBezTo>
                      <a:cubicBezTo>
                        <a:pt x="2739" y="1294"/>
                        <a:pt x="2815" y="720"/>
                        <a:pt x="2822" y="140"/>
                      </a:cubicBezTo>
                      <a:lnTo>
                        <a:pt x="2822" y="125"/>
                      </a:lnTo>
                      <a:lnTo>
                        <a:pt x="2815" y="91"/>
                      </a:lnTo>
                      <a:cubicBezTo>
                        <a:pt x="2800" y="70"/>
                        <a:pt x="2794" y="57"/>
                        <a:pt x="2774" y="42"/>
                      </a:cubicBezTo>
                      <a:cubicBezTo>
                        <a:pt x="2704" y="0"/>
                        <a:pt x="2580" y="35"/>
                        <a:pt x="2580" y="133"/>
                      </a:cubicBezTo>
                      <a:lnTo>
                        <a:pt x="2580" y="159"/>
                      </a:lnTo>
                      <a:cubicBezTo>
                        <a:pt x="2573" y="941"/>
                        <a:pt x="2420" y="1723"/>
                        <a:pt x="2186" y="2489"/>
                      </a:cubicBezTo>
                      <a:cubicBezTo>
                        <a:pt x="1922" y="3347"/>
                        <a:pt x="1556" y="4183"/>
                        <a:pt x="1204" y="5013"/>
                      </a:cubicBezTo>
                      <a:cubicBezTo>
                        <a:pt x="719" y="6140"/>
                        <a:pt x="263" y="7288"/>
                        <a:pt x="77" y="8478"/>
                      </a:cubicBezTo>
                      <a:cubicBezTo>
                        <a:pt x="1" y="8947"/>
                        <a:pt x="8" y="9432"/>
                        <a:pt x="14" y="9908"/>
                      </a:cubicBezTo>
                      <a:cubicBezTo>
                        <a:pt x="29" y="11002"/>
                        <a:pt x="97" y="12093"/>
                        <a:pt x="215" y="13179"/>
                      </a:cubicBezTo>
                      <a:cubicBezTo>
                        <a:pt x="243" y="13434"/>
                        <a:pt x="270" y="13683"/>
                        <a:pt x="311" y="13932"/>
                      </a:cubicBezTo>
                      <a:cubicBezTo>
                        <a:pt x="326" y="14002"/>
                        <a:pt x="361" y="14036"/>
                        <a:pt x="416" y="14043"/>
                      </a:cubicBezTo>
                      <a:cubicBezTo>
                        <a:pt x="436" y="14050"/>
                        <a:pt x="464" y="14043"/>
                        <a:pt x="485" y="14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389897" y="3096715"/>
                  <a:ext cx="671608" cy="610360"/>
                </a:xfrm>
                <a:custGeom>
                  <a:avLst/>
                  <a:gdLst/>
                  <a:ahLst/>
                  <a:cxnLst/>
                  <a:rect l="l" t="t" r="r" b="b"/>
                  <a:pathLst>
                    <a:path w="6985" h="6348" extrusionOk="0">
                      <a:moveTo>
                        <a:pt x="2380" y="761"/>
                      </a:moveTo>
                      <a:cubicBezTo>
                        <a:pt x="2125" y="562"/>
                        <a:pt x="1668" y="457"/>
                        <a:pt x="1557" y="894"/>
                      </a:cubicBezTo>
                      <a:cubicBezTo>
                        <a:pt x="1411" y="1453"/>
                        <a:pt x="2083" y="2263"/>
                        <a:pt x="2083" y="2263"/>
                      </a:cubicBezTo>
                      <a:cubicBezTo>
                        <a:pt x="2083" y="2263"/>
                        <a:pt x="1944" y="2206"/>
                        <a:pt x="1876" y="2180"/>
                      </a:cubicBezTo>
                      <a:cubicBezTo>
                        <a:pt x="1710" y="2116"/>
                        <a:pt x="1544" y="2068"/>
                        <a:pt x="1378" y="2027"/>
                      </a:cubicBezTo>
                      <a:cubicBezTo>
                        <a:pt x="1066" y="1951"/>
                        <a:pt x="64" y="1868"/>
                        <a:pt x="140" y="2496"/>
                      </a:cubicBezTo>
                      <a:cubicBezTo>
                        <a:pt x="202" y="2988"/>
                        <a:pt x="769" y="3140"/>
                        <a:pt x="1149" y="3195"/>
                      </a:cubicBezTo>
                      <a:cubicBezTo>
                        <a:pt x="1280" y="3217"/>
                        <a:pt x="1405" y="3243"/>
                        <a:pt x="1536" y="3243"/>
                      </a:cubicBezTo>
                      <a:cubicBezTo>
                        <a:pt x="1599" y="3250"/>
                        <a:pt x="1723" y="3243"/>
                        <a:pt x="1723" y="3243"/>
                      </a:cubicBezTo>
                      <a:cubicBezTo>
                        <a:pt x="1723" y="3243"/>
                        <a:pt x="1212" y="3548"/>
                        <a:pt x="983" y="3721"/>
                      </a:cubicBezTo>
                      <a:cubicBezTo>
                        <a:pt x="673" y="3948"/>
                        <a:pt x="1" y="4669"/>
                        <a:pt x="734" y="4876"/>
                      </a:cubicBezTo>
                      <a:cubicBezTo>
                        <a:pt x="1073" y="4972"/>
                        <a:pt x="1536" y="4737"/>
                        <a:pt x="1834" y="4577"/>
                      </a:cubicBezTo>
                      <a:cubicBezTo>
                        <a:pt x="1944" y="4523"/>
                        <a:pt x="2055" y="4468"/>
                        <a:pt x="2158" y="4411"/>
                      </a:cubicBezTo>
                      <a:cubicBezTo>
                        <a:pt x="2214" y="4378"/>
                        <a:pt x="2324" y="4308"/>
                        <a:pt x="2324" y="4308"/>
                      </a:cubicBezTo>
                      <a:cubicBezTo>
                        <a:pt x="2324" y="4308"/>
                        <a:pt x="1356" y="5649"/>
                        <a:pt x="2256" y="5802"/>
                      </a:cubicBezTo>
                      <a:cubicBezTo>
                        <a:pt x="2837" y="5905"/>
                        <a:pt x="3300" y="5158"/>
                        <a:pt x="3610" y="4743"/>
                      </a:cubicBezTo>
                      <a:cubicBezTo>
                        <a:pt x="3638" y="4702"/>
                        <a:pt x="3618" y="4841"/>
                        <a:pt x="3625" y="4896"/>
                      </a:cubicBezTo>
                      <a:cubicBezTo>
                        <a:pt x="3631" y="5049"/>
                        <a:pt x="3631" y="5200"/>
                        <a:pt x="3651" y="5352"/>
                      </a:cubicBezTo>
                      <a:cubicBezTo>
                        <a:pt x="3686" y="5671"/>
                        <a:pt x="3922" y="6348"/>
                        <a:pt x="4350" y="6086"/>
                      </a:cubicBezTo>
                      <a:cubicBezTo>
                        <a:pt x="4668" y="5891"/>
                        <a:pt x="4723" y="5442"/>
                        <a:pt x="4717" y="5090"/>
                      </a:cubicBezTo>
                      <a:cubicBezTo>
                        <a:pt x="4717" y="4985"/>
                        <a:pt x="4703" y="4889"/>
                        <a:pt x="4682" y="4793"/>
                      </a:cubicBezTo>
                      <a:cubicBezTo>
                        <a:pt x="4675" y="4730"/>
                        <a:pt x="4605" y="4586"/>
                        <a:pt x="4655" y="4619"/>
                      </a:cubicBezTo>
                      <a:cubicBezTo>
                        <a:pt x="5042" y="4924"/>
                        <a:pt x="5782" y="5614"/>
                        <a:pt x="6251" y="4944"/>
                      </a:cubicBezTo>
                      <a:cubicBezTo>
                        <a:pt x="6542" y="4544"/>
                        <a:pt x="6182" y="4191"/>
                        <a:pt x="5871" y="3977"/>
                      </a:cubicBezTo>
                      <a:cubicBezTo>
                        <a:pt x="5760" y="3900"/>
                        <a:pt x="5339" y="3714"/>
                        <a:pt x="5339" y="3714"/>
                      </a:cubicBezTo>
                      <a:cubicBezTo>
                        <a:pt x="5339" y="3714"/>
                        <a:pt x="6985" y="3147"/>
                        <a:pt x="6563" y="2545"/>
                      </a:cubicBezTo>
                      <a:cubicBezTo>
                        <a:pt x="6273" y="2130"/>
                        <a:pt x="5636" y="2372"/>
                        <a:pt x="5269" y="2531"/>
                      </a:cubicBezTo>
                      <a:cubicBezTo>
                        <a:pt x="5103" y="2608"/>
                        <a:pt x="4946" y="2697"/>
                        <a:pt x="4793" y="2793"/>
                      </a:cubicBezTo>
                      <a:cubicBezTo>
                        <a:pt x="4786" y="2802"/>
                        <a:pt x="4765" y="2815"/>
                        <a:pt x="4771" y="2808"/>
                      </a:cubicBezTo>
                      <a:cubicBezTo>
                        <a:pt x="4911" y="2525"/>
                        <a:pt x="6190" y="1501"/>
                        <a:pt x="5526" y="1059"/>
                      </a:cubicBezTo>
                      <a:cubicBezTo>
                        <a:pt x="5111" y="789"/>
                        <a:pt x="4557" y="1350"/>
                        <a:pt x="4315" y="1654"/>
                      </a:cubicBezTo>
                      <a:cubicBezTo>
                        <a:pt x="4240" y="1756"/>
                        <a:pt x="4129" y="1931"/>
                        <a:pt x="4059" y="2047"/>
                      </a:cubicBezTo>
                      <a:cubicBezTo>
                        <a:pt x="4025" y="2103"/>
                        <a:pt x="4302" y="1363"/>
                        <a:pt x="4308" y="948"/>
                      </a:cubicBezTo>
                      <a:cubicBezTo>
                        <a:pt x="4315" y="361"/>
                        <a:pt x="3651" y="1"/>
                        <a:pt x="3265" y="540"/>
                      </a:cubicBezTo>
                      <a:cubicBezTo>
                        <a:pt x="2981" y="935"/>
                        <a:pt x="2933" y="1536"/>
                        <a:pt x="2988" y="1964"/>
                      </a:cubicBezTo>
                      <a:cubicBezTo>
                        <a:pt x="2988" y="1964"/>
                        <a:pt x="2815" y="1101"/>
                        <a:pt x="2380" y="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606139" y="3330840"/>
                  <a:ext cx="163750" cy="132045"/>
                </a:xfrm>
                <a:custGeom>
                  <a:avLst/>
                  <a:gdLst/>
                  <a:ahLst/>
                  <a:cxnLst/>
                  <a:rect l="l" t="t" r="r" b="b"/>
                  <a:pathLst>
                    <a:path w="2324" h="1811" extrusionOk="0">
                      <a:moveTo>
                        <a:pt x="1396" y="179"/>
                      </a:moveTo>
                      <a:cubicBezTo>
                        <a:pt x="1963" y="367"/>
                        <a:pt x="2323" y="836"/>
                        <a:pt x="2190" y="1238"/>
                      </a:cubicBezTo>
                      <a:cubicBezTo>
                        <a:pt x="2066" y="1638"/>
                        <a:pt x="1500" y="1810"/>
                        <a:pt x="926" y="1631"/>
                      </a:cubicBezTo>
                      <a:cubicBezTo>
                        <a:pt x="359" y="1445"/>
                        <a:pt x="0" y="974"/>
                        <a:pt x="125" y="574"/>
                      </a:cubicBezTo>
                      <a:cubicBezTo>
                        <a:pt x="256" y="173"/>
                        <a:pt x="822" y="0"/>
                        <a:pt x="1396"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720942" y="3359974"/>
                  <a:ext cx="15480" cy="10192"/>
                </a:xfrm>
                <a:custGeom>
                  <a:avLst/>
                  <a:gdLst/>
                  <a:ahLst/>
                  <a:cxnLst/>
                  <a:rect l="l" t="t" r="r" b="b"/>
                  <a:pathLst>
                    <a:path w="161" h="106" extrusionOk="0">
                      <a:moveTo>
                        <a:pt x="22" y="70"/>
                      </a:moveTo>
                      <a:cubicBezTo>
                        <a:pt x="29" y="84"/>
                        <a:pt x="16" y="77"/>
                        <a:pt x="29" y="84"/>
                      </a:cubicBezTo>
                      <a:cubicBezTo>
                        <a:pt x="42" y="97"/>
                        <a:pt x="64" y="105"/>
                        <a:pt x="84" y="105"/>
                      </a:cubicBezTo>
                      <a:cubicBezTo>
                        <a:pt x="99" y="105"/>
                        <a:pt x="112" y="90"/>
                        <a:pt x="125" y="90"/>
                      </a:cubicBezTo>
                      <a:cubicBezTo>
                        <a:pt x="140" y="90"/>
                        <a:pt x="154" y="84"/>
                        <a:pt x="154" y="77"/>
                      </a:cubicBezTo>
                      <a:cubicBezTo>
                        <a:pt x="160" y="64"/>
                        <a:pt x="154" y="49"/>
                        <a:pt x="140" y="42"/>
                      </a:cubicBezTo>
                      <a:cubicBezTo>
                        <a:pt x="125" y="29"/>
                        <a:pt x="119" y="14"/>
                        <a:pt x="99" y="7"/>
                      </a:cubicBezTo>
                      <a:cubicBezTo>
                        <a:pt x="84" y="1"/>
                        <a:pt x="57" y="1"/>
                        <a:pt x="42" y="7"/>
                      </a:cubicBezTo>
                      <a:cubicBezTo>
                        <a:pt x="29" y="14"/>
                        <a:pt x="36" y="7"/>
                        <a:pt x="29" y="22"/>
                      </a:cubicBezTo>
                      <a:cubicBezTo>
                        <a:pt x="16" y="22"/>
                        <a:pt x="9" y="29"/>
                        <a:pt x="1" y="42"/>
                      </a:cubicBezTo>
                      <a:cubicBezTo>
                        <a:pt x="1" y="55"/>
                        <a:pt x="9" y="64"/>
                        <a:pt x="22"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687194" y="3364012"/>
                  <a:ext cx="17307" cy="12692"/>
                </a:xfrm>
                <a:custGeom>
                  <a:avLst/>
                  <a:gdLst/>
                  <a:ahLst/>
                  <a:cxnLst/>
                  <a:rect l="l" t="t" r="r" b="b"/>
                  <a:pathLst>
                    <a:path w="180" h="132" extrusionOk="0">
                      <a:moveTo>
                        <a:pt x="13" y="77"/>
                      </a:moveTo>
                      <a:cubicBezTo>
                        <a:pt x="20" y="105"/>
                        <a:pt x="0" y="90"/>
                        <a:pt x="20" y="111"/>
                      </a:cubicBezTo>
                      <a:cubicBezTo>
                        <a:pt x="55" y="131"/>
                        <a:pt x="96" y="111"/>
                        <a:pt x="138" y="111"/>
                      </a:cubicBezTo>
                      <a:cubicBezTo>
                        <a:pt x="153" y="118"/>
                        <a:pt x="166" y="111"/>
                        <a:pt x="173" y="90"/>
                      </a:cubicBezTo>
                      <a:cubicBezTo>
                        <a:pt x="179" y="77"/>
                        <a:pt x="166" y="63"/>
                        <a:pt x="153" y="55"/>
                      </a:cubicBezTo>
                      <a:cubicBezTo>
                        <a:pt x="118" y="42"/>
                        <a:pt x="76" y="0"/>
                        <a:pt x="42" y="13"/>
                      </a:cubicBezTo>
                      <a:cubicBezTo>
                        <a:pt x="7" y="28"/>
                        <a:pt x="35" y="22"/>
                        <a:pt x="20" y="48"/>
                      </a:cubicBezTo>
                      <a:cubicBezTo>
                        <a:pt x="13" y="42"/>
                        <a:pt x="7" y="48"/>
                        <a:pt x="7" y="55"/>
                      </a:cubicBezTo>
                      <a:cubicBezTo>
                        <a:pt x="0" y="63"/>
                        <a:pt x="7" y="70"/>
                        <a:pt x="13"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712962" y="3385165"/>
                  <a:ext cx="18845" cy="13557"/>
                </a:xfrm>
                <a:custGeom>
                  <a:avLst/>
                  <a:gdLst/>
                  <a:ahLst/>
                  <a:cxnLst/>
                  <a:rect l="l" t="t" r="r" b="b"/>
                  <a:pathLst>
                    <a:path w="196" h="141" extrusionOk="0">
                      <a:moveTo>
                        <a:pt x="16" y="84"/>
                      </a:moveTo>
                      <a:cubicBezTo>
                        <a:pt x="29" y="105"/>
                        <a:pt x="16" y="112"/>
                        <a:pt x="42" y="125"/>
                      </a:cubicBezTo>
                      <a:cubicBezTo>
                        <a:pt x="71" y="140"/>
                        <a:pt x="105" y="140"/>
                        <a:pt x="140" y="134"/>
                      </a:cubicBezTo>
                      <a:cubicBezTo>
                        <a:pt x="154" y="125"/>
                        <a:pt x="154" y="119"/>
                        <a:pt x="167" y="112"/>
                      </a:cubicBezTo>
                      <a:cubicBezTo>
                        <a:pt x="182" y="112"/>
                        <a:pt x="195" y="105"/>
                        <a:pt x="195" y="92"/>
                      </a:cubicBezTo>
                      <a:cubicBezTo>
                        <a:pt x="195" y="77"/>
                        <a:pt x="188" y="64"/>
                        <a:pt x="175" y="57"/>
                      </a:cubicBezTo>
                      <a:cubicBezTo>
                        <a:pt x="167" y="42"/>
                        <a:pt x="167" y="36"/>
                        <a:pt x="154" y="29"/>
                      </a:cubicBezTo>
                      <a:cubicBezTo>
                        <a:pt x="125" y="9"/>
                        <a:pt x="84" y="1"/>
                        <a:pt x="51" y="16"/>
                      </a:cubicBezTo>
                      <a:cubicBezTo>
                        <a:pt x="22" y="22"/>
                        <a:pt x="36" y="29"/>
                        <a:pt x="16" y="57"/>
                      </a:cubicBezTo>
                      <a:cubicBezTo>
                        <a:pt x="9" y="51"/>
                        <a:pt x="1" y="57"/>
                        <a:pt x="1" y="64"/>
                      </a:cubicBezTo>
                      <a:cubicBezTo>
                        <a:pt x="1" y="77"/>
                        <a:pt x="9" y="84"/>
                        <a:pt x="16"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669117" y="3392569"/>
                  <a:ext cx="22788" cy="10096"/>
                </a:xfrm>
                <a:custGeom>
                  <a:avLst/>
                  <a:gdLst/>
                  <a:ahLst/>
                  <a:cxnLst/>
                  <a:rect l="l" t="t" r="r" b="b"/>
                  <a:pathLst>
                    <a:path w="237" h="105" extrusionOk="0">
                      <a:moveTo>
                        <a:pt x="16" y="57"/>
                      </a:moveTo>
                      <a:cubicBezTo>
                        <a:pt x="22" y="77"/>
                        <a:pt x="16" y="77"/>
                        <a:pt x="29" y="83"/>
                      </a:cubicBezTo>
                      <a:cubicBezTo>
                        <a:pt x="42" y="98"/>
                        <a:pt x="70" y="98"/>
                        <a:pt x="92" y="105"/>
                      </a:cubicBezTo>
                      <a:cubicBezTo>
                        <a:pt x="133" y="105"/>
                        <a:pt x="175" y="90"/>
                        <a:pt x="216" y="83"/>
                      </a:cubicBezTo>
                      <a:cubicBezTo>
                        <a:pt x="230" y="83"/>
                        <a:pt x="236" y="70"/>
                        <a:pt x="236" y="63"/>
                      </a:cubicBezTo>
                      <a:cubicBezTo>
                        <a:pt x="236" y="48"/>
                        <a:pt x="230" y="42"/>
                        <a:pt x="216" y="42"/>
                      </a:cubicBezTo>
                      <a:cubicBezTo>
                        <a:pt x="175" y="28"/>
                        <a:pt x="140" y="7"/>
                        <a:pt x="98" y="0"/>
                      </a:cubicBezTo>
                      <a:cubicBezTo>
                        <a:pt x="77" y="0"/>
                        <a:pt x="57" y="0"/>
                        <a:pt x="35" y="7"/>
                      </a:cubicBezTo>
                      <a:cubicBezTo>
                        <a:pt x="22" y="15"/>
                        <a:pt x="29" y="15"/>
                        <a:pt x="16" y="28"/>
                      </a:cubicBezTo>
                      <a:cubicBezTo>
                        <a:pt x="9" y="28"/>
                        <a:pt x="1" y="35"/>
                        <a:pt x="1" y="42"/>
                      </a:cubicBezTo>
                      <a:cubicBezTo>
                        <a:pt x="1" y="48"/>
                        <a:pt x="9" y="57"/>
                        <a:pt x="1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647868" y="3367377"/>
                  <a:ext cx="14134" cy="9327"/>
                </a:xfrm>
                <a:custGeom>
                  <a:avLst/>
                  <a:gdLst/>
                  <a:ahLst/>
                  <a:cxnLst/>
                  <a:rect l="l" t="t" r="r" b="b"/>
                  <a:pathLst>
                    <a:path w="147" h="97" extrusionOk="0">
                      <a:moveTo>
                        <a:pt x="14" y="61"/>
                      </a:moveTo>
                      <a:cubicBezTo>
                        <a:pt x="29" y="83"/>
                        <a:pt x="8" y="70"/>
                        <a:pt x="29" y="83"/>
                      </a:cubicBezTo>
                      <a:cubicBezTo>
                        <a:pt x="49" y="96"/>
                        <a:pt x="84" y="76"/>
                        <a:pt x="112" y="83"/>
                      </a:cubicBezTo>
                      <a:cubicBezTo>
                        <a:pt x="125" y="83"/>
                        <a:pt x="139" y="70"/>
                        <a:pt x="147" y="55"/>
                      </a:cubicBezTo>
                      <a:cubicBezTo>
                        <a:pt x="147" y="42"/>
                        <a:pt x="132" y="28"/>
                        <a:pt x="119" y="20"/>
                      </a:cubicBezTo>
                      <a:cubicBezTo>
                        <a:pt x="90" y="13"/>
                        <a:pt x="64" y="7"/>
                        <a:pt x="36" y="7"/>
                      </a:cubicBezTo>
                      <a:cubicBezTo>
                        <a:pt x="29" y="7"/>
                        <a:pt x="29" y="0"/>
                        <a:pt x="22" y="7"/>
                      </a:cubicBezTo>
                      <a:cubicBezTo>
                        <a:pt x="8" y="20"/>
                        <a:pt x="22" y="7"/>
                        <a:pt x="14" y="28"/>
                      </a:cubicBezTo>
                      <a:cubicBezTo>
                        <a:pt x="8" y="28"/>
                        <a:pt x="1" y="35"/>
                        <a:pt x="1" y="48"/>
                      </a:cubicBezTo>
                      <a:cubicBezTo>
                        <a:pt x="1" y="55"/>
                        <a:pt x="8" y="61"/>
                        <a:pt x="1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631330" y="3409972"/>
                  <a:ext cx="19999" cy="12692"/>
                </a:xfrm>
                <a:custGeom>
                  <a:avLst/>
                  <a:gdLst/>
                  <a:ahLst/>
                  <a:cxnLst/>
                  <a:rect l="l" t="t" r="r" b="b"/>
                  <a:pathLst>
                    <a:path w="208" h="132" extrusionOk="0">
                      <a:moveTo>
                        <a:pt x="14" y="75"/>
                      </a:moveTo>
                      <a:cubicBezTo>
                        <a:pt x="29" y="90"/>
                        <a:pt x="20" y="96"/>
                        <a:pt x="42" y="110"/>
                      </a:cubicBezTo>
                      <a:cubicBezTo>
                        <a:pt x="77" y="131"/>
                        <a:pt x="125" y="110"/>
                        <a:pt x="160" y="110"/>
                      </a:cubicBezTo>
                      <a:cubicBezTo>
                        <a:pt x="186" y="110"/>
                        <a:pt x="208" y="90"/>
                        <a:pt x="208" y="68"/>
                      </a:cubicBezTo>
                      <a:cubicBezTo>
                        <a:pt x="208" y="42"/>
                        <a:pt x="186" y="27"/>
                        <a:pt x="166" y="20"/>
                      </a:cubicBezTo>
                      <a:cubicBezTo>
                        <a:pt x="125" y="20"/>
                        <a:pt x="83" y="0"/>
                        <a:pt x="48" y="13"/>
                      </a:cubicBezTo>
                      <a:cubicBezTo>
                        <a:pt x="29" y="20"/>
                        <a:pt x="35" y="27"/>
                        <a:pt x="14" y="42"/>
                      </a:cubicBezTo>
                      <a:cubicBezTo>
                        <a:pt x="7" y="42"/>
                        <a:pt x="0" y="48"/>
                        <a:pt x="0" y="55"/>
                      </a:cubicBezTo>
                      <a:cubicBezTo>
                        <a:pt x="0" y="61"/>
                        <a:pt x="7" y="68"/>
                        <a:pt x="1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1647291" y="3442470"/>
                  <a:ext cx="21249" cy="17307"/>
                </a:xfrm>
                <a:custGeom>
                  <a:avLst/>
                  <a:gdLst/>
                  <a:ahLst/>
                  <a:cxnLst/>
                  <a:rect l="l" t="t" r="r" b="b"/>
                  <a:pathLst>
                    <a:path w="221" h="180" extrusionOk="0">
                      <a:moveTo>
                        <a:pt x="28" y="35"/>
                      </a:moveTo>
                      <a:cubicBezTo>
                        <a:pt x="0" y="62"/>
                        <a:pt x="14" y="21"/>
                        <a:pt x="7" y="55"/>
                      </a:cubicBezTo>
                      <a:cubicBezTo>
                        <a:pt x="7" y="84"/>
                        <a:pt x="35" y="103"/>
                        <a:pt x="55" y="125"/>
                      </a:cubicBezTo>
                      <a:cubicBezTo>
                        <a:pt x="77" y="145"/>
                        <a:pt x="103" y="167"/>
                        <a:pt x="131" y="173"/>
                      </a:cubicBezTo>
                      <a:lnTo>
                        <a:pt x="173" y="173"/>
                      </a:lnTo>
                      <a:cubicBezTo>
                        <a:pt x="186" y="180"/>
                        <a:pt x="208" y="173"/>
                        <a:pt x="214" y="167"/>
                      </a:cubicBezTo>
                      <a:cubicBezTo>
                        <a:pt x="221" y="152"/>
                        <a:pt x="221" y="132"/>
                        <a:pt x="208" y="125"/>
                      </a:cubicBezTo>
                      <a:cubicBezTo>
                        <a:pt x="194" y="110"/>
                        <a:pt x="186" y="97"/>
                        <a:pt x="173" y="84"/>
                      </a:cubicBezTo>
                      <a:cubicBezTo>
                        <a:pt x="153" y="62"/>
                        <a:pt x="125" y="42"/>
                        <a:pt x="96" y="21"/>
                      </a:cubicBezTo>
                      <a:cubicBezTo>
                        <a:pt x="90" y="14"/>
                        <a:pt x="83" y="7"/>
                        <a:pt x="77" y="7"/>
                      </a:cubicBezTo>
                      <a:cubicBezTo>
                        <a:pt x="42" y="1"/>
                        <a:pt x="83" y="1"/>
                        <a:pt x="48" y="14"/>
                      </a:cubicBezTo>
                      <a:cubicBezTo>
                        <a:pt x="42" y="7"/>
                        <a:pt x="35" y="7"/>
                        <a:pt x="28" y="14"/>
                      </a:cubicBezTo>
                      <a:cubicBezTo>
                        <a:pt x="20" y="14"/>
                        <a:pt x="20" y="27"/>
                        <a:pt x="28"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1673925" y="3424490"/>
                  <a:ext cx="18557" cy="13461"/>
                </a:xfrm>
                <a:custGeom>
                  <a:avLst/>
                  <a:gdLst/>
                  <a:ahLst/>
                  <a:cxnLst/>
                  <a:rect l="l" t="t" r="r" b="b"/>
                  <a:pathLst>
                    <a:path w="193" h="140" extrusionOk="0">
                      <a:moveTo>
                        <a:pt x="20" y="76"/>
                      </a:moveTo>
                      <a:lnTo>
                        <a:pt x="20" y="90"/>
                      </a:lnTo>
                      <a:cubicBezTo>
                        <a:pt x="34" y="105"/>
                        <a:pt x="55" y="111"/>
                        <a:pt x="75" y="118"/>
                      </a:cubicBezTo>
                      <a:cubicBezTo>
                        <a:pt x="103" y="125"/>
                        <a:pt x="125" y="131"/>
                        <a:pt x="151" y="131"/>
                      </a:cubicBezTo>
                      <a:cubicBezTo>
                        <a:pt x="166" y="139"/>
                        <a:pt x="180" y="131"/>
                        <a:pt x="186" y="118"/>
                      </a:cubicBezTo>
                      <a:cubicBezTo>
                        <a:pt x="193" y="105"/>
                        <a:pt x="186" y="83"/>
                        <a:pt x="173" y="83"/>
                      </a:cubicBezTo>
                      <a:lnTo>
                        <a:pt x="145" y="57"/>
                      </a:lnTo>
                      <a:cubicBezTo>
                        <a:pt x="125" y="35"/>
                        <a:pt x="103" y="15"/>
                        <a:pt x="75" y="7"/>
                      </a:cubicBezTo>
                      <a:cubicBezTo>
                        <a:pt x="68" y="7"/>
                        <a:pt x="68" y="15"/>
                        <a:pt x="62" y="15"/>
                      </a:cubicBezTo>
                      <a:cubicBezTo>
                        <a:pt x="42" y="0"/>
                        <a:pt x="20" y="7"/>
                        <a:pt x="7" y="28"/>
                      </a:cubicBezTo>
                      <a:cubicBezTo>
                        <a:pt x="0" y="42"/>
                        <a:pt x="7" y="63"/>
                        <a:pt x="2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1724307" y="3414587"/>
                  <a:ext cx="24038" cy="13942"/>
                </a:xfrm>
                <a:custGeom>
                  <a:avLst/>
                  <a:gdLst/>
                  <a:ahLst/>
                  <a:cxnLst/>
                  <a:rect l="l" t="t" r="r" b="b"/>
                  <a:pathLst>
                    <a:path w="250" h="145" extrusionOk="0">
                      <a:moveTo>
                        <a:pt x="36" y="62"/>
                      </a:moveTo>
                      <a:cubicBezTo>
                        <a:pt x="22" y="118"/>
                        <a:pt x="1" y="48"/>
                        <a:pt x="22" y="103"/>
                      </a:cubicBezTo>
                      <a:cubicBezTo>
                        <a:pt x="29" y="118"/>
                        <a:pt x="49" y="125"/>
                        <a:pt x="64" y="131"/>
                      </a:cubicBezTo>
                      <a:cubicBezTo>
                        <a:pt x="112" y="145"/>
                        <a:pt x="160" y="145"/>
                        <a:pt x="201" y="138"/>
                      </a:cubicBezTo>
                      <a:cubicBezTo>
                        <a:pt x="223" y="145"/>
                        <a:pt x="243" y="131"/>
                        <a:pt x="243" y="110"/>
                      </a:cubicBezTo>
                      <a:cubicBezTo>
                        <a:pt x="250" y="90"/>
                        <a:pt x="236" y="68"/>
                        <a:pt x="215" y="68"/>
                      </a:cubicBezTo>
                      <a:cubicBezTo>
                        <a:pt x="188" y="55"/>
                        <a:pt x="173" y="42"/>
                        <a:pt x="147" y="27"/>
                      </a:cubicBezTo>
                      <a:cubicBezTo>
                        <a:pt x="125" y="20"/>
                        <a:pt x="105" y="0"/>
                        <a:pt x="84" y="7"/>
                      </a:cubicBezTo>
                      <a:cubicBezTo>
                        <a:pt x="36" y="13"/>
                        <a:pt x="77" y="7"/>
                        <a:pt x="49" y="35"/>
                      </a:cubicBezTo>
                      <a:cubicBezTo>
                        <a:pt x="36" y="35"/>
                        <a:pt x="29" y="35"/>
                        <a:pt x="29" y="42"/>
                      </a:cubicBezTo>
                      <a:cubicBezTo>
                        <a:pt x="22" y="48"/>
                        <a:pt x="29" y="55"/>
                        <a:pt x="36"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1754979" y="3378050"/>
                  <a:ext cx="17980" cy="12692"/>
                </a:xfrm>
                <a:custGeom>
                  <a:avLst/>
                  <a:gdLst/>
                  <a:ahLst/>
                  <a:cxnLst/>
                  <a:rect l="l" t="t" r="r" b="b"/>
                  <a:pathLst>
                    <a:path w="187" h="132" extrusionOk="0">
                      <a:moveTo>
                        <a:pt x="14" y="55"/>
                      </a:moveTo>
                      <a:cubicBezTo>
                        <a:pt x="14" y="83"/>
                        <a:pt x="0" y="68"/>
                        <a:pt x="14" y="90"/>
                      </a:cubicBezTo>
                      <a:cubicBezTo>
                        <a:pt x="42" y="125"/>
                        <a:pt x="97" y="110"/>
                        <a:pt x="138" y="125"/>
                      </a:cubicBezTo>
                      <a:cubicBezTo>
                        <a:pt x="153" y="131"/>
                        <a:pt x="173" y="125"/>
                        <a:pt x="180" y="110"/>
                      </a:cubicBezTo>
                      <a:cubicBezTo>
                        <a:pt x="186" y="96"/>
                        <a:pt x="180" y="83"/>
                        <a:pt x="166" y="75"/>
                      </a:cubicBezTo>
                      <a:cubicBezTo>
                        <a:pt x="125" y="48"/>
                        <a:pt x="97" y="0"/>
                        <a:pt x="48" y="7"/>
                      </a:cubicBezTo>
                      <a:cubicBezTo>
                        <a:pt x="29" y="7"/>
                        <a:pt x="48" y="7"/>
                        <a:pt x="29" y="27"/>
                      </a:cubicBezTo>
                      <a:cubicBezTo>
                        <a:pt x="20" y="27"/>
                        <a:pt x="14" y="27"/>
                        <a:pt x="7" y="33"/>
                      </a:cubicBezTo>
                      <a:cubicBezTo>
                        <a:pt x="7" y="42"/>
                        <a:pt x="7" y="48"/>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95459" y="3412472"/>
                  <a:ext cx="18172" cy="18172"/>
                </a:xfrm>
                <a:custGeom>
                  <a:avLst/>
                  <a:gdLst/>
                  <a:ahLst/>
                  <a:cxnLst/>
                  <a:rect l="l" t="t" r="r" b="b"/>
                  <a:pathLst>
                    <a:path w="189" h="189" extrusionOk="0">
                      <a:moveTo>
                        <a:pt x="29" y="42"/>
                      </a:moveTo>
                      <a:cubicBezTo>
                        <a:pt x="1" y="77"/>
                        <a:pt x="7" y="29"/>
                        <a:pt x="7" y="70"/>
                      </a:cubicBezTo>
                      <a:cubicBezTo>
                        <a:pt x="7" y="84"/>
                        <a:pt x="14" y="90"/>
                        <a:pt x="22" y="99"/>
                      </a:cubicBezTo>
                      <a:cubicBezTo>
                        <a:pt x="36" y="118"/>
                        <a:pt x="49" y="132"/>
                        <a:pt x="70" y="147"/>
                      </a:cubicBezTo>
                      <a:cubicBezTo>
                        <a:pt x="90" y="160"/>
                        <a:pt x="112" y="167"/>
                        <a:pt x="139" y="173"/>
                      </a:cubicBezTo>
                      <a:cubicBezTo>
                        <a:pt x="147" y="188"/>
                        <a:pt x="167" y="188"/>
                        <a:pt x="173" y="173"/>
                      </a:cubicBezTo>
                      <a:cubicBezTo>
                        <a:pt x="188" y="167"/>
                        <a:pt x="188" y="147"/>
                        <a:pt x="173" y="140"/>
                      </a:cubicBezTo>
                      <a:cubicBezTo>
                        <a:pt x="167" y="118"/>
                        <a:pt x="160" y="105"/>
                        <a:pt x="153" y="84"/>
                      </a:cubicBezTo>
                      <a:cubicBezTo>
                        <a:pt x="139" y="64"/>
                        <a:pt x="125" y="35"/>
                        <a:pt x="105" y="22"/>
                      </a:cubicBezTo>
                      <a:cubicBezTo>
                        <a:pt x="97" y="16"/>
                        <a:pt x="90" y="7"/>
                        <a:pt x="84" y="7"/>
                      </a:cubicBezTo>
                      <a:cubicBezTo>
                        <a:pt x="36" y="1"/>
                        <a:pt x="90" y="7"/>
                        <a:pt x="49" y="22"/>
                      </a:cubicBezTo>
                      <a:cubicBezTo>
                        <a:pt x="42" y="16"/>
                        <a:pt x="36" y="16"/>
                        <a:pt x="29" y="22"/>
                      </a:cubicBezTo>
                      <a:cubicBezTo>
                        <a:pt x="22" y="29"/>
                        <a:pt x="22" y="35"/>
                        <a:pt x="29"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1770940" y="3425067"/>
                  <a:ext cx="17980" cy="12884"/>
                </a:xfrm>
                <a:custGeom>
                  <a:avLst/>
                  <a:gdLst/>
                  <a:ahLst/>
                  <a:cxnLst/>
                  <a:rect l="l" t="t" r="r" b="b"/>
                  <a:pathLst>
                    <a:path w="187" h="134" extrusionOk="0">
                      <a:moveTo>
                        <a:pt x="14" y="51"/>
                      </a:moveTo>
                      <a:cubicBezTo>
                        <a:pt x="14" y="70"/>
                        <a:pt x="7" y="57"/>
                        <a:pt x="14" y="77"/>
                      </a:cubicBezTo>
                      <a:cubicBezTo>
                        <a:pt x="14" y="84"/>
                        <a:pt x="20" y="92"/>
                        <a:pt x="28" y="99"/>
                      </a:cubicBezTo>
                      <a:cubicBezTo>
                        <a:pt x="42" y="112"/>
                        <a:pt x="62" y="112"/>
                        <a:pt x="83" y="119"/>
                      </a:cubicBezTo>
                      <a:cubicBezTo>
                        <a:pt x="103" y="125"/>
                        <a:pt x="125" y="125"/>
                        <a:pt x="145" y="125"/>
                      </a:cubicBezTo>
                      <a:cubicBezTo>
                        <a:pt x="160" y="133"/>
                        <a:pt x="179" y="125"/>
                        <a:pt x="186" y="112"/>
                      </a:cubicBezTo>
                      <a:cubicBezTo>
                        <a:pt x="186" y="105"/>
                        <a:pt x="186" y="84"/>
                        <a:pt x="173" y="77"/>
                      </a:cubicBezTo>
                      <a:cubicBezTo>
                        <a:pt x="153" y="64"/>
                        <a:pt x="145" y="51"/>
                        <a:pt x="125" y="36"/>
                      </a:cubicBezTo>
                      <a:cubicBezTo>
                        <a:pt x="103" y="22"/>
                        <a:pt x="90" y="9"/>
                        <a:pt x="70" y="1"/>
                      </a:cubicBezTo>
                      <a:cubicBezTo>
                        <a:pt x="55" y="1"/>
                        <a:pt x="48" y="1"/>
                        <a:pt x="42" y="9"/>
                      </a:cubicBezTo>
                      <a:cubicBezTo>
                        <a:pt x="20" y="16"/>
                        <a:pt x="42" y="9"/>
                        <a:pt x="28" y="22"/>
                      </a:cubicBezTo>
                      <a:cubicBezTo>
                        <a:pt x="20" y="22"/>
                        <a:pt x="7" y="22"/>
                        <a:pt x="7" y="29"/>
                      </a:cubicBezTo>
                      <a:cubicBezTo>
                        <a:pt x="0" y="36"/>
                        <a:pt x="7" y="51"/>
                        <a:pt x="14"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1717000" y="3452374"/>
                  <a:ext cx="24038" cy="10769"/>
                </a:xfrm>
                <a:custGeom>
                  <a:avLst/>
                  <a:gdLst/>
                  <a:ahLst/>
                  <a:cxnLst/>
                  <a:rect l="l" t="t" r="r" b="b"/>
                  <a:pathLst>
                    <a:path w="250" h="112" extrusionOk="0">
                      <a:moveTo>
                        <a:pt x="15" y="70"/>
                      </a:moveTo>
                      <a:cubicBezTo>
                        <a:pt x="29" y="83"/>
                        <a:pt x="22" y="83"/>
                        <a:pt x="35" y="90"/>
                      </a:cubicBezTo>
                      <a:cubicBezTo>
                        <a:pt x="70" y="112"/>
                        <a:pt x="112" y="105"/>
                        <a:pt x="146" y="98"/>
                      </a:cubicBezTo>
                      <a:cubicBezTo>
                        <a:pt x="166" y="98"/>
                        <a:pt x="195" y="90"/>
                        <a:pt x="216" y="83"/>
                      </a:cubicBezTo>
                      <a:cubicBezTo>
                        <a:pt x="229" y="90"/>
                        <a:pt x="243" y="77"/>
                        <a:pt x="249" y="64"/>
                      </a:cubicBezTo>
                      <a:cubicBezTo>
                        <a:pt x="249" y="42"/>
                        <a:pt x="236" y="29"/>
                        <a:pt x="223" y="29"/>
                      </a:cubicBezTo>
                      <a:cubicBezTo>
                        <a:pt x="188" y="22"/>
                        <a:pt x="153" y="7"/>
                        <a:pt x="118" y="7"/>
                      </a:cubicBezTo>
                      <a:cubicBezTo>
                        <a:pt x="83" y="7"/>
                        <a:pt x="50" y="0"/>
                        <a:pt x="22" y="15"/>
                      </a:cubicBezTo>
                      <a:cubicBezTo>
                        <a:pt x="9" y="29"/>
                        <a:pt x="22" y="22"/>
                        <a:pt x="15" y="42"/>
                      </a:cubicBezTo>
                      <a:cubicBezTo>
                        <a:pt x="9" y="42"/>
                        <a:pt x="0" y="49"/>
                        <a:pt x="0" y="57"/>
                      </a:cubicBezTo>
                      <a:cubicBezTo>
                        <a:pt x="0" y="64"/>
                        <a:pt x="9" y="70"/>
                        <a:pt x="15"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739018" y="3474392"/>
                  <a:ext cx="24038" cy="10576"/>
                </a:xfrm>
                <a:custGeom>
                  <a:avLst/>
                  <a:gdLst/>
                  <a:ahLst/>
                  <a:cxnLst/>
                  <a:rect l="l" t="t" r="r" b="b"/>
                  <a:pathLst>
                    <a:path w="250" h="110" extrusionOk="0">
                      <a:moveTo>
                        <a:pt x="14" y="69"/>
                      </a:moveTo>
                      <a:cubicBezTo>
                        <a:pt x="20" y="90"/>
                        <a:pt x="7" y="83"/>
                        <a:pt x="29" y="97"/>
                      </a:cubicBezTo>
                      <a:cubicBezTo>
                        <a:pt x="42" y="110"/>
                        <a:pt x="62" y="103"/>
                        <a:pt x="77" y="103"/>
                      </a:cubicBezTo>
                      <a:cubicBezTo>
                        <a:pt x="103" y="110"/>
                        <a:pt x="138" y="103"/>
                        <a:pt x="166" y="97"/>
                      </a:cubicBezTo>
                      <a:cubicBezTo>
                        <a:pt x="186" y="90"/>
                        <a:pt x="201" y="77"/>
                        <a:pt x="221" y="69"/>
                      </a:cubicBezTo>
                      <a:cubicBezTo>
                        <a:pt x="236" y="62"/>
                        <a:pt x="249" y="49"/>
                        <a:pt x="243" y="35"/>
                      </a:cubicBezTo>
                      <a:cubicBezTo>
                        <a:pt x="243" y="20"/>
                        <a:pt x="228" y="14"/>
                        <a:pt x="214" y="14"/>
                      </a:cubicBezTo>
                      <a:cubicBezTo>
                        <a:pt x="195" y="14"/>
                        <a:pt x="173" y="7"/>
                        <a:pt x="153" y="0"/>
                      </a:cubicBezTo>
                      <a:cubicBezTo>
                        <a:pt x="125" y="0"/>
                        <a:pt x="103" y="0"/>
                        <a:pt x="77" y="7"/>
                      </a:cubicBezTo>
                      <a:cubicBezTo>
                        <a:pt x="55" y="7"/>
                        <a:pt x="42" y="7"/>
                        <a:pt x="29" y="14"/>
                      </a:cubicBezTo>
                      <a:cubicBezTo>
                        <a:pt x="7" y="27"/>
                        <a:pt x="29" y="20"/>
                        <a:pt x="14" y="42"/>
                      </a:cubicBezTo>
                      <a:cubicBezTo>
                        <a:pt x="7" y="42"/>
                        <a:pt x="0" y="49"/>
                        <a:pt x="0" y="55"/>
                      </a:cubicBezTo>
                      <a:cubicBezTo>
                        <a:pt x="0" y="62"/>
                        <a:pt x="7" y="69"/>
                        <a:pt x="14"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782863" y="3454489"/>
                  <a:ext cx="14807" cy="10576"/>
                </a:xfrm>
                <a:custGeom>
                  <a:avLst/>
                  <a:gdLst/>
                  <a:ahLst/>
                  <a:cxnLst/>
                  <a:rect l="l" t="t" r="r" b="b"/>
                  <a:pathLst>
                    <a:path w="154" h="110" extrusionOk="0">
                      <a:moveTo>
                        <a:pt x="21" y="83"/>
                      </a:moveTo>
                      <a:cubicBezTo>
                        <a:pt x="36" y="110"/>
                        <a:pt x="7" y="83"/>
                        <a:pt x="29" y="103"/>
                      </a:cubicBezTo>
                      <a:lnTo>
                        <a:pt x="49" y="103"/>
                      </a:lnTo>
                      <a:cubicBezTo>
                        <a:pt x="77" y="103"/>
                        <a:pt x="97" y="83"/>
                        <a:pt x="125" y="68"/>
                      </a:cubicBezTo>
                      <a:cubicBezTo>
                        <a:pt x="145" y="61"/>
                        <a:pt x="153" y="42"/>
                        <a:pt x="145" y="27"/>
                      </a:cubicBezTo>
                      <a:cubicBezTo>
                        <a:pt x="138" y="7"/>
                        <a:pt x="119" y="0"/>
                        <a:pt x="104" y="7"/>
                      </a:cubicBezTo>
                      <a:cubicBezTo>
                        <a:pt x="77" y="13"/>
                        <a:pt x="49" y="7"/>
                        <a:pt x="21" y="20"/>
                      </a:cubicBezTo>
                      <a:cubicBezTo>
                        <a:pt x="14" y="20"/>
                        <a:pt x="14" y="27"/>
                        <a:pt x="7" y="35"/>
                      </a:cubicBezTo>
                      <a:cubicBezTo>
                        <a:pt x="1" y="55"/>
                        <a:pt x="7" y="27"/>
                        <a:pt x="7" y="55"/>
                      </a:cubicBezTo>
                      <a:cubicBezTo>
                        <a:pt x="1" y="55"/>
                        <a:pt x="1" y="61"/>
                        <a:pt x="1" y="76"/>
                      </a:cubicBezTo>
                      <a:cubicBezTo>
                        <a:pt x="1" y="83"/>
                        <a:pt x="7" y="83"/>
                        <a:pt x="21"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1685078" y="3467085"/>
                  <a:ext cx="21441" cy="8654"/>
                </a:xfrm>
                <a:custGeom>
                  <a:avLst/>
                  <a:gdLst/>
                  <a:ahLst/>
                  <a:cxnLst/>
                  <a:rect l="l" t="t" r="r" b="b"/>
                  <a:pathLst>
                    <a:path w="223" h="90" extrusionOk="0">
                      <a:moveTo>
                        <a:pt x="15" y="42"/>
                      </a:moveTo>
                      <a:cubicBezTo>
                        <a:pt x="15" y="48"/>
                        <a:pt x="9" y="42"/>
                        <a:pt x="15" y="48"/>
                      </a:cubicBezTo>
                      <a:cubicBezTo>
                        <a:pt x="29" y="62"/>
                        <a:pt x="42" y="70"/>
                        <a:pt x="64" y="70"/>
                      </a:cubicBezTo>
                      <a:cubicBezTo>
                        <a:pt x="105" y="83"/>
                        <a:pt x="147" y="83"/>
                        <a:pt x="188" y="90"/>
                      </a:cubicBezTo>
                      <a:cubicBezTo>
                        <a:pt x="201" y="90"/>
                        <a:pt x="223" y="76"/>
                        <a:pt x="223" y="62"/>
                      </a:cubicBezTo>
                      <a:cubicBezTo>
                        <a:pt x="223" y="48"/>
                        <a:pt x="208" y="35"/>
                        <a:pt x="195" y="28"/>
                      </a:cubicBezTo>
                      <a:cubicBezTo>
                        <a:pt x="153" y="20"/>
                        <a:pt x="118" y="13"/>
                        <a:pt x="77" y="7"/>
                      </a:cubicBezTo>
                      <a:cubicBezTo>
                        <a:pt x="64" y="7"/>
                        <a:pt x="42" y="0"/>
                        <a:pt x="29" y="7"/>
                      </a:cubicBezTo>
                      <a:cubicBezTo>
                        <a:pt x="22" y="7"/>
                        <a:pt x="29" y="7"/>
                        <a:pt x="22" y="13"/>
                      </a:cubicBezTo>
                      <a:cubicBezTo>
                        <a:pt x="15" y="13"/>
                        <a:pt x="9" y="13"/>
                        <a:pt x="1" y="20"/>
                      </a:cubicBezTo>
                      <a:cubicBezTo>
                        <a:pt x="1" y="28"/>
                        <a:pt x="9" y="35"/>
                        <a:pt x="15"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39"/>
              <p:cNvSpPr/>
              <p:nvPr/>
            </p:nvSpPr>
            <p:spPr>
              <a:xfrm>
                <a:off x="6212979" y="2680771"/>
                <a:ext cx="961981" cy="1037555"/>
              </a:xfrm>
              <a:custGeom>
                <a:avLst/>
                <a:gdLst/>
                <a:ahLst/>
                <a:cxnLst/>
                <a:rect l="l" t="t" r="r" b="b"/>
                <a:pathLst>
                  <a:path w="10005" h="10791" extrusionOk="0">
                    <a:moveTo>
                      <a:pt x="0" y="0"/>
                    </a:moveTo>
                    <a:cubicBezTo>
                      <a:pt x="140" y="440"/>
                      <a:pt x="524" y="803"/>
                      <a:pt x="1135" y="803"/>
                    </a:cubicBezTo>
                    <a:cubicBezTo>
                      <a:pt x="1157" y="803"/>
                      <a:pt x="1180" y="803"/>
                      <a:pt x="1203" y="802"/>
                    </a:cubicBezTo>
                    <a:lnTo>
                      <a:pt x="1203" y="802"/>
                    </a:lnTo>
                    <a:cubicBezTo>
                      <a:pt x="75" y="1577"/>
                      <a:pt x="566" y="4162"/>
                      <a:pt x="2468" y="4225"/>
                    </a:cubicBezTo>
                    <a:cubicBezTo>
                      <a:pt x="1529" y="4898"/>
                      <a:pt x="2059" y="6090"/>
                      <a:pt x="2933" y="6090"/>
                    </a:cubicBezTo>
                    <a:cubicBezTo>
                      <a:pt x="3108" y="6090"/>
                      <a:pt x="3297" y="6042"/>
                      <a:pt x="3492" y="5932"/>
                    </a:cubicBezTo>
                    <a:lnTo>
                      <a:pt x="3492" y="5932"/>
                    </a:lnTo>
                    <a:cubicBezTo>
                      <a:pt x="2543" y="7079"/>
                      <a:pt x="3377" y="8647"/>
                      <a:pt x="5029" y="8647"/>
                    </a:cubicBezTo>
                    <a:cubicBezTo>
                      <a:pt x="5220" y="8647"/>
                      <a:pt x="5422" y="8626"/>
                      <a:pt x="5634" y="8581"/>
                    </a:cubicBezTo>
                    <a:cubicBezTo>
                      <a:pt x="5710" y="9989"/>
                      <a:pt x="6887" y="10790"/>
                      <a:pt x="8000" y="10790"/>
                    </a:cubicBezTo>
                    <a:cubicBezTo>
                      <a:pt x="9029" y="10790"/>
                      <a:pt x="10004" y="10105"/>
                      <a:pt x="10004" y="8581"/>
                    </a:cubicBezTo>
                    <a:lnTo>
                      <a:pt x="10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7214093" y="2680771"/>
                <a:ext cx="961981" cy="1037555"/>
              </a:xfrm>
              <a:custGeom>
                <a:avLst/>
                <a:gdLst/>
                <a:ahLst/>
                <a:cxnLst/>
                <a:rect l="l" t="t" r="r" b="b"/>
                <a:pathLst>
                  <a:path w="10005" h="10791" extrusionOk="0">
                    <a:moveTo>
                      <a:pt x="1" y="0"/>
                    </a:moveTo>
                    <a:lnTo>
                      <a:pt x="1" y="8581"/>
                    </a:lnTo>
                    <a:cubicBezTo>
                      <a:pt x="1" y="10105"/>
                      <a:pt x="975" y="10790"/>
                      <a:pt x="2004" y="10790"/>
                    </a:cubicBezTo>
                    <a:cubicBezTo>
                      <a:pt x="3116" y="10790"/>
                      <a:pt x="4291" y="9989"/>
                      <a:pt x="4363" y="8581"/>
                    </a:cubicBezTo>
                    <a:cubicBezTo>
                      <a:pt x="4575" y="8626"/>
                      <a:pt x="4778" y="8647"/>
                      <a:pt x="4970" y="8647"/>
                    </a:cubicBezTo>
                    <a:cubicBezTo>
                      <a:pt x="6625" y="8647"/>
                      <a:pt x="7455" y="7079"/>
                      <a:pt x="6513" y="5932"/>
                    </a:cubicBezTo>
                    <a:lnTo>
                      <a:pt x="6513" y="5932"/>
                    </a:lnTo>
                    <a:cubicBezTo>
                      <a:pt x="6708" y="6042"/>
                      <a:pt x="6897" y="6090"/>
                      <a:pt x="7072" y="6090"/>
                    </a:cubicBezTo>
                    <a:cubicBezTo>
                      <a:pt x="7944" y="6090"/>
                      <a:pt x="8467" y="4898"/>
                      <a:pt x="7529" y="4225"/>
                    </a:cubicBezTo>
                    <a:cubicBezTo>
                      <a:pt x="9431" y="4162"/>
                      <a:pt x="9928" y="1577"/>
                      <a:pt x="8802" y="802"/>
                    </a:cubicBezTo>
                    <a:lnTo>
                      <a:pt x="8802" y="802"/>
                    </a:lnTo>
                    <a:cubicBezTo>
                      <a:pt x="8825" y="803"/>
                      <a:pt x="8848" y="803"/>
                      <a:pt x="8870" y="803"/>
                    </a:cubicBezTo>
                    <a:cubicBezTo>
                      <a:pt x="9479" y="803"/>
                      <a:pt x="9858" y="440"/>
                      <a:pt x="10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6738054" y="3364685"/>
                <a:ext cx="214799" cy="154417"/>
              </a:xfrm>
              <a:custGeom>
                <a:avLst/>
                <a:gdLst/>
                <a:ahLst/>
                <a:cxnLst/>
                <a:rect l="l" t="t" r="r" b="b"/>
                <a:pathLst>
                  <a:path w="2234" h="1606" extrusionOk="0">
                    <a:moveTo>
                      <a:pt x="1676" y="0"/>
                    </a:moveTo>
                    <a:cubicBezTo>
                      <a:pt x="1555" y="0"/>
                      <a:pt x="1435" y="19"/>
                      <a:pt x="1321" y="51"/>
                    </a:cubicBezTo>
                    <a:cubicBezTo>
                      <a:pt x="989" y="140"/>
                      <a:pt x="685" y="354"/>
                      <a:pt x="450" y="631"/>
                    </a:cubicBezTo>
                    <a:cubicBezTo>
                      <a:pt x="242" y="880"/>
                      <a:pt x="83" y="1177"/>
                      <a:pt x="0" y="1481"/>
                    </a:cubicBezTo>
                    <a:lnTo>
                      <a:pt x="0" y="1503"/>
                    </a:lnTo>
                    <a:cubicBezTo>
                      <a:pt x="57" y="1488"/>
                      <a:pt x="118" y="1481"/>
                      <a:pt x="173" y="1468"/>
                    </a:cubicBezTo>
                    <a:cubicBezTo>
                      <a:pt x="181" y="1516"/>
                      <a:pt x="181" y="1564"/>
                      <a:pt x="188" y="1605"/>
                    </a:cubicBezTo>
                    <a:cubicBezTo>
                      <a:pt x="284" y="1315"/>
                      <a:pt x="443" y="1040"/>
                      <a:pt x="651" y="811"/>
                    </a:cubicBezTo>
                    <a:cubicBezTo>
                      <a:pt x="858" y="575"/>
                      <a:pt x="1114" y="402"/>
                      <a:pt x="1397" y="313"/>
                    </a:cubicBezTo>
                    <a:cubicBezTo>
                      <a:pt x="1515" y="278"/>
                      <a:pt x="1635" y="263"/>
                      <a:pt x="1760" y="263"/>
                    </a:cubicBezTo>
                    <a:cubicBezTo>
                      <a:pt x="1833" y="263"/>
                      <a:pt x="1908" y="268"/>
                      <a:pt x="1985" y="278"/>
                    </a:cubicBezTo>
                    <a:cubicBezTo>
                      <a:pt x="2013" y="278"/>
                      <a:pt x="2039" y="285"/>
                      <a:pt x="2074" y="285"/>
                    </a:cubicBezTo>
                    <a:cubicBezTo>
                      <a:pt x="2109" y="278"/>
                      <a:pt x="2131" y="265"/>
                      <a:pt x="2172" y="265"/>
                    </a:cubicBezTo>
                    <a:cubicBezTo>
                      <a:pt x="2176" y="266"/>
                      <a:pt x="2179" y="266"/>
                      <a:pt x="2183" y="266"/>
                    </a:cubicBezTo>
                    <a:cubicBezTo>
                      <a:pt x="2199" y="266"/>
                      <a:pt x="2215" y="254"/>
                      <a:pt x="2220" y="237"/>
                    </a:cubicBezTo>
                    <a:cubicBezTo>
                      <a:pt x="2234" y="217"/>
                      <a:pt x="2220" y="195"/>
                      <a:pt x="2199" y="188"/>
                    </a:cubicBezTo>
                    <a:cubicBezTo>
                      <a:pt x="2172" y="154"/>
                      <a:pt x="2157" y="134"/>
                      <a:pt x="2131" y="105"/>
                    </a:cubicBezTo>
                    <a:cubicBezTo>
                      <a:pt x="2103" y="86"/>
                      <a:pt x="2068" y="77"/>
                      <a:pt x="2039" y="64"/>
                    </a:cubicBezTo>
                    <a:cubicBezTo>
                      <a:pt x="1919" y="19"/>
                      <a:pt x="1797" y="0"/>
                      <a:pt x="1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823820" y="3180174"/>
                <a:ext cx="292584" cy="342775"/>
              </a:xfrm>
              <a:custGeom>
                <a:avLst/>
                <a:gdLst/>
                <a:ahLst/>
                <a:cxnLst/>
                <a:rect l="l" t="t" r="r" b="b"/>
                <a:pathLst>
                  <a:path w="3043" h="3565" extrusionOk="0">
                    <a:moveTo>
                      <a:pt x="1241" y="0"/>
                    </a:moveTo>
                    <a:cubicBezTo>
                      <a:pt x="1047" y="0"/>
                      <a:pt x="848" y="34"/>
                      <a:pt x="650" y="110"/>
                    </a:cubicBezTo>
                    <a:cubicBezTo>
                      <a:pt x="429" y="193"/>
                      <a:pt x="222" y="330"/>
                      <a:pt x="14" y="518"/>
                    </a:cubicBezTo>
                    <a:cubicBezTo>
                      <a:pt x="1" y="524"/>
                      <a:pt x="1" y="544"/>
                      <a:pt x="8" y="559"/>
                    </a:cubicBezTo>
                    <a:cubicBezTo>
                      <a:pt x="15" y="567"/>
                      <a:pt x="26" y="570"/>
                      <a:pt x="36" y="570"/>
                    </a:cubicBezTo>
                    <a:cubicBezTo>
                      <a:pt x="43" y="570"/>
                      <a:pt x="50" y="569"/>
                      <a:pt x="56" y="566"/>
                    </a:cubicBezTo>
                    <a:cubicBezTo>
                      <a:pt x="270" y="413"/>
                      <a:pt x="484" y="324"/>
                      <a:pt x="699" y="262"/>
                    </a:cubicBezTo>
                    <a:cubicBezTo>
                      <a:pt x="864" y="215"/>
                      <a:pt x="1026" y="192"/>
                      <a:pt x="1183" y="192"/>
                    </a:cubicBezTo>
                    <a:cubicBezTo>
                      <a:pt x="1574" y="192"/>
                      <a:pt x="1932" y="331"/>
                      <a:pt x="2213" y="573"/>
                    </a:cubicBezTo>
                    <a:cubicBezTo>
                      <a:pt x="2490" y="815"/>
                      <a:pt x="2691" y="1160"/>
                      <a:pt x="2745" y="1555"/>
                    </a:cubicBezTo>
                    <a:cubicBezTo>
                      <a:pt x="2800" y="1900"/>
                      <a:pt x="2752" y="2280"/>
                      <a:pt x="2558" y="2675"/>
                    </a:cubicBezTo>
                    <a:cubicBezTo>
                      <a:pt x="2468" y="2861"/>
                      <a:pt x="2331" y="3000"/>
                      <a:pt x="2165" y="3110"/>
                    </a:cubicBezTo>
                    <a:cubicBezTo>
                      <a:pt x="1957" y="3249"/>
                      <a:pt x="1715" y="3332"/>
                      <a:pt x="1473" y="3380"/>
                    </a:cubicBezTo>
                    <a:cubicBezTo>
                      <a:pt x="1411" y="3393"/>
                      <a:pt x="1348" y="3415"/>
                      <a:pt x="1287" y="3422"/>
                    </a:cubicBezTo>
                    <a:cubicBezTo>
                      <a:pt x="1230" y="3435"/>
                      <a:pt x="1147" y="3463"/>
                      <a:pt x="1073" y="3470"/>
                    </a:cubicBezTo>
                    <a:cubicBezTo>
                      <a:pt x="1054" y="3472"/>
                      <a:pt x="1038" y="3473"/>
                      <a:pt x="1022" y="3473"/>
                    </a:cubicBezTo>
                    <a:cubicBezTo>
                      <a:pt x="989" y="3473"/>
                      <a:pt x="961" y="3467"/>
                      <a:pt x="933" y="3448"/>
                    </a:cubicBezTo>
                    <a:lnTo>
                      <a:pt x="927" y="3448"/>
                    </a:lnTo>
                    <a:lnTo>
                      <a:pt x="927" y="3456"/>
                    </a:lnTo>
                    <a:cubicBezTo>
                      <a:pt x="948" y="3490"/>
                      <a:pt x="982" y="3518"/>
                      <a:pt x="1023" y="3531"/>
                    </a:cubicBezTo>
                    <a:cubicBezTo>
                      <a:pt x="1089" y="3556"/>
                      <a:pt x="1165" y="3560"/>
                      <a:pt x="1228" y="3560"/>
                    </a:cubicBezTo>
                    <a:cubicBezTo>
                      <a:pt x="1252" y="3560"/>
                      <a:pt x="1274" y="3559"/>
                      <a:pt x="1294" y="3559"/>
                    </a:cubicBezTo>
                    <a:cubicBezTo>
                      <a:pt x="1321" y="3563"/>
                      <a:pt x="1349" y="3564"/>
                      <a:pt x="1377" y="3564"/>
                    </a:cubicBezTo>
                    <a:cubicBezTo>
                      <a:pt x="1406" y="3564"/>
                      <a:pt x="1435" y="3563"/>
                      <a:pt x="1466" y="3559"/>
                    </a:cubicBezTo>
                    <a:cubicBezTo>
                      <a:pt x="1695" y="3546"/>
                      <a:pt x="1922" y="3483"/>
                      <a:pt x="2130" y="3380"/>
                    </a:cubicBezTo>
                    <a:cubicBezTo>
                      <a:pt x="2400" y="3249"/>
                      <a:pt x="2628" y="3048"/>
                      <a:pt x="2765" y="2778"/>
                    </a:cubicBezTo>
                    <a:cubicBezTo>
                      <a:pt x="2988" y="2336"/>
                      <a:pt x="3042" y="1907"/>
                      <a:pt x="2988" y="1520"/>
                    </a:cubicBezTo>
                    <a:cubicBezTo>
                      <a:pt x="2911" y="1070"/>
                      <a:pt x="2682" y="677"/>
                      <a:pt x="2351" y="407"/>
                    </a:cubicBezTo>
                    <a:cubicBezTo>
                      <a:pt x="2045" y="157"/>
                      <a:pt x="1655" y="0"/>
                      <a:pt x="1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417682" y="2697982"/>
                <a:ext cx="317103" cy="399792"/>
              </a:xfrm>
              <a:custGeom>
                <a:avLst/>
                <a:gdLst/>
                <a:ahLst/>
                <a:cxnLst/>
                <a:rect l="l" t="t" r="r" b="b"/>
                <a:pathLst>
                  <a:path w="3298" h="4158" extrusionOk="0">
                    <a:moveTo>
                      <a:pt x="1281" y="0"/>
                    </a:moveTo>
                    <a:cubicBezTo>
                      <a:pt x="548" y="0"/>
                      <a:pt x="154" y="519"/>
                      <a:pt x="62" y="1038"/>
                    </a:cubicBezTo>
                    <a:cubicBezTo>
                      <a:pt x="0" y="1404"/>
                      <a:pt x="90" y="1778"/>
                      <a:pt x="319" y="1959"/>
                    </a:cubicBezTo>
                    <a:cubicBezTo>
                      <a:pt x="415" y="2039"/>
                      <a:pt x="536" y="2086"/>
                      <a:pt x="678" y="2086"/>
                    </a:cubicBezTo>
                    <a:cubicBezTo>
                      <a:pt x="767" y="2086"/>
                      <a:pt x="864" y="2067"/>
                      <a:pt x="968" y="2027"/>
                    </a:cubicBezTo>
                    <a:cubicBezTo>
                      <a:pt x="1079" y="1985"/>
                      <a:pt x="1190" y="1924"/>
                      <a:pt x="1306" y="1826"/>
                    </a:cubicBezTo>
                    <a:cubicBezTo>
                      <a:pt x="1321" y="1819"/>
                      <a:pt x="1328" y="1799"/>
                      <a:pt x="1321" y="1784"/>
                    </a:cubicBezTo>
                    <a:cubicBezTo>
                      <a:pt x="1312" y="1776"/>
                      <a:pt x="1301" y="1770"/>
                      <a:pt x="1290" y="1770"/>
                    </a:cubicBezTo>
                    <a:cubicBezTo>
                      <a:pt x="1284" y="1770"/>
                      <a:pt x="1278" y="1773"/>
                      <a:pt x="1273" y="1778"/>
                    </a:cubicBezTo>
                    <a:cubicBezTo>
                      <a:pt x="1148" y="1847"/>
                      <a:pt x="1037" y="1889"/>
                      <a:pt x="933" y="1917"/>
                    </a:cubicBezTo>
                    <a:cubicBezTo>
                      <a:pt x="859" y="1938"/>
                      <a:pt x="790" y="1947"/>
                      <a:pt x="727" y="1947"/>
                    </a:cubicBezTo>
                    <a:cubicBezTo>
                      <a:pt x="602" y="1947"/>
                      <a:pt x="500" y="1909"/>
                      <a:pt x="422" y="1841"/>
                    </a:cubicBezTo>
                    <a:cubicBezTo>
                      <a:pt x="236" y="1681"/>
                      <a:pt x="173" y="1370"/>
                      <a:pt x="228" y="1066"/>
                    </a:cubicBezTo>
                    <a:cubicBezTo>
                      <a:pt x="313" y="626"/>
                      <a:pt x="649" y="186"/>
                      <a:pt x="1265" y="186"/>
                    </a:cubicBezTo>
                    <a:cubicBezTo>
                      <a:pt x="1356" y="186"/>
                      <a:pt x="1452" y="196"/>
                      <a:pt x="1555" y="216"/>
                    </a:cubicBezTo>
                    <a:cubicBezTo>
                      <a:pt x="1743" y="249"/>
                      <a:pt x="1950" y="319"/>
                      <a:pt x="2129" y="424"/>
                    </a:cubicBezTo>
                    <a:cubicBezTo>
                      <a:pt x="2310" y="527"/>
                      <a:pt x="2461" y="658"/>
                      <a:pt x="2566" y="817"/>
                    </a:cubicBezTo>
                    <a:cubicBezTo>
                      <a:pt x="3063" y="1618"/>
                      <a:pt x="2725" y="2476"/>
                      <a:pt x="2081" y="3092"/>
                    </a:cubicBezTo>
                    <a:cubicBezTo>
                      <a:pt x="1880" y="3286"/>
                      <a:pt x="1653" y="3452"/>
                      <a:pt x="1411" y="3590"/>
                    </a:cubicBezTo>
                    <a:cubicBezTo>
                      <a:pt x="1044" y="3804"/>
                      <a:pt x="636" y="3950"/>
                      <a:pt x="249" y="3998"/>
                    </a:cubicBezTo>
                    <a:cubicBezTo>
                      <a:pt x="179" y="4005"/>
                      <a:pt x="111" y="4011"/>
                      <a:pt x="42" y="4011"/>
                    </a:cubicBezTo>
                    <a:cubicBezTo>
                      <a:pt x="138" y="4033"/>
                      <a:pt x="236" y="4039"/>
                      <a:pt x="339" y="4046"/>
                    </a:cubicBezTo>
                    <a:cubicBezTo>
                      <a:pt x="291" y="4081"/>
                      <a:pt x="249" y="4116"/>
                      <a:pt x="208" y="4157"/>
                    </a:cubicBezTo>
                    <a:lnTo>
                      <a:pt x="256" y="4157"/>
                    </a:lnTo>
                    <a:cubicBezTo>
                      <a:pt x="677" y="4142"/>
                      <a:pt x="1120" y="3998"/>
                      <a:pt x="1522" y="3784"/>
                    </a:cubicBezTo>
                    <a:cubicBezTo>
                      <a:pt x="1784" y="3638"/>
                      <a:pt x="2020" y="3459"/>
                      <a:pt x="2234" y="3258"/>
                    </a:cubicBezTo>
                    <a:cubicBezTo>
                      <a:pt x="2946" y="2566"/>
                      <a:pt x="3297" y="1599"/>
                      <a:pt x="2738" y="714"/>
                    </a:cubicBezTo>
                    <a:cubicBezTo>
                      <a:pt x="2614" y="527"/>
                      <a:pt x="2434" y="367"/>
                      <a:pt x="2227" y="258"/>
                    </a:cubicBezTo>
                    <a:cubicBezTo>
                      <a:pt x="2020" y="140"/>
                      <a:pt x="1797" y="64"/>
                      <a:pt x="1590" y="29"/>
                    </a:cubicBezTo>
                    <a:cubicBezTo>
                      <a:pt x="1481" y="9"/>
                      <a:pt x="1378" y="0"/>
                      <a:pt x="1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6866318" y="2680771"/>
                <a:ext cx="155667" cy="268547"/>
              </a:xfrm>
              <a:custGeom>
                <a:avLst/>
                <a:gdLst/>
                <a:ahLst/>
                <a:cxnLst/>
                <a:rect l="l" t="t" r="r" b="b"/>
                <a:pathLst>
                  <a:path w="1619" h="2793" extrusionOk="0">
                    <a:moveTo>
                      <a:pt x="699" y="0"/>
                    </a:moveTo>
                    <a:cubicBezTo>
                      <a:pt x="443" y="249"/>
                      <a:pt x="264" y="568"/>
                      <a:pt x="166" y="900"/>
                    </a:cubicBezTo>
                    <a:cubicBezTo>
                      <a:pt x="0" y="1480"/>
                      <a:pt x="111" y="2116"/>
                      <a:pt x="526" y="2483"/>
                    </a:cubicBezTo>
                    <a:cubicBezTo>
                      <a:pt x="741" y="2673"/>
                      <a:pt x="1043" y="2792"/>
                      <a:pt x="1427" y="2792"/>
                    </a:cubicBezTo>
                    <a:cubicBezTo>
                      <a:pt x="1476" y="2792"/>
                      <a:pt x="1525" y="2790"/>
                      <a:pt x="1577" y="2786"/>
                    </a:cubicBezTo>
                    <a:cubicBezTo>
                      <a:pt x="1598" y="2786"/>
                      <a:pt x="1618" y="2766"/>
                      <a:pt x="1618" y="2745"/>
                    </a:cubicBezTo>
                    <a:cubicBezTo>
                      <a:pt x="1618" y="2725"/>
                      <a:pt x="1598" y="2703"/>
                      <a:pt x="1577" y="2703"/>
                    </a:cubicBezTo>
                    <a:cubicBezTo>
                      <a:pt x="1162" y="2690"/>
                      <a:pt x="865" y="2552"/>
                      <a:pt x="651" y="2345"/>
                    </a:cubicBezTo>
                    <a:cubicBezTo>
                      <a:pt x="312" y="2005"/>
                      <a:pt x="229" y="1466"/>
                      <a:pt x="382" y="954"/>
                    </a:cubicBezTo>
                    <a:cubicBezTo>
                      <a:pt x="485" y="588"/>
                      <a:pt x="720" y="236"/>
                      <a:pt x="1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7049773" y="2777498"/>
                <a:ext cx="125187" cy="66920"/>
              </a:xfrm>
              <a:custGeom>
                <a:avLst/>
                <a:gdLst/>
                <a:ahLst/>
                <a:cxnLst/>
                <a:rect l="l" t="t" r="r" b="b"/>
                <a:pathLst>
                  <a:path w="1302" h="696" extrusionOk="0">
                    <a:moveTo>
                      <a:pt x="324" y="1"/>
                    </a:moveTo>
                    <a:cubicBezTo>
                      <a:pt x="259" y="1"/>
                      <a:pt x="197" y="9"/>
                      <a:pt x="140" y="25"/>
                    </a:cubicBezTo>
                    <a:cubicBezTo>
                      <a:pt x="105" y="31"/>
                      <a:pt x="35" y="53"/>
                      <a:pt x="22" y="80"/>
                    </a:cubicBezTo>
                    <a:cubicBezTo>
                      <a:pt x="15" y="86"/>
                      <a:pt x="9" y="94"/>
                      <a:pt x="9" y="101"/>
                    </a:cubicBezTo>
                    <a:cubicBezTo>
                      <a:pt x="15" y="114"/>
                      <a:pt x="1" y="108"/>
                      <a:pt x="15" y="114"/>
                    </a:cubicBezTo>
                    <a:cubicBezTo>
                      <a:pt x="35" y="121"/>
                      <a:pt x="1" y="121"/>
                      <a:pt x="29" y="128"/>
                    </a:cubicBezTo>
                    <a:cubicBezTo>
                      <a:pt x="35" y="128"/>
                      <a:pt x="22" y="136"/>
                      <a:pt x="35" y="136"/>
                    </a:cubicBezTo>
                    <a:cubicBezTo>
                      <a:pt x="42" y="136"/>
                      <a:pt x="50" y="149"/>
                      <a:pt x="70" y="149"/>
                    </a:cubicBezTo>
                    <a:lnTo>
                      <a:pt x="77" y="149"/>
                    </a:lnTo>
                    <a:lnTo>
                      <a:pt x="77" y="136"/>
                    </a:lnTo>
                    <a:cubicBezTo>
                      <a:pt x="70" y="128"/>
                      <a:pt x="70" y="121"/>
                      <a:pt x="64" y="121"/>
                    </a:cubicBezTo>
                    <a:cubicBezTo>
                      <a:pt x="64" y="121"/>
                      <a:pt x="69" y="118"/>
                      <a:pt x="71" y="118"/>
                    </a:cubicBezTo>
                    <a:lnTo>
                      <a:pt x="71" y="118"/>
                    </a:lnTo>
                    <a:cubicBezTo>
                      <a:pt x="72" y="118"/>
                      <a:pt x="72" y="119"/>
                      <a:pt x="70" y="121"/>
                    </a:cubicBezTo>
                    <a:cubicBezTo>
                      <a:pt x="70" y="121"/>
                      <a:pt x="76" y="118"/>
                      <a:pt x="78" y="118"/>
                    </a:cubicBezTo>
                    <a:lnTo>
                      <a:pt x="78" y="118"/>
                    </a:lnTo>
                    <a:cubicBezTo>
                      <a:pt x="79" y="118"/>
                      <a:pt x="79" y="119"/>
                      <a:pt x="77" y="121"/>
                    </a:cubicBezTo>
                    <a:cubicBezTo>
                      <a:pt x="74" y="124"/>
                      <a:pt x="79" y="124"/>
                      <a:pt x="83" y="124"/>
                    </a:cubicBezTo>
                    <a:cubicBezTo>
                      <a:pt x="88" y="124"/>
                      <a:pt x="91" y="124"/>
                      <a:pt x="83" y="128"/>
                    </a:cubicBezTo>
                    <a:cubicBezTo>
                      <a:pt x="77" y="128"/>
                      <a:pt x="98" y="128"/>
                      <a:pt x="92" y="136"/>
                    </a:cubicBezTo>
                    <a:lnTo>
                      <a:pt x="92" y="149"/>
                    </a:lnTo>
                    <a:cubicBezTo>
                      <a:pt x="94" y="145"/>
                      <a:pt x="100" y="143"/>
                      <a:pt x="108" y="143"/>
                    </a:cubicBezTo>
                    <a:cubicBezTo>
                      <a:pt x="123" y="143"/>
                      <a:pt x="144" y="149"/>
                      <a:pt x="153" y="149"/>
                    </a:cubicBezTo>
                    <a:cubicBezTo>
                      <a:pt x="223" y="149"/>
                      <a:pt x="291" y="163"/>
                      <a:pt x="361" y="177"/>
                    </a:cubicBezTo>
                    <a:cubicBezTo>
                      <a:pt x="424" y="197"/>
                      <a:pt x="492" y="219"/>
                      <a:pt x="561" y="245"/>
                    </a:cubicBezTo>
                    <a:cubicBezTo>
                      <a:pt x="775" y="328"/>
                      <a:pt x="989" y="460"/>
                      <a:pt x="1142" y="564"/>
                    </a:cubicBezTo>
                    <a:cubicBezTo>
                      <a:pt x="1197" y="599"/>
                      <a:pt x="1253" y="647"/>
                      <a:pt x="1301" y="695"/>
                    </a:cubicBezTo>
                    <a:lnTo>
                      <a:pt x="1301" y="357"/>
                    </a:lnTo>
                    <a:cubicBezTo>
                      <a:pt x="1295" y="350"/>
                      <a:pt x="1286" y="350"/>
                      <a:pt x="1273" y="343"/>
                    </a:cubicBezTo>
                    <a:cubicBezTo>
                      <a:pt x="1107" y="245"/>
                      <a:pt x="865" y="121"/>
                      <a:pt x="631" y="53"/>
                    </a:cubicBezTo>
                    <a:cubicBezTo>
                      <a:pt x="548" y="31"/>
                      <a:pt x="465" y="12"/>
                      <a:pt x="389" y="3"/>
                    </a:cubicBezTo>
                    <a:cubicBezTo>
                      <a:pt x="367" y="2"/>
                      <a:pt x="345"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6632385" y="2983259"/>
                <a:ext cx="206915" cy="339602"/>
              </a:xfrm>
              <a:custGeom>
                <a:avLst/>
                <a:gdLst/>
                <a:ahLst/>
                <a:cxnLst/>
                <a:rect l="l" t="t" r="r" b="b"/>
                <a:pathLst>
                  <a:path w="2152" h="3532" extrusionOk="0">
                    <a:moveTo>
                      <a:pt x="1767" y="0"/>
                    </a:moveTo>
                    <a:cubicBezTo>
                      <a:pt x="1491" y="0"/>
                      <a:pt x="1217" y="109"/>
                      <a:pt x="981" y="297"/>
                    </a:cubicBezTo>
                    <a:cubicBezTo>
                      <a:pt x="684" y="540"/>
                      <a:pt x="442" y="913"/>
                      <a:pt x="298" y="1315"/>
                    </a:cubicBezTo>
                    <a:cubicBezTo>
                      <a:pt x="1" y="2158"/>
                      <a:pt x="145" y="3125"/>
                      <a:pt x="1073" y="3422"/>
                    </a:cubicBezTo>
                    <a:cubicBezTo>
                      <a:pt x="1239" y="3472"/>
                      <a:pt x="1424" y="3520"/>
                      <a:pt x="1604" y="3527"/>
                    </a:cubicBezTo>
                    <a:cubicBezTo>
                      <a:pt x="1635" y="3530"/>
                      <a:pt x="1666" y="3532"/>
                      <a:pt x="1697" y="3532"/>
                    </a:cubicBezTo>
                    <a:cubicBezTo>
                      <a:pt x="1728" y="3532"/>
                      <a:pt x="1760" y="3530"/>
                      <a:pt x="1791" y="3527"/>
                    </a:cubicBezTo>
                    <a:cubicBezTo>
                      <a:pt x="1853" y="3513"/>
                      <a:pt x="1916" y="3492"/>
                      <a:pt x="1970" y="3463"/>
                    </a:cubicBezTo>
                    <a:cubicBezTo>
                      <a:pt x="1985" y="3463"/>
                      <a:pt x="1992" y="3444"/>
                      <a:pt x="1985" y="3430"/>
                    </a:cubicBezTo>
                    <a:cubicBezTo>
                      <a:pt x="1985" y="3415"/>
                      <a:pt x="1964" y="3409"/>
                      <a:pt x="1950" y="3409"/>
                    </a:cubicBezTo>
                    <a:cubicBezTo>
                      <a:pt x="1894" y="3422"/>
                      <a:pt x="1839" y="3422"/>
                      <a:pt x="1784" y="3422"/>
                    </a:cubicBezTo>
                    <a:cubicBezTo>
                      <a:pt x="1728" y="3415"/>
                      <a:pt x="1673" y="3415"/>
                      <a:pt x="1619" y="3409"/>
                    </a:cubicBezTo>
                    <a:cubicBezTo>
                      <a:pt x="1453" y="3374"/>
                      <a:pt x="1280" y="3312"/>
                      <a:pt x="1134" y="3249"/>
                    </a:cubicBezTo>
                    <a:cubicBezTo>
                      <a:pt x="809" y="3140"/>
                      <a:pt x="601" y="2946"/>
                      <a:pt x="484" y="2697"/>
                    </a:cubicBezTo>
                    <a:cubicBezTo>
                      <a:pt x="304" y="2317"/>
                      <a:pt x="326" y="1832"/>
                      <a:pt x="484" y="1383"/>
                    </a:cubicBezTo>
                    <a:cubicBezTo>
                      <a:pt x="595" y="1072"/>
                      <a:pt x="761" y="789"/>
                      <a:pt x="968" y="560"/>
                    </a:cubicBezTo>
                    <a:cubicBezTo>
                      <a:pt x="1064" y="457"/>
                      <a:pt x="1169" y="367"/>
                      <a:pt x="1272" y="291"/>
                    </a:cubicBezTo>
                    <a:cubicBezTo>
                      <a:pt x="1459" y="173"/>
                      <a:pt x="1653" y="103"/>
                      <a:pt x="1861" y="97"/>
                    </a:cubicBezTo>
                    <a:cubicBezTo>
                      <a:pt x="1957" y="97"/>
                      <a:pt x="2047" y="97"/>
                      <a:pt x="2143" y="118"/>
                    </a:cubicBezTo>
                    <a:cubicBezTo>
                      <a:pt x="2143" y="118"/>
                      <a:pt x="2151" y="118"/>
                      <a:pt x="2151" y="112"/>
                    </a:cubicBezTo>
                    <a:lnTo>
                      <a:pt x="2151" y="103"/>
                    </a:lnTo>
                    <a:cubicBezTo>
                      <a:pt x="2053" y="55"/>
                      <a:pt x="1964" y="20"/>
                      <a:pt x="1867" y="7"/>
                    </a:cubicBezTo>
                    <a:cubicBezTo>
                      <a:pt x="1846" y="0"/>
                      <a:pt x="1819" y="0"/>
                      <a:pt x="1791" y="0"/>
                    </a:cubicBezTo>
                    <a:cubicBezTo>
                      <a:pt x="1783" y="0"/>
                      <a:pt x="1775" y="0"/>
                      <a:pt x="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7437450" y="3368435"/>
                <a:ext cx="210665" cy="144129"/>
              </a:xfrm>
              <a:custGeom>
                <a:avLst/>
                <a:gdLst/>
                <a:ahLst/>
                <a:cxnLst/>
                <a:rect l="l" t="t" r="r" b="b"/>
                <a:pathLst>
                  <a:path w="2191" h="1499" extrusionOk="0">
                    <a:moveTo>
                      <a:pt x="533" y="0"/>
                    </a:moveTo>
                    <a:cubicBezTo>
                      <a:pt x="418" y="0"/>
                      <a:pt x="301" y="16"/>
                      <a:pt x="187" y="53"/>
                    </a:cubicBezTo>
                    <a:cubicBezTo>
                      <a:pt x="158" y="66"/>
                      <a:pt x="125" y="73"/>
                      <a:pt x="97" y="95"/>
                    </a:cubicBezTo>
                    <a:cubicBezTo>
                      <a:pt x="69" y="108"/>
                      <a:pt x="49" y="136"/>
                      <a:pt x="21" y="156"/>
                    </a:cubicBezTo>
                    <a:cubicBezTo>
                      <a:pt x="7" y="163"/>
                      <a:pt x="1" y="184"/>
                      <a:pt x="7" y="198"/>
                    </a:cubicBezTo>
                    <a:cubicBezTo>
                      <a:pt x="12" y="209"/>
                      <a:pt x="21" y="215"/>
                      <a:pt x="31" y="215"/>
                    </a:cubicBezTo>
                    <a:cubicBezTo>
                      <a:pt x="34" y="215"/>
                      <a:pt x="38" y="214"/>
                      <a:pt x="42" y="212"/>
                    </a:cubicBezTo>
                    <a:cubicBezTo>
                      <a:pt x="75" y="212"/>
                      <a:pt x="104" y="219"/>
                      <a:pt x="138" y="219"/>
                    </a:cubicBezTo>
                    <a:cubicBezTo>
                      <a:pt x="167" y="219"/>
                      <a:pt x="193" y="212"/>
                      <a:pt x="228" y="212"/>
                    </a:cubicBezTo>
                    <a:cubicBezTo>
                      <a:pt x="312" y="198"/>
                      <a:pt x="396" y="191"/>
                      <a:pt x="478" y="191"/>
                    </a:cubicBezTo>
                    <a:cubicBezTo>
                      <a:pt x="598" y="191"/>
                      <a:pt x="715" y="207"/>
                      <a:pt x="830" y="239"/>
                    </a:cubicBezTo>
                    <a:cubicBezTo>
                      <a:pt x="1121" y="329"/>
                      <a:pt x="1383" y="509"/>
                      <a:pt x="1597" y="743"/>
                    </a:cubicBezTo>
                    <a:cubicBezTo>
                      <a:pt x="1791" y="966"/>
                      <a:pt x="1942" y="1228"/>
                      <a:pt x="2040" y="1498"/>
                    </a:cubicBezTo>
                    <a:lnTo>
                      <a:pt x="2040" y="1429"/>
                    </a:lnTo>
                    <a:cubicBezTo>
                      <a:pt x="2095" y="1435"/>
                      <a:pt x="2143" y="1449"/>
                      <a:pt x="2191" y="1457"/>
                    </a:cubicBezTo>
                    <a:cubicBezTo>
                      <a:pt x="2136" y="1263"/>
                      <a:pt x="2053" y="1069"/>
                      <a:pt x="1942" y="896"/>
                    </a:cubicBezTo>
                    <a:cubicBezTo>
                      <a:pt x="1887" y="800"/>
                      <a:pt x="1818" y="702"/>
                      <a:pt x="1743" y="619"/>
                    </a:cubicBezTo>
                    <a:cubicBezTo>
                      <a:pt x="1507" y="350"/>
                      <a:pt x="1210" y="136"/>
                      <a:pt x="885" y="47"/>
                    </a:cubicBezTo>
                    <a:cubicBezTo>
                      <a:pt x="772" y="18"/>
                      <a:pt x="65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7275245" y="3182481"/>
                <a:ext cx="289123" cy="339313"/>
              </a:xfrm>
              <a:custGeom>
                <a:avLst/>
                <a:gdLst/>
                <a:ahLst/>
                <a:cxnLst/>
                <a:rect l="l" t="t" r="r" b="b"/>
                <a:pathLst>
                  <a:path w="3007" h="3529" extrusionOk="0">
                    <a:moveTo>
                      <a:pt x="1776" y="0"/>
                    </a:moveTo>
                    <a:cubicBezTo>
                      <a:pt x="1366" y="0"/>
                      <a:pt x="980" y="154"/>
                      <a:pt x="677" y="404"/>
                    </a:cubicBezTo>
                    <a:cubicBezTo>
                      <a:pt x="360" y="673"/>
                      <a:pt x="131" y="1060"/>
                      <a:pt x="62" y="1503"/>
                    </a:cubicBezTo>
                    <a:cubicBezTo>
                      <a:pt x="0" y="1883"/>
                      <a:pt x="62" y="2304"/>
                      <a:pt x="277" y="2741"/>
                    </a:cubicBezTo>
                    <a:cubicBezTo>
                      <a:pt x="415" y="3009"/>
                      <a:pt x="636" y="3203"/>
                      <a:pt x="900" y="3328"/>
                    </a:cubicBezTo>
                    <a:cubicBezTo>
                      <a:pt x="1107" y="3432"/>
                      <a:pt x="1328" y="3494"/>
                      <a:pt x="1548" y="3515"/>
                    </a:cubicBezTo>
                    <a:cubicBezTo>
                      <a:pt x="1611" y="3522"/>
                      <a:pt x="1666" y="3522"/>
                      <a:pt x="1721" y="3522"/>
                    </a:cubicBezTo>
                    <a:cubicBezTo>
                      <a:pt x="1791" y="3515"/>
                      <a:pt x="1902" y="3529"/>
                      <a:pt x="1985" y="3500"/>
                    </a:cubicBezTo>
                    <a:cubicBezTo>
                      <a:pt x="2026" y="3487"/>
                      <a:pt x="2061" y="3466"/>
                      <a:pt x="2088" y="3432"/>
                    </a:cubicBezTo>
                    <a:lnTo>
                      <a:pt x="2088" y="3424"/>
                    </a:lnTo>
                    <a:lnTo>
                      <a:pt x="2081" y="3424"/>
                    </a:lnTo>
                    <a:cubicBezTo>
                      <a:pt x="2054" y="3446"/>
                      <a:pt x="2020" y="3455"/>
                      <a:pt x="1980" y="3455"/>
                    </a:cubicBezTo>
                    <a:cubicBezTo>
                      <a:pt x="1968" y="3455"/>
                      <a:pt x="1956" y="3454"/>
                      <a:pt x="1943" y="3452"/>
                    </a:cubicBezTo>
                    <a:cubicBezTo>
                      <a:pt x="1867" y="3452"/>
                      <a:pt x="1784" y="3424"/>
                      <a:pt x="1729" y="3418"/>
                    </a:cubicBezTo>
                    <a:cubicBezTo>
                      <a:pt x="1673" y="3411"/>
                      <a:pt x="1625" y="3398"/>
                      <a:pt x="1570" y="3391"/>
                    </a:cubicBezTo>
                    <a:cubicBezTo>
                      <a:pt x="1362" y="3349"/>
                      <a:pt x="1155" y="3286"/>
                      <a:pt x="968" y="3190"/>
                    </a:cubicBezTo>
                    <a:cubicBezTo>
                      <a:pt x="740" y="3072"/>
                      <a:pt x="546" y="2900"/>
                      <a:pt x="428" y="2664"/>
                    </a:cubicBezTo>
                    <a:cubicBezTo>
                      <a:pt x="236" y="2263"/>
                      <a:pt x="179" y="1876"/>
                      <a:pt x="236" y="1524"/>
                    </a:cubicBezTo>
                    <a:cubicBezTo>
                      <a:pt x="297" y="1123"/>
                      <a:pt x="498" y="778"/>
                      <a:pt x="782" y="529"/>
                    </a:cubicBezTo>
                    <a:cubicBezTo>
                      <a:pt x="1065" y="283"/>
                      <a:pt x="1429" y="142"/>
                      <a:pt x="1823" y="142"/>
                    </a:cubicBezTo>
                    <a:cubicBezTo>
                      <a:pt x="1986" y="142"/>
                      <a:pt x="2154" y="166"/>
                      <a:pt x="2323" y="217"/>
                    </a:cubicBezTo>
                    <a:cubicBezTo>
                      <a:pt x="2537" y="280"/>
                      <a:pt x="2751" y="383"/>
                      <a:pt x="2965" y="535"/>
                    </a:cubicBezTo>
                    <a:cubicBezTo>
                      <a:pt x="2969" y="538"/>
                      <a:pt x="2973" y="540"/>
                      <a:pt x="2977" y="540"/>
                    </a:cubicBezTo>
                    <a:cubicBezTo>
                      <a:pt x="2984" y="540"/>
                      <a:pt x="2990" y="536"/>
                      <a:pt x="2994" y="529"/>
                    </a:cubicBezTo>
                    <a:cubicBezTo>
                      <a:pt x="3007" y="520"/>
                      <a:pt x="3000" y="507"/>
                      <a:pt x="2994" y="500"/>
                    </a:cubicBezTo>
                    <a:cubicBezTo>
                      <a:pt x="2786" y="321"/>
                      <a:pt x="2572" y="188"/>
                      <a:pt x="2358" y="105"/>
                    </a:cubicBezTo>
                    <a:cubicBezTo>
                      <a:pt x="2163" y="33"/>
                      <a:pt x="1967" y="0"/>
                      <a:pt x="1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656864" y="2700578"/>
                <a:ext cx="311814" cy="395080"/>
              </a:xfrm>
              <a:custGeom>
                <a:avLst/>
                <a:gdLst/>
                <a:ahLst/>
                <a:cxnLst/>
                <a:rect l="l" t="t" r="r" b="b"/>
                <a:pathLst>
                  <a:path w="3243" h="4109" extrusionOk="0">
                    <a:moveTo>
                      <a:pt x="1994" y="1"/>
                    </a:moveTo>
                    <a:cubicBezTo>
                      <a:pt x="1898" y="1"/>
                      <a:pt x="1795" y="10"/>
                      <a:pt x="1686" y="30"/>
                    </a:cubicBezTo>
                    <a:cubicBezTo>
                      <a:pt x="1479" y="65"/>
                      <a:pt x="1258" y="140"/>
                      <a:pt x="1057" y="251"/>
                    </a:cubicBezTo>
                    <a:cubicBezTo>
                      <a:pt x="850" y="362"/>
                      <a:pt x="671" y="513"/>
                      <a:pt x="553" y="700"/>
                    </a:cubicBezTo>
                    <a:cubicBezTo>
                      <a:pt x="0" y="1578"/>
                      <a:pt x="352" y="2526"/>
                      <a:pt x="1057" y="3209"/>
                    </a:cubicBezTo>
                    <a:cubicBezTo>
                      <a:pt x="1265" y="3410"/>
                      <a:pt x="1507" y="3583"/>
                      <a:pt x="1762" y="3729"/>
                    </a:cubicBezTo>
                    <a:cubicBezTo>
                      <a:pt x="2157" y="3949"/>
                      <a:pt x="2592" y="4089"/>
                      <a:pt x="3014" y="4102"/>
                    </a:cubicBezTo>
                    <a:cubicBezTo>
                      <a:pt x="3020" y="4109"/>
                      <a:pt x="3029" y="4109"/>
                      <a:pt x="3035" y="4109"/>
                    </a:cubicBezTo>
                    <a:cubicBezTo>
                      <a:pt x="3000" y="4074"/>
                      <a:pt x="2965" y="4047"/>
                      <a:pt x="2924" y="4019"/>
                    </a:cubicBezTo>
                    <a:cubicBezTo>
                      <a:pt x="3000" y="4012"/>
                      <a:pt x="3070" y="4012"/>
                      <a:pt x="3138" y="3997"/>
                    </a:cubicBezTo>
                    <a:cubicBezTo>
                      <a:pt x="3097" y="3997"/>
                      <a:pt x="3062" y="3991"/>
                      <a:pt x="3020" y="3991"/>
                    </a:cubicBezTo>
                    <a:cubicBezTo>
                      <a:pt x="2627" y="3949"/>
                      <a:pt x="2219" y="3805"/>
                      <a:pt x="1839" y="3591"/>
                    </a:cubicBezTo>
                    <a:cubicBezTo>
                      <a:pt x="1597" y="3445"/>
                      <a:pt x="1369" y="3279"/>
                      <a:pt x="1168" y="3093"/>
                    </a:cubicBezTo>
                    <a:cubicBezTo>
                      <a:pt x="518" y="2463"/>
                      <a:pt x="173" y="1591"/>
                      <a:pt x="677" y="777"/>
                    </a:cubicBezTo>
                    <a:cubicBezTo>
                      <a:pt x="780" y="611"/>
                      <a:pt x="946" y="480"/>
                      <a:pt x="1127" y="375"/>
                    </a:cubicBezTo>
                    <a:cubicBezTo>
                      <a:pt x="1313" y="272"/>
                      <a:pt x="1520" y="196"/>
                      <a:pt x="1708" y="161"/>
                    </a:cubicBezTo>
                    <a:cubicBezTo>
                      <a:pt x="1808" y="142"/>
                      <a:pt x="1903" y="134"/>
                      <a:pt x="1992" y="134"/>
                    </a:cubicBezTo>
                    <a:cubicBezTo>
                      <a:pt x="2632" y="134"/>
                      <a:pt x="2977" y="584"/>
                      <a:pt x="3062" y="1032"/>
                    </a:cubicBezTo>
                    <a:cubicBezTo>
                      <a:pt x="3118" y="1351"/>
                      <a:pt x="3048" y="1668"/>
                      <a:pt x="2863" y="1827"/>
                    </a:cubicBezTo>
                    <a:cubicBezTo>
                      <a:pt x="2780" y="1901"/>
                      <a:pt x="2672" y="1941"/>
                      <a:pt x="2542" y="1941"/>
                    </a:cubicBezTo>
                    <a:cubicBezTo>
                      <a:pt x="2477" y="1941"/>
                      <a:pt x="2406" y="1931"/>
                      <a:pt x="2330" y="1910"/>
                    </a:cubicBezTo>
                    <a:cubicBezTo>
                      <a:pt x="2225" y="1875"/>
                      <a:pt x="2116" y="1827"/>
                      <a:pt x="1991" y="1757"/>
                    </a:cubicBezTo>
                    <a:cubicBezTo>
                      <a:pt x="1985" y="1755"/>
                      <a:pt x="1980" y="1753"/>
                      <a:pt x="1975" y="1753"/>
                    </a:cubicBezTo>
                    <a:cubicBezTo>
                      <a:pt x="1967" y="1753"/>
                      <a:pt x="1961" y="1757"/>
                      <a:pt x="1957" y="1766"/>
                    </a:cubicBezTo>
                    <a:cubicBezTo>
                      <a:pt x="1950" y="1772"/>
                      <a:pt x="1957" y="1786"/>
                      <a:pt x="1963" y="1792"/>
                    </a:cubicBezTo>
                    <a:cubicBezTo>
                      <a:pt x="2088" y="1882"/>
                      <a:pt x="2199" y="1945"/>
                      <a:pt x="2302" y="1986"/>
                    </a:cubicBezTo>
                    <a:cubicBezTo>
                      <a:pt x="2404" y="2023"/>
                      <a:pt x="2498" y="2039"/>
                      <a:pt x="2583" y="2039"/>
                    </a:cubicBezTo>
                    <a:cubicBezTo>
                      <a:pt x="2724" y="2039"/>
                      <a:pt x="2841" y="1994"/>
                      <a:pt x="2931" y="1917"/>
                    </a:cubicBezTo>
                    <a:cubicBezTo>
                      <a:pt x="3160" y="1737"/>
                      <a:pt x="3243" y="1371"/>
                      <a:pt x="3180" y="1011"/>
                    </a:cubicBezTo>
                    <a:cubicBezTo>
                      <a:pt x="3089" y="506"/>
                      <a:pt x="2707" y="1"/>
                      <a:pt x="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368222" y="2680771"/>
                <a:ext cx="151052" cy="267105"/>
              </a:xfrm>
              <a:custGeom>
                <a:avLst/>
                <a:gdLst/>
                <a:ahLst/>
                <a:cxnLst/>
                <a:rect l="l" t="t" r="r" b="b"/>
                <a:pathLst>
                  <a:path w="1571" h="2778" extrusionOk="0">
                    <a:moveTo>
                      <a:pt x="596" y="0"/>
                    </a:moveTo>
                    <a:cubicBezTo>
                      <a:pt x="928" y="243"/>
                      <a:pt x="1149" y="588"/>
                      <a:pt x="1252" y="948"/>
                    </a:cubicBezTo>
                    <a:cubicBezTo>
                      <a:pt x="1404" y="1466"/>
                      <a:pt x="1321" y="2020"/>
                      <a:pt x="970" y="2365"/>
                    </a:cubicBezTo>
                    <a:cubicBezTo>
                      <a:pt x="754" y="2572"/>
                      <a:pt x="450" y="2710"/>
                      <a:pt x="29" y="2718"/>
                    </a:cubicBezTo>
                    <a:cubicBezTo>
                      <a:pt x="15" y="2718"/>
                      <a:pt x="1" y="2732"/>
                      <a:pt x="1" y="2745"/>
                    </a:cubicBezTo>
                    <a:cubicBezTo>
                      <a:pt x="1" y="2760"/>
                      <a:pt x="15" y="2773"/>
                      <a:pt x="29" y="2773"/>
                    </a:cubicBezTo>
                    <a:cubicBezTo>
                      <a:pt x="71" y="2776"/>
                      <a:pt x="113" y="2777"/>
                      <a:pt x="153" y="2777"/>
                    </a:cubicBezTo>
                    <a:cubicBezTo>
                      <a:pt x="542" y="2777"/>
                      <a:pt x="846" y="2657"/>
                      <a:pt x="1059" y="2461"/>
                    </a:cubicBezTo>
                    <a:cubicBezTo>
                      <a:pt x="1467" y="2103"/>
                      <a:pt x="1570" y="1480"/>
                      <a:pt x="1404" y="906"/>
                    </a:cubicBezTo>
                    <a:cubicBezTo>
                      <a:pt x="1315" y="574"/>
                      <a:pt x="1127" y="249"/>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7214093" y="2779613"/>
                <a:ext cx="123745" cy="60190"/>
              </a:xfrm>
              <a:custGeom>
                <a:avLst/>
                <a:gdLst/>
                <a:ahLst/>
                <a:cxnLst/>
                <a:rect l="l" t="t" r="r" b="b"/>
                <a:pathLst>
                  <a:path w="1287" h="626" extrusionOk="0">
                    <a:moveTo>
                      <a:pt x="984" y="0"/>
                    </a:moveTo>
                    <a:cubicBezTo>
                      <a:pt x="961" y="0"/>
                      <a:pt x="937" y="1"/>
                      <a:pt x="913" y="3"/>
                    </a:cubicBezTo>
                    <a:cubicBezTo>
                      <a:pt x="837" y="9"/>
                      <a:pt x="761" y="31"/>
                      <a:pt x="678" y="58"/>
                    </a:cubicBezTo>
                    <a:cubicBezTo>
                      <a:pt x="442" y="127"/>
                      <a:pt x="208" y="252"/>
                      <a:pt x="42" y="348"/>
                    </a:cubicBezTo>
                    <a:cubicBezTo>
                      <a:pt x="27" y="355"/>
                      <a:pt x="14" y="370"/>
                      <a:pt x="1" y="376"/>
                    </a:cubicBezTo>
                    <a:lnTo>
                      <a:pt x="1" y="625"/>
                    </a:lnTo>
                    <a:cubicBezTo>
                      <a:pt x="42" y="584"/>
                      <a:pt x="90" y="542"/>
                      <a:pt x="145" y="507"/>
                    </a:cubicBezTo>
                    <a:cubicBezTo>
                      <a:pt x="291" y="411"/>
                      <a:pt x="512" y="280"/>
                      <a:pt x="726" y="197"/>
                    </a:cubicBezTo>
                    <a:cubicBezTo>
                      <a:pt x="795" y="169"/>
                      <a:pt x="863" y="147"/>
                      <a:pt x="933" y="134"/>
                    </a:cubicBezTo>
                    <a:cubicBezTo>
                      <a:pt x="1009" y="121"/>
                      <a:pt x="1079" y="106"/>
                      <a:pt x="1147" y="106"/>
                    </a:cubicBezTo>
                    <a:cubicBezTo>
                      <a:pt x="1151" y="108"/>
                      <a:pt x="1159" y="109"/>
                      <a:pt x="1168" y="109"/>
                    </a:cubicBezTo>
                    <a:cubicBezTo>
                      <a:pt x="1175" y="109"/>
                      <a:pt x="1183" y="108"/>
                      <a:pt x="1190" y="108"/>
                    </a:cubicBezTo>
                    <a:cubicBezTo>
                      <a:pt x="1207" y="108"/>
                      <a:pt x="1220" y="110"/>
                      <a:pt x="1217" y="121"/>
                    </a:cubicBezTo>
                    <a:cubicBezTo>
                      <a:pt x="1217" y="121"/>
                      <a:pt x="1217" y="122"/>
                      <a:pt x="1217" y="122"/>
                    </a:cubicBezTo>
                    <a:cubicBezTo>
                      <a:pt x="1218" y="122"/>
                      <a:pt x="1223" y="107"/>
                      <a:pt x="1223" y="100"/>
                    </a:cubicBezTo>
                    <a:lnTo>
                      <a:pt x="1223" y="100"/>
                    </a:lnTo>
                    <a:cubicBezTo>
                      <a:pt x="1225" y="101"/>
                      <a:pt x="1228" y="102"/>
                      <a:pt x="1230" y="102"/>
                    </a:cubicBezTo>
                    <a:cubicBezTo>
                      <a:pt x="1232" y="102"/>
                      <a:pt x="1232" y="101"/>
                      <a:pt x="1230" y="99"/>
                    </a:cubicBezTo>
                    <a:lnTo>
                      <a:pt x="1237" y="99"/>
                    </a:lnTo>
                    <a:cubicBezTo>
                      <a:pt x="1230" y="99"/>
                      <a:pt x="1230" y="114"/>
                      <a:pt x="1224" y="121"/>
                    </a:cubicBezTo>
                    <a:lnTo>
                      <a:pt x="1224" y="127"/>
                    </a:lnTo>
                    <a:lnTo>
                      <a:pt x="1230" y="127"/>
                    </a:lnTo>
                    <a:cubicBezTo>
                      <a:pt x="1245" y="121"/>
                      <a:pt x="1252" y="114"/>
                      <a:pt x="1258" y="114"/>
                    </a:cubicBezTo>
                    <a:cubicBezTo>
                      <a:pt x="1265" y="106"/>
                      <a:pt x="1258" y="106"/>
                      <a:pt x="1265" y="106"/>
                    </a:cubicBezTo>
                    <a:cubicBezTo>
                      <a:pt x="1272" y="106"/>
                      <a:pt x="1265" y="99"/>
                      <a:pt x="1272" y="99"/>
                    </a:cubicBezTo>
                    <a:cubicBezTo>
                      <a:pt x="1287" y="92"/>
                      <a:pt x="1272" y="99"/>
                      <a:pt x="1278" y="86"/>
                    </a:cubicBezTo>
                    <a:cubicBezTo>
                      <a:pt x="1278" y="79"/>
                      <a:pt x="1272" y="72"/>
                      <a:pt x="1265" y="64"/>
                    </a:cubicBezTo>
                    <a:cubicBezTo>
                      <a:pt x="1252" y="44"/>
                      <a:pt x="1189" y="23"/>
                      <a:pt x="1162" y="16"/>
                    </a:cubicBezTo>
                    <a:cubicBezTo>
                      <a:pt x="1106" y="6"/>
                      <a:pt x="1047" y="0"/>
                      <a:pt x="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7549753" y="2984412"/>
                <a:ext cx="204223" cy="337198"/>
              </a:xfrm>
              <a:custGeom>
                <a:avLst/>
                <a:gdLst/>
                <a:ahLst/>
                <a:cxnLst/>
                <a:rect l="l" t="t" r="r" b="b"/>
                <a:pathLst>
                  <a:path w="2124" h="3507" extrusionOk="0">
                    <a:moveTo>
                      <a:pt x="394" y="1"/>
                    </a:moveTo>
                    <a:cubicBezTo>
                      <a:pt x="380" y="1"/>
                      <a:pt x="366" y="1"/>
                      <a:pt x="353" y="2"/>
                    </a:cubicBezTo>
                    <a:cubicBezTo>
                      <a:pt x="256" y="2"/>
                      <a:pt x="167" y="23"/>
                      <a:pt x="69" y="65"/>
                    </a:cubicBezTo>
                    <a:cubicBezTo>
                      <a:pt x="49" y="71"/>
                      <a:pt x="27" y="78"/>
                      <a:pt x="1" y="91"/>
                    </a:cubicBezTo>
                    <a:lnTo>
                      <a:pt x="1" y="100"/>
                    </a:lnTo>
                    <a:cubicBezTo>
                      <a:pt x="1" y="100"/>
                      <a:pt x="1" y="103"/>
                      <a:pt x="3" y="103"/>
                    </a:cubicBezTo>
                    <a:cubicBezTo>
                      <a:pt x="4" y="103"/>
                      <a:pt x="5" y="102"/>
                      <a:pt x="7" y="100"/>
                    </a:cubicBezTo>
                    <a:cubicBezTo>
                      <a:pt x="104" y="78"/>
                      <a:pt x="193" y="71"/>
                      <a:pt x="285" y="71"/>
                    </a:cubicBezTo>
                    <a:cubicBezTo>
                      <a:pt x="499" y="78"/>
                      <a:pt x="699" y="141"/>
                      <a:pt x="885" y="266"/>
                    </a:cubicBezTo>
                    <a:cubicBezTo>
                      <a:pt x="996" y="334"/>
                      <a:pt x="1099" y="423"/>
                      <a:pt x="1197" y="534"/>
                    </a:cubicBezTo>
                    <a:cubicBezTo>
                      <a:pt x="1411" y="755"/>
                      <a:pt x="1584" y="1045"/>
                      <a:pt x="1687" y="1357"/>
                    </a:cubicBezTo>
                    <a:cubicBezTo>
                      <a:pt x="1846" y="1814"/>
                      <a:pt x="1874" y="2312"/>
                      <a:pt x="1687" y="2698"/>
                    </a:cubicBezTo>
                    <a:cubicBezTo>
                      <a:pt x="1562" y="2947"/>
                      <a:pt x="1355" y="3154"/>
                      <a:pt x="1023" y="3259"/>
                    </a:cubicBezTo>
                    <a:cubicBezTo>
                      <a:pt x="872" y="3320"/>
                      <a:pt x="706" y="3383"/>
                      <a:pt x="533" y="3410"/>
                    </a:cubicBezTo>
                    <a:cubicBezTo>
                      <a:pt x="477" y="3418"/>
                      <a:pt x="422" y="3425"/>
                      <a:pt x="368" y="3425"/>
                    </a:cubicBezTo>
                    <a:cubicBezTo>
                      <a:pt x="305" y="3425"/>
                      <a:pt x="250" y="3418"/>
                      <a:pt x="193" y="3403"/>
                    </a:cubicBezTo>
                    <a:cubicBezTo>
                      <a:pt x="187" y="3403"/>
                      <a:pt x="173" y="3410"/>
                      <a:pt x="167" y="3418"/>
                    </a:cubicBezTo>
                    <a:cubicBezTo>
                      <a:pt x="167" y="3432"/>
                      <a:pt x="173" y="3445"/>
                      <a:pt x="180" y="3445"/>
                    </a:cubicBezTo>
                    <a:cubicBezTo>
                      <a:pt x="243" y="3473"/>
                      <a:pt x="298" y="3486"/>
                      <a:pt x="359" y="3501"/>
                    </a:cubicBezTo>
                    <a:cubicBezTo>
                      <a:pt x="387" y="3505"/>
                      <a:pt x="417" y="3506"/>
                      <a:pt x="447" y="3506"/>
                    </a:cubicBezTo>
                    <a:cubicBezTo>
                      <a:pt x="477" y="3506"/>
                      <a:pt x="509" y="3505"/>
                      <a:pt x="540" y="3501"/>
                    </a:cubicBezTo>
                    <a:cubicBezTo>
                      <a:pt x="719" y="3486"/>
                      <a:pt x="907" y="3438"/>
                      <a:pt x="1064" y="3390"/>
                    </a:cubicBezTo>
                    <a:cubicBezTo>
                      <a:pt x="1977" y="3093"/>
                      <a:pt x="2123" y="2139"/>
                      <a:pt x="1826" y="1309"/>
                    </a:cubicBezTo>
                    <a:cubicBezTo>
                      <a:pt x="1687" y="914"/>
                      <a:pt x="1446" y="548"/>
                      <a:pt x="1147" y="307"/>
                    </a:cubicBezTo>
                    <a:cubicBezTo>
                      <a:pt x="925" y="122"/>
                      <a:pt x="66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3C3F624A-2298-17D2-B5AD-7888A1FA8943}"/>
              </a:ext>
            </a:extLst>
          </p:cNvPr>
          <p:cNvSpPr txBox="1"/>
          <p:nvPr/>
        </p:nvSpPr>
        <p:spPr>
          <a:xfrm>
            <a:off x="738934" y="733255"/>
            <a:ext cx="8146701" cy="374140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Model Selection</a:t>
            </a:r>
            <a:r>
              <a:rPr lang="en-US" sz="1600" b="0" i="0" dirty="0">
                <a:solidFill>
                  <a:srgbClr val="374151"/>
                </a:solidFill>
                <a:effectLst/>
                <a:latin typeface="Times New Roman" panose="02020603050405020304" pitchFamily="18" charset="0"/>
                <a:cs typeface="Times New Roman" panose="02020603050405020304" pitchFamily="18" charset="0"/>
              </a:rPr>
              <a:t>: The Random Forest classifier was chosen as the final model after addressing data challenges. The model was trained on oversampled data, and SHAP values were obtained from the original class proportions to maintain integrity.</a:t>
            </a:r>
          </a:p>
          <a:p>
            <a:pPr marL="285750" indent="-285750" algn="just">
              <a:lnSpc>
                <a:spcPct val="15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Evaluation Metrics</a:t>
            </a:r>
            <a:r>
              <a:rPr lang="en-US" sz="1600" b="0" i="0" dirty="0">
                <a:solidFill>
                  <a:srgbClr val="374151"/>
                </a:solidFill>
                <a:effectLst/>
                <a:latin typeface="Times New Roman" panose="02020603050405020304" pitchFamily="18" charset="0"/>
                <a:cs typeface="Times New Roman" panose="02020603050405020304" pitchFamily="18" charset="0"/>
              </a:rPr>
              <a:t>: Accuracy alone doesn't suffice for binary classification; precision, recall (TPR), TNR, and the F1-score are crucial. The confusion matrix helps interpret these metrics.</a:t>
            </a:r>
          </a:p>
          <a:p>
            <a:pPr marL="285750" indent="-285750" algn="just">
              <a:lnSpc>
                <a:spcPct val="15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Classifier Comparison</a:t>
            </a:r>
            <a:r>
              <a:rPr lang="en-US" sz="1600" b="0" i="0" dirty="0">
                <a:solidFill>
                  <a:srgbClr val="374151"/>
                </a:solidFill>
                <a:effectLst/>
                <a:latin typeface="Times New Roman" panose="02020603050405020304" pitchFamily="18" charset="0"/>
                <a:cs typeface="Times New Roman" panose="02020603050405020304" pitchFamily="18" charset="0"/>
              </a:rPr>
              <a:t>: Various classifiers were evaluated, with Random Forest outperforming others. ROC curve analysis, Precision-Recall curves, and the F1-measure aided in classifier selection.</a:t>
            </a:r>
          </a:p>
        </p:txBody>
      </p:sp>
    </p:spTree>
    <p:extLst>
      <p:ext uri="{BB962C8B-B14F-4D97-AF65-F5344CB8AC3E}">
        <p14:creationId xmlns:p14="http://schemas.microsoft.com/office/powerpoint/2010/main" val="247978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05709"/>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grpSp>
        <p:nvGrpSpPr>
          <p:cNvPr id="868" name="Google Shape;868;p39"/>
          <p:cNvGrpSpPr/>
          <p:nvPr/>
        </p:nvGrpSpPr>
        <p:grpSpPr>
          <a:xfrm>
            <a:off x="-432707" y="3758846"/>
            <a:ext cx="1568594" cy="1344579"/>
            <a:chOff x="-559400" y="674405"/>
            <a:chExt cx="4430323" cy="3883387"/>
          </a:xfrm>
        </p:grpSpPr>
        <p:grpSp>
          <p:nvGrpSpPr>
            <p:cNvPr id="869" name="Google Shape;869;p39"/>
            <p:cNvGrpSpPr/>
            <p:nvPr/>
          </p:nvGrpSpPr>
          <p:grpSpPr>
            <a:xfrm rot="10800000">
              <a:off x="862070" y="1606831"/>
              <a:ext cx="3008853" cy="2950961"/>
              <a:chOff x="5342466" y="1853534"/>
              <a:chExt cx="619016" cy="607119"/>
            </a:xfrm>
          </p:grpSpPr>
          <p:sp>
            <p:nvSpPr>
              <p:cNvPr id="870" name="Google Shape;870;p39"/>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9"/>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9"/>
            <p:cNvGrpSpPr/>
            <p:nvPr/>
          </p:nvGrpSpPr>
          <p:grpSpPr>
            <a:xfrm flipH="1">
              <a:off x="-559400" y="674405"/>
              <a:ext cx="3353905" cy="1404848"/>
              <a:chOff x="2250825" y="1980030"/>
              <a:chExt cx="3353905" cy="1404848"/>
            </a:xfrm>
          </p:grpSpPr>
          <p:sp>
            <p:nvSpPr>
              <p:cNvPr id="873" name="Google Shape;873;p39"/>
              <p:cNvSpPr/>
              <p:nvPr/>
            </p:nvSpPr>
            <p:spPr>
              <a:xfrm>
                <a:off x="3184154" y="1980030"/>
                <a:ext cx="2420576" cy="1404848"/>
              </a:xfrm>
              <a:custGeom>
                <a:avLst/>
                <a:gdLst/>
                <a:ahLst/>
                <a:cxnLst/>
                <a:rect l="l" t="t" r="r" b="b"/>
                <a:pathLst>
                  <a:path w="25175" h="14611" extrusionOk="0">
                    <a:moveTo>
                      <a:pt x="8457" y="5961"/>
                    </a:moveTo>
                    <a:cubicBezTo>
                      <a:pt x="8457" y="5961"/>
                      <a:pt x="19747" y="13186"/>
                      <a:pt x="21371" y="13615"/>
                    </a:cubicBezTo>
                    <a:cubicBezTo>
                      <a:pt x="25174" y="14611"/>
                      <a:pt x="23135" y="9509"/>
                      <a:pt x="22997" y="8858"/>
                    </a:cubicBezTo>
                    <a:cubicBezTo>
                      <a:pt x="22934" y="8554"/>
                      <a:pt x="10649" y="3430"/>
                      <a:pt x="10269" y="3258"/>
                    </a:cubicBezTo>
                    <a:cubicBezTo>
                      <a:pt x="7751" y="2083"/>
                      <a:pt x="5145" y="430"/>
                      <a:pt x="4819" y="236"/>
                    </a:cubicBezTo>
                    <a:cubicBezTo>
                      <a:pt x="4433" y="1"/>
                      <a:pt x="132" y="1426"/>
                      <a:pt x="98" y="1474"/>
                    </a:cubicBezTo>
                    <a:cubicBezTo>
                      <a:pt x="1" y="1592"/>
                      <a:pt x="540" y="2393"/>
                      <a:pt x="1516" y="2290"/>
                    </a:cubicBezTo>
                    <a:cubicBezTo>
                      <a:pt x="2553" y="2179"/>
                      <a:pt x="3389" y="2116"/>
                      <a:pt x="3389" y="2116"/>
                    </a:cubicBezTo>
                    <a:cubicBezTo>
                      <a:pt x="3389" y="2116"/>
                      <a:pt x="3845" y="3610"/>
                      <a:pt x="4854" y="4682"/>
                    </a:cubicBezTo>
                    <a:cubicBezTo>
                      <a:pt x="5788" y="5664"/>
                      <a:pt x="6140" y="7614"/>
                      <a:pt x="8457" y="59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2250825" y="2069834"/>
                <a:ext cx="1593013" cy="1212644"/>
              </a:xfrm>
              <a:custGeom>
                <a:avLst/>
                <a:gdLst/>
                <a:ahLst/>
                <a:cxnLst/>
                <a:rect l="l" t="t" r="r" b="b"/>
                <a:pathLst>
                  <a:path w="16568" h="12612" extrusionOk="0">
                    <a:moveTo>
                      <a:pt x="10828" y="1224"/>
                    </a:moveTo>
                    <a:cubicBezTo>
                      <a:pt x="10911" y="1134"/>
                      <a:pt x="10980" y="1066"/>
                      <a:pt x="11042" y="1003"/>
                    </a:cubicBezTo>
                    <a:cubicBezTo>
                      <a:pt x="11194" y="859"/>
                      <a:pt x="11354" y="726"/>
                      <a:pt x="11533" y="610"/>
                    </a:cubicBezTo>
                    <a:cubicBezTo>
                      <a:pt x="11941" y="339"/>
                      <a:pt x="12419" y="167"/>
                      <a:pt x="12908" y="97"/>
                    </a:cubicBezTo>
                    <a:cubicBezTo>
                      <a:pt x="13614" y="1"/>
                      <a:pt x="14347" y="132"/>
                      <a:pt x="14963" y="588"/>
                    </a:cubicBezTo>
                    <a:cubicBezTo>
                      <a:pt x="15107" y="693"/>
                      <a:pt x="15246" y="817"/>
                      <a:pt x="15364" y="955"/>
                    </a:cubicBezTo>
                    <a:cubicBezTo>
                      <a:pt x="15537" y="1079"/>
                      <a:pt x="15696" y="1224"/>
                      <a:pt x="15847" y="1390"/>
                    </a:cubicBezTo>
                    <a:cubicBezTo>
                      <a:pt x="16393" y="1992"/>
                      <a:pt x="16567" y="2933"/>
                      <a:pt x="16401" y="3811"/>
                    </a:cubicBezTo>
                    <a:cubicBezTo>
                      <a:pt x="16242" y="4654"/>
                      <a:pt x="15764" y="5435"/>
                      <a:pt x="15039" y="5808"/>
                    </a:cubicBezTo>
                    <a:lnTo>
                      <a:pt x="15847" y="6680"/>
                    </a:lnTo>
                    <a:lnTo>
                      <a:pt x="9459" y="12612"/>
                    </a:lnTo>
                    <a:cubicBezTo>
                      <a:pt x="9459" y="12612"/>
                      <a:pt x="8561" y="10856"/>
                      <a:pt x="7579" y="8891"/>
                    </a:cubicBezTo>
                    <a:cubicBezTo>
                      <a:pt x="6182" y="8243"/>
                      <a:pt x="3956" y="7260"/>
                      <a:pt x="3450" y="7337"/>
                    </a:cubicBezTo>
                    <a:cubicBezTo>
                      <a:pt x="2843" y="7426"/>
                      <a:pt x="1915" y="8463"/>
                      <a:pt x="1598" y="8830"/>
                    </a:cubicBezTo>
                    <a:lnTo>
                      <a:pt x="2055" y="9099"/>
                    </a:lnTo>
                    <a:lnTo>
                      <a:pt x="1736" y="9590"/>
                    </a:lnTo>
                    <a:lnTo>
                      <a:pt x="1" y="8560"/>
                    </a:lnTo>
                    <a:lnTo>
                      <a:pt x="319" y="8068"/>
                    </a:lnTo>
                    <a:lnTo>
                      <a:pt x="1003" y="8477"/>
                    </a:lnTo>
                    <a:cubicBezTo>
                      <a:pt x="1218" y="8132"/>
                      <a:pt x="2767" y="5656"/>
                      <a:pt x="3347" y="5774"/>
                    </a:cubicBezTo>
                    <a:cubicBezTo>
                      <a:pt x="3769" y="5857"/>
                      <a:pt x="5310" y="6064"/>
                      <a:pt x="6230" y="6182"/>
                    </a:cubicBezTo>
                    <a:cubicBezTo>
                      <a:pt x="5533" y="4758"/>
                      <a:pt x="5013" y="3658"/>
                      <a:pt x="5068" y="3645"/>
                    </a:cubicBezTo>
                    <a:cubicBezTo>
                      <a:pt x="5234" y="3623"/>
                      <a:pt x="9860" y="167"/>
                      <a:pt x="9860" y="167"/>
                    </a:cubicBezTo>
                    <a:close/>
                    <a:moveTo>
                      <a:pt x="11485" y="1937"/>
                    </a:moveTo>
                    <a:cubicBezTo>
                      <a:pt x="11485" y="1937"/>
                      <a:pt x="14188" y="5007"/>
                      <a:pt x="14203" y="4992"/>
                    </a:cubicBezTo>
                    <a:cubicBezTo>
                      <a:pt x="14292" y="4896"/>
                      <a:pt x="14520" y="4675"/>
                      <a:pt x="14603" y="4571"/>
                    </a:cubicBezTo>
                    <a:cubicBezTo>
                      <a:pt x="14886" y="4184"/>
                      <a:pt x="15004" y="3721"/>
                      <a:pt x="14963" y="3265"/>
                    </a:cubicBezTo>
                    <a:cubicBezTo>
                      <a:pt x="14921" y="2815"/>
                      <a:pt x="14720" y="2365"/>
                      <a:pt x="14375" y="2027"/>
                    </a:cubicBezTo>
                    <a:cubicBezTo>
                      <a:pt x="14050" y="1715"/>
                      <a:pt x="13607" y="1542"/>
                      <a:pt x="13151" y="1494"/>
                    </a:cubicBezTo>
                    <a:cubicBezTo>
                      <a:pt x="12681" y="1453"/>
                      <a:pt x="12190" y="1536"/>
                      <a:pt x="11797" y="1743"/>
                    </a:cubicBezTo>
                    <a:cubicBezTo>
                      <a:pt x="11686" y="1798"/>
                      <a:pt x="11581" y="1868"/>
                      <a:pt x="11485" y="1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729461" y="2066469"/>
                <a:ext cx="478058" cy="352390"/>
              </a:xfrm>
              <a:custGeom>
                <a:avLst/>
                <a:gdLst/>
                <a:ahLst/>
                <a:cxnLst/>
                <a:rect l="l" t="t" r="r" b="b"/>
                <a:pathLst>
                  <a:path w="4972" h="3665" extrusionOk="0">
                    <a:moveTo>
                      <a:pt x="4902" y="64"/>
                    </a:moveTo>
                    <a:cubicBezTo>
                      <a:pt x="4972" y="1"/>
                      <a:pt x="4585" y="997"/>
                      <a:pt x="3022" y="2186"/>
                    </a:cubicBezTo>
                    <a:cubicBezTo>
                      <a:pt x="1494" y="3348"/>
                      <a:pt x="264" y="3665"/>
                      <a:pt x="83" y="3658"/>
                    </a:cubicBezTo>
                    <a:cubicBezTo>
                      <a:pt x="0" y="3651"/>
                      <a:pt x="1177" y="2767"/>
                      <a:pt x="2380" y="1889"/>
                    </a:cubicBezTo>
                    <a:cubicBezTo>
                      <a:pt x="3527" y="1045"/>
                      <a:pt x="4703" y="222"/>
                      <a:pt x="4902" y="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261498" y="2788459"/>
                <a:ext cx="236721" cy="148936"/>
              </a:xfrm>
              <a:custGeom>
                <a:avLst/>
                <a:gdLst/>
                <a:ahLst/>
                <a:cxnLst/>
                <a:rect l="l" t="t" r="r" b="b"/>
                <a:pathLst>
                  <a:path w="2462" h="1549" extrusionOk="0">
                    <a:moveTo>
                      <a:pt x="333" y="581"/>
                    </a:moveTo>
                    <a:cubicBezTo>
                      <a:pt x="1" y="409"/>
                      <a:pt x="492" y="0"/>
                      <a:pt x="872" y="236"/>
                    </a:cubicBezTo>
                    <a:cubicBezTo>
                      <a:pt x="1051" y="346"/>
                      <a:pt x="2110" y="1003"/>
                      <a:pt x="2289" y="1120"/>
                    </a:cubicBezTo>
                    <a:cubicBezTo>
                      <a:pt x="2461" y="1238"/>
                      <a:pt x="1867" y="1549"/>
                      <a:pt x="1867" y="1549"/>
                    </a:cubicBezTo>
                    <a:lnTo>
                      <a:pt x="346" y="5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751479" y="2573660"/>
                <a:ext cx="249317" cy="400465"/>
              </a:xfrm>
              <a:custGeom>
                <a:avLst/>
                <a:gdLst/>
                <a:ahLst/>
                <a:cxnLst/>
                <a:rect l="l" t="t" r="r" b="b"/>
                <a:pathLst>
                  <a:path w="2593" h="4165" extrusionOk="0">
                    <a:moveTo>
                      <a:pt x="2524" y="4018"/>
                    </a:moveTo>
                    <a:cubicBezTo>
                      <a:pt x="2592" y="4164"/>
                      <a:pt x="726" y="403"/>
                      <a:pt x="837" y="610"/>
                    </a:cubicBezTo>
                    <a:cubicBezTo>
                      <a:pt x="948" y="831"/>
                      <a:pt x="0" y="1"/>
                      <a:pt x="380" y="769"/>
                    </a:cubicBezTo>
                    <a:cubicBezTo>
                      <a:pt x="754" y="1516"/>
                      <a:pt x="2455" y="3874"/>
                      <a:pt x="2524" y="4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691674" y="2210694"/>
                <a:ext cx="474693" cy="267393"/>
              </a:xfrm>
              <a:custGeom>
                <a:avLst/>
                <a:gdLst/>
                <a:ahLst/>
                <a:cxnLst/>
                <a:rect l="l" t="t" r="r" b="b"/>
                <a:pathLst>
                  <a:path w="4937" h="2781" extrusionOk="0">
                    <a:moveTo>
                      <a:pt x="14" y="2629"/>
                    </a:moveTo>
                    <a:lnTo>
                      <a:pt x="20" y="2621"/>
                    </a:lnTo>
                    <a:lnTo>
                      <a:pt x="35" y="2621"/>
                    </a:lnTo>
                    <a:cubicBezTo>
                      <a:pt x="103" y="2614"/>
                      <a:pt x="173" y="2608"/>
                      <a:pt x="242" y="2601"/>
                    </a:cubicBezTo>
                    <a:cubicBezTo>
                      <a:pt x="920" y="2512"/>
                      <a:pt x="1555" y="2283"/>
                      <a:pt x="2164" y="1966"/>
                    </a:cubicBezTo>
                    <a:cubicBezTo>
                      <a:pt x="2365" y="1861"/>
                      <a:pt x="2557" y="1750"/>
                      <a:pt x="2751" y="1634"/>
                    </a:cubicBezTo>
                    <a:cubicBezTo>
                      <a:pt x="3297" y="1309"/>
                      <a:pt x="3830" y="935"/>
                      <a:pt x="4308" y="540"/>
                    </a:cubicBezTo>
                    <a:cubicBezTo>
                      <a:pt x="4522" y="368"/>
                      <a:pt x="4723" y="182"/>
                      <a:pt x="4922" y="8"/>
                    </a:cubicBezTo>
                    <a:cubicBezTo>
                      <a:pt x="4922" y="1"/>
                      <a:pt x="4930" y="1"/>
                      <a:pt x="4937" y="8"/>
                    </a:cubicBezTo>
                    <a:lnTo>
                      <a:pt x="4937" y="16"/>
                    </a:lnTo>
                    <a:cubicBezTo>
                      <a:pt x="4743" y="202"/>
                      <a:pt x="4542" y="389"/>
                      <a:pt x="4341" y="575"/>
                    </a:cubicBezTo>
                    <a:cubicBezTo>
                      <a:pt x="3878" y="1003"/>
                      <a:pt x="3387" y="1426"/>
                      <a:pt x="2856" y="1785"/>
                    </a:cubicBezTo>
                    <a:cubicBezTo>
                      <a:pt x="2662" y="1909"/>
                      <a:pt x="2461" y="2027"/>
                      <a:pt x="2254" y="2132"/>
                    </a:cubicBezTo>
                    <a:cubicBezTo>
                      <a:pt x="1631" y="2455"/>
                      <a:pt x="961" y="2684"/>
                      <a:pt x="262" y="2760"/>
                    </a:cubicBezTo>
                    <a:cubicBezTo>
                      <a:pt x="193" y="2767"/>
                      <a:pt x="118" y="2774"/>
                      <a:pt x="48" y="2774"/>
                    </a:cubicBezTo>
                    <a:cubicBezTo>
                      <a:pt x="42" y="2774"/>
                      <a:pt x="35" y="2780"/>
                      <a:pt x="35" y="2774"/>
                    </a:cubicBezTo>
                    <a:lnTo>
                      <a:pt x="27" y="2767"/>
                    </a:lnTo>
                    <a:cubicBezTo>
                      <a:pt x="27" y="2760"/>
                      <a:pt x="27" y="2746"/>
                      <a:pt x="20" y="2719"/>
                    </a:cubicBezTo>
                    <a:cubicBezTo>
                      <a:pt x="14" y="2719"/>
                      <a:pt x="0" y="2712"/>
                      <a:pt x="0" y="2704"/>
                    </a:cubicBezTo>
                    <a:cubicBezTo>
                      <a:pt x="0" y="2691"/>
                      <a:pt x="7" y="2684"/>
                      <a:pt x="20" y="2684"/>
                    </a:cubicBezTo>
                    <a:cubicBezTo>
                      <a:pt x="20" y="2656"/>
                      <a:pt x="20" y="2643"/>
                      <a:pt x="14" y="26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263959" y="2126370"/>
                <a:ext cx="163647" cy="170282"/>
              </a:xfrm>
              <a:custGeom>
                <a:avLst/>
                <a:gdLst/>
                <a:ahLst/>
                <a:cxnLst/>
                <a:rect l="l" t="t" r="r" b="b"/>
                <a:pathLst>
                  <a:path w="1702" h="1771" extrusionOk="0">
                    <a:moveTo>
                      <a:pt x="70" y="339"/>
                    </a:moveTo>
                    <a:cubicBezTo>
                      <a:pt x="35" y="297"/>
                      <a:pt x="0" y="0"/>
                      <a:pt x="347" y="221"/>
                    </a:cubicBezTo>
                    <a:cubicBezTo>
                      <a:pt x="644" y="415"/>
                      <a:pt x="1321" y="1114"/>
                      <a:pt x="1439" y="1245"/>
                    </a:cubicBezTo>
                    <a:cubicBezTo>
                      <a:pt x="1701" y="1515"/>
                      <a:pt x="1391" y="1771"/>
                      <a:pt x="1162" y="1535"/>
                    </a:cubicBezTo>
                    <a:cubicBezTo>
                      <a:pt x="886" y="1258"/>
                      <a:pt x="312" y="636"/>
                      <a:pt x="70"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601734" y="2483375"/>
                <a:ext cx="162301" cy="176916"/>
              </a:xfrm>
              <a:custGeom>
                <a:avLst/>
                <a:gdLst/>
                <a:ahLst/>
                <a:cxnLst/>
                <a:rect l="l" t="t" r="r" b="b"/>
                <a:pathLst>
                  <a:path w="1688" h="1840" extrusionOk="0">
                    <a:moveTo>
                      <a:pt x="227" y="761"/>
                    </a:moveTo>
                    <a:cubicBezTo>
                      <a:pt x="118" y="636"/>
                      <a:pt x="0" y="1"/>
                      <a:pt x="249" y="283"/>
                    </a:cubicBezTo>
                    <a:cubicBezTo>
                      <a:pt x="297" y="333"/>
                      <a:pt x="1439" y="1459"/>
                      <a:pt x="1487" y="1507"/>
                    </a:cubicBezTo>
                    <a:cubicBezTo>
                      <a:pt x="1688" y="1708"/>
                      <a:pt x="1321" y="1839"/>
                      <a:pt x="1321" y="1839"/>
                    </a:cubicBezTo>
                    <a:cubicBezTo>
                      <a:pt x="1133" y="1652"/>
                      <a:pt x="402" y="955"/>
                      <a:pt x="227" y="7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224730" y="2164350"/>
                <a:ext cx="675550" cy="486711"/>
              </a:xfrm>
              <a:custGeom>
                <a:avLst/>
                <a:gdLst/>
                <a:ahLst/>
                <a:cxnLst/>
                <a:rect l="l" t="t" r="r" b="b"/>
                <a:pathLst>
                  <a:path w="7026" h="5062" extrusionOk="0">
                    <a:moveTo>
                      <a:pt x="4550" y="1245"/>
                    </a:moveTo>
                    <a:cubicBezTo>
                      <a:pt x="4668" y="1070"/>
                      <a:pt x="4591" y="898"/>
                      <a:pt x="4377" y="850"/>
                    </a:cubicBezTo>
                    <a:cubicBezTo>
                      <a:pt x="3430" y="622"/>
                      <a:pt x="672" y="0"/>
                      <a:pt x="672" y="0"/>
                    </a:cubicBezTo>
                    <a:cubicBezTo>
                      <a:pt x="0" y="821"/>
                      <a:pt x="367" y="1251"/>
                      <a:pt x="1162" y="1472"/>
                    </a:cubicBezTo>
                    <a:cubicBezTo>
                      <a:pt x="816" y="2288"/>
                      <a:pt x="1211" y="2592"/>
                      <a:pt x="1950" y="2627"/>
                    </a:cubicBezTo>
                    <a:cubicBezTo>
                      <a:pt x="1722" y="3415"/>
                      <a:pt x="2061" y="3699"/>
                      <a:pt x="2690" y="3692"/>
                    </a:cubicBezTo>
                    <a:cubicBezTo>
                      <a:pt x="2414" y="5061"/>
                      <a:pt x="3899" y="4673"/>
                      <a:pt x="5456" y="4024"/>
                    </a:cubicBezTo>
                    <a:cubicBezTo>
                      <a:pt x="7026" y="3360"/>
                      <a:pt x="6866" y="2668"/>
                      <a:pt x="6369" y="2779"/>
                    </a:cubicBezTo>
                    <a:cubicBezTo>
                      <a:pt x="6072" y="2848"/>
                      <a:pt x="5600" y="2965"/>
                      <a:pt x="5089" y="3083"/>
                    </a:cubicBezTo>
                    <a:cubicBezTo>
                      <a:pt x="6541" y="2489"/>
                      <a:pt x="6430" y="1797"/>
                      <a:pt x="5919" y="1887"/>
                    </a:cubicBezTo>
                    <a:cubicBezTo>
                      <a:pt x="5657" y="1928"/>
                      <a:pt x="5268" y="1998"/>
                      <a:pt x="4834" y="2074"/>
                    </a:cubicBezTo>
                    <a:cubicBezTo>
                      <a:pt x="5642" y="1686"/>
                      <a:pt x="5559" y="1210"/>
                      <a:pt x="5144" y="1223"/>
                    </a:cubicBezTo>
                    <a:cubicBezTo>
                      <a:pt x="4993" y="1230"/>
                      <a:pt x="4786" y="1236"/>
                      <a:pt x="4550" y="12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242037" y="2276653"/>
                <a:ext cx="446905" cy="53844"/>
              </a:xfrm>
              <a:custGeom>
                <a:avLst/>
                <a:gdLst/>
                <a:ahLst/>
                <a:cxnLst/>
                <a:rect l="l" t="t" r="r" b="b"/>
                <a:pathLst>
                  <a:path w="4648" h="560" extrusionOk="0">
                    <a:moveTo>
                      <a:pt x="62" y="256"/>
                    </a:moveTo>
                    <a:cubicBezTo>
                      <a:pt x="104" y="228"/>
                      <a:pt x="104" y="208"/>
                      <a:pt x="152" y="186"/>
                    </a:cubicBezTo>
                    <a:cubicBezTo>
                      <a:pt x="409" y="90"/>
                      <a:pt x="691" y="110"/>
                      <a:pt x="962" y="90"/>
                    </a:cubicBezTo>
                    <a:cubicBezTo>
                      <a:pt x="2178" y="14"/>
                      <a:pt x="3403" y="0"/>
                      <a:pt x="4619" y="7"/>
                    </a:cubicBezTo>
                    <a:cubicBezTo>
                      <a:pt x="4632" y="7"/>
                      <a:pt x="4647" y="14"/>
                      <a:pt x="4647" y="27"/>
                    </a:cubicBezTo>
                    <a:cubicBezTo>
                      <a:pt x="4647" y="42"/>
                      <a:pt x="4640" y="55"/>
                      <a:pt x="4625" y="55"/>
                    </a:cubicBezTo>
                    <a:cubicBezTo>
                      <a:pt x="3409" y="179"/>
                      <a:pt x="2219" y="525"/>
                      <a:pt x="997" y="533"/>
                    </a:cubicBezTo>
                    <a:cubicBezTo>
                      <a:pt x="713" y="533"/>
                      <a:pt x="416" y="559"/>
                      <a:pt x="152" y="450"/>
                    </a:cubicBezTo>
                    <a:cubicBezTo>
                      <a:pt x="104" y="428"/>
                      <a:pt x="104" y="408"/>
                      <a:pt x="62" y="374"/>
                    </a:cubicBezTo>
                    <a:cubicBezTo>
                      <a:pt x="27" y="374"/>
                      <a:pt x="1" y="345"/>
                      <a:pt x="1" y="311"/>
                    </a:cubicBezTo>
                    <a:cubicBezTo>
                      <a:pt x="1" y="284"/>
                      <a:pt x="27" y="256"/>
                      <a:pt x="62"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314534" y="2373668"/>
                <a:ext cx="400176" cy="71824"/>
              </a:xfrm>
              <a:custGeom>
                <a:avLst/>
                <a:gdLst/>
                <a:ahLst/>
                <a:cxnLst/>
                <a:rect l="l" t="t" r="r" b="b"/>
                <a:pathLst>
                  <a:path w="4162" h="747" extrusionOk="0">
                    <a:moveTo>
                      <a:pt x="48" y="616"/>
                    </a:moveTo>
                    <a:cubicBezTo>
                      <a:pt x="173" y="574"/>
                      <a:pt x="284" y="526"/>
                      <a:pt x="408" y="491"/>
                    </a:cubicBezTo>
                    <a:cubicBezTo>
                      <a:pt x="684" y="415"/>
                      <a:pt x="968" y="367"/>
                      <a:pt x="1258" y="325"/>
                    </a:cubicBezTo>
                    <a:cubicBezTo>
                      <a:pt x="2212" y="194"/>
                      <a:pt x="3173" y="153"/>
                      <a:pt x="4127" y="7"/>
                    </a:cubicBezTo>
                    <a:cubicBezTo>
                      <a:pt x="4142" y="0"/>
                      <a:pt x="4155" y="13"/>
                      <a:pt x="4162" y="28"/>
                    </a:cubicBezTo>
                    <a:cubicBezTo>
                      <a:pt x="4162" y="42"/>
                      <a:pt x="4155" y="55"/>
                      <a:pt x="4142" y="55"/>
                    </a:cubicBezTo>
                    <a:cubicBezTo>
                      <a:pt x="3339" y="271"/>
                      <a:pt x="2544" y="470"/>
                      <a:pt x="1729" y="594"/>
                    </a:cubicBezTo>
                    <a:cubicBezTo>
                      <a:pt x="1293" y="664"/>
                      <a:pt x="858" y="734"/>
                      <a:pt x="415" y="747"/>
                    </a:cubicBezTo>
                    <a:cubicBezTo>
                      <a:pt x="297" y="747"/>
                      <a:pt x="186" y="734"/>
                      <a:pt x="77" y="727"/>
                    </a:cubicBezTo>
                    <a:cubicBezTo>
                      <a:pt x="42" y="734"/>
                      <a:pt x="14" y="712"/>
                      <a:pt x="7" y="677"/>
                    </a:cubicBezTo>
                    <a:cubicBezTo>
                      <a:pt x="0" y="651"/>
                      <a:pt x="20" y="622"/>
                      <a:pt x="48"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412126" y="2450011"/>
                <a:ext cx="386331" cy="101919"/>
              </a:xfrm>
              <a:custGeom>
                <a:avLst/>
                <a:gdLst/>
                <a:ahLst/>
                <a:cxnLst/>
                <a:rect l="l" t="t" r="r" b="b"/>
                <a:pathLst>
                  <a:path w="4018" h="1060" extrusionOk="0">
                    <a:moveTo>
                      <a:pt x="42" y="942"/>
                    </a:moveTo>
                    <a:cubicBezTo>
                      <a:pt x="153" y="852"/>
                      <a:pt x="265" y="769"/>
                      <a:pt x="409" y="713"/>
                    </a:cubicBezTo>
                    <a:cubicBezTo>
                      <a:pt x="603" y="638"/>
                      <a:pt x="817" y="623"/>
                      <a:pt x="1011" y="575"/>
                    </a:cubicBezTo>
                    <a:cubicBezTo>
                      <a:pt x="1328" y="492"/>
                      <a:pt x="1653" y="416"/>
                      <a:pt x="1979" y="354"/>
                    </a:cubicBezTo>
                    <a:cubicBezTo>
                      <a:pt x="2311" y="291"/>
                      <a:pt x="2636" y="250"/>
                      <a:pt x="2968" y="195"/>
                    </a:cubicBezTo>
                    <a:cubicBezTo>
                      <a:pt x="3168" y="167"/>
                      <a:pt x="3361" y="99"/>
                      <a:pt x="3562" y="57"/>
                    </a:cubicBezTo>
                    <a:cubicBezTo>
                      <a:pt x="3701" y="23"/>
                      <a:pt x="3839" y="1"/>
                      <a:pt x="3983" y="1"/>
                    </a:cubicBezTo>
                    <a:cubicBezTo>
                      <a:pt x="3998" y="1"/>
                      <a:pt x="4018" y="16"/>
                      <a:pt x="4018" y="29"/>
                    </a:cubicBezTo>
                    <a:cubicBezTo>
                      <a:pt x="4018" y="49"/>
                      <a:pt x="4005" y="64"/>
                      <a:pt x="3991" y="64"/>
                    </a:cubicBezTo>
                    <a:lnTo>
                      <a:pt x="3022" y="409"/>
                    </a:lnTo>
                    <a:lnTo>
                      <a:pt x="1108" y="894"/>
                    </a:lnTo>
                    <a:lnTo>
                      <a:pt x="99" y="1045"/>
                    </a:lnTo>
                    <a:cubicBezTo>
                      <a:pt x="70" y="1060"/>
                      <a:pt x="36" y="1053"/>
                      <a:pt x="16" y="1018"/>
                    </a:cubicBezTo>
                    <a:cubicBezTo>
                      <a:pt x="1" y="990"/>
                      <a:pt x="16" y="955"/>
                      <a:pt x="42" y="9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1384979" y="2116125"/>
              <a:ext cx="1963095" cy="2352976"/>
              <a:chOff x="6212979" y="1365350"/>
              <a:chExt cx="1963095" cy="2352976"/>
            </a:xfrm>
          </p:grpSpPr>
          <p:grpSp>
            <p:nvGrpSpPr>
              <p:cNvPr id="886" name="Google Shape;886;p39"/>
              <p:cNvGrpSpPr/>
              <p:nvPr/>
            </p:nvGrpSpPr>
            <p:grpSpPr>
              <a:xfrm>
                <a:off x="6417675" y="1365350"/>
                <a:ext cx="1525805" cy="1732430"/>
                <a:chOff x="535700" y="2947875"/>
                <a:chExt cx="1525805" cy="1732430"/>
              </a:xfrm>
            </p:grpSpPr>
            <p:grpSp>
              <p:nvGrpSpPr>
                <p:cNvPr id="887" name="Google Shape;887;p39"/>
                <p:cNvGrpSpPr/>
                <p:nvPr/>
              </p:nvGrpSpPr>
              <p:grpSpPr>
                <a:xfrm>
                  <a:off x="1013759" y="3272749"/>
                  <a:ext cx="281143" cy="397336"/>
                  <a:chOff x="1084909" y="3061524"/>
                  <a:chExt cx="281143" cy="397336"/>
                </a:xfrm>
              </p:grpSpPr>
              <p:sp>
                <p:nvSpPr>
                  <p:cNvPr id="888" name="Google Shape;888;p39"/>
                  <p:cNvSpPr/>
                  <p:nvPr/>
                </p:nvSpPr>
                <p:spPr>
                  <a:xfrm>
                    <a:off x="1084909" y="3061524"/>
                    <a:ext cx="281143" cy="395561"/>
                  </a:xfrm>
                  <a:custGeom>
                    <a:avLst/>
                    <a:gdLst/>
                    <a:ahLst/>
                    <a:cxnLst/>
                    <a:rect l="l" t="t" r="r" b="b"/>
                    <a:pathLst>
                      <a:path w="2924" h="4114" extrusionOk="0">
                        <a:moveTo>
                          <a:pt x="0" y="4114"/>
                        </a:moveTo>
                        <a:cubicBezTo>
                          <a:pt x="0" y="4114"/>
                          <a:pt x="559" y="1749"/>
                          <a:pt x="1915" y="823"/>
                        </a:cubicBezTo>
                        <a:cubicBezTo>
                          <a:pt x="2151" y="664"/>
                          <a:pt x="2393" y="485"/>
                          <a:pt x="2579" y="277"/>
                        </a:cubicBezTo>
                        <a:cubicBezTo>
                          <a:pt x="2655" y="194"/>
                          <a:pt x="2725" y="111"/>
                          <a:pt x="2786" y="22"/>
                        </a:cubicBezTo>
                        <a:cubicBezTo>
                          <a:pt x="2793" y="22"/>
                          <a:pt x="2793" y="0"/>
                          <a:pt x="2799" y="7"/>
                        </a:cubicBezTo>
                        <a:cubicBezTo>
                          <a:pt x="2924" y="153"/>
                          <a:pt x="2828" y="664"/>
                          <a:pt x="2828" y="851"/>
                        </a:cubicBezTo>
                        <a:cubicBezTo>
                          <a:pt x="2808" y="2731"/>
                          <a:pt x="1839" y="3858"/>
                          <a:pt x="0" y="41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084909" y="3063299"/>
                    <a:ext cx="275277" cy="395561"/>
                  </a:xfrm>
                  <a:custGeom>
                    <a:avLst/>
                    <a:gdLst/>
                    <a:ahLst/>
                    <a:cxnLst/>
                    <a:rect l="l" t="t" r="r" b="b"/>
                    <a:pathLst>
                      <a:path w="2863" h="4114" extrusionOk="0">
                        <a:moveTo>
                          <a:pt x="2799" y="0"/>
                        </a:moveTo>
                        <a:cubicBezTo>
                          <a:pt x="2793" y="0"/>
                          <a:pt x="2793" y="22"/>
                          <a:pt x="2786" y="28"/>
                        </a:cubicBezTo>
                        <a:cubicBezTo>
                          <a:pt x="2779" y="35"/>
                          <a:pt x="2773" y="42"/>
                          <a:pt x="2766" y="48"/>
                        </a:cubicBezTo>
                        <a:cubicBezTo>
                          <a:pt x="2758" y="173"/>
                          <a:pt x="2745" y="305"/>
                          <a:pt x="2725" y="430"/>
                        </a:cubicBezTo>
                        <a:cubicBezTo>
                          <a:pt x="2697" y="380"/>
                          <a:pt x="2668" y="332"/>
                          <a:pt x="2642" y="284"/>
                        </a:cubicBezTo>
                        <a:lnTo>
                          <a:pt x="2627" y="249"/>
                        </a:lnTo>
                        <a:cubicBezTo>
                          <a:pt x="2627" y="249"/>
                          <a:pt x="2620" y="242"/>
                          <a:pt x="2620" y="236"/>
                        </a:cubicBezTo>
                        <a:cubicBezTo>
                          <a:pt x="2607" y="249"/>
                          <a:pt x="2592" y="264"/>
                          <a:pt x="2579" y="277"/>
                        </a:cubicBezTo>
                        <a:cubicBezTo>
                          <a:pt x="2572" y="284"/>
                          <a:pt x="2565" y="291"/>
                          <a:pt x="2551" y="305"/>
                        </a:cubicBezTo>
                        <a:cubicBezTo>
                          <a:pt x="2559" y="312"/>
                          <a:pt x="2559" y="312"/>
                          <a:pt x="2565" y="319"/>
                        </a:cubicBezTo>
                        <a:lnTo>
                          <a:pt x="2572" y="332"/>
                        </a:lnTo>
                        <a:cubicBezTo>
                          <a:pt x="2592" y="373"/>
                          <a:pt x="2620" y="422"/>
                          <a:pt x="2648" y="463"/>
                        </a:cubicBezTo>
                        <a:cubicBezTo>
                          <a:pt x="2648" y="463"/>
                          <a:pt x="2668" y="498"/>
                          <a:pt x="2683" y="519"/>
                        </a:cubicBezTo>
                        <a:cubicBezTo>
                          <a:pt x="2690" y="533"/>
                          <a:pt x="2697" y="539"/>
                          <a:pt x="2703" y="554"/>
                        </a:cubicBezTo>
                        <a:cubicBezTo>
                          <a:pt x="2683" y="651"/>
                          <a:pt x="2662" y="747"/>
                          <a:pt x="2633" y="845"/>
                        </a:cubicBezTo>
                        <a:cubicBezTo>
                          <a:pt x="2607" y="782"/>
                          <a:pt x="2579" y="720"/>
                          <a:pt x="2544" y="657"/>
                        </a:cubicBezTo>
                        <a:cubicBezTo>
                          <a:pt x="2502" y="581"/>
                          <a:pt x="2461" y="505"/>
                          <a:pt x="2419" y="437"/>
                        </a:cubicBezTo>
                        <a:cubicBezTo>
                          <a:pt x="2406" y="450"/>
                          <a:pt x="2385" y="463"/>
                          <a:pt x="2371" y="478"/>
                        </a:cubicBezTo>
                        <a:cubicBezTo>
                          <a:pt x="2406" y="539"/>
                          <a:pt x="2441" y="596"/>
                          <a:pt x="2468" y="657"/>
                        </a:cubicBezTo>
                        <a:cubicBezTo>
                          <a:pt x="2482" y="670"/>
                          <a:pt x="2489" y="692"/>
                          <a:pt x="2489" y="692"/>
                        </a:cubicBezTo>
                        <a:cubicBezTo>
                          <a:pt x="2524" y="753"/>
                          <a:pt x="2551" y="810"/>
                          <a:pt x="2585" y="865"/>
                        </a:cubicBezTo>
                        <a:cubicBezTo>
                          <a:pt x="2585" y="871"/>
                          <a:pt x="2592" y="886"/>
                          <a:pt x="2592" y="893"/>
                        </a:cubicBezTo>
                        <a:cubicBezTo>
                          <a:pt x="2592" y="893"/>
                          <a:pt x="2607" y="906"/>
                          <a:pt x="2614" y="919"/>
                        </a:cubicBezTo>
                        <a:cubicBezTo>
                          <a:pt x="2592" y="982"/>
                          <a:pt x="2579" y="1044"/>
                          <a:pt x="2559" y="1107"/>
                        </a:cubicBezTo>
                        <a:cubicBezTo>
                          <a:pt x="2544" y="1052"/>
                          <a:pt x="2531" y="996"/>
                          <a:pt x="2509" y="948"/>
                        </a:cubicBezTo>
                        <a:cubicBezTo>
                          <a:pt x="2454" y="803"/>
                          <a:pt x="2378" y="670"/>
                          <a:pt x="2295" y="539"/>
                        </a:cubicBezTo>
                        <a:cubicBezTo>
                          <a:pt x="2282" y="554"/>
                          <a:pt x="2268" y="561"/>
                          <a:pt x="2253" y="574"/>
                        </a:cubicBezTo>
                        <a:cubicBezTo>
                          <a:pt x="2336" y="705"/>
                          <a:pt x="2406" y="845"/>
                          <a:pt x="2468" y="982"/>
                        </a:cubicBezTo>
                        <a:lnTo>
                          <a:pt x="2531" y="1168"/>
                        </a:lnTo>
                        <a:lnTo>
                          <a:pt x="2531" y="1183"/>
                        </a:lnTo>
                        <a:lnTo>
                          <a:pt x="2531" y="1190"/>
                        </a:lnTo>
                        <a:cubicBezTo>
                          <a:pt x="2509" y="1273"/>
                          <a:pt x="2482" y="1356"/>
                          <a:pt x="2448" y="1439"/>
                        </a:cubicBezTo>
                        <a:cubicBezTo>
                          <a:pt x="2441" y="1417"/>
                          <a:pt x="2441" y="1391"/>
                          <a:pt x="2434" y="1369"/>
                        </a:cubicBezTo>
                        <a:cubicBezTo>
                          <a:pt x="2413" y="1308"/>
                          <a:pt x="2393" y="1238"/>
                          <a:pt x="2365" y="1177"/>
                        </a:cubicBezTo>
                        <a:cubicBezTo>
                          <a:pt x="2310" y="1044"/>
                          <a:pt x="2253" y="928"/>
                          <a:pt x="2185" y="803"/>
                        </a:cubicBezTo>
                        <a:cubicBezTo>
                          <a:pt x="2177" y="788"/>
                          <a:pt x="2171" y="775"/>
                          <a:pt x="2171" y="775"/>
                        </a:cubicBezTo>
                        <a:cubicBezTo>
                          <a:pt x="2151" y="740"/>
                          <a:pt x="2136" y="712"/>
                          <a:pt x="2116" y="679"/>
                        </a:cubicBezTo>
                        <a:cubicBezTo>
                          <a:pt x="2109" y="685"/>
                          <a:pt x="2094" y="699"/>
                          <a:pt x="2081" y="705"/>
                        </a:cubicBezTo>
                        <a:cubicBezTo>
                          <a:pt x="2102" y="753"/>
                          <a:pt x="2129" y="810"/>
                          <a:pt x="2129" y="810"/>
                        </a:cubicBezTo>
                        <a:cubicBezTo>
                          <a:pt x="2157" y="871"/>
                          <a:pt x="2185" y="934"/>
                          <a:pt x="2219" y="996"/>
                        </a:cubicBezTo>
                        <a:cubicBezTo>
                          <a:pt x="2295" y="1168"/>
                          <a:pt x="2365" y="1343"/>
                          <a:pt x="2419" y="1522"/>
                        </a:cubicBezTo>
                        <a:cubicBezTo>
                          <a:pt x="2385" y="1605"/>
                          <a:pt x="2351" y="1694"/>
                          <a:pt x="2317" y="1777"/>
                        </a:cubicBezTo>
                        <a:cubicBezTo>
                          <a:pt x="2275" y="1633"/>
                          <a:pt x="2227" y="1487"/>
                          <a:pt x="2171" y="1349"/>
                        </a:cubicBezTo>
                        <a:lnTo>
                          <a:pt x="2171" y="1343"/>
                        </a:lnTo>
                        <a:cubicBezTo>
                          <a:pt x="2151" y="1279"/>
                          <a:pt x="2129" y="1225"/>
                          <a:pt x="2102" y="1168"/>
                        </a:cubicBezTo>
                        <a:lnTo>
                          <a:pt x="2094" y="1148"/>
                        </a:lnTo>
                        <a:cubicBezTo>
                          <a:pt x="2081" y="1107"/>
                          <a:pt x="2061" y="1065"/>
                          <a:pt x="2046" y="1024"/>
                        </a:cubicBezTo>
                        <a:lnTo>
                          <a:pt x="2046" y="1017"/>
                        </a:lnTo>
                        <a:cubicBezTo>
                          <a:pt x="2026" y="969"/>
                          <a:pt x="2005" y="919"/>
                          <a:pt x="1985" y="871"/>
                        </a:cubicBezTo>
                        <a:lnTo>
                          <a:pt x="1978" y="865"/>
                        </a:lnTo>
                        <a:cubicBezTo>
                          <a:pt x="1970" y="845"/>
                          <a:pt x="1956" y="817"/>
                          <a:pt x="1950" y="795"/>
                        </a:cubicBezTo>
                        <a:cubicBezTo>
                          <a:pt x="1937" y="810"/>
                          <a:pt x="1928" y="817"/>
                          <a:pt x="1915" y="823"/>
                        </a:cubicBezTo>
                        <a:cubicBezTo>
                          <a:pt x="1902" y="830"/>
                          <a:pt x="1887" y="845"/>
                          <a:pt x="1874" y="851"/>
                        </a:cubicBezTo>
                        <a:cubicBezTo>
                          <a:pt x="1880" y="871"/>
                          <a:pt x="1887" y="886"/>
                          <a:pt x="1895" y="906"/>
                        </a:cubicBezTo>
                        <a:lnTo>
                          <a:pt x="1902" y="919"/>
                        </a:lnTo>
                        <a:cubicBezTo>
                          <a:pt x="1937" y="996"/>
                          <a:pt x="1963" y="1079"/>
                          <a:pt x="1998" y="1162"/>
                        </a:cubicBezTo>
                        <a:cubicBezTo>
                          <a:pt x="2011" y="1183"/>
                          <a:pt x="2020" y="1203"/>
                          <a:pt x="2020" y="1203"/>
                        </a:cubicBezTo>
                        <a:cubicBezTo>
                          <a:pt x="2116" y="1417"/>
                          <a:pt x="2205" y="1633"/>
                          <a:pt x="2282" y="1847"/>
                        </a:cubicBezTo>
                        <a:cubicBezTo>
                          <a:pt x="2260" y="1895"/>
                          <a:pt x="2240" y="1937"/>
                          <a:pt x="2212" y="1985"/>
                        </a:cubicBezTo>
                        <a:cubicBezTo>
                          <a:pt x="2212" y="1971"/>
                          <a:pt x="2205" y="1956"/>
                          <a:pt x="2199" y="1950"/>
                        </a:cubicBezTo>
                        <a:lnTo>
                          <a:pt x="2199" y="1943"/>
                        </a:lnTo>
                        <a:cubicBezTo>
                          <a:pt x="2171" y="1867"/>
                          <a:pt x="2136" y="1799"/>
                          <a:pt x="2102" y="1729"/>
                        </a:cubicBezTo>
                        <a:cubicBezTo>
                          <a:pt x="1985" y="1480"/>
                          <a:pt x="1839" y="1238"/>
                          <a:pt x="1679" y="1002"/>
                        </a:cubicBezTo>
                        <a:cubicBezTo>
                          <a:pt x="1666" y="1017"/>
                          <a:pt x="1646" y="1031"/>
                          <a:pt x="1631" y="1044"/>
                        </a:cubicBezTo>
                        <a:cubicBezTo>
                          <a:pt x="1832" y="1349"/>
                          <a:pt x="2011" y="1659"/>
                          <a:pt x="2157" y="1991"/>
                        </a:cubicBezTo>
                        <a:cubicBezTo>
                          <a:pt x="2164" y="1998"/>
                          <a:pt x="2164" y="2006"/>
                          <a:pt x="2171" y="2013"/>
                        </a:cubicBezTo>
                        <a:lnTo>
                          <a:pt x="2192" y="2033"/>
                        </a:lnTo>
                        <a:cubicBezTo>
                          <a:pt x="2151" y="2102"/>
                          <a:pt x="2116" y="2179"/>
                          <a:pt x="2074" y="2247"/>
                        </a:cubicBezTo>
                        <a:cubicBezTo>
                          <a:pt x="2068" y="2227"/>
                          <a:pt x="2061" y="2205"/>
                          <a:pt x="2046" y="2185"/>
                        </a:cubicBezTo>
                        <a:lnTo>
                          <a:pt x="2046" y="2179"/>
                        </a:lnTo>
                        <a:cubicBezTo>
                          <a:pt x="1998" y="2068"/>
                          <a:pt x="1950" y="1956"/>
                          <a:pt x="1902" y="1847"/>
                        </a:cubicBezTo>
                        <a:lnTo>
                          <a:pt x="1895" y="1840"/>
                        </a:lnTo>
                        <a:cubicBezTo>
                          <a:pt x="1839" y="1723"/>
                          <a:pt x="1784" y="1611"/>
                          <a:pt x="1721" y="1500"/>
                        </a:cubicBezTo>
                        <a:lnTo>
                          <a:pt x="1714" y="1494"/>
                        </a:lnTo>
                        <a:cubicBezTo>
                          <a:pt x="1653" y="1384"/>
                          <a:pt x="1583" y="1273"/>
                          <a:pt x="1507" y="1162"/>
                        </a:cubicBezTo>
                        <a:cubicBezTo>
                          <a:pt x="1494" y="1177"/>
                          <a:pt x="1480" y="1197"/>
                          <a:pt x="1459" y="1210"/>
                        </a:cubicBezTo>
                        <a:cubicBezTo>
                          <a:pt x="1487" y="1260"/>
                          <a:pt x="1522" y="1301"/>
                          <a:pt x="1542" y="1349"/>
                        </a:cubicBezTo>
                        <a:cubicBezTo>
                          <a:pt x="1673" y="1563"/>
                          <a:pt x="1791" y="1791"/>
                          <a:pt x="1902" y="2013"/>
                        </a:cubicBezTo>
                        <a:lnTo>
                          <a:pt x="1998" y="2205"/>
                        </a:lnTo>
                        <a:cubicBezTo>
                          <a:pt x="2011" y="2240"/>
                          <a:pt x="2026" y="2268"/>
                          <a:pt x="2039" y="2297"/>
                        </a:cubicBezTo>
                        <a:cubicBezTo>
                          <a:pt x="1998" y="2371"/>
                          <a:pt x="1950" y="2441"/>
                          <a:pt x="1895" y="2517"/>
                        </a:cubicBezTo>
                        <a:cubicBezTo>
                          <a:pt x="1867" y="2413"/>
                          <a:pt x="1832" y="2310"/>
                          <a:pt x="1791" y="2214"/>
                        </a:cubicBezTo>
                        <a:lnTo>
                          <a:pt x="1791" y="2205"/>
                        </a:lnTo>
                        <a:cubicBezTo>
                          <a:pt x="1756" y="2137"/>
                          <a:pt x="1714" y="2061"/>
                          <a:pt x="1673" y="1991"/>
                        </a:cubicBezTo>
                        <a:cubicBezTo>
                          <a:pt x="1548" y="1791"/>
                          <a:pt x="1411" y="1605"/>
                          <a:pt x="1279" y="1417"/>
                        </a:cubicBezTo>
                        <a:cubicBezTo>
                          <a:pt x="1265" y="1432"/>
                          <a:pt x="1251" y="1452"/>
                          <a:pt x="1231" y="1467"/>
                        </a:cubicBezTo>
                        <a:cubicBezTo>
                          <a:pt x="1411" y="1723"/>
                          <a:pt x="1583" y="1971"/>
                          <a:pt x="1721" y="2234"/>
                        </a:cubicBezTo>
                        <a:cubicBezTo>
                          <a:pt x="1762" y="2310"/>
                          <a:pt x="1797" y="2393"/>
                          <a:pt x="1832" y="2476"/>
                        </a:cubicBezTo>
                        <a:cubicBezTo>
                          <a:pt x="1839" y="2504"/>
                          <a:pt x="1854" y="2531"/>
                          <a:pt x="1860" y="2565"/>
                        </a:cubicBezTo>
                        <a:cubicBezTo>
                          <a:pt x="1845" y="2579"/>
                          <a:pt x="1832" y="2600"/>
                          <a:pt x="1819" y="2620"/>
                        </a:cubicBezTo>
                        <a:cubicBezTo>
                          <a:pt x="1777" y="2670"/>
                          <a:pt x="1729" y="2725"/>
                          <a:pt x="1688" y="2773"/>
                        </a:cubicBezTo>
                        <a:cubicBezTo>
                          <a:pt x="1666" y="2697"/>
                          <a:pt x="1638" y="2620"/>
                          <a:pt x="1611" y="2552"/>
                        </a:cubicBezTo>
                        <a:lnTo>
                          <a:pt x="1611" y="2546"/>
                        </a:lnTo>
                        <a:cubicBezTo>
                          <a:pt x="1590" y="2496"/>
                          <a:pt x="1563" y="2448"/>
                          <a:pt x="1542" y="2393"/>
                        </a:cubicBezTo>
                        <a:cubicBezTo>
                          <a:pt x="1494" y="2297"/>
                          <a:pt x="1439" y="2192"/>
                          <a:pt x="1382" y="2096"/>
                        </a:cubicBezTo>
                        <a:lnTo>
                          <a:pt x="1382" y="2089"/>
                        </a:lnTo>
                        <a:cubicBezTo>
                          <a:pt x="1293" y="1930"/>
                          <a:pt x="1210" y="1771"/>
                          <a:pt x="1127" y="1611"/>
                        </a:cubicBezTo>
                        <a:cubicBezTo>
                          <a:pt x="1107" y="1640"/>
                          <a:pt x="1092" y="1659"/>
                          <a:pt x="1072" y="1688"/>
                        </a:cubicBezTo>
                        <a:cubicBezTo>
                          <a:pt x="1114" y="1771"/>
                          <a:pt x="1155" y="1854"/>
                          <a:pt x="1203" y="1937"/>
                        </a:cubicBezTo>
                        <a:cubicBezTo>
                          <a:pt x="1362" y="2234"/>
                          <a:pt x="1542" y="2504"/>
                          <a:pt x="1638" y="2794"/>
                        </a:cubicBezTo>
                        <a:cubicBezTo>
                          <a:pt x="1646" y="2801"/>
                          <a:pt x="1646" y="2801"/>
                          <a:pt x="1646" y="2808"/>
                        </a:cubicBezTo>
                        <a:cubicBezTo>
                          <a:pt x="1638" y="2814"/>
                          <a:pt x="1631" y="2821"/>
                          <a:pt x="1631" y="2828"/>
                        </a:cubicBezTo>
                        <a:lnTo>
                          <a:pt x="1611" y="2828"/>
                        </a:lnTo>
                        <a:lnTo>
                          <a:pt x="1611" y="2843"/>
                        </a:lnTo>
                        <a:cubicBezTo>
                          <a:pt x="1548" y="2904"/>
                          <a:pt x="1480" y="2967"/>
                          <a:pt x="1411" y="3022"/>
                        </a:cubicBezTo>
                        <a:cubicBezTo>
                          <a:pt x="1389" y="2932"/>
                          <a:pt x="1376" y="2836"/>
                          <a:pt x="1356" y="2745"/>
                        </a:cubicBezTo>
                        <a:lnTo>
                          <a:pt x="1356" y="2738"/>
                        </a:lnTo>
                        <a:cubicBezTo>
                          <a:pt x="1321" y="2614"/>
                          <a:pt x="1293" y="2482"/>
                          <a:pt x="1245" y="2365"/>
                        </a:cubicBezTo>
                        <a:cubicBezTo>
                          <a:pt x="1196" y="2240"/>
                          <a:pt x="1140" y="2131"/>
                          <a:pt x="1079" y="2020"/>
                        </a:cubicBezTo>
                        <a:lnTo>
                          <a:pt x="1079" y="2013"/>
                        </a:lnTo>
                        <a:cubicBezTo>
                          <a:pt x="1050" y="1965"/>
                          <a:pt x="1031" y="1915"/>
                          <a:pt x="1002" y="1874"/>
                        </a:cubicBezTo>
                        <a:cubicBezTo>
                          <a:pt x="996" y="1860"/>
                          <a:pt x="982" y="1840"/>
                          <a:pt x="974" y="1825"/>
                        </a:cubicBezTo>
                        <a:cubicBezTo>
                          <a:pt x="961" y="1847"/>
                          <a:pt x="948" y="1874"/>
                          <a:pt x="933" y="1895"/>
                        </a:cubicBezTo>
                        <a:cubicBezTo>
                          <a:pt x="1016" y="2061"/>
                          <a:pt x="1099" y="2220"/>
                          <a:pt x="1168" y="2393"/>
                        </a:cubicBezTo>
                        <a:cubicBezTo>
                          <a:pt x="1251" y="2600"/>
                          <a:pt x="1314" y="2828"/>
                          <a:pt x="1376" y="3057"/>
                        </a:cubicBezTo>
                        <a:cubicBezTo>
                          <a:pt x="1293" y="3118"/>
                          <a:pt x="1216" y="3181"/>
                          <a:pt x="1133" y="3236"/>
                        </a:cubicBezTo>
                        <a:lnTo>
                          <a:pt x="1133" y="3229"/>
                        </a:lnTo>
                        <a:cubicBezTo>
                          <a:pt x="1133" y="3216"/>
                          <a:pt x="1127" y="3201"/>
                          <a:pt x="1127" y="3188"/>
                        </a:cubicBezTo>
                        <a:lnTo>
                          <a:pt x="1127" y="3174"/>
                        </a:lnTo>
                        <a:lnTo>
                          <a:pt x="1120" y="3168"/>
                        </a:lnTo>
                        <a:cubicBezTo>
                          <a:pt x="1107" y="3085"/>
                          <a:pt x="1085" y="3002"/>
                          <a:pt x="1057" y="2919"/>
                        </a:cubicBezTo>
                        <a:cubicBezTo>
                          <a:pt x="1024" y="2794"/>
                          <a:pt x="968" y="2677"/>
                          <a:pt x="913" y="2552"/>
                        </a:cubicBezTo>
                        <a:cubicBezTo>
                          <a:pt x="858" y="2441"/>
                          <a:pt x="795" y="2330"/>
                          <a:pt x="740" y="2220"/>
                        </a:cubicBezTo>
                        <a:cubicBezTo>
                          <a:pt x="725" y="2247"/>
                          <a:pt x="712" y="2268"/>
                          <a:pt x="699" y="2297"/>
                        </a:cubicBezTo>
                        <a:cubicBezTo>
                          <a:pt x="782" y="2476"/>
                          <a:pt x="878" y="2648"/>
                          <a:pt x="941" y="2836"/>
                        </a:cubicBezTo>
                        <a:cubicBezTo>
                          <a:pt x="961" y="2884"/>
                          <a:pt x="982" y="2945"/>
                          <a:pt x="982" y="2945"/>
                        </a:cubicBezTo>
                        <a:cubicBezTo>
                          <a:pt x="1009" y="3028"/>
                          <a:pt x="1031" y="3118"/>
                          <a:pt x="1057" y="3201"/>
                        </a:cubicBezTo>
                        <a:lnTo>
                          <a:pt x="1065" y="3229"/>
                        </a:lnTo>
                        <a:cubicBezTo>
                          <a:pt x="1065" y="3236"/>
                          <a:pt x="1072" y="3251"/>
                          <a:pt x="1072" y="3264"/>
                        </a:cubicBezTo>
                        <a:lnTo>
                          <a:pt x="1085" y="3277"/>
                        </a:lnTo>
                        <a:cubicBezTo>
                          <a:pt x="1009" y="3334"/>
                          <a:pt x="926" y="3395"/>
                          <a:pt x="850" y="3450"/>
                        </a:cubicBezTo>
                        <a:cubicBezTo>
                          <a:pt x="843" y="3408"/>
                          <a:pt x="836" y="3367"/>
                          <a:pt x="830" y="3325"/>
                        </a:cubicBezTo>
                        <a:cubicBezTo>
                          <a:pt x="823" y="3319"/>
                          <a:pt x="823" y="3312"/>
                          <a:pt x="823" y="3299"/>
                        </a:cubicBezTo>
                        <a:lnTo>
                          <a:pt x="823" y="3292"/>
                        </a:lnTo>
                        <a:cubicBezTo>
                          <a:pt x="808" y="3242"/>
                          <a:pt x="802" y="3188"/>
                          <a:pt x="782" y="3133"/>
                        </a:cubicBezTo>
                        <a:cubicBezTo>
                          <a:pt x="753" y="3035"/>
                          <a:pt x="719" y="2939"/>
                          <a:pt x="684" y="2843"/>
                        </a:cubicBezTo>
                        <a:lnTo>
                          <a:pt x="684" y="2828"/>
                        </a:lnTo>
                        <a:cubicBezTo>
                          <a:pt x="651" y="2731"/>
                          <a:pt x="616" y="2629"/>
                          <a:pt x="581" y="2531"/>
                        </a:cubicBezTo>
                        <a:cubicBezTo>
                          <a:pt x="568" y="2559"/>
                          <a:pt x="553" y="2587"/>
                          <a:pt x="539" y="2614"/>
                        </a:cubicBezTo>
                        <a:cubicBezTo>
                          <a:pt x="594" y="2780"/>
                          <a:pt x="657" y="2952"/>
                          <a:pt x="712" y="3118"/>
                        </a:cubicBezTo>
                        <a:cubicBezTo>
                          <a:pt x="753" y="3236"/>
                          <a:pt x="775" y="3360"/>
                          <a:pt x="808" y="3485"/>
                        </a:cubicBezTo>
                        <a:cubicBezTo>
                          <a:pt x="788" y="3500"/>
                          <a:pt x="760" y="3520"/>
                          <a:pt x="740" y="3533"/>
                        </a:cubicBezTo>
                        <a:cubicBezTo>
                          <a:pt x="692" y="3574"/>
                          <a:pt x="651" y="3609"/>
                          <a:pt x="601" y="3651"/>
                        </a:cubicBezTo>
                        <a:lnTo>
                          <a:pt x="601" y="3644"/>
                        </a:lnTo>
                        <a:lnTo>
                          <a:pt x="601" y="3631"/>
                        </a:lnTo>
                        <a:cubicBezTo>
                          <a:pt x="588" y="3526"/>
                          <a:pt x="574" y="3423"/>
                          <a:pt x="546" y="3319"/>
                        </a:cubicBezTo>
                        <a:lnTo>
                          <a:pt x="546" y="3312"/>
                        </a:lnTo>
                        <a:cubicBezTo>
                          <a:pt x="518" y="3209"/>
                          <a:pt x="485" y="3111"/>
                          <a:pt x="443" y="3008"/>
                        </a:cubicBezTo>
                        <a:lnTo>
                          <a:pt x="443" y="3002"/>
                        </a:lnTo>
                        <a:cubicBezTo>
                          <a:pt x="428" y="2974"/>
                          <a:pt x="422" y="2939"/>
                          <a:pt x="408" y="2911"/>
                        </a:cubicBezTo>
                        <a:cubicBezTo>
                          <a:pt x="393" y="2939"/>
                          <a:pt x="380" y="2974"/>
                          <a:pt x="367" y="3002"/>
                        </a:cubicBezTo>
                        <a:cubicBezTo>
                          <a:pt x="402" y="3091"/>
                          <a:pt x="428" y="3181"/>
                          <a:pt x="456" y="3271"/>
                        </a:cubicBezTo>
                        <a:cubicBezTo>
                          <a:pt x="470" y="3299"/>
                          <a:pt x="476" y="3340"/>
                          <a:pt x="476" y="3340"/>
                        </a:cubicBezTo>
                        <a:cubicBezTo>
                          <a:pt x="491" y="3388"/>
                          <a:pt x="498" y="3430"/>
                          <a:pt x="511" y="3478"/>
                        </a:cubicBezTo>
                        <a:cubicBezTo>
                          <a:pt x="518" y="3526"/>
                          <a:pt x="533" y="3596"/>
                          <a:pt x="533" y="3596"/>
                        </a:cubicBezTo>
                        <a:cubicBezTo>
                          <a:pt x="539" y="3624"/>
                          <a:pt x="546" y="3657"/>
                          <a:pt x="546" y="3657"/>
                        </a:cubicBezTo>
                        <a:cubicBezTo>
                          <a:pt x="553" y="3672"/>
                          <a:pt x="553" y="3672"/>
                          <a:pt x="559" y="3685"/>
                        </a:cubicBezTo>
                        <a:cubicBezTo>
                          <a:pt x="491" y="3740"/>
                          <a:pt x="415" y="3797"/>
                          <a:pt x="345" y="3845"/>
                        </a:cubicBezTo>
                        <a:cubicBezTo>
                          <a:pt x="325" y="3768"/>
                          <a:pt x="310" y="3692"/>
                          <a:pt x="297" y="3616"/>
                        </a:cubicBezTo>
                        <a:cubicBezTo>
                          <a:pt x="284" y="3513"/>
                          <a:pt x="269" y="3402"/>
                          <a:pt x="256" y="3299"/>
                        </a:cubicBezTo>
                        <a:cubicBezTo>
                          <a:pt x="236" y="3354"/>
                          <a:pt x="214" y="3402"/>
                          <a:pt x="201" y="3450"/>
                        </a:cubicBezTo>
                        <a:cubicBezTo>
                          <a:pt x="201" y="3478"/>
                          <a:pt x="208" y="3506"/>
                          <a:pt x="208" y="3526"/>
                        </a:cubicBezTo>
                        <a:lnTo>
                          <a:pt x="208" y="3533"/>
                        </a:lnTo>
                        <a:cubicBezTo>
                          <a:pt x="227" y="3651"/>
                          <a:pt x="256" y="3768"/>
                          <a:pt x="297" y="3880"/>
                        </a:cubicBezTo>
                        <a:cubicBezTo>
                          <a:pt x="262" y="3906"/>
                          <a:pt x="221" y="3934"/>
                          <a:pt x="179" y="3956"/>
                        </a:cubicBezTo>
                        <a:cubicBezTo>
                          <a:pt x="138" y="3989"/>
                          <a:pt x="76" y="4017"/>
                          <a:pt x="76" y="4017"/>
                        </a:cubicBezTo>
                        <a:cubicBezTo>
                          <a:pt x="55" y="4039"/>
                          <a:pt x="35" y="4052"/>
                          <a:pt x="7" y="4065"/>
                        </a:cubicBezTo>
                        <a:cubicBezTo>
                          <a:pt x="0" y="4087"/>
                          <a:pt x="0" y="4107"/>
                          <a:pt x="0" y="4114"/>
                        </a:cubicBezTo>
                        <a:cubicBezTo>
                          <a:pt x="35" y="4100"/>
                          <a:pt x="76" y="4087"/>
                          <a:pt x="118" y="4072"/>
                        </a:cubicBezTo>
                        <a:cubicBezTo>
                          <a:pt x="179" y="4046"/>
                          <a:pt x="242" y="4011"/>
                          <a:pt x="297" y="3976"/>
                        </a:cubicBezTo>
                        <a:cubicBezTo>
                          <a:pt x="304" y="3969"/>
                          <a:pt x="310" y="3969"/>
                          <a:pt x="319" y="3963"/>
                        </a:cubicBezTo>
                        <a:cubicBezTo>
                          <a:pt x="345" y="3969"/>
                          <a:pt x="380" y="3976"/>
                          <a:pt x="387" y="3976"/>
                        </a:cubicBezTo>
                        <a:cubicBezTo>
                          <a:pt x="428" y="3989"/>
                          <a:pt x="463" y="3997"/>
                          <a:pt x="505" y="3997"/>
                        </a:cubicBezTo>
                        <a:cubicBezTo>
                          <a:pt x="518" y="4004"/>
                          <a:pt x="533" y="4004"/>
                          <a:pt x="546" y="4004"/>
                        </a:cubicBezTo>
                        <a:cubicBezTo>
                          <a:pt x="601" y="3989"/>
                          <a:pt x="657" y="3976"/>
                          <a:pt x="705" y="3963"/>
                        </a:cubicBezTo>
                        <a:cubicBezTo>
                          <a:pt x="651" y="3956"/>
                          <a:pt x="594" y="3948"/>
                          <a:pt x="539" y="3941"/>
                        </a:cubicBezTo>
                        <a:cubicBezTo>
                          <a:pt x="518" y="3941"/>
                          <a:pt x="498" y="3934"/>
                          <a:pt x="498" y="3934"/>
                        </a:cubicBezTo>
                        <a:cubicBezTo>
                          <a:pt x="463" y="3928"/>
                          <a:pt x="422" y="3921"/>
                          <a:pt x="387" y="3914"/>
                        </a:cubicBezTo>
                        <a:cubicBezTo>
                          <a:pt x="443" y="3880"/>
                          <a:pt x="498" y="3845"/>
                          <a:pt x="546" y="3803"/>
                        </a:cubicBezTo>
                        <a:cubicBezTo>
                          <a:pt x="559" y="3803"/>
                          <a:pt x="574" y="3810"/>
                          <a:pt x="588" y="3810"/>
                        </a:cubicBezTo>
                        <a:cubicBezTo>
                          <a:pt x="616" y="3810"/>
                          <a:pt x="670" y="3817"/>
                          <a:pt x="670" y="3817"/>
                        </a:cubicBezTo>
                        <a:cubicBezTo>
                          <a:pt x="711" y="3818"/>
                          <a:pt x="752" y="3819"/>
                          <a:pt x="792" y="3819"/>
                        </a:cubicBezTo>
                        <a:cubicBezTo>
                          <a:pt x="901" y="3819"/>
                          <a:pt x="1008" y="3813"/>
                          <a:pt x="1120" y="3803"/>
                        </a:cubicBezTo>
                        <a:cubicBezTo>
                          <a:pt x="1162" y="3782"/>
                          <a:pt x="1210" y="3762"/>
                          <a:pt x="1251" y="3740"/>
                        </a:cubicBezTo>
                        <a:lnTo>
                          <a:pt x="1251" y="3740"/>
                        </a:lnTo>
                        <a:cubicBezTo>
                          <a:pt x="1155" y="3749"/>
                          <a:pt x="1057" y="3755"/>
                          <a:pt x="954" y="3762"/>
                        </a:cubicBezTo>
                        <a:cubicBezTo>
                          <a:pt x="895" y="3765"/>
                          <a:pt x="836" y="3767"/>
                          <a:pt x="778" y="3767"/>
                        </a:cubicBezTo>
                        <a:cubicBezTo>
                          <a:pt x="719" y="3767"/>
                          <a:pt x="660" y="3765"/>
                          <a:pt x="601" y="3762"/>
                        </a:cubicBezTo>
                        <a:cubicBezTo>
                          <a:pt x="670" y="3707"/>
                          <a:pt x="740" y="3657"/>
                          <a:pt x="808" y="3603"/>
                        </a:cubicBezTo>
                        <a:cubicBezTo>
                          <a:pt x="878" y="3609"/>
                          <a:pt x="954" y="3616"/>
                          <a:pt x="1031" y="3616"/>
                        </a:cubicBezTo>
                        <a:cubicBezTo>
                          <a:pt x="1095" y="3619"/>
                          <a:pt x="1160" y="3621"/>
                          <a:pt x="1225" y="3621"/>
                        </a:cubicBezTo>
                        <a:cubicBezTo>
                          <a:pt x="1312" y="3621"/>
                          <a:pt x="1399" y="3618"/>
                          <a:pt x="1487" y="3609"/>
                        </a:cubicBezTo>
                        <a:cubicBezTo>
                          <a:pt x="1513" y="3589"/>
                          <a:pt x="1548" y="3568"/>
                          <a:pt x="1576" y="3548"/>
                        </a:cubicBezTo>
                        <a:lnTo>
                          <a:pt x="1576" y="3548"/>
                        </a:lnTo>
                        <a:cubicBezTo>
                          <a:pt x="1445" y="3557"/>
                          <a:pt x="1313" y="3564"/>
                          <a:pt x="1182" y="3564"/>
                        </a:cubicBezTo>
                        <a:cubicBezTo>
                          <a:pt x="1133" y="3564"/>
                          <a:pt x="1085" y="3563"/>
                          <a:pt x="1037" y="3561"/>
                        </a:cubicBezTo>
                        <a:lnTo>
                          <a:pt x="865" y="3561"/>
                        </a:lnTo>
                        <a:cubicBezTo>
                          <a:pt x="891" y="3541"/>
                          <a:pt x="919" y="3520"/>
                          <a:pt x="948" y="3500"/>
                        </a:cubicBezTo>
                        <a:cubicBezTo>
                          <a:pt x="968" y="3485"/>
                          <a:pt x="982" y="3471"/>
                          <a:pt x="996" y="3465"/>
                        </a:cubicBezTo>
                        <a:cubicBezTo>
                          <a:pt x="1099" y="3471"/>
                          <a:pt x="1196" y="3471"/>
                          <a:pt x="1293" y="3471"/>
                        </a:cubicBezTo>
                        <a:lnTo>
                          <a:pt x="1299" y="3471"/>
                        </a:lnTo>
                        <a:cubicBezTo>
                          <a:pt x="1445" y="3465"/>
                          <a:pt x="1583" y="3458"/>
                          <a:pt x="1721" y="3443"/>
                        </a:cubicBezTo>
                        <a:cubicBezTo>
                          <a:pt x="1749" y="3423"/>
                          <a:pt x="1777" y="3402"/>
                          <a:pt x="1797" y="3382"/>
                        </a:cubicBezTo>
                        <a:lnTo>
                          <a:pt x="1797" y="3382"/>
                        </a:lnTo>
                        <a:cubicBezTo>
                          <a:pt x="1721" y="3388"/>
                          <a:pt x="1646" y="3395"/>
                          <a:pt x="1563" y="3402"/>
                        </a:cubicBezTo>
                        <a:cubicBezTo>
                          <a:pt x="1389" y="3417"/>
                          <a:pt x="1223" y="3423"/>
                          <a:pt x="1050" y="3423"/>
                        </a:cubicBezTo>
                        <a:cubicBezTo>
                          <a:pt x="1107" y="3382"/>
                          <a:pt x="1162" y="3340"/>
                          <a:pt x="1216" y="3299"/>
                        </a:cubicBezTo>
                        <a:lnTo>
                          <a:pt x="1238" y="3306"/>
                        </a:lnTo>
                        <a:cubicBezTo>
                          <a:pt x="1286" y="3299"/>
                          <a:pt x="1341" y="3299"/>
                          <a:pt x="1389" y="3292"/>
                        </a:cubicBezTo>
                        <a:cubicBezTo>
                          <a:pt x="1583" y="3277"/>
                          <a:pt x="1771" y="3264"/>
                          <a:pt x="1956" y="3242"/>
                        </a:cubicBezTo>
                        <a:cubicBezTo>
                          <a:pt x="1970" y="3223"/>
                          <a:pt x="1991" y="3201"/>
                          <a:pt x="2005" y="3188"/>
                        </a:cubicBezTo>
                        <a:lnTo>
                          <a:pt x="2005" y="3188"/>
                        </a:lnTo>
                        <a:cubicBezTo>
                          <a:pt x="1804" y="3209"/>
                          <a:pt x="1596" y="3229"/>
                          <a:pt x="1389" y="3242"/>
                        </a:cubicBezTo>
                        <a:lnTo>
                          <a:pt x="1382" y="3242"/>
                        </a:lnTo>
                        <a:cubicBezTo>
                          <a:pt x="1347" y="3251"/>
                          <a:pt x="1314" y="3251"/>
                          <a:pt x="1273" y="3257"/>
                        </a:cubicBezTo>
                        <a:cubicBezTo>
                          <a:pt x="1328" y="3209"/>
                          <a:pt x="1382" y="3168"/>
                          <a:pt x="1439" y="3126"/>
                        </a:cubicBezTo>
                        <a:cubicBezTo>
                          <a:pt x="1439" y="3126"/>
                          <a:pt x="1487" y="3118"/>
                          <a:pt x="1522" y="3111"/>
                        </a:cubicBezTo>
                        <a:lnTo>
                          <a:pt x="1528" y="3111"/>
                        </a:lnTo>
                        <a:cubicBezTo>
                          <a:pt x="1555" y="3111"/>
                          <a:pt x="1583" y="3105"/>
                          <a:pt x="1611" y="3105"/>
                        </a:cubicBezTo>
                        <a:lnTo>
                          <a:pt x="1625" y="3105"/>
                        </a:lnTo>
                        <a:cubicBezTo>
                          <a:pt x="1797" y="3085"/>
                          <a:pt x="1970" y="3063"/>
                          <a:pt x="2144" y="3028"/>
                        </a:cubicBezTo>
                        <a:cubicBezTo>
                          <a:pt x="2164" y="3008"/>
                          <a:pt x="2177" y="2987"/>
                          <a:pt x="2192" y="2974"/>
                        </a:cubicBezTo>
                        <a:lnTo>
                          <a:pt x="2192" y="2974"/>
                        </a:lnTo>
                        <a:cubicBezTo>
                          <a:pt x="2020" y="3002"/>
                          <a:pt x="1845" y="3022"/>
                          <a:pt x="1679" y="3043"/>
                        </a:cubicBezTo>
                        <a:cubicBezTo>
                          <a:pt x="1646" y="3050"/>
                          <a:pt x="1596" y="3057"/>
                          <a:pt x="1596" y="3057"/>
                        </a:cubicBezTo>
                        <a:cubicBezTo>
                          <a:pt x="1576" y="3057"/>
                          <a:pt x="1548" y="3063"/>
                          <a:pt x="1522" y="3063"/>
                        </a:cubicBezTo>
                        <a:lnTo>
                          <a:pt x="1507" y="3063"/>
                        </a:lnTo>
                        <a:cubicBezTo>
                          <a:pt x="1576" y="3008"/>
                          <a:pt x="1638" y="2952"/>
                          <a:pt x="1701" y="2891"/>
                        </a:cubicBezTo>
                        <a:cubicBezTo>
                          <a:pt x="1714" y="2877"/>
                          <a:pt x="1721" y="2862"/>
                          <a:pt x="1736" y="2856"/>
                        </a:cubicBezTo>
                        <a:cubicBezTo>
                          <a:pt x="1742" y="2849"/>
                          <a:pt x="1756" y="2849"/>
                          <a:pt x="1771" y="2849"/>
                        </a:cubicBezTo>
                        <a:cubicBezTo>
                          <a:pt x="1777" y="2843"/>
                          <a:pt x="1791" y="2843"/>
                          <a:pt x="1804" y="2836"/>
                        </a:cubicBezTo>
                        <a:cubicBezTo>
                          <a:pt x="1832" y="2828"/>
                          <a:pt x="1867" y="2821"/>
                          <a:pt x="1902" y="2814"/>
                        </a:cubicBezTo>
                        <a:lnTo>
                          <a:pt x="1908" y="2808"/>
                        </a:lnTo>
                        <a:cubicBezTo>
                          <a:pt x="2074" y="2753"/>
                          <a:pt x="2247" y="2697"/>
                          <a:pt x="2413" y="2629"/>
                        </a:cubicBezTo>
                        <a:cubicBezTo>
                          <a:pt x="2426" y="2607"/>
                          <a:pt x="2441" y="2579"/>
                          <a:pt x="2454" y="2552"/>
                        </a:cubicBezTo>
                        <a:lnTo>
                          <a:pt x="2454" y="2552"/>
                        </a:lnTo>
                        <a:cubicBezTo>
                          <a:pt x="2302" y="2607"/>
                          <a:pt x="2151" y="2662"/>
                          <a:pt x="1998" y="2718"/>
                        </a:cubicBezTo>
                        <a:cubicBezTo>
                          <a:pt x="1943" y="2738"/>
                          <a:pt x="1880" y="2753"/>
                          <a:pt x="1880" y="2753"/>
                        </a:cubicBezTo>
                        <a:cubicBezTo>
                          <a:pt x="1854" y="2766"/>
                          <a:pt x="1825" y="2773"/>
                          <a:pt x="1797" y="2780"/>
                        </a:cubicBezTo>
                        <a:cubicBezTo>
                          <a:pt x="1854" y="2725"/>
                          <a:pt x="1895" y="2670"/>
                          <a:pt x="1943" y="2607"/>
                        </a:cubicBezTo>
                        <a:cubicBezTo>
                          <a:pt x="1985" y="2594"/>
                          <a:pt x="2026" y="2579"/>
                          <a:pt x="2061" y="2559"/>
                        </a:cubicBezTo>
                        <a:cubicBezTo>
                          <a:pt x="2212" y="2496"/>
                          <a:pt x="2371" y="2413"/>
                          <a:pt x="2531" y="2338"/>
                        </a:cubicBezTo>
                        <a:lnTo>
                          <a:pt x="2551" y="2330"/>
                        </a:lnTo>
                        <a:lnTo>
                          <a:pt x="2559" y="2330"/>
                        </a:lnTo>
                        <a:cubicBezTo>
                          <a:pt x="2565" y="2297"/>
                          <a:pt x="2579" y="2268"/>
                          <a:pt x="2592" y="2234"/>
                        </a:cubicBezTo>
                        <a:lnTo>
                          <a:pt x="2592" y="2234"/>
                        </a:lnTo>
                        <a:cubicBezTo>
                          <a:pt x="2585" y="2240"/>
                          <a:pt x="2579" y="2240"/>
                          <a:pt x="2565" y="2247"/>
                        </a:cubicBezTo>
                        <a:cubicBezTo>
                          <a:pt x="2531" y="2262"/>
                          <a:pt x="2489" y="2282"/>
                          <a:pt x="2489" y="2282"/>
                        </a:cubicBezTo>
                        <a:cubicBezTo>
                          <a:pt x="2434" y="2310"/>
                          <a:pt x="2378" y="2338"/>
                          <a:pt x="2330" y="2365"/>
                        </a:cubicBezTo>
                        <a:cubicBezTo>
                          <a:pt x="2212" y="2421"/>
                          <a:pt x="2102" y="2482"/>
                          <a:pt x="1991" y="2537"/>
                        </a:cubicBezTo>
                        <a:cubicBezTo>
                          <a:pt x="2033" y="2482"/>
                          <a:pt x="2061" y="2434"/>
                          <a:pt x="2094" y="2380"/>
                        </a:cubicBezTo>
                        <a:cubicBezTo>
                          <a:pt x="2129" y="2358"/>
                          <a:pt x="2157" y="2345"/>
                          <a:pt x="2157" y="2345"/>
                        </a:cubicBezTo>
                        <a:cubicBezTo>
                          <a:pt x="2199" y="2323"/>
                          <a:pt x="2240" y="2303"/>
                          <a:pt x="2275" y="2282"/>
                        </a:cubicBezTo>
                        <a:lnTo>
                          <a:pt x="2288" y="2275"/>
                        </a:lnTo>
                        <a:lnTo>
                          <a:pt x="2310" y="2262"/>
                        </a:lnTo>
                        <a:cubicBezTo>
                          <a:pt x="2343" y="2240"/>
                          <a:pt x="2378" y="2220"/>
                          <a:pt x="2413" y="2205"/>
                        </a:cubicBezTo>
                        <a:lnTo>
                          <a:pt x="2419" y="2199"/>
                        </a:lnTo>
                        <a:cubicBezTo>
                          <a:pt x="2454" y="2179"/>
                          <a:pt x="2496" y="2151"/>
                          <a:pt x="2537" y="2131"/>
                        </a:cubicBezTo>
                        <a:lnTo>
                          <a:pt x="2565" y="2116"/>
                        </a:lnTo>
                        <a:cubicBezTo>
                          <a:pt x="2592" y="2096"/>
                          <a:pt x="2620" y="2081"/>
                          <a:pt x="2648" y="2061"/>
                        </a:cubicBezTo>
                        <a:cubicBezTo>
                          <a:pt x="2655" y="2039"/>
                          <a:pt x="2662" y="2026"/>
                          <a:pt x="2668" y="2006"/>
                        </a:cubicBezTo>
                        <a:lnTo>
                          <a:pt x="2668" y="2006"/>
                        </a:lnTo>
                        <a:cubicBezTo>
                          <a:pt x="2633" y="2020"/>
                          <a:pt x="2607" y="2039"/>
                          <a:pt x="2572" y="2054"/>
                        </a:cubicBezTo>
                        <a:cubicBezTo>
                          <a:pt x="2544" y="2074"/>
                          <a:pt x="2502" y="2096"/>
                          <a:pt x="2502" y="2096"/>
                        </a:cubicBezTo>
                        <a:cubicBezTo>
                          <a:pt x="2413" y="2144"/>
                          <a:pt x="2330" y="2192"/>
                          <a:pt x="2247" y="2240"/>
                        </a:cubicBezTo>
                        <a:lnTo>
                          <a:pt x="2240" y="2247"/>
                        </a:lnTo>
                        <a:cubicBezTo>
                          <a:pt x="2205" y="2262"/>
                          <a:pt x="2171" y="2282"/>
                          <a:pt x="2144" y="2303"/>
                        </a:cubicBezTo>
                        <a:cubicBezTo>
                          <a:pt x="2171" y="2255"/>
                          <a:pt x="2199" y="2205"/>
                          <a:pt x="2219" y="2157"/>
                        </a:cubicBezTo>
                        <a:cubicBezTo>
                          <a:pt x="2227" y="2157"/>
                          <a:pt x="2234" y="2151"/>
                          <a:pt x="2240" y="2151"/>
                        </a:cubicBezTo>
                        <a:cubicBezTo>
                          <a:pt x="2393" y="2054"/>
                          <a:pt x="2551" y="1965"/>
                          <a:pt x="2703" y="1867"/>
                        </a:cubicBezTo>
                        <a:cubicBezTo>
                          <a:pt x="2710" y="1847"/>
                          <a:pt x="2716" y="1819"/>
                          <a:pt x="2725" y="1799"/>
                        </a:cubicBezTo>
                        <a:lnTo>
                          <a:pt x="2725" y="1799"/>
                        </a:lnTo>
                        <a:cubicBezTo>
                          <a:pt x="2614" y="1860"/>
                          <a:pt x="2509" y="1923"/>
                          <a:pt x="2400" y="1985"/>
                        </a:cubicBezTo>
                        <a:lnTo>
                          <a:pt x="2393" y="1985"/>
                        </a:lnTo>
                        <a:cubicBezTo>
                          <a:pt x="2351" y="2013"/>
                          <a:pt x="2310" y="2039"/>
                          <a:pt x="2268" y="2068"/>
                        </a:cubicBezTo>
                        <a:cubicBezTo>
                          <a:pt x="2302" y="2006"/>
                          <a:pt x="2330" y="1943"/>
                          <a:pt x="2358" y="1874"/>
                        </a:cubicBezTo>
                        <a:cubicBezTo>
                          <a:pt x="2371" y="1867"/>
                          <a:pt x="2378" y="1860"/>
                          <a:pt x="2393" y="1854"/>
                        </a:cubicBezTo>
                        <a:lnTo>
                          <a:pt x="2400" y="1854"/>
                        </a:lnTo>
                        <a:cubicBezTo>
                          <a:pt x="2434" y="1832"/>
                          <a:pt x="2476" y="1805"/>
                          <a:pt x="2509" y="1784"/>
                        </a:cubicBezTo>
                        <a:cubicBezTo>
                          <a:pt x="2592" y="1723"/>
                          <a:pt x="2675" y="1666"/>
                          <a:pt x="2758" y="1611"/>
                        </a:cubicBezTo>
                        <a:cubicBezTo>
                          <a:pt x="2766" y="1576"/>
                          <a:pt x="2766" y="1550"/>
                          <a:pt x="2773" y="1522"/>
                        </a:cubicBezTo>
                        <a:lnTo>
                          <a:pt x="2773" y="1522"/>
                        </a:lnTo>
                        <a:cubicBezTo>
                          <a:pt x="2675" y="1598"/>
                          <a:pt x="2572" y="1674"/>
                          <a:pt x="2468" y="1742"/>
                        </a:cubicBezTo>
                        <a:cubicBezTo>
                          <a:pt x="2441" y="1764"/>
                          <a:pt x="2419" y="1777"/>
                          <a:pt x="2393" y="1791"/>
                        </a:cubicBezTo>
                        <a:cubicBezTo>
                          <a:pt x="2419" y="1736"/>
                          <a:pt x="2448" y="1681"/>
                          <a:pt x="2468" y="1618"/>
                        </a:cubicBezTo>
                        <a:lnTo>
                          <a:pt x="2476" y="1618"/>
                        </a:lnTo>
                        <a:lnTo>
                          <a:pt x="2489" y="1611"/>
                        </a:lnTo>
                        <a:cubicBezTo>
                          <a:pt x="2509" y="1605"/>
                          <a:pt x="2531" y="1591"/>
                          <a:pt x="2551" y="1576"/>
                        </a:cubicBezTo>
                        <a:cubicBezTo>
                          <a:pt x="2592" y="1550"/>
                          <a:pt x="2642" y="1522"/>
                          <a:pt x="2642" y="1522"/>
                        </a:cubicBezTo>
                        <a:cubicBezTo>
                          <a:pt x="2690" y="1487"/>
                          <a:pt x="2738" y="1452"/>
                          <a:pt x="2786" y="1417"/>
                        </a:cubicBezTo>
                        <a:cubicBezTo>
                          <a:pt x="2793" y="1391"/>
                          <a:pt x="2793" y="1356"/>
                          <a:pt x="2799" y="1321"/>
                        </a:cubicBezTo>
                        <a:lnTo>
                          <a:pt x="2799" y="1321"/>
                        </a:lnTo>
                        <a:cubicBezTo>
                          <a:pt x="2710" y="1384"/>
                          <a:pt x="2620" y="1452"/>
                          <a:pt x="2531" y="1515"/>
                        </a:cubicBezTo>
                        <a:cubicBezTo>
                          <a:pt x="2524" y="1522"/>
                          <a:pt x="2509" y="1522"/>
                          <a:pt x="2502" y="1528"/>
                        </a:cubicBezTo>
                        <a:cubicBezTo>
                          <a:pt x="2517" y="1487"/>
                          <a:pt x="2537" y="1445"/>
                          <a:pt x="2551" y="1404"/>
                        </a:cubicBezTo>
                        <a:cubicBezTo>
                          <a:pt x="2559" y="1397"/>
                          <a:pt x="2565" y="1397"/>
                          <a:pt x="2572" y="1391"/>
                        </a:cubicBezTo>
                        <a:cubicBezTo>
                          <a:pt x="2662" y="1328"/>
                          <a:pt x="2738" y="1260"/>
                          <a:pt x="2814" y="1183"/>
                        </a:cubicBezTo>
                        <a:lnTo>
                          <a:pt x="2814" y="1085"/>
                        </a:lnTo>
                        <a:cubicBezTo>
                          <a:pt x="2745" y="1168"/>
                          <a:pt x="2662" y="1245"/>
                          <a:pt x="2579" y="1314"/>
                        </a:cubicBezTo>
                        <a:cubicBezTo>
                          <a:pt x="2607" y="1251"/>
                          <a:pt x="2627" y="1183"/>
                          <a:pt x="2648" y="1114"/>
                        </a:cubicBezTo>
                        <a:lnTo>
                          <a:pt x="2683" y="1094"/>
                        </a:lnTo>
                        <a:cubicBezTo>
                          <a:pt x="2697" y="1072"/>
                          <a:pt x="2725" y="1052"/>
                          <a:pt x="2725" y="1052"/>
                        </a:cubicBezTo>
                        <a:cubicBezTo>
                          <a:pt x="2758" y="1024"/>
                          <a:pt x="2793" y="989"/>
                          <a:pt x="2821" y="961"/>
                        </a:cubicBezTo>
                        <a:cubicBezTo>
                          <a:pt x="2821" y="934"/>
                          <a:pt x="2828" y="913"/>
                          <a:pt x="2828" y="886"/>
                        </a:cubicBezTo>
                        <a:lnTo>
                          <a:pt x="2828" y="886"/>
                        </a:lnTo>
                        <a:cubicBezTo>
                          <a:pt x="2773" y="941"/>
                          <a:pt x="2725" y="989"/>
                          <a:pt x="2668" y="1031"/>
                        </a:cubicBezTo>
                        <a:cubicBezTo>
                          <a:pt x="2683" y="969"/>
                          <a:pt x="2703" y="906"/>
                          <a:pt x="2716" y="845"/>
                        </a:cubicBezTo>
                        <a:lnTo>
                          <a:pt x="2725" y="845"/>
                        </a:lnTo>
                        <a:lnTo>
                          <a:pt x="2738" y="830"/>
                        </a:lnTo>
                        <a:cubicBezTo>
                          <a:pt x="2738" y="830"/>
                          <a:pt x="2751" y="817"/>
                          <a:pt x="2766" y="795"/>
                        </a:cubicBezTo>
                        <a:cubicBezTo>
                          <a:pt x="2766" y="795"/>
                          <a:pt x="2786" y="768"/>
                          <a:pt x="2799" y="747"/>
                        </a:cubicBezTo>
                        <a:cubicBezTo>
                          <a:pt x="2814" y="734"/>
                          <a:pt x="2828" y="712"/>
                          <a:pt x="2834" y="692"/>
                        </a:cubicBezTo>
                        <a:cubicBezTo>
                          <a:pt x="2841" y="651"/>
                          <a:pt x="2841" y="609"/>
                          <a:pt x="2849" y="568"/>
                        </a:cubicBezTo>
                        <a:lnTo>
                          <a:pt x="2849" y="568"/>
                        </a:lnTo>
                        <a:cubicBezTo>
                          <a:pt x="2814" y="622"/>
                          <a:pt x="2779" y="685"/>
                          <a:pt x="2745" y="740"/>
                        </a:cubicBezTo>
                        <a:cubicBezTo>
                          <a:pt x="2758" y="651"/>
                          <a:pt x="2779" y="561"/>
                          <a:pt x="2793" y="471"/>
                        </a:cubicBezTo>
                        <a:cubicBezTo>
                          <a:pt x="2799" y="463"/>
                          <a:pt x="2799" y="456"/>
                          <a:pt x="2814" y="450"/>
                        </a:cubicBezTo>
                        <a:cubicBezTo>
                          <a:pt x="2828" y="430"/>
                          <a:pt x="2841" y="408"/>
                          <a:pt x="2862" y="395"/>
                        </a:cubicBezTo>
                        <a:lnTo>
                          <a:pt x="2862" y="297"/>
                        </a:lnTo>
                        <a:cubicBezTo>
                          <a:pt x="2841" y="325"/>
                          <a:pt x="2828" y="354"/>
                          <a:pt x="2808" y="373"/>
                        </a:cubicBezTo>
                        <a:cubicBezTo>
                          <a:pt x="2821" y="271"/>
                          <a:pt x="2828" y="166"/>
                          <a:pt x="2834" y="70"/>
                        </a:cubicBezTo>
                        <a:cubicBezTo>
                          <a:pt x="2828" y="42"/>
                          <a:pt x="2814" y="22"/>
                          <a:pt x="2799" y="7"/>
                        </a:cubicBezTo>
                        <a:lnTo>
                          <a:pt x="2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9"/>
                <p:cNvSpPr/>
                <p:nvPr/>
              </p:nvSpPr>
              <p:spPr>
                <a:xfrm>
                  <a:off x="801074" y="3608521"/>
                  <a:ext cx="278643" cy="224895"/>
                </a:xfrm>
                <a:custGeom>
                  <a:avLst/>
                  <a:gdLst/>
                  <a:ahLst/>
                  <a:cxnLst/>
                  <a:rect l="l" t="t" r="r" b="b"/>
                  <a:pathLst>
                    <a:path w="2898" h="2339" extrusionOk="0">
                      <a:moveTo>
                        <a:pt x="2773" y="2339"/>
                      </a:moveTo>
                      <a:lnTo>
                        <a:pt x="2751" y="2339"/>
                      </a:lnTo>
                      <a:cubicBezTo>
                        <a:pt x="2703" y="2317"/>
                        <a:pt x="2675" y="2256"/>
                        <a:pt x="2640" y="2200"/>
                      </a:cubicBezTo>
                      <a:cubicBezTo>
                        <a:pt x="2391" y="1835"/>
                        <a:pt x="2046" y="1529"/>
                        <a:pt x="1673" y="1287"/>
                      </a:cubicBezTo>
                      <a:cubicBezTo>
                        <a:pt x="1147" y="948"/>
                        <a:pt x="574" y="673"/>
                        <a:pt x="103" y="237"/>
                      </a:cubicBezTo>
                      <a:cubicBezTo>
                        <a:pt x="90" y="223"/>
                        <a:pt x="76" y="217"/>
                        <a:pt x="62" y="202"/>
                      </a:cubicBezTo>
                      <a:cubicBezTo>
                        <a:pt x="20" y="160"/>
                        <a:pt x="0" y="77"/>
                        <a:pt x="55" y="36"/>
                      </a:cubicBezTo>
                      <a:cubicBezTo>
                        <a:pt x="96" y="1"/>
                        <a:pt x="159" y="16"/>
                        <a:pt x="201" y="57"/>
                      </a:cubicBezTo>
                      <a:cubicBezTo>
                        <a:pt x="747" y="575"/>
                        <a:pt x="1459" y="859"/>
                        <a:pt x="2068" y="1322"/>
                      </a:cubicBezTo>
                      <a:cubicBezTo>
                        <a:pt x="2378" y="1557"/>
                        <a:pt x="2648" y="1835"/>
                        <a:pt x="2856" y="2158"/>
                      </a:cubicBezTo>
                      <a:cubicBezTo>
                        <a:pt x="2882" y="2215"/>
                        <a:pt x="2897" y="2291"/>
                        <a:pt x="2834" y="2324"/>
                      </a:cubicBezTo>
                      <a:cubicBezTo>
                        <a:pt x="2814" y="2339"/>
                        <a:pt x="2793" y="2339"/>
                        <a:pt x="2773" y="2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895301" y="3182577"/>
                  <a:ext cx="226818" cy="1350811"/>
                </a:xfrm>
                <a:custGeom>
                  <a:avLst/>
                  <a:gdLst/>
                  <a:ahLst/>
                  <a:cxnLst/>
                  <a:rect l="l" t="t" r="r" b="b"/>
                  <a:pathLst>
                    <a:path w="2359" h="14049" extrusionOk="0">
                      <a:moveTo>
                        <a:pt x="1951" y="14035"/>
                      </a:moveTo>
                      <a:cubicBezTo>
                        <a:pt x="1944" y="14029"/>
                        <a:pt x="1937" y="14022"/>
                        <a:pt x="1924" y="14014"/>
                      </a:cubicBezTo>
                      <a:cubicBezTo>
                        <a:pt x="1896" y="13987"/>
                        <a:pt x="1896" y="13946"/>
                        <a:pt x="1902" y="13876"/>
                      </a:cubicBezTo>
                      <a:cubicBezTo>
                        <a:pt x="1965" y="13461"/>
                        <a:pt x="1992" y="13046"/>
                        <a:pt x="2027" y="12625"/>
                      </a:cubicBezTo>
                      <a:cubicBezTo>
                        <a:pt x="2110" y="11518"/>
                        <a:pt x="2166" y="10413"/>
                        <a:pt x="2145" y="9299"/>
                      </a:cubicBezTo>
                      <a:cubicBezTo>
                        <a:pt x="2138" y="9022"/>
                        <a:pt x="2131" y="8745"/>
                        <a:pt x="2090" y="8470"/>
                      </a:cubicBezTo>
                      <a:cubicBezTo>
                        <a:pt x="1785" y="6195"/>
                        <a:pt x="623" y="4114"/>
                        <a:pt x="182" y="1852"/>
                      </a:cubicBezTo>
                      <a:cubicBezTo>
                        <a:pt x="71" y="1293"/>
                        <a:pt x="9" y="719"/>
                        <a:pt x="1" y="138"/>
                      </a:cubicBezTo>
                      <a:lnTo>
                        <a:pt x="1" y="125"/>
                      </a:lnTo>
                      <a:lnTo>
                        <a:pt x="9" y="90"/>
                      </a:lnTo>
                      <a:cubicBezTo>
                        <a:pt x="22" y="69"/>
                        <a:pt x="22" y="55"/>
                        <a:pt x="42" y="42"/>
                      </a:cubicBezTo>
                      <a:cubicBezTo>
                        <a:pt x="99" y="1"/>
                        <a:pt x="202" y="34"/>
                        <a:pt x="202" y="132"/>
                      </a:cubicBezTo>
                      <a:lnTo>
                        <a:pt x="202" y="158"/>
                      </a:lnTo>
                      <a:cubicBezTo>
                        <a:pt x="208" y="940"/>
                        <a:pt x="333" y="1721"/>
                        <a:pt x="533" y="2490"/>
                      </a:cubicBezTo>
                      <a:cubicBezTo>
                        <a:pt x="748" y="3346"/>
                        <a:pt x="1059" y="4182"/>
                        <a:pt x="1350" y="5012"/>
                      </a:cubicBezTo>
                      <a:cubicBezTo>
                        <a:pt x="1758" y="6140"/>
                        <a:pt x="2138" y="7287"/>
                        <a:pt x="2297" y="8476"/>
                      </a:cubicBezTo>
                      <a:cubicBezTo>
                        <a:pt x="2359" y="8946"/>
                        <a:pt x="2352" y="9431"/>
                        <a:pt x="2345" y="9907"/>
                      </a:cubicBezTo>
                      <a:cubicBezTo>
                        <a:pt x="2339" y="11000"/>
                        <a:pt x="2276" y="12092"/>
                        <a:pt x="2180" y="13177"/>
                      </a:cubicBezTo>
                      <a:cubicBezTo>
                        <a:pt x="2158" y="13433"/>
                        <a:pt x="2138" y="13682"/>
                        <a:pt x="2097" y="13931"/>
                      </a:cubicBezTo>
                      <a:cubicBezTo>
                        <a:pt x="2090" y="14000"/>
                        <a:pt x="2055" y="14035"/>
                        <a:pt x="2014" y="14042"/>
                      </a:cubicBezTo>
                      <a:cubicBezTo>
                        <a:pt x="1992" y="14048"/>
                        <a:pt x="1972" y="14042"/>
                        <a:pt x="1951" y="140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887321" y="2947875"/>
                  <a:ext cx="173743" cy="387004"/>
                </a:xfrm>
                <a:custGeom>
                  <a:avLst/>
                  <a:gdLst/>
                  <a:ahLst/>
                  <a:cxnLst/>
                  <a:rect l="l" t="t" r="r" b="b"/>
                  <a:pathLst>
                    <a:path w="1807" h="4025" extrusionOk="0">
                      <a:moveTo>
                        <a:pt x="285" y="4025"/>
                      </a:moveTo>
                      <a:cubicBezTo>
                        <a:pt x="721" y="3630"/>
                        <a:pt x="804" y="3064"/>
                        <a:pt x="1094" y="2558"/>
                      </a:cubicBezTo>
                      <a:cubicBezTo>
                        <a:pt x="1337" y="2136"/>
                        <a:pt x="1806" y="1619"/>
                        <a:pt x="1723" y="1064"/>
                      </a:cubicBezTo>
                      <a:cubicBezTo>
                        <a:pt x="1668" y="649"/>
                        <a:pt x="1391" y="713"/>
                        <a:pt x="1129" y="540"/>
                      </a:cubicBezTo>
                      <a:cubicBezTo>
                        <a:pt x="990" y="450"/>
                        <a:pt x="913" y="263"/>
                        <a:pt x="762" y="160"/>
                      </a:cubicBezTo>
                      <a:cubicBezTo>
                        <a:pt x="520" y="1"/>
                        <a:pt x="326" y="193"/>
                        <a:pt x="258" y="291"/>
                      </a:cubicBezTo>
                      <a:cubicBezTo>
                        <a:pt x="140" y="442"/>
                        <a:pt x="1" y="1363"/>
                        <a:pt x="36" y="2302"/>
                      </a:cubicBezTo>
                      <a:cubicBezTo>
                        <a:pt x="57" y="2841"/>
                        <a:pt x="285" y="4025"/>
                        <a:pt x="285" y="40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771" y="2999123"/>
                  <a:ext cx="235375" cy="337679"/>
                </a:xfrm>
                <a:custGeom>
                  <a:avLst/>
                  <a:gdLst/>
                  <a:ahLst/>
                  <a:cxnLst/>
                  <a:rect l="l" t="t" r="r" b="b"/>
                  <a:pathLst>
                    <a:path w="2448" h="3512" extrusionOk="0">
                      <a:moveTo>
                        <a:pt x="2391" y="3511"/>
                      </a:moveTo>
                      <a:cubicBezTo>
                        <a:pt x="2448" y="2883"/>
                        <a:pt x="2149" y="2413"/>
                        <a:pt x="2039" y="1817"/>
                      </a:cubicBezTo>
                      <a:cubicBezTo>
                        <a:pt x="1941" y="1328"/>
                        <a:pt x="1950" y="588"/>
                        <a:pt x="1542" y="256"/>
                      </a:cubicBezTo>
                      <a:cubicBezTo>
                        <a:pt x="1236" y="0"/>
                        <a:pt x="1085" y="256"/>
                        <a:pt x="788" y="332"/>
                      </a:cubicBezTo>
                      <a:cubicBezTo>
                        <a:pt x="636" y="380"/>
                        <a:pt x="456" y="297"/>
                        <a:pt x="282" y="345"/>
                      </a:cubicBezTo>
                      <a:cubicBezTo>
                        <a:pt x="13" y="415"/>
                        <a:pt x="0" y="706"/>
                        <a:pt x="13" y="830"/>
                      </a:cubicBezTo>
                      <a:cubicBezTo>
                        <a:pt x="27" y="1029"/>
                        <a:pt x="511" y="1804"/>
                        <a:pt x="1127" y="2454"/>
                      </a:cubicBezTo>
                      <a:cubicBezTo>
                        <a:pt x="1478" y="2828"/>
                        <a:pt x="2391" y="3511"/>
                        <a:pt x="2391" y="3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78968" y="3126714"/>
                  <a:ext cx="339794" cy="209415"/>
                </a:xfrm>
                <a:custGeom>
                  <a:avLst/>
                  <a:gdLst/>
                  <a:ahLst/>
                  <a:cxnLst/>
                  <a:rect l="l" t="t" r="r" b="b"/>
                  <a:pathLst>
                    <a:path w="3534" h="2178" extrusionOk="0">
                      <a:moveTo>
                        <a:pt x="3533" y="2165"/>
                      </a:moveTo>
                      <a:cubicBezTo>
                        <a:pt x="3258" y="1604"/>
                        <a:pt x="2773" y="1411"/>
                        <a:pt x="2372" y="996"/>
                      </a:cubicBezTo>
                      <a:cubicBezTo>
                        <a:pt x="2040" y="650"/>
                        <a:pt x="1660" y="34"/>
                        <a:pt x="1162" y="14"/>
                      </a:cubicBezTo>
                      <a:cubicBezTo>
                        <a:pt x="775" y="1"/>
                        <a:pt x="782" y="311"/>
                        <a:pt x="588" y="560"/>
                      </a:cubicBezTo>
                      <a:cubicBezTo>
                        <a:pt x="485" y="698"/>
                        <a:pt x="304" y="747"/>
                        <a:pt x="188" y="892"/>
                      </a:cubicBezTo>
                      <a:cubicBezTo>
                        <a:pt x="0" y="1121"/>
                        <a:pt x="146" y="1370"/>
                        <a:pt x="214" y="1466"/>
                      </a:cubicBezTo>
                      <a:cubicBezTo>
                        <a:pt x="332" y="1619"/>
                        <a:pt x="1127" y="1951"/>
                        <a:pt x="1957" y="2095"/>
                      </a:cubicBezTo>
                      <a:cubicBezTo>
                        <a:pt x="2448" y="2178"/>
                        <a:pt x="3533" y="2165"/>
                        <a:pt x="3533" y="21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217" y="3378627"/>
                  <a:ext cx="254028" cy="278739"/>
                </a:xfrm>
                <a:custGeom>
                  <a:avLst/>
                  <a:gdLst/>
                  <a:ahLst/>
                  <a:cxnLst/>
                  <a:rect l="l" t="t" r="r" b="b"/>
                  <a:pathLst>
                    <a:path w="2642" h="2899" extrusionOk="0">
                      <a:moveTo>
                        <a:pt x="2642" y="2898"/>
                      </a:moveTo>
                      <a:cubicBezTo>
                        <a:pt x="2622" y="2317"/>
                        <a:pt x="2282" y="1964"/>
                        <a:pt x="2096" y="1453"/>
                      </a:cubicBezTo>
                      <a:cubicBezTo>
                        <a:pt x="1950" y="1031"/>
                        <a:pt x="1860" y="359"/>
                        <a:pt x="1432" y="160"/>
                      </a:cubicBezTo>
                      <a:cubicBezTo>
                        <a:pt x="1113" y="1"/>
                        <a:pt x="996" y="276"/>
                        <a:pt x="733" y="422"/>
                      </a:cubicBezTo>
                      <a:cubicBezTo>
                        <a:pt x="589" y="505"/>
                        <a:pt x="408" y="477"/>
                        <a:pt x="249" y="560"/>
                      </a:cubicBezTo>
                      <a:cubicBezTo>
                        <a:pt x="0" y="691"/>
                        <a:pt x="28" y="962"/>
                        <a:pt x="50" y="1073"/>
                      </a:cubicBezTo>
                      <a:cubicBezTo>
                        <a:pt x="91" y="1252"/>
                        <a:pt x="644" y="1826"/>
                        <a:pt x="1308" y="2261"/>
                      </a:cubicBezTo>
                      <a:cubicBezTo>
                        <a:pt x="1694" y="2510"/>
                        <a:pt x="2642" y="2898"/>
                        <a:pt x="2642" y="28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35700" y="3579388"/>
                  <a:ext cx="318545" cy="135091"/>
                </a:xfrm>
                <a:custGeom>
                  <a:avLst/>
                  <a:gdLst/>
                  <a:ahLst/>
                  <a:cxnLst/>
                  <a:rect l="l" t="t" r="r" b="b"/>
                  <a:pathLst>
                    <a:path w="3313" h="1405" extrusionOk="0">
                      <a:moveTo>
                        <a:pt x="3313" y="810"/>
                      </a:moveTo>
                      <a:cubicBezTo>
                        <a:pt x="2926" y="1210"/>
                        <a:pt x="2387" y="1321"/>
                        <a:pt x="1889" y="1349"/>
                      </a:cubicBezTo>
                      <a:cubicBezTo>
                        <a:pt x="887" y="1397"/>
                        <a:pt x="457" y="1404"/>
                        <a:pt x="354" y="1086"/>
                      </a:cubicBezTo>
                      <a:cubicBezTo>
                        <a:pt x="298" y="920"/>
                        <a:pt x="160" y="802"/>
                        <a:pt x="99" y="616"/>
                      </a:cubicBezTo>
                      <a:cubicBezTo>
                        <a:pt x="1" y="332"/>
                        <a:pt x="188" y="153"/>
                        <a:pt x="271" y="97"/>
                      </a:cubicBezTo>
                      <a:cubicBezTo>
                        <a:pt x="416" y="0"/>
                        <a:pt x="1184" y="14"/>
                        <a:pt x="1944" y="221"/>
                      </a:cubicBezTo>
                      <a:cubicBezTo>
                        <a:pt x="2380" y="345"/>
                        <a:pt x="3313" y="810"/>
                        <a:pt x="3313" y="8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133369" y="3792072"/>
                  <a:ext cx="245471" cy="212299"/>
                </a:xfrm>
                <a:custGeom>
                  <a:avLst/>
                  <a:gdLst/>
                  <a:ahLst/>
                  <a:cxnLst/>
                  <a:rect l="l" t="t" r="r" b="b"/>
                  <a:pathLst>
                    <a:path w="2553" h="2208" extrusionOk="0">
                      <a:moveTo>
                        <a:pt x="527" y="1129"/>
                      </a:moveTo>
                      <a:cubicBezTo>
                        <a:pt x="843" y="768"/>
                        <a:pt x="1363" y="140"/>
                        <a:pt x="1909" y="42"/>
                      </a:cubicBezTo>
                      <a:cubicBezTo>
                        <a:pt x="2123" y="0"/>
                        <a:pt x="2470" y="42"/>
                        <a:pt x="2461" y="374"/>
                      </a:cubicBezTo>
                      <a:cubicBezTo>
                        <a:pt x="2461" y="513"/>
                        <a:pt x="2407" y="651"/>
                        <a:pt x="2420" y="797"/>
                      </a:cubicBezTo>
                      <a:cubicBezTo>
                        <a:pt x="2428" y="963"/>
                        <a:pt x="2553" y="1197"/>
                        <a:pt x="2461" y="1356"/>
                      </a:cubicBezTo>
                      <a:cubicBezTo>
                        <a:pt x="2282" y="1653"/>
                        <a:pt x="1861" y="1397"/>
                        <a:pt x="1605" y="1439"/>
                      </a:cubicBezTo>
                      <a:cubicBezTo>
                        <a:pt x="741" y="1585"/>
                        <a:pt x="512" y="1825"/>
                        <a:pt x="1" y="2207"/>
                      </a:cubicBezTo>
                      <a:cubicBezTo>
                        <a:pt x="1" y="2207"/>
                        <a:pt x="84" y="1618"/>
                        <a:pt x="527" y="11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131446" y="3664384"/>
                  <a:ext cx="176243" cy="319987"/>
                </a:xfrm>
                <a:custGeom>
                  <a:avLst/>
                  <a:gdLst/>
                  <a:ahLst/>
                  <a:cxnLst/>
                  <a:rect l="l" t="t" r="r" b="b"/>
                  <a:pathLst>
                    <a:path w="1833" h="3328" extrusionOk="0">
                      <a:moveTo>
                        <a:pt x="117" y="2103"/>
                      </a:moveTo>
                      <a:cubicBezTo>
                        <a:pt x="200" y="1605"/>
                        <a:pt x="311" y="762"/>
                        <a:pt x="712" y="341"/>
                      </a:cubicBezTo>
                      <a:cubicBezTo>
                        <a:pt x="872" y="175"/>
                        <a:pt x="1182" y="1"/>
                        <a:pt x="1341" y="278"/>
                      </a:cubicBezTo>
                      <a:cubicBezTo>
                        <a:pt x="1411" y="396"/>
                        <a:pt x="1431" y="540"/>
                        <a:pt x="1514" y="658"/>
                      </a:cubicBezTo>
                      <a:cubicBezTo>
                        <a:pt x="1610" y="789"/>
                        <a:pt x="1826" y="913"/>
                        <a:pt x="1826" y="1101"/>
                      </a:cubicBezTo>
                      <a:cubicBezTo>
                        <a:pt x="1833" y="1461"/>
                        <a:pt x="1355" y="1509"/>
                        <a:pt x="1169" y="1702"/>
                      </a:cubicBezTo>
                      <a:cubicBezTo>
                        <a:pt x="518" y="2352"/>
                        <a:pt x="457" y="2691"/>
                        <a:pt x="221" y="3328"/>
                      </a:cubicBezTo>
                      <a:cubicBezTo>
                        <a:pt x="221" y="3328"/>
                        <a:pt x="1" y="2780"/>
                        <a:pt x="117" y="2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933281" y="3065466"/>
                  <a:ext cx="69805" cy="222876"/>
                </a:xfrm>
                <a:custGeom>
                  <a:avLst/>
                  <a:gdLst/>
                  <a:ahLst/>
                  <a:cxnLst/>
                  <a:rect l="l" t="t" r="r" b="b"/>
                  <a:pathLst>
                    <a:path w="726" h="2318" extrusionOk="0">
                      <a:moveTo>
                        <a:pt x="706" y="7"/>
                      </a:moveTo>
                      <a:cubicBezTo>
                        <a:pt x="693" y="7"/>
                        <a:pt x="699" y="1"/>
                        <a:pt x="693" y="1"/>
                      </a:cubicBezTo>
                      <a:cubicBezTo>
                        <a:pt x="664" y="1"/>
                        <a:pt x="643" y="29"/>
                        <a:pt x="623" y="42"/>
                      </a:cubicBezTo>
                      <a:cubicBezTo>
                        <a:pt x="553" y="99"/>
                        <a:pt x="492" y="188"/>
                        <a:pt x="435" y="298"/>
                      </a:cubicBezTo>
                      <a:cubicBezTo>
                        <a:pt x="353" y="450"/>
                        <a:pt x="284" y="638"/>
                        <a:pt x="221" y="837"/>
                      </a:cubicBezTo>
                      <a:cubicBezTo>
                        <a:pt x="167" y="1024"/>
                        <a:pt x="125" y="1219"/>
                        <a:pt x="90" y="1404"/>
                      </a:cubicBezTo>
                      <a:cubicBezTo>
                        <a:pt x="29" y="1750"/>
                        <a:pt x="7" y="2075"/>
                        <a:pt x="1" y="2262"/>
                      </a:cubicBezTo>
                      <a:cubicBezTo>
                        <a:pt x="1" y="2289"/>
                        <a:pt x="21" y="2310"/>
                        <a:pt x="49" y="2317"/>
                      </a:cubicBezTo>
                      <a:cubicBezTo>
                        <a:pt x="77" y="2317"/>
                        <a:pt x="104" y="2297"/>
                        <a:pt x="104" y="2269"/>
                      </a:cubicBezTo>
                      <a:cubicBezTo>
                        <a:pt x="125" y="2090"/>
                        <a:pt x="187" y="1778"/>
                        <a:pt x="263" y="1439"/>
                      </a:cubicBezTo>
                      <a:cubicBezTo>
                        <a:pt x="304" y="1260"/>
                        <a:pt x="346" y="1066"/>
                        <a:pt x="394" y="887"/>
                      </a:cubicBezTo>
                      <a:cubicBezTo>
                        <a:pt x="444" y="693"/>
                        <a:pt x="499" y="513"/>
                        <a:pt x="560" y="361"/>
                      </a:cubicBezTo>
                      <a:cubicBezTo>
                        <a:pt x="601" y="250"/>
                        <a:pt x="643" y="167"/>
                        <a:pt x="684" y="99"/>
                      </a:cubicBezTo>
                      <a:cubicBezTo>
                        <a:pt x="699" y="77"/>
                        <a:pt x="719" y="64"/>
                        <a:pt x="719" y="42"/>
                      </a:cubicBezTo>
                      <a:cubicBezTo>
                        <a:pt x="726" y="29"/>
                        <a:pt x="719" y="35"/>
                        <a:pt x="719" y="29"/>
                      </a:cubicBezTo>
                      <a:lnTo>
                        <a:pt x="719" y="16"/>
                      </a:lnTo>
                      <a:cubicBezTo>
                        <a:pt x="713" y="7"/>
                        <a:pt x="706" y="7"/>
                        <a:pt x="706" y="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921935" y="3072774"/>
                  <a:ext cx="33364" cy="132399"/>
                </a:xfrm>
                <a:custGeom>
                  <a:avLst/>
                  <a:gdLst/>
                  <a:ahLst/>
                  <a:cxnLst/>
                  <a:rect l="l" t="t" r="r" b="b"/>
                  <a:pathLst>
                    <a:path w="347" h="1377" extrusionOk="0">
                      <a:moveTo>
                        <a:pt x="320" y="8"/>
                      </a:moveTo>
                      <a:cubicBezTo>
                        <a:pt x="305" y="8"/>
                        <a:pt x="305" y="1"/>
                        <a:pt x="291" y="8"/>
                      </a:cubicBezTo>
                      <a:cubicBezTo>
                        <a:pt x="285" y="14"/>
                        <a:pt x="278" y="29"/>
                        <a:pt x="271" y="42"/>
                      </a:cubicBezTo>
                      <a:cubicBezTo>
                        <a:pt x="180" y="160"/>
                        <a:pt x="119" y="326"/>
                        <a:pt x="84" y="505"/>
                      </a:cubicBezTo>
                      <a:cubicBezTo>
                        <a:pt x="23" y="796"/>
                        <a:pt x="14" y="1121"/>
                        <a:pt x="1" y="1328"/>
                      </a:cubicBezTo>
                      <a:cubicBezTo>
                        <a:pt x="1" y="1357"/>
                        <a:pt x="14" y="1377"/>
                        <a:pt x="42" y="1377"/>
                      </a:cubicBezTo>
                      <a:cubicBezTo>
                        <a:pt x="64" y="1377"/>
                        <a:pt x="84" y="1363"/>
                        <a:pt x="84" y="1335"/>
                      </a:cubicBezTo>
                      <a:cubicBezTo>
                        <a:pt x="105" y="1134"/>
                        <a:pt x="139" y="817"/>
                        <a:pt x="195" y="534"/>
                      </a:cubicBezTo>
                      <a:cubicBezTo>
                        <a:pt x="222" y="361"/>
                        <a:pt x="263" y="195"/>
                        <a:pt x="326" y="77"/>
                      </a:cubicBezTo>
                      <a:cubicBezTo>
                        <a:pt x="333" y="64"/>
                        <a:pt x="346" y="56"/>
                        <a:pt x="346" y="42"/>
                      </a:cubicBezTo>
                      <a:cubicBezTo>
                        <a:pt x="346" y="29"/>
                        <a:pt x="339" y="36"/>
                        <a:pt x="339" y="23"/>
                      </a:cubicBezTo>
                      <a:cubicBezTo>
                        <a:pt x="339" y="14"/>
                        <a:pt x="339" y="8"/>
                        <a:pt x="333" y="8"/>
                      </a:cubicBezTo>
                      <a:cubicBezTo>
                        <a:pt x="333" y="1"/>
                        <a:pt x="326" y="1"/>
                        <a:pt x="320" y="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4733" y="3211807"/>
                  <a:ext cx="189512" cy="98554"/>
                </a:xfrm>
                <a:custGeom>
                  <a:avLst/>
                  <a:gdLst/>
                  <a:ahLst/>
                  <a:cxnLst/>
                  <a:rect l="l" t="t" r="r" b="b"/>
                  <a:pathLst>
                    <a:path w="1971" h="1025" extrusionOk="0">
                      <a:moveTo>
                        <a:pt x="7" y="20"/>
                      </a:moveTo>
                      <a:cubicBezTo>
                        <a:pt x="7" y="35"/>
                        <a:pt x="7" y="35"/>
                        <a:pt x="14" y="48"/>
                      </a:cubicBezTo>
                      <a:cubicBezTo>
                        <a:pt x="42" y="96"/>
                        <a:pt x="110" y="125"/>
                        <a:pt x="173" y="153"/>
                      </a:cubicBezTo>
                      <a:cubicBezTo>
                        <a:pt x="304" y="208"/>
                        <a:pt x="470" y="236"/>
                        <a:pt x="595" y="297"/>
                      </a:cubicBezTo>
                      <a:cubicBezTo>
                        <a:pt x="913" y="443"/>
                        <a:pt x="1189" y="642"/>
                        <a:pt x="1486" y="817"/>
                      </a:cubicBezTo>
                      <a:cubicBezTo>
                        <a:pt x="1618" y="885"/>
                        <a:pt x="1756" y="948"/>
                        <a:pt x="1894" y="1009"/>
                      </a:cubicBezTo>
                      <a:cubicBezTo>
                        <a:pt x="1915" y="1024"/>
                        <a:pt x="1942" y="1016"/>
                        <a:pt x="1957" y="989"/>
                      </a:cubicBezTo>
                      <a:cubicBezTo>
                        <a:pt x="1970" y="968"/>
                        <a:pt x="1964" y="941"/>
                        <a:pt x="1935" y="926"/>
                      </a:cubicBezTo>
                      <a:cubicBezTo>
                        <a:pt x="1839" y="858"/>
                        <a:pt x="1743" y="788"/>
                        <a:pt x="1645" y="725"/>
                      </a:cubicBezTo>
                      <a:cubicBezTo>
                        <a:pt x="1501" y="622"/>
                        <a:pt x="1341" y="533"/>
                        <a:pt x="1189" y="443"/>
                      </a:cubicBezTo>
                      <a:cubicBezTo>
                        <a:pt x="1016" y="339"/>
                        <a:pt x="837" y="249"/>
                        <a:pt x="656" y="166"/>
                      </a:cubicBezTo>
                      <a:cubicBezTo>
                        <a:pt x="614" y="145"/>
                        <a:pt x="566" y="131"/>
                        <a:pt x="518" y="125"/>
                      </a:cubicBezTo>
                      <a:cubicBezTo>
                        <a:pt x="422" y="96"/>
                        <a:pt x="311" y="83"/>
                        <a:pt x="215" y="55"/>
                      </a:cubicBezTo>
                      <a:cubicBezTo>
                        <a:pt x="152" y="42"/>
                        <a:pt x="103" y="13"/>
                        <a:pt x="49" y="0"/>
                      </a:cubicBezTo>
                      <a:cubicBezTo>
                        <a:pt x="34" y="0"/>
                        <a:pt x="27" y="7"/>
                        <a:pt x="20" y="7"/>
                      </a:cubicBezTo>
                      <a:cubicBezTo>
                        <a:pt x="14" y="0"/>
                        <a:pt x="7" y="0"/>
                        <a:pt x="7" y="7"/>
                      </a:cubicBezTo>
                      <a:cubicBezTo>
                        <a:pt x="1" y="7"/>
                        <a:pt x="1" y="13"/>
                        <a:pt x="7" y="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749826" y="3186615"/>
                  <a:ext cx="115092" cy="85766"/>
                </a:xfrm>
                <a:custGeom>
                  <a:avLst/>
                  <a:gdLst/>
                  <a:ahLst/>
                  <a:cxnLst/>
                  <a:rect l="l" t="t" r="r" b="b"/>
                  <a:pathLst>
                    <a:path w="1197" h="892" extrusionOk="0">
                      <a:moveTo>
                        <a:pt x="49" y="75"/>
                      </a:moveTo>
                      <a:cubicBezTo>
                        <a:pt x="49" y="68"/>
                        <a:pt x="62" y="68"/>
                        <a:pt x="62" y="61"/>
                      </a:cubicBezTo>
                      <a:cubicBezTo>
                        <a:pt x="49" y="48"/>
                        <a:pt x="83" y="75"/>
                        <a:pt x="70" y="75"/>
                      </a:cubicBezTo>
                      <a:cubicBezTo>
                        <a:pt x="62" y="83"/>
                        <a:pt x="55" y="83"/>
                        <a:pt x="49" y="96"/>
                      </a:cubicBezTo>
                      <a:cubicBezTo>
                        <a:pt x="42" y="96"/>
                        <a:pt x="49" y="103"/>
                        <a:pt x="55" y="110"/>
                      </a:cubicBezTo>
                      <a:cubicBezTo>
                        <a:pt x="77" y="124"/>
                        <a:pt x="103" y="144"/>
                        <a:pt x="112" y="151"/>
                      </a:cubicBezTo>
                      <a:cubicBezTo>
                        <a:pt x="201" y="221"/>
                        <a:pt x="291" y="297"/>
                        <a:pt x="387" y="373"/>
                      </a:cubicBezTo>
                      <a:cubicBezTo>
                        <a:pt x="527" y="476"/>
                        <a:pt x="664" y="587"/>
                        <a:pt x="809" y="690"/>
                      </a:cubicBezTo>
                      <a:cubicBezTo>
                        <a:pt x="850" y="719"/>
                        <a:pt x="892" y="753"/>
                        <a:pt x="933" y="773"/>
                      </a:cubicBezTo>
                      <a:cubicBezTo>
                        <a:pt x="1003" y="815"/>
                        <a:pt x="1072" y="850"/>
                        <a:pt x="1140" y="884"/>
                      </a:cubicBezTo>
                      <a:cubicBezTo>
                        <a:pt x="1155" y="891"/>
                        <a:pt x="1175" y="891"/>
                        <a:pt x="1182" y="878"/>
                      </a:cubicBezTo>
                      <a:cubicBezTo>
                        <a:pt x="1197" y="863"/>
                        <a:pt x="1190" y="843"/>
                        <a:pt x="1175" y="830"/>
                      </a:cubicBezTo>
                      <a:cubicBezTo>
                        <a:pt x="1121" y="767"/>
                        <a:pt x="1066" y="705"/>
                        <a:pt x="1003" y="642"/>
                      </a:cubicBezTo>
                      <a:cubicBezTo>
                        <a:pt x="941" y="587"/>
                        <a:pt x="872" y="539"/>
                        <a:pt x="802" y="483"/>
                      </a:cubicBezTo>
                      <a:cubicBezTo>
                        <a:pt x="706" y="407"/>
                        <a:pt x="609" y="332"/>
                        <a:pt x="498" y="256"/>
                      </a:cubicBezTo>
                      <a:cubicBezTo>
                        <a:pt x="394" y="179"/>
                        <a:pt x="291" y="116"/>
                        <a:pt x="180" y="48"/>
                      </a:cubicBezTo>
                      <a:cubicBezTo>
                        <a:pt x="166" y="42"/>
                        <a:pt x="97" y="0"/>
                        <a:pt x="62" y="0"/>
                      </a:cubicBezTo>
                      <a:cubicBezTo>
                        <a:pt x="55" y="0"/>
                        <a:pt x="42" y="0"/>
                        <a:pt x="35" y="7"/>
                      </a:cubicBezTo>
                      <a:cubicBezTo>
                        <a:pt x="29" y="7"/>
                        <a:pt x="20" y="7"/>
                        <a:pt x="20" y="13"/>
                      </a:cubicBezTo>
                      <a:cubicBezTo>
                        <a:pt x="14" y="33"/>
                        <a:pt x="1" y="13"/>
                        <a:pt x="14" y="42"/>
                      </a:cubicBezTo>
                      <a:lnTo>
                        <a:pt x="14" y="48"/>
                      </a:lnTo>
                      <a:cubicBezTo>
                        <a:pt x="14" y="61"/>
                        <a:pt x="14" y="68"/>
                        <a:pt x="29" y="83"/>
                      </a:cubicBezTo>
                      <a:cubicBezTo>
                        <a:pt x="29" y="83"/>
                        <a:pt x="35" y="90"/>
                        <a:pt x="42" y="90"/>
                      </a:cubicBezTo>
                      <a:cubicBezTo>
                        <a:pt x="49" y="90"/>
                        <a:pt x="49" y="83"/>
                        <a:pt x="49" y="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779056" y="3115368"/>
                  <a:ext cx="51921" cy="67305"/>
                </a:xfrm>
                <a:custGeom>
                  <a:avLst/>
                  <a:gdLst/>
                  <a:ahLst/>
                  <a:cxnLst/>
                  <a:rect l="l" t="t" r="r" b="b"/>
                  <a:pathLst>
                    <a:path w="540" h="700" extrusionOk="0">
                      <a:moveTo>
                        <a:pt x="7" y="21"/>
                      </a:moveTo>
                      <a:cubicBezTo>
                        <a:pt x="42" y="77"/>
                        <a:pt x="70" y="132"/>
                        <a:pt x="111" y="180"/>
                      </a:cubicBezTo>
                      <a:cubicBezTo>
                        <a:pt x="159" y="257"/>
                        <a:pt x="223" y="326"/>
                        <a:pt x="277" y="401"/>
                      </a:cubicBezTo>
                      <a:cubicBezTo>
                        <a:pt x="305" y="451"/>
                        <a:pt x="339" y="505"/>
                        <a:pt x="367" y="554"/>
                      </a:cubicBezTo>
                      <a:cubicBezTo>
                        <a:pt x="388" y="588"/>
                        <a:pt x="415" y="623"/>
                        <a:pt x="437" y="658"/>
                      </a:cubicBezTo>
                      <a:cubicBezTo>
                        <a:pt x="443" y="685"/>
                        <a:pt x="478" y="700"/>
                        <a:pt x="505" y="685"/>
                      </a:cubicBezTo>
                      <a:cubicBezTo>
                        <a:pt x="533" y="671"/>
                        <a:pt x="539" y="643"/>
                        <a:pt x="533" y="617"/>
                      </a:cubicBezTo>
                      <a:cubicBezTo>
                        <a:pt x="513" y="560"/>
                        <a:pt x="491" y="512"/>
                        <a:pt x="463" y="464"/>
                      </a:cubicBezTo>
                      <a:cubicBezTo>
                        <a:pt x="430" y="394"/>
                        <a:pt x="380" y="326"/>
                        <a:pt x="325" y="263"/>
                      </a:cubicBezTo>
                      <a:cubicBezTo>
                        <a:pt x="284" y="215"/>
                        <a:pt x="242" y="160"/>
                        <a:pt x="188" y="119"/>
                      </a:cubicBezTo>
                      <a:cubicBezTo>
                        <a:pt x="140" y="77"/>
                        <a:pt x="77" y="42"/>
                        <a:pt x="22" y="8"/>
                      </a:cubicBezTo>
                      <a:cubicBezTo>
                        <a:pt x="15" y="1"/>
                        <a:pt x="7" y="1"/>
                        <a:pt x="7" y="8"/>
                      </a:cubicBezTo>
                      <a:cubicBezTo>
                        <a:pt x="0" y="14"/>
                        <a:pt x="0" y="21"/>
                        <a:pt x="7" y="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721270" y="3433048"/>
                  <a:ext cx="110380" cy="211530"/>
                </a:xfrm>
                <a:custGeom>
                  <a:avLst/>
                  <a:gdLst/>
                  <a:ahLst/>
                  <a:cxnLst/>
                  <a:rect l="l" t="t" r="r" b="b"/>
                  <a:pathLst>
                    <a:path w="1148" h="2200" extrusionOk="0">
                      <a:moveTo>
                        <a:pt x="35" y="16"/>
                      </a:moveTo>
                      <a:cubicBezTo>
                        <a:pt x="20" y="36"/>
                        <a:pt x="14" y="22"/>
                        <a:pt x="7" y="50"/>
                      </a:cubicBezTo>
                      <a:cubicBezTo>
                        <a:pt x="1" y="77"/>
                        <a:pt x="14" y="112"/>
                        <a:pt x="20" y="147"/>
                      </a:cubicBezTo>
                      <a:cubicBezTo>
                        <a:pt x="55" y="348"/>
                        <a:pt x="110" y="568"/>
                        <a:pt x="186" y="789"/>
                      </a:cubicBezTo>
                      <a:cubicBezTo>
                        <a:pt x="228" y="928"/>
                        <a:pt x="291" y="1066"/>
                        <a:pt x="352" y="1197"/>
                      </a:cubicBezTo>
                      <a:cubicBezTo>
                        <a:pt x="457" y="1426"/>
                        <a:pt x="581" y="1647"/>
                        <a:pt x="726" y="1834"/>
                      </a:cubicBezTo>
                      <a:cubicBezTo>
                        <a:pt x="837" y="1972"/>
                        <a:pt x="955" y="2090"/>
                        <a:pt x="1079" y="2186"/>
                      </a:cubicBezTo>
                      <a:cubicBezTo>
                        <a:pt x="1092" y="2199"/>
                        <a:pt x="1121" y="2199"/>
                        <a:pt x="1134" y="2186"/>
                      </a:cubicBezTo>
                      <a:cubicBezTo>
                        <a:pt x="1147" y="2166"/>
                        <a:pt x="1147" y="2145"/>
                        <a:pt x="1134" y="2131"/>
                      </a:cubicBezTo>
                      <a:cubicBezTo>
                        <a:pt x="1031" y="2020"/>
                        <a:pt x="948" y="1889"/>
                        <a:pt x="857" y="1743"/>
                      </a:cubicBezTo>
                      <a:cubicBezTo>
                        <a:pt x="774" y="1612"/>
                        <a:pt x="684" y="1481"/>
                        <a:pt x="608" y="1336"/>
                      </a:cubicBezTo>
                      <a:cubicBezTo>
                        <a:pt x="505" y="1136"/>
                        <a:pt x="409" y="922"/>
                        <a:pt x="326" y="714"/>
                      </a:cubicBezTo>
                      <a:cubicBezTo>
                        <a:pt x="269" y="568"/>
                        <a:pt x="215" y="424"/>
                        <a:pt x="166" y="284"/>
                      </a:cubicBezTo>
                      <a:cubicBezTo>
                        <a:pt x="138" y="195"/>
                        <a:pt x="145" y="99"/>
                        <a:pt x="90" y="36"/>
                      </a:cubicBezTo>
                      <a:cubicBezTo>
                        <a:pt x="77" y="16"/>
                        <a:pt x="77" y="22"/>
                        <a:pt x="55" y="16"/>
                      </a:cubicBezTo>
                      <a:cubicBezTo>
                        <a:pt x="55" y="9"/>
                        <a:pt x="49" y="1"/>
                        <a:pt x="42" y="9"/>
                      </a:cubicBezTo>
                      <a:cubicBezTo>
                        <a:pt x="42" y="9"/>
                        <a:pt x="35" y="9"/>
                        <a:pt x="35" y="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97328" y="3480257"/>
                  <a:ext cx="75862" cy="112496"/>
                </a:xfrm>
                <a:custGeom>
                  <a:avLst/>
                  <a:gdLst/>
                  <a:ahLst/>
                  <a:cxnLst/>
                  <a:rect l="l" t="t" r="r" b="b"/>
                  <a:pathLst>
                    <a:path w="789" h="1170" extrusionOk="0">
                      <a:moveTo>
                        <a:pt x="27" y="22"/>
                      </a:moveTo>
                      <a:cubicBezTo>
                        <a:pt x="7" y="42"/>
                        <a:pt x="14" y="16"/>
                        <a:pt x="7" y="42"/>
                      </a:cubicBezTo>
                      <a:cubicBezTo>
                        <a:pt x="1" y="57"/>
                        <a:pt x="7" y="71"/>
                        <a:pt x="14" y="84"/>
                      </a:cubicBezTo>
                      <a:cubicBezTo>
                        <a:pt x="49" y="236"/>
                        <a:pt x="125" y="389"/>
                        <a:pt x="221" y="527"/>
                      </a:cubicBezTo>
                      <a:cubicBezTo>
                        <a:pt x="291" y="645"/>
                        <a:pt x="374" y="748"/>
                        <a:pt x="457" y="852"/>
                      </a:cubicBezTo>
                      <a:cubicBezTo>
                        <a:pt x="547" y="955"/>
                        <a:pt x="643" y="1053"/>
                        <a:pt x="719" y="1149"/>
                      </a:cubicBezTo>
                      <a:cubicBezTo>
                        <a:pt x="726" y="1169"/>
                        <a:pt x="754" y="1169"/>
                        <a:pt x="767" y="1156"/>
                      </a:cubicBezTo>
                      <a:cubicBezTo>
                        <a:pt x="782" y="1149"/>
                        <a:pt x="789" y="1128"/>
                        <a:pt x="774" y="1114"/>
                      </a:cubicBezTo>
                      <a:cubicBezTo>
                        <a:pt x="712" y="1011"/>
                        <a:pt x="649" y="900"/>
                        <a:pt x="566" y="796"/>
                      </a:cubicBezTo>
                      <a:cubicBezTo>
                        <a:pt x="464" y="651"/>
                        <a:pt x="339" y="505"/>
                        <a:pt x="243" y="354"/>
                      </a:cubicBezTo>
                      <a:cubicBezTo>
                        <a:pt x="180" y="256"/>
                        <a:pt x="125" y="154"/>
                        <a:pt x="84" y="49"/>
                      </a:cubicBezTo>
                      <a:cubicBezTo>
                        <a:pt x="84" y="36"/>
                        <a:pt x="84" y="29"/>
                        <a:pt x="77" y="22"/>
                      </a:cubicBezTo>
                      <a:cubicBezTo>
                        <a:pt x="49" y="1"/>
                        <a:pt x="77" y="22"/>
                        <a:pt x="49" y="22"/>
                      </a:cubicBezTo>
                      <a:cubicBezTo>
                        <a:pt x="42" y="16"/>
                        <a:pt x="42" y="8"/>
                        <a:pt x="35" y="16"/>
                      </a:cubicBezTo>
                      <a:cubicBezTo>
                        <a:pt x="27" y="16"/>
                        <a:pt x="27" y="22"/>
                        <a:pt x="27" y="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70695" y="3623905"/>
                  <a:ext cx="100477" cy="34037"/>
                </a:xfrm>
                <a:custGeom>
                  <a:avLst/>
                  <a:gdLst/>
                  <a:ahLst/>
                  <a:cxnLst/>
                  <a:rect l="l" t="t" r="r" b="b"/>
                  <a:pathLst>
                    <a:path w="1045" h="354" extrusionOk="0">
                      <a:moveTo>
                        <a:pt x="14" y="70"/>
                      </a:moveTo>
                      <a:cubicBezTo>
                        <a:pt x="29" y="77"/>
                        <a:pt x="35" y="90"/>
                        <a:pt x="49" y="98"/>
                      </a:cubicBezTo>
                      <a:cubicBezTo>
                        <a:pt x="105" y="118"/>
                        <a:pt x="160" y="118"/>
                        <a:pt x="215" y="131"/>
                      </a:cubicBezTo>
                      <a:cubicBezTo>
                        <a:pt x="374" y="181"/>
                        <a:pt x="533" y="243"/>
                        <a:pt x="692" y="291"/>
                      </a:cubicBezTo>
                      <a:cubicBezTo>
                        <a:pt x="795" y="325"/>
                        <a:pt x="900" y="339"/>
                        <a:pt x="1003" y="354"/>
                      </a:cubicBezTo>
                      <a:cubicBezTo>
                        <a:pt x="1024" y="354"/>
                        <a:pt x="1038" y="339"/>
                        <a:pt x="1038" y="325"/>
                      </a:cubicBezTo>
                      <a:cubicBezTo>
                        <a:pt x="1044" y="306"/>
                        <a:pt x="1031" y="291"/>
                        <a:pt x="1018" y="291"/>
                      </a:cubicBezTo>
                      <a:cubicBezTo>
                        <a:pt x="900" y="264"/>
                        <a:pt x="789" y="223"/>
                        <a:pt x="678" y="181"/>
                      </a:cubicBezTo>
                      <a:cubicBezTo>
                        <a:pt x="561" y="140"/>
                        <a:pt x="450" y="90"/>
                        <a:pt x="332" y="63"/>
                      </a:cubicBezTo>
                      <a:cubicBezTo>
                        <a:pt x="236" y="42"/>
                        <a:pt x="138" y="0"/>
                        <a:pt x="49" y="28"/>
                      </a:cubicBezTo>
                      <a:cubicBezTo>
                        <a:pt x="29" y="28"/>
                        <a:pt x="29" y="35"/>
                        <a:pt x="14" y="48"/>
                      </a:cubicBezTo>
                      <a:cubicBezTo>
                        <a:pt x="7" y="48"/>
                        <a:pt x="0" y="48"/>
                        <a:pt x="0" y="57"/>
                      </a:cubicBezTo>
                      <a:cubicBezTo>
                        <a:pt x="0" y="63"/>
                        <a:pt x="7" y="70"/>
                        <a:pt x="14" y="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542431" y="3634578"/>
                  <a:ext cx="205376" cy="99804"/>
                </a:xfrm>
                <a:custGeom>
                  <a:avLst/>
                  <a:gdLst/>
                  <a:ahLst/>
                  <a:cxnLst/>
                  <a:rect l="l" t="t" r="r" b="b"/>
                  <a:pathLst>
                    <a:path w="2136" h="1038" extrusionOk="0">
                      <a:moveTo>
                        <a:pt x="2136" y="760"/>
                      </a:moveTo>
                      <a:cubicBezTo>
                        <a:pt x="1832" y="692"/>
                        <a:pt x="1507" y="817"/>
                        <a:pt x="1016" y="402"/>
                      </a:cubicBezTo>
                      <a:cubicBezTo>
                        <a:pt x="616" y="70"/>
                        <a:pt x="470" y="463"/>
                        <a:pt x="7" y="7"/>
                      </a:cubicBezTo>
                      <a:cubicBezTo>
                        <a:pt x="0" y="0"/>
                        <a:pt x="112" y="546"/>
                        <a:pt x="450" y="726"/>
                      </a:cubicBezTo>
                      <a:cubicBezTo>
                        <a:pt x="1037" y="1038"/>
                        <a:pt x="2136" y="760"/>
                        <a:pt x="2136" y="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479702" y="3329398"/>
                  <a:ext cx="271335" cy="1350907"/>
                </a:xfrm>
                <a:custGeom>
                  <a:avLst/>
                  <a:gdLst/>
                  <a:ahLst/>
                  <a:cxnLst/>
                  <a:rect l="l" t="t" r="r" b="b"/>
                  <a:pathLst>
                    <a:path w="2822" h="14050" extrusionOk="0">
                      <a:moveTo>
                        <a:pt x="485" y="14036"/>
                      </a:moveTo>
                      <a:cubicBezTo>
                        <a:pt x="499" y="14030"/>
                        <a:pt x="512" y="14021"/>
                        <a:pt x="519" y="14015"/>
                      </a:cubicBezTo>
                      <a:cubicBezTo>
                        <a:pt x="554" y="13988"/>
                        <a:pt x="554" y="13947"/>
                        <a:pt x="547" y="13877"/>
                      </a:cubicBezTo>
                      <a:cubicBezTo>
                        <a:pt x="477" y="13462"/>
                        <a:pt x="436" y="13047"/>
                        <a:pt x="403" y="12626"/>
                      </a:cubicBezTo>
                      <a:cubicBezTo>
                        <a:pt x="305" y="11519"/>
                        <a:pt x="237" y="10412"/>
                        <a:pt x="256" y="9301"/>
                      </a:cubicBezTo>
                      <a:cubicBezTo>
                        <a:pt x="263" y="9024"/>
                        <a:pt x="278" y="8746"/>
                        <a:pt x="320" y="8471"/>
                      </a:cubicBezTo>
                      <a:cubicBezTo>
                        <a:pt x="685" y="6196"/>
                        <a:pt x="2075" y="4115"/>
                        <a:pt x="2608" y="1854"/>
                      </a:cubicBezTo>
                      <a:cubicBezTo>
                        <a:pt x="2739" y="1294"/>
                        <a:pt x="2815" y="720"/>
                        <a:pt x="2822" y="140"/>
                      </a:cubicBezTo>
                      <a:lnTo>
                        <a:pt x="2822" y="125"/>
                      </a:lnTo>
                      <a:lnTo>
                        <a:pt x="2815" y="91"/>
                      </a:lnTo>
                      <a:cubicBezTo>
                        <a:pt x="2800" y="70"/>
                        <a:pt x="2794" y="57"/>
                        <a:pt x="2774" y="42"/>
                      </a:cubicBezTo>
                      <a:cubicBezTo>
                        <a:pt x="2704" y="0"/>
                        <a:pt x="2580" y="35"/>
                        <a:pt x="2580" y="133"/>
                      </a:cubicBezTo>
                      <a:lnTo>
                        <a:pt x="2580" y="159"/>
                      </a:lnTo>
                      <a:cubicBezTo>
                        <a:pt x="2573" y="941"/>
                        <a:pt x="2420" y="1723"/>
                        <a:pt x="2186" y="2489"/>
                      </a:cubicBezTo>
                      <a:cubicBezTo>
                        <a:pt x="1922" y="3347"/>
                        <a:pt x="1556" y="4183"/>
                        <a:pt x="1204" y="5013"/>
                      </a:cubicBezTo>
                      <a:cubicBezTo>
                        <a:pt x="719" y="6140"/>
                        <a:pt x="263" y="7288"/>
                        <a:pt x="77" y="8478"/>
                      </a:cubicBezTo>
                      <a:cubicBezTo>
                        <a:pt x="1" y="8947"/>
                        <a:pt x="8" y="9432"/>
                        <a:pt x="14" y="9908"/>
                      </a:cubicBezTo>
                      <a:cubicBezTo>
                        <a:pt x="29" y="11002"/>
                        <a:pt x="97" y="12093"/>
                        <a:pt x="215" y="13179"/>
                      </a:cubicBezTo>
                      <a:cubicBezTo>
                        <a:pt x="243" y="13434"/>
                        <a:pt x="270" y="13683"/>
                        <a:pt x="311" y="13932"/>
                      </a:cubicBezTo>
                      <a:cubicBezTo>
                        <a:pt x="326" y="14002"/>
                        <a:pt x="361" y="14036"/>
                        <a:pt x="416" y="14043"/>
                      </a:cubicBezTo>
                      <a:cubicBezTo>
                        <a:pt x="436" y="14050"/>
                        <a:pt x="464" y="14043"/>
                        <a:pt x="485" y="14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389897" y="3096715"/>
                  <a:ext cx="671608" cy="610360"/>
                </a:xfrm>
                <a:custGeom>
                  <a:avLst/>
                  <a:gdLst/>
                  <a:ahLst/>
                  <a:cxnLst/>
                  <a:rect l="l" t="t" r="r" b="b"/>
                  <a:pathLst>
                    <a:path w="6985" h="6348" extrusionOk="0">
                      <a:moveTo>
                        <a:pt x="2380" y="761"/>
                      </a:moveTo>
                      <a:cubicBezTo>
                        <a:pt x="2125" y="562"/>
                        <a:pt x="1668" y="457"/>
                        <a:pt x="1557" y="894"/>
                      </a:cubicBezTo>
                      <a:cubicBezTo>
                        <a:pt x="1411" y="1453"/>
                        <a:pt x="2083" y="2263"/>
                        <a:pt x="2083" y="2263"/>
                      </a:cubicBezTo>
                      <a:cubicBezTo>
                        <a:pt x="2083" y="2263"/>
                        <a:pt x="1944" y="2206"/>
                        <a:pt x="1876" y="2180"/>
                      </a:cubicBezTo>
                      <a:cubicBezTo>
                        <a:pt x="1710" y="2116"/>
                        <a:pt x="1544" y="2068"/>
                        <a:pt x="1378" y="2027"/>
                      </a:cubicBezTo>
                      <a:cubicBezTo>
                        <a:pt x="1066" y="1951"/>
                        <a:pt x="64" y="1868"/>
                        <a:pt x="140" y="2496"/>
                      </a:cubicBezTo>
                      <a:cubicBezTo>
                        <a:pt x="202" y="2988"/>
                        <a:pt x="769" y="3140"/>
                        <a:pt x="1149" y="3195"/>
                      </a:cubicBezTo>
                      <a:cubicBezTo>
                        <a:pt x="1280" y="3217"/>
                        <a:pt x="1405" y="3243"/>
                        <a:pt x="1536" y="3243"/>
                      </a:cubicBezTo>
                      <a:cubicBezTo>
                        <a:pt x="1599" y="3250"/>
                        <a:pt x="1723" y="3243"/>
                        <a:pt x="1723" y="3243"/>
                      </a:cubicBezTo>
                      <a:cubicBezTo>
                        <a:pt x="1723" y="3243"/>
                        <a:pt x="1212" y="3548"/>
                        <a:pt x="983" y="3721"/>
                      </a:cubicBezTo>
                      <a:cubicBezTo>
                        <a:pt x="673" y="3948"/>
                        <a:pt x="1" y="4669"/>
                        <a:pt x="734" y="4876"/>
                      </a:cubicBezTo>
                      <a:cubicBezTo>
                        <a:pt x="1073" y="4972"/>
                        <a:pt x="1536" y="4737"/>
                        <a:pt x="1834" y="4577"/>
                      </a:cubicBezTo>
                      <a:cubicBezTo>
                        <a:pt x="1944" y="4523"/>
                        <a:pt x="2055" y="4468"/>
                        <a:pt x="2158" y="4411"/>
                      </a:cubicBezTo>
                      <a:cubicBezTo>
                        <a:pt x="2214" y="4378"/>
                        <a:pt x="2324" y="4308"/>
                        <a:pt x="2324" y="4308"/>
                      </a:cubicBezTo>
                      <a:cubicBezTo>
                        <a:pt x="2324" y="4308"/>
                        <a:pt x="1356" y="5649"/>
                        <a:pt x="2256" y="5802"/>
                      </a:cubicBezTo>
                      <a:cubicBezTo>
                        <a:pt x="2837" y="5905"/>
                        <a:pt x="3300" y="5158"/>
                        <a:pt x="3610" y="4743"/>
                      </a:cubicBezTo>
                      <a:cubicBezTo>
                        <a:pt x="3638" y="4702"/>
                        <a:pt x="3618" y="4841"/>
                        <a:pt x="3625" y="4896"/>
                      </a:cubicBezTo>
                      <a:cubicBezTo>
                        <a:pt x="3631" y="5049"/>
                        <a:pt x="3631" y="5200"/>
                        <a:pt x="3651" y="5352"/>
                      </a:cubicBezTo>
                      <a:cubicBezTo>
                        <a:pt x="3686" y="5671"/>
                        <a:pt x="3922" y="6348"/>
                        <a:pt x="4350" y="6086"/>
                      </a:cubicBezTo>
                      <a:cubicBezTo>
                        <a:pt x="4668" y="5891"/>
                        <a:pt x="4723" y="5442"/>
                        <a:pt x="4717" y="5090"/>
                      </a:cubicBezTo>
                      <a:cubicBezTo>
                        <a:pt x="4717" y="4985"/>
                        <a:pt x="4703" y="4889"/>
                        <a:pt x="4682" y="4793"/>
                      </a:cubicBezTo>
                      <a:cubicBezTo>
                        <a:pt x="4675" y="4730"/>
                        <a:pt x="4605" y="4586"/>
                        <a:pt x="4655" y="4619"/>
                      </a:cubicBezTo>
                      <a:cubicBezTo>
                        <a:pt x="5042" y="4924"/>
                        <a:pt x="5782" y="5614"/>
                        <a:pt x="6251" y="4944"/>
                      </a:cubicBezTo>
                      <a:cubicBezTo>
                        <a:pt x="6542" y="4544"/>
                        <a:pt x="6182" y="4191"/>
                        <a:pt x="5871" y="3977"/>
                      </a:cubicBezTo>
                      <a:cubicBezTo>
                        <a:pt x="5760" y="3900"/>
                        <a:pt x="5339" y="3714"/>
                        <a:pt x="5339" y="3714"/>
                      </a:cubicBezTo>
                      <a:cubicBezTo>
                        <a:pt x="5339" y="3714"/>
                        <a:pt x="6985" y="3147"/>
                        <a:pt x="6563" y="2545"/>
                      </a:cubicBezTo>
                      <a:cubicBezTo>
                        <a:pt x="6273" y="2130"/>
                        <a:pt x="5636" y="2372"/>
                        <a:pt x="5269" y="2531"/>
                      </a:cubicBezTo>
                      <a:cubicBezTo>
                        <a:pt x="5103" y="2608"/>
                        <a:pt x="4946" y="2697"/>
                        <a:pt x="4793" y="2793"/>
                      </a:cubicBezTo>
                      <a:cubicBezTo>
                        <a:pt x="4786" y="2802"/>
                        <a:pt x="4765" y="2815"/>
                        <a:pt x="4771" y="2808"/>
                      </a:cubicBezTo>
                      <a:cubicBezTo>
                        <a:pt x="4911" y="2525"/>
                        <a:pt x="6190" y="1501"/>
                        <a:pt x="5526" y="1059"/>
                      </a:cubicBezTo>
                      <a:cubicBezTo>
                        <a:pt x="5111" y="789"/>
                        <a:pt x="4557" y="1350"/>
                        <a:pt x="4315" y="1654"/>
                      </a:cubicBezTo>
                      <a:cubicBezTo>
                        <a:pt x="4240" y="1756"/>
                        <a:pt x="4129" y="1931"/>
                        <a:pt x="4059" y="2047"/>
                      </a:cubicBezTo>
                      <a:cubicBezTo>
                        <a:pt x="4025" y="2103"/>
                        <a:pt x="4302" y="1363"/>
                        <a:pt x="4308" y="948"/>
                      </a:cubicBezTo>
                      <a:cubicBezTo>
                        <a:pt x="4315" y="361"/>
                        <a:pt x="3651" y="1"/>
                        <a:pt x="3265" y="540"/>
                      </a:cubicBezTo>
                      <a:cubicBezTo>
                        <a:pt x="2981" y="935"/>
                        <a:pt x="2933" y="1536"/>
                        <a:pt x="2988" y="1964"/>
                      </a:cubicBezTo>
                      <a:cubicBezTo>
                        <a:pt x="2988" y="1964"/>
                        <a:pt x="2815" y="1101"/>
                        <a:pt x="2380" y="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606139" y="3330840"/>
                  <a:ext cx="163750" cy="132045"/>
                </a:xfrm>
                <a:custGeom>
                  <a:avLst/>
                  <a:gdLst/>
                  <a:ahLst/>
                  <a:cxnLst/>
                  <a:rect l="l" t="t" r="r" b="b"/>
                  <a:pathLst>
                    <a:path w="2324" h="1811" extrusionOk="0">
                      <a:moveTo>
                        <a:pt x="1396" y="179"/>
                      </a:moveTo>
                      <a:cubicBezTo>
                        <a:pt x="1963" y="367"/>
                        <a:pt x="2323" y="836"/>
                        <a:pt x="2190" y="1238"/>
                      </a:cubicBezTo>
                      <a:cubicBezTo>
                        <a:pt x="2066" y="1638"/>
                        <a:pt x="1500" y="1810"/>
                        <a:pt x="926" y="1631"/>
                      </a:cubicBezTo>
                      <a:cubicBezTo>
                        <a:pt x="359" y="1445"/>
                        <a:pt x="0" y="974"/>
                        <a:pt x="125" y="574"/>
                      </a:cubicBezTo>
                      <a:cubicBezTo>
                        <a:pt x="256" y="173"/>
                        <a:pt x="822" y="0"/>
                        <a:pt x="1396"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720942" y="3359974"/>
                  <a:ext cx="15480" cy="10192"/>
                </a:xfrm>
                <a:custGeom>
                  <a:avLst/>
                  <a:gdLst/>
                  <a:ahLst/>
                  <a:cxnLst/>
                  <a:rect l="l" t="t" r="r" b="b"/>
                  <a:pathLst>
                    <a:path w="161" h="106" extrusionOk="0">
                      <a:moveTo>
                        <a:pt x="22" y="70"/>
                      </a:moveTo>
                      <a:cubicBezTo>
                        <a:pt x="29" y="84"/>
                        <a:pt x="16" y="77"/>
                        <a:pt x="29" y="84"/>
                      </a:cubicBezTo>
                      <a:cubicBezTo>
                        <a:pt x="42" y="97"/>
                        <a:pt x="64" y="105"/>
                        <a:pt x="84" y="105"/>
                      </a:cubicBezTo>
                      <a:cubicBezTo>
                        <a:pt x="99" y="105"/>
                        <a:pt x="112" y="90"/>
                        <a:pt x="125" y="90"/>
                      </a:cubicBezTo>
                      <a:cubicBezTo>
                        <a:pt x="140" y="90"/>
                        <a:pt x="154" y="84"/>
                        <a:pt x="154" y="77"/>
                      </a:cubicBezTo>
                      <a:cubicBezTo>
                        <a:pt x="160" y="64"/>
                        <a:pt x="154" y="49"/>
                        <a:pt x="140" y="42"/>
                      </a:cubicBezTo>
                      <a:cubicBezTo>
                        <a:pt x="125" y="29"/>
                        <a:pt x="119" y="14"/>
                        <a:pt x="99" y="7"/>
                      </a:cubicBezTo>
                      <a:cubicBezTo>
                        <a:pt x="84" y="1"/>
                        <a:pt x="57" y="1"/>
                        <a:pt x="42" y="7"/>
                      </a:cubicBezTo>
                      <a:cubicBezTo>
                        <a:pt x="29" y="14"/>
                        <a:pt x="36" y="7"/>
                        <a:pt x="29" y="22"/>
                      </a:cubicBezTo>
                      <a:cubicBezTo>
                        <a:pt x="16" y="22"/>
                        <a:pt x="9" y="29"/>
                        <a:pt x="1" y="42"/>
                      </a:cubicBezTo>
                      <a:cubicBezTo>
                        <a:pt x="1" y="55"/>
                        <a:pt x="9" y="64"/>
                        <a:pt x="22"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687194" y="3364012"/>
                  <a:ext cx="17307" cy="12692"/>
                </a:xfrm>
                <a:custGeom>
                  <a:avLst/>
                  <a:gdLst/>
                  <a:ahLst/>
                  <a:cxnLst/>
                  <a:rect l="l" t="t" r="r" b="b"/>
                  <a:pathLst>
                    <a:path w="180" h="132" extrusionOk="0">
                      <a:moveTo>
                        <a:pt x="13" y="77"/>
                      </a:moveTo>
                      <a:cubicBezTo>
                        <a:pt x="20" y="105"/>
                        <a:pt x="0" y="90"/>
                        <a:pt x="20" y="111"/>
                      </a:cubicBezTo>
                      <a:cubicBezTo>
                        <a:pt x="55" y="131"/>
                        <a:pt x="96" y="111"/>
                        <a:pt x="138" y="111"/>
                      </a:cubicBezTo>
                      <a:cubicBezTo>
                        <a:pt x="153" y="118"/>
                        <a:pt x="166" y="111"/>
                        <a:pt x="173" y="90"/>
                      </a:cubicBezTo>
                      <a:cubicBezTo>
                        <a:pt x="179" y="77"/>
                        <a:pt x="166" y="63"/>
                        <a:pt x="153" y="55"/>
                      </a:cubicBezTo>
                      <a:cubicBezTo>
                        <a:pt x="118" y="42"/>
                        <a:pt x="76" y="0"/>
                        <a:pt x="42" y="13"/>
                      </a:cubicBezTo>
                      <a:cubicBezTo>
                        <a:pt x="7" y="28"/>
                        <a:pt x="35" y="22"/>
                        <a:pt x="20" y="48"/>
                      </a:cubicBezTo>
                      <a:cubicBezTo>
                        <a:pt x="13" y="42"/>
                        <a:pt x="7" y="48"/>
                        <a:pt x="7" y="55"/>
                      </a:cubicBezTo>
                      <a:cubicBezTo>
                        <a:pt x="0" y="63"/>
                        <a:pt x="7" y="70"/>
                        <a:pt x="13"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712962" y="3385165"/>
                  <a:ext cx="18845" cy="13557"/>
                </a:xfrm>
                <a:custGeom>
                  <a:avLst/>
                  <a:gdLst/>
                  <a:ahLst/>
                  <a:cxnLst/>
                  <a:rect l="l" t="t" r="r" b="b"/>
                  <a:pathLst>
                    <a:path w="196" h="141" extrusionOk="0">
                      <a:moveTo>
                        <a:pt x="16" y="84"/>
                      </a:moveTo>
                      <a:cubicBezTo>
                        <a:pt x="29" y="105"/>
                        <a:pt x="16" y="112"/>
                        <a:pt x="42" y="125"/>
                      </a:cubicBezTo>
                      <a:cubicBezTo>
                        <a:pt x="71" y="140"/>
                        <a:pt x="105" y="140"/>
                        <a:pt x="140" y="134"/>
                      </a:cubicBezTo>
                      <a:cubicBezTo>
                        <a:pt x="154" y="125"/>
                        <a:pt x="154" y="119"/>
                        <a:pt x="167" y="112"/>
                      </a:cubicBezTo>
                      <a:cubicBezTo>
                        <a:pt x="182" y="112"/>
                        <a:pt x="195" y="105"/>
                        <a:pt x="195" y="92"/>
                      </a:cubicBezTo>
                      <a:cubicBezTo>
                        <a:pt x="195" y="77"/>
                        <a:pt x="188" y="64"/>
                        <a:pt x="175" y="57"/>
                      </a:cubicBezTo>
                      <a:cubicBezTo>
                        <a:pt x="167" y="42"/>
                        <a:pt x="167" y="36"/>
                        <a:pt x="154" y="29"/>
                      </a:cubicBezTo>
                      <a:cubicBezTo>
                        <a:pt x="125" y="9"/>
                        <a:pt x="84" y="1"/>
                        <a:pt x="51" y="16"/>
                      </a:cubicBezTo>
                      <a:cubicBezTo>
                        <a:pt x="22" y="22"/>
                        <a:pt x="36" y="29"/>
                        <a:pt x="16" y="57"/>
                      </a:cubicBezTo>
                      <a:cubicBezTo>
                        <a:pt x="9" y="51"/>
                        <a:pt x="1" y="57"/>
                        <a:pt x="1" y="64"/>
                      </a:cubicBezTo>
                      <a:cubicBezTo>
                        <a:pt x="1" y="77"/>
                        <a:pt x="9" y="84"/>
                        <a:pt x="16"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669117" y="3392569"/>
                  <a:ext cx="22788" cy="10096"/>
                </a:xfrm>
                <a:custGeom>
                  <a:avLst/>
                  <a:gdLst/>
                  <a:ahLst/>
                  <a:cxnLst/>
                  <a:rect l="l" t="t" r="r" b="b"/>
                  <a:pathLst>
                    <a:path w="237" h="105" extrusionOk="0">
                      <a:moveTo>
                        <a:pt x="16" y="57"/>
                      </a:moveTo>
                      <a:cubicBezTo>
                        <a:pt x="22" y="77"/>
                        <a:pt x="16" y="77"/>
                        <a:pt x="29" y="83"/>
                      </a:cubicBezTo>
                      <a:cubicBezTo>
                        <a:pt x="42" y="98"/>
                        <a:pt x="70" y="98"/>
                        <a:pt x="92" y="105"/>
                      </a:cubicBezTo>
                      <a:cubicBezTo>
                        <a:pt x="133" y="105"/>
                        <a:pt x="175" y="90"/>
                        <a:pt x="216" y="83"/>
                      </a:cubicBezTo>
                      <a:cubicBezTo>
                        <a:pt x="230" y="83"/>
                        <a:pt x="236" y="70"/>
                        <a:pt x="236" y="63"/>
                      </a:cubicBezTo>
                      <a:cubicBezTo>
                        <a:pt x="236" y="48"/>
                        <a:pt x="230" y="42"/>
                        <a:pt x="216" y="42"/>
                      </a:cubicBezTo>
                      <a:cubicBezTo>
                        <a:pt x="175" y="28"/>
                        <a:pt x="140" y="7"/>
                        <a:pt x="98" y="0"/>
                      </a:cubicBezTo>
                      <a:cubicBezTo>
                        <a:pt x="77" y="0"/>
                        <a:pt x="57" y="0"/>
                        <a:pt x="35" y="7"/>
                      </a:cubicBezTo>
                      <a:cubicBezTo>
                        <a:pt x="22" y="15"/>
                        <a:pt x="29" y="15"/>
                        <a:pt x="16" y="28"/>
                      </a:cubicBezTo>
                      <a:cubicBezTo>
                        <a:pt x="9" y="28"/>
                        <a:pt x="1" y="35"/>
                        <a:pt x="1" y="42"/>
                      </a:cubicBezTo>
                      <a:cubicBezTo>
                        <a:pt x="1" y="48"/>
                        <a:pt x="9" y="57"/>
                        <a:pt x="1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647868" y="3367377"/>
                  <a:ext cx="14134" cy="9327"/>
                </a:xfrm>
                <a:custGeom>
                  <a:avLst/>
                  <a:gdLst/>
                  <a:ahLst/>
                  <a:cxnLst/>
                  <a:rect l="l" t="t" r="r" b="b"/>
                  <a:pathLst>
                    <a:path w="147" h="97" extrusionOk="0">
                      <a:moveTo>
                        <a:pt x="14" y="61"/>
                      </a:moveTo>
                      <a:cubicBezTo>
                        <a:pt x="29" y="83"/>
                        <a:pt x="8" y="70"/>
                        <a:pt x="29" y="83"/>
                      </a:cubicBezTo>
                      <a:cubicBezTo>
                        <a:pt x="49" y="96"/>
                        <a:pt x="84" y="76"/>
                        <a:pt x="112" y="83"/>
                      </a:cubicBezTo>
                      <a:cubicBezTo>
                        <a:pt x="125" y="83"/>
                        <a:pt x="139" y="70"/>
                        <a:pt x="147" y="55"/>
                      </a:cubicBezTo>
                      <a:cubicBezTo>
                        <a:pt x="147" y="42"/>
                        <a:pt x="132" y="28"/>
                        <a:pt x="119" y="20"/>
                      </a:cubicBezTo>
                      <a:cubicBezTo>
                        <a:pt x="90" y="13"/>
                        <a:pt x="64" y="7"/>
                        <a:pt x="36" y="7"/>
                      </a:cubicBezTo>
                      <a:cubicBezTo>
                        <a:pt x="29" y="7"/>
                        <a:pt x="29" y="0"/>
                        <a:pt x="22" y="7"/>
                      </a:cubicBezTo>
                      <a:cubicBezTo>
                        <a:pt x="8" y="20"/>
                        <a:pt x="22" y="7"/>
                        <a:pt x="14" y="28"/>
                      </a:cubicBezTo>
                      <a:cubicBezTo>
                        <a:pt x="8" y="28"/>
                        <a:pt x="1" y="35"/>
                        <a:pt x="1" y="48"/>
                      </a:cubicBezTo>
                      <a:cubicBezTo>
                        <a:pt x="1" y="55"/>
                        <a:pt x="8" y="61"/>
                        <a:pt x="1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631330" y="3409972"/>
                  <a:ext cx="19999" cy="12692"/>
                </a:xfrm>
                <a:custGeom>
                  <a:avLst/>
                  <a:gdLst/>
                  <a:ahLst/>
                  <a:cxnLst/>
                  <a:rect l="l" t="t" r="r" b="b"/>
                  <a:pathLst>
                    <a:path w="208" h="132" extrusionOk="0">
                      <a:moveTo>
                        <a:pt x="14" y="75"/>
                      </a:moveTo>
                      <a:cubicBezTo>
                        <a:pt x="29" y="90"/>
                        <a:pt x="20" y="96"/>
                        <a:pt x="42" y="110"/>
                      </a:cubicBezTo>
                      <a:cubicBezTo>
                        <a:pt x="77" y="131"/>
                        <a:pt x="125" y="110"/>
                        <a:pt x="160" y="110"/>
                      </a:cubicBezTo>
                      <a:cubicBezTo>
                        <a:pt x="186" y="110"/>
                        <a:pt x="208" y="90"/>
                        <a:pt x="208" y="68"/>
                      </a:cubicBezTo>
                      <a:cubicBezTo>
                        <a:pt x="208" y="42"/>
                        <a:pt x="186" y="27"/>
                        <a:pt x="166" y="20"/>
                      </a:cubicBezTo>
                      <a:cubicBezTo>
                        <a:pt x="125" y="20"/>
                        <a:pt x="83" y="0"/>
                        <a:pt x="48" y="13"/>
                      </a:cubicBezTo>
                      <a:cubicBezTo>
                        <a:pt x="29" y="20"/>
                        <a:pt x="35" y="27"/>
                        <a:pt x="14" y="42"/>
                      </a:cubicBezTo>
                      <a:cubicBezTo>
                        <a:pt x="7" y="42"/>
                        <a:pt x="0" y="48"/>
                        <a:pt x="0" y="55"/>
                      </a:cubicBezTo>
                      <a:cubicBezTo>
                        <a:pt x="0" y="61"/>
                        <a:pt x="7" y="68"/>
                        <a:pt x="1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1647291" y="3442470"/>
                  <a:ext cx="21249" cy="17307"/>
                </a:xfrm>
                <a:custGeom>
                  <a:avLst/>
                  <a:gdLst/>
                  <a:ahLst/>
                  <a:cxnLst/>
                  <a:rect l="l" t="t" r="r" b="b"/>
                  <a:pathLst>
                    <a:path w="221" h="180" extrusionOk="0">
                      <a:moveTo>
                        <a:pt x="28" y="35"/>
                      </a:moveTo>
                      <a:cubicBezTo>
                        <a:pt x="0" y="62"/>
                        <a:pt x="14" y="21"/>
                        <a:pt x="7" y="55"/>
                      </a:cubicBezTo>
                      <a:cubicBezTo>
                        <a:pt x="7" y="84"/>
                        <a:pt x="35" y="103"/>
                        <a:pt x="55" y="125"/>
                      </a:cubicBezTo>
                      <a:cubicBezTo>
                        <a:pt x="77" y="145"/>
                        <a:pt x="103" y="167"/>
                        <a:pt x="131" y="173"/>
                      </a:cubicBezTo>
                      <a:lnTo>
                        <a:pt x="173" y="173"/>
                      </a:lnTo>
                      <a:cubicBezTo>
                        <a:pt x="186" y="180"/>
                        <a:pt x="208" y="173"/>
                        <a:pt x="214" y="167"/>
                      </a:cubicBezTo>
                      <a:cubicBezTo>
                        <a:pt x="221" y="152"/>
                        <a:pt x="221" y="132"/>
                        <a:pt x="208" y="125"/>
                      </a:cubicBezTo>
                      <a:cubicBezTo>
                        <a:pt x="194" y="110"/>
                        <a:pt x="186" y="97"/>
                        <a:pt x="173" y="84"/>
                      </a:cubicBezTo>
                      <a:cubicBezTo>
                        <a:pt x="153" y="62"/>
                        <a:pt x="125" y="42"/>
                        <a:pt x="96" y="21"/>
                      </a:cubicBezTo>
                      <a:cubicBezTo>
                        <a:pt x="90" y="14"/>
                        <a:pt x="83" y="7"/>
                        <a:pt x="77" y="7"/>
                      </a:cubicBezTo>
                      <a:cubicBezTo>
                        <a:pt x="42" y="1"/>
                        <a:pt x="83" y="1"/>
                        <a:pt x="48" y="14"/>
                      </a:cubicBezTo>
                      <a:cubicBezTo>
                        <a:pt x="42" y="7"/>
                        <a:pt x="35" y="7"/>
                        <a:pt x="28" y="14"/>
                      </a:cubicBezTo>
                      <a:cubicBezTo>
                        <a:pt x="20" y="14"/>
                        <a:pt x="20" y="27"/>
                        <a:pt x="28"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1673925" y="3424490"/>
                  <a:ext cx="18557" cy="13461"/>
                </a:xfrm>
                <a:custGeom>
                  <a:avLst/>
                  <a:gdLst/>
                  <a:ahLst/>
                  <a:cxnLst/>
                  <a:rect l="l" t="t" r="r" b="b"/>
                  <a:pathLst>
                    <a:path w="193" h="140" extrusionOk="0">
                      <a:moveTo>
                        <a:pt x="20" y="76"/>
                      </a:moveTo>
                      <a:lnTo>
                        <a:pt x="20" y="90"/>
                      </a:lnTo>
                      <a:cubicBezTo>
                        <a:pt x="34" y="105"/>
                        <a:pt x="55" y="111"/>
                        <a:pt x="75" y="118"/>
                      </a:cubicBezTo>
                      <a:cubicBezTo>
                        <a:pt x="103" y="125"/>
                        <a:pt x="125" y="131"/>
                        <a:pt x="151" y="131"/>
                      </a:cubicBezTo>
                      <a:cubicBezTo>
                        <a:pt x="166" y="139"/>
                        <a:pt x="180" y="131"/>
                        <a:pt x="186" y="118"/>
                      </a:cubicBezTo>
                      <a:cubicBezTo>
                        <a:pt x="193" y="105"/>
                        <a:pt x="186" y="83"/>
                        <a:pt x="173" y="83"/>
                      </a:cubicBezTo>
                      <a:lnTo>
                        <a:pt x="145" y="57"/>
                      </a:lnTo>
                      <a:cubicBezTo>
                        <a:pt x="125" y="35"/>
                        <a:pt x="103" y="15"/>
                        <a:pt x="75" y="7"/>
                      </a:cubicBezTo>
                      <a:cubicBezTo>
                        <a:pt x="68" y="7"/>
                        <a:pt x="68" y="15"/>
                        <a:pt x="62" y="15"/>
                      </a:cubicBezTo>
                      <a:cubicBezTo>
                        <a:pt x="42" y="0"/>
                        <a:pt x="20" y="7"/>
                        <a:pt x="7" y="28"/>
                      </a:cubicBezTo>
                      <a:cubicBezTo>
                        <a:pt x="0" y="42"/>
                        <a:pt x="7" y="63"/>
                        <a:pt x="2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1724307" y="3414587"/>
                  <a:ext cx="24038" cy="13942"/>
                </a:xfrm>
                <a:custGeom>
                  <a:avLst/>
                  <a:gdLst/>
                  <a:ahLst/>
                  <a:cxnLst/>
                  <a:rect l="l" t="t" r="r" b="b"/>
                  <a:pathLst>
                    <a:path w="250" h="145" extrusionOk="0">
                      <a:moveTo>
                        <a:pt x="36" y="62"/>
                      </a:moveTo>
                      <a:cubicBezTo>
                        <a:pt x="22" y="118"/>
                        <a:pt x="1" y="48"/>
                        <a:pt x="22" y="103"/>
                      </a:cubicBezTo>
                      <a:cubicBezTo>
                        <a:pt x="29" y="118"/>
                        <a:pt x="49" y="125"/>
                        <a:pt x="64" y="131"/>
                      </a:cubicBezTo>
                      <a:cubicBezTo>
                        <a:pt x="112" y="145"/>
                        <a:pt x="160" y="145"/>
                        <a:pt x="201" y="138"/>
                      </a:cubicBezTo>
                      <a:cubicBezTo>
                        <a:pt x="223" y="145"/>
                        <a:pt x="243" y="131"/>
                        <a:pt x="243" y="110"/>
                      </a:cubicBezTo>
                      <a:cubicBezTo>
                        <a:pt x="250" y="90"/>
                        <a:pt x="236" y="68"/>
                        <a:pt x="215" y="68"/>
                      </a:cubicBezTo>
                      <a:cubicBezTo>
                        <a:pt x="188" y="55"/>
                        <a:pt x="173" y="42"/>
                        <a:pt x="147" y="27"/>
                      </a:cubicBezTo>
                      <a:cubicBezTo>
                        <a:pt x="125" y="20"/>
                        <a:pt x="105" y="0"/>
                        <a:pt x="84" y="7"/>
                      </a:cubicBezTo>
                      <a:cubicBezTo>
                        <a:pt x="36" y="13"/>
                        <a:pt x="77" y="7"/>
                        <a:pt x="49" y="35"/>
                      </a:cubicBezTo>
                      <a:cubicBezTo>
                        <a:pt x="36" y="35"/>
                        <a:pt x="29" y="35"/>
                        <a:pt x="29" y="42"/>
                      </a:cubicBezTo>
                      <a:cubicBezTo>
                        <a:pt x="22" y="48"/>
                        <a:pt x="29" y="55"/>
                        <a:pt x="36"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1754979" y="3378050"/>
                  <a:ext cx="17980" cy="12692"/>
                </a:xfrm>
                <a:custGeom>
                  <a:avLst/>
                  <a:gdLst/>
                  <a:ahLst/>
                  <a:cxnLst/>
                  <a:rect l="l" t="t" r="r" b="b"/>
                  <a:pathLst>
                    <a:path w="187" h="132" extrusionOk="0">
                      <a:moveTo>
                        <a:pt x="14" y="55"/>
                      </a:moveTo>
                      <a:cubicBezTo>
                        <a:pt x="14" y="83"/>
                        <a:pt x="0" y="68"/>
                        <a:pt x="14" y="90"/>
                      </a:cubicBezTo>
                      <a:cubicBezTo>
                        <a:pt x="42" y="125"/>
                        <a:pt x="97" y="110"/>
                        <a:pt x="138" y="125"/>
                      </a:cubicBezTo>
                      <a:cubicBezTo>
                        <a:pt x="153" y="131"/>
                        <a:pt x="173" y="125"/>
                        <a:pt x="180" y="110"/>
                      </a:cubicBezTo>
                      <a:cubicBezTo>
                        <a:pt x="186" y="96"/>
                        <a:pt x="180" y="83"/>
                        <a:pt x="166" y="75"/>
                      </a:cubicBezTo>
                      <a:cubicBezTo>
                        <a:pt x="125" y="48"/>
                        <a:pt x="97" y="0"/>
                        <a:pt x="48" y="7"/>
                      </a:cubicBezTo>
                      <a:cubicBezTo>
                        <a:pt x="29" y="7"/>
                        <a:pt x="48" y="7"/>
                        <a:pt x="29" y="27"/>
                      </a:cubicBezTo>
                      <a:cubicBezTo>
                        <a:pt x="20" y="27"/>
                        <a:pt x="14" y="27"/>
                        <a:pt x="7" y="33"/>
                      </a:cubicBezTo>
                      <a:cubicBezTo>
                        <a:pt x="7" y="42"/>
                        <a:pt x="7" y="48"/>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95459" y="3412472"/>
                  <a:ext cx="18172" cy="18172"/>
                </a:xfrm>
                <a:custGeom>
                  <a:avLst/>
                  <a:gdLst/>
                  <a:ahLst/>
                  <a:cxnLst/>
                  <a:rect l="l" t="t" r="r" b="b"/>
                  <a:pathLst>
                    <a:path w="189" h="189" extrusionOk="0">
                      <a:moveTo>
                        <a:pt x="29" y="42"/>
                      </a:moveTo>
                      <a:cubicBezTo>
                        <a:pt x="1" y="77"/>
                        <a:pt x="7" y="29"/>
                        <a:pt x="7" y="70"/>
                      </a:cubicBezTo>
                      <a:cubicBezTo>
                        <a:pt x="7" y="84"/>
                        <a:pt x="14" y="90"/>
                        <a:pt x="22" y="99"/>
                      </a:cubicBezTo>
                      <a:cubicBezTo>
                        <a:pt x="36" y="118"/>
                        <a:pt x="49" y="132"/>
                        <a:pt x="70" y="147"/>
                      </a:cubicBezTo>
                      <a:cubicBezTo>
                        <a:pt x="90" y="160"/>
                        <a:pt x="112" y="167"/>
                        <a:pt x="139" y="173"/>
                      </a:cubicBezTo>
                      <a:cubicBezTo>
                        <a:pt x="147" y="188"/>
                        <a:pt x="167" y="188"/>
                        <a:pt x="173" y="173"/>
                      </a:cubicBezTo>
                      <a:cubicBezTo>
                        <a:pt x="188" y="167"/>
                        <a:pt x="188" y="147"/>
                        <a:pt x="173" y="140"/>
                      </a:cubicBezTo>
                      <a:cubicBezTo>
                        <a:pt x="167" y="118"/>
                        <a:pt x="160" y="105"/>
                        <a:pt x="153" y="84"/>
                      </a:cubicBezTo>
                      <a:cubicBezTo>
                        <a:pt x="139" y="64"/>
                        <a:pt x="125" y="35"/>
                        <a:pt x="105" y="22"/>
                      </a:cubicBezTo>
                      <a:cubicBezTo>
                        <a:pt x="97" y="16"/>
                        <a:pt x="90" y="7"/>
                        <a:pt x="84" y="7"/>
                      </a:cubicBezTo>
                      <a:cubicBezTo>
                        <a:pt x="36" y="1"/>
                        <a:pt x="90" y="7"/>
                        <a:pt x="49" y="22"/>
                      </a:cubicBezTo>
                      <a:cubicBezTo>
                        <a:pt x="42" y="16"/>
                        <a:pt x="36" y="16"/>
                        <a:pt x="29" y="22"/>
                      </a:cubicBezTo>
                      <a:cubicBezTo>
                        <a:pt x="22" y="29"/>
                        <a:pt x="22" y="35"/>
                        <a:pt x="29"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1770940" y="3425067"/>
                  <a:ext cx="17980" cy="12884"/>
                </a:xfrm>
                <a:custGeom>
                  <a:avLst/>
                  <a:gdLst/>
                  <a:ahLst/>
                  <a:cxnLst/>
                  <a:rect l="l" t="t" r="r" b="b"/>
                  <a:pathLst>
                    <a:path w="187" h="134" extrusionOk="0">
                      <a:moveTo>
                        <a:pt x="14" y="51"/>
                      </a:moveTo>
                      <a:cubicBezTo>
                        <a:pt x="14" y="70"/>
                        <a:pt x="7" y="57"/>
                        <a:pt x="14" y="77"/>
                      </a:cubicBezTo>
                      <a:cubicBezTo>
                        <a:pt x="14" y="84"/>
                        <a:pt x="20" y="92"/>
                        <a:pt x="28" y="99"/>
                      </a:cubicBezTo>
                      <a:cubicBezTo>
                        <a:pt x="42" y="112"/>
                        <a:pt x="62" y="112"/>
                        <a:pt x="83" y="119"/>
                      </a:cubicBezTo>
                      <a:cubicBezTo>
                        <a:pt x="103" y="125"/>
                        <a:pt x="125" y="125"/>
                        <a:pt x="145" y="125"/>
                      </a:cubicBezTo>
                      <a:cubicBezTo>
                        <a:pt x="160" y="133"/>
                        <a:pt x="179" y="125"/>
                        <a:pt x="186" y="112"/>
                      </a:cubicBezTo>
                      <a:cubicBezTo>
                        <a:pt x="186" y="105"/>
                        <a:pt x="186" y="84"/>
                        <a:pt x="173" y="77"/>
                      </a:cubicBezTo>
                      <a:cubicBezTo>
                        <a:pt x="153" y="64"/>
                        <a:pt x="145" y="51"/>
                        <a:pt x="125" y="36"/>
                      </a:cubicBezTo>
                      <a:cubicBezTo>
                        <a:pt x="103" y="22"/>
                        <a:pt x="90" y="9"/>
                        <a:pt x="70" y="1"/>
                      </a:cubicBezTo>
                      <a:cubicBezTo>
                        <a:pt x="55" y="1"/>
                        <a:pt x="48" y="1"/>
                        <a:pt x="42" y="9"/>
                      </a:cubicBezTo>
                      <a:cubicBezTo>
                        <a:pt x="20" y="16"/>
                        <a:pt x="42" y="9"/>
                        <a:pt x="28" y="22"/>
                      </a:cubicBezTo>
                      <a:cubicBezTo>
                        <a:pt x="20" y="22"/>
                        <a:pt x="7" y="22"/>
                        <a:pt x="7" y="29"/>
                      </a:cubicBezTo>
                      <a:cubicBezTo>
                        <a:pt x="0" y="36"/>
                        <a:pt x="7" y="51"/>
                        <a:pt x="14"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1717000" y="3452374"/>
                  <a:ext cx="24038" cy="10769"/>
                </a:xfrm>
                <a:custGeom>
                  <a:avLst/>
                  <a:gdLst/>
                  <a:ahLst/>
                  <a:cxnLst/>
                  <a:rect l="l" t="t" r="r" b="b"/>
                  <a:pathLst>
                    <a:path w="250" h="112" extrusionOk="0">
                      <a:moveTo>
                        <a:pt x="15" y="70"/>
                      </a:moveTo>
                      <a:cubicBezTo>
                        <a:pt x="29" y="83"/>
                        <a:pt x="22" y="83"/>
                        <a:pt x="35" y="90"/>
                      </a:cubicBezTo>
                      <a:cubicBezTo>
                        <a:pt x="70" y="112"/>
                        <a:pt x="112" y="105"/>
                        <a:pt x="146" y="98"/>
                      </a:cubicBezTo>
                      <a:cubicBezTo>
                        <a:pt x="166" y="98"/>
                        <a:pt x="195" y="90"/>
                        <a:pt x="216" y="83"/>
                      </a:cubicBezTo>
                      <a:cubicBezTo>
                        <a:pt x="229" y="90"/>
                        <a:pt x="243" y="77"/>
                        <a:pt x="249" y="64"/>
                      </a:cubicBezTo>
                      <a:cubicBezTo>
                        <a:pt x="249" y="42"/>
                        <a:pt x="236" y="29"/>
                        <a:pt x="223" y="29"/>
                      </a:cubicBezTo>
                      <a:cubicBezTo>
                        <a:pt x="188" y="22"/>
                        <a:pt x="153" y="7"/>
                        <a:pt x="118" y="7"/>
                      </a:cubicBezTo>
                      <a:cubicBezTo>
                        <a:pt x="83" y="7"/>
                        <a:pt x="50" y="0"/>
                        <a:pt x="22" y="15"/>
                      </a:cubicBezTo>
                      <a:cubicBezTo>
                        <a:pt x="9" y="29"/>
                        <a:pt x="22" y="22"/>
                        <a:pt x="15" y="42"/>
                      </a:cubicBezTo>
                      <a:cubicBezTo>
                        <a:pt x="9" y="42"/>
                        <a:pt x="0" y="49"/>
                        <a:pt x="0" y="57"/>
                      </a:cubicBezTo>
                      <a:cubicBezTo>
                        <a:pt x="0" y="64"/>
                        <a:pt x="9" y="70"/>
                        <a:pt x="15"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739018" y="3474392"/>
                  <a:ext cx="24038" cy="10576"/>
                </a:xfrm>
                <a:custGeom>
                  <a:avLst/>
                  <a:gdLst/>
                  <a:ahLst/>
                  <a:cxnLst/>
                  <a:rect l="l" t="t" r="r" b="b"/>
                  <a:pathLst>
                    <a:path w="250" h="110" extrusionOk="0">
                      <a:moveTo>
                        <a:pt x="14" y="69"/>
                      </a:moveTo>
                      <a:cubicBezTo>
                        <a:pt x="20" y="90"/>
                        <a:pt x="7" y="83"/>
                        <a:pt x="29" y="97"/>
                      </a:cubicBezTo>
                      <a:cubicBezTo>
                        <a:pt x="42" y="110"/>
                        <a:pt x="62" y="103"/>
                        <a:pt x="77" y="103"/>
                      </a:cubicBezTo>
                      <a:cubicBezTo>
                        <a:pt x="103" y="110"/>
                        <a:pt x="138" y="103"/>
                        <a:pt x="166" y="97"/>
                      </a:cubicBezTo>
                      <a:cubicBezTo>
                        <a:pt x="186" y="90"/>
                        <a:pt x="201" y="77"/>
                        <a:pt x="221" y="69"/>
                      </a:cubicBezTo>
                      <a:cubicBezTo>
                        <a:pt x="236" y="62"/>
                        <a:pt x="249" y="49"/>
                        <a:pt x="243" y="35"/>
                      </a:cubicBezTo>
                      <a:cubicBezTo>
                        <a:pt x="243" y="20"/>
                        <a:pt x="228" y="14"/>
                        <a:pt x="214" y="14"/>
                      </a:cubicBezTo>
                      <a:cubicBezTo>
                        <a:pt x="195" y="14"/>
                        <a:pt x="173" y="7"/>
                        <a:pt x="153" y="0"/>
                      </a:cubicBezTo>
                      <a:cubicBezTo>
                        <a:pt x="125" y="0"/>
                        <a:pt x="103" y="0"/>
                        <a:pt x="77" y="7"/>
                      </a:cubicBezTo>
                      <a:cubicBezTo>
                        <a:pt x="55" y="7"/>
                        <a:pt x="42" y="7"/>
                        <a:pt x="29" y="14"/>
                      </a:cubicBezTo>
                      <a:cubicBezTo>
                        <a:pt x="7" y="27"/>
                        <a:pt x="29" y="20"/>
                        <a:pt x="14" y="42"/>
                      </a:cubicBezTo>
                      <a:cubicBezTo>
                        <a:pt x="7" y="42"/>
                        <a:pt x="0" y="49"/>
                        <a:pt x="0" y="55"/>
                      </a:cubicBezTo>
                      <a:cubicBezTo>
                        <a:pt x="0" y="62"/>
                        <a:pt x="7" y="69"/>
                        <a:pt x="14"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782863" y="3454489"/>
                  <a:ext cx="14807" cy="10576"/>
                </a:xfrm>
                <a:custGeom>
                  <a:avLst/>
                  <a:gdLst/>
                  <a:ahLst/>
                  <a:cxnLst/>
                  <a:rect l="l" t="t" r="r" b="b"/>
                  <a:pathLst>
                    <a:path w="154" h="110" extrusionOk="0">
                      <a:moveTo>
                        <a:pt x="21" y="83"/>
                      </a:moveTo>
                      <a:cubicBezTo>
                        <a:pt x="36" y="110"/>
                        <a:pt x="7" y="83"/>
                        <a:pt x="29" y="103"/>
                      </a:cubicBezTo>
                      <a:lnTo>
                        <a:pt x="49" y="103"/>
                      </a:lnTo>
                      <a:cubicBezTo>
                        <a:pt x="77" y="103"/>
                        <a:pt x="97" y="83"/>
                        <a:pt x="125" y="68"/>
                      </a:cubicBezTo>
                      <a:cubicBezTo>
                        <a:pt x="145" y="61"/>
                        <a:pt x="153" y="42"/>
                        <a:pt x="145" y="27"/>
                      </a:cubicBezTo>
                      <a:cubicBezTo>
                        <a:pt x="138" y="7"/>
                        <a:pt x="119" y="0"/>
                        <a:pt x="104" y="7"/>
                      </a:cubicBezTo>
                      <a:cubicBezTo>
                        <a:pt x="77" y="13"/>
                        <a:pt x="49" y="7"/>
                        <a:pt x="21" y="20"/>
                      </a:cubicBezTo>
                      <a:cubicBezTo>
                        <a:pt x="14" y="20"/>
                        <a:pt x="14" y="27"/>
                        <a:pt x="7" y="35"/>
                      </a:cubicBezTo>
                      <a:cubicBezTo>
                        <a:pt x="1" y="55"/>
                        <a:pt x="7" y="27"/>
                        <a:pt x="7" y="55"/>
                      </a:cubicBezTo>
                      <a:cubicBezTo>
                        <a:pt x="1" y="55"/>
                        <a:pt x="1" y="61"/>
                        <a:pt x="1" y="76"/>
                      </a:cubicBezTo>
                      <a:cubicBezTo>
                        <a:pt x="1" y="83"/>
                        <a:pt x="7" y="83"/>
                        <a:pt x="21"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1685078" y="3467085"/>
                  <a:ext cx="21441" cy="8654"/>
                </a:xfrm>
                <a:custGeom>
                  <a:avLst/>
                  <a:gdLst/>
                  <a:ahLst/>
                  <a:cxnLst/>
                  <a:rect l="l" t="t" r="r" b="b"/>
                  <a:pathLst>
                    <a:path w="223" h="90" extrusionOk="0">
                      <a:moveTo>
                        <a:pt x="15" y="42"/>
                      </a:moveTo>
                      <a:cubicBezTo>
                        <a:pt x="15" y="48"/>
                        <a:pt x="9" y="42"/>
                        <a:pt x="15" y="48"/>
                      </a:cubicBezTo>
                      <a:cubicBezTo>
                        <a:pt x="29" y="62"/>
                        <a:pt x="42" y="70"/>
                        <a:pt x="64" y="70"/>
                      </a:cubicBezTo>
                      <a:cubicBezTo>
                        <a:pt x="105" y="83"/>
                        <a:pt x="147" y="83"/>
                        <a:pt x="188" y="90"/>
                      </a:cubicBezTo>
                      <a:cubicBezTo>
                        <a:pt x="201" y="90"/>
                        <a:pt x="223" y="76"/>
                        <a:pt x="223" y="62"/>
                      </a:cubicBezTo>
                      <a:cubicBezTo>
                        <a:pt x="223" y="48"/>
                        <a:pt x="208" y="35"/>
                        <a:pt x="195" y="28"/>
                      </a:cubicBezTo>
                      <a:cubicBezTo>
                        <a:pt x="153" y="20"/>
                        <a:pt x="118" y="13"/>
                        <a:pt x="77" y="7"/>
                      </a:cubicBezTo>
                      <a:cubicBezTo>
                        <a:pt x="64" y="7"/>
                        <a:pt x="42" y="0"/>
                        <a:pt x="29" y="7"/>
                      </a:cubicBezTo>
                      <a:cubicBezTo>
                        <a:pt x="22" y="7"/>
                        <a:pt x="29" y="7"/>
                        <a:pt x="22" y="13"/>
                      </a:cubicBezTo>
                      <a:cubicBezTo>
                        <a:pt x="15" y="13"/>
                        <a:pt x="9" y="13"/>
                        <a:pt x="1" y="20"/>
                      </a:cubicBezTo>
                      <a:cubicBezTo>
                        <a:pt x="1" y="28"/>
                        <a:pt x="9" y="35"/>
                        <a:pt x="15"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39"/>
              <p:cNvSpPr/>
              <p:nvPr/>
            </p:nvSpPr>
            <p:spPr>
              <a:xfrm>
                <a:off x="6212979" y="2680771"/>
                <a:ext cx="961981" cy="1037555"/>
              </a:xfrm>
              <a:custGeom>
                <a:avLst/>
                <a:gdLst/>
                <a:ahLst/>
                <a:cxnLst/>
                <a:rect l="l" t="t" r="r" b="b"/>
                <a:pathLst>
                  <a:path w="10005" h="10791" extrusionOk="0">
                    <a:moveTo>
                      <a:pt x="0" y="0"/>
                    </a:moveTo>
                    <a:cubicBezTo>
                      <a:pt x="140" y="440"/>
                      <a:pt x="524" y="803"/>
                      <a:pt x="1135" y="803"/>
                    </a:cubicBezTo>
                    <a:cubicBezTo>
                      <a:pt x="1157" y="803"/>
                      <a:pt x="1180" y="803"/>
                      <a:pt x="1203" y="802"/>
                    </a:cubicBezTo>
                    <a:lnTo>
                      <a:pt x="1203" y="802"/>
                    </a:lnTo>
                    <a:cubicBezTo>
                      <a:pt x="75" y="1577"/>
                      <a:pt x="566" y="4162"/>
                      <a:pt x="2468" y="4225"/>
                    </a:cubicBezTo>
                    <a:cubicBezTo>
                      <a:pt x="1529" y="4898"/>
                      <a:pt x="2059" y="6090"/>
                      <a:pt x="2933" y="6090"/>
                    </a:cubicBezTo>
                    <a:cubicBezTo>
                      <a:pt x="3108" y="6090"/>
                      <a:pt x="3297" y="6042"/>
                      <a:pt x="3492" y="5932"/>
                    </a:cubicBezTo>
                    <a:lnTo>
                      <a:pt x="3492" y="5932"/>
                    </a:lnTo>
                    <a:cubicBezTo>
                      <a:pt x="2543" y="7079"/>
                      <a:pt x="3377" y="8647"/>
                      <a:pt x="5029" y="8647"/>
                    </a:cubicBezTo>
                    <a:cubicBezTo>
                      <a:pt x="5220" y="8647"/>
                      <a:pt x="5422" y="8626"/>
                      <a:pt x="5634" y="8581"/>
                    </a:cubicBezTo>
                    <a:cubicBezTo>
                      <a:pt x="5710" y="9989"/>
                      <a:pt x="6887" y="10790"/>
                      <a:pt x="8000" y="10790"/>
                    </a:cubicBezTo>
                    <a:cubicBezTo>
                      <a:pt x="9029" y="10790"/>
                      <a:pt x="10004" y="10105"/>
                      <a:pt x="10004" y="8581"/>
                    </a:cubicBezTo>
                    <a:lnTo>
                      <a:pt x="10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7214093" y="2680771"/>
                <a:ext cx="961981" cy="1037555"/>
              </a:xfrm>
              <a:custGeom>
                <a:avLst/>
                <a:gdLst/>
                <a:ahLst/>
                <a:cxnLst/>
                <a:rect l="l" t="t" r="r" b="b"/>
                <a:pathLst>
                  <a:path w="10005" h="10791" extrusionOk="0">
                    <a:moveTo>
                      <a:pt x="1" y="0"/>
                    </a:moveTo>
                    <a:lnTo>
                      <a:pt x="1" y="8581"/>
                    </a:lnTo>
                    <a:cubicBezTo>
                      <a:pt x="1" y="10105"/>
                      <a:pt x="975" y="10790"/>
                      <a:pt x="2004" y="10790"/>
                    </a:cubicBezTo>
                    <a:cubicBezTo>
                      <a:pt x="3116" y="10790"/>
                      <a:pt x="4291" y="9989"/>
                      <a:pt x="4363" y="8581"/>
                    </a:cubicBezTo>
                    <a:cubicBezTo>
                      <a:pt x="4575" y="8626"/>
                      <a:pt x="4778" y="8647"/>
                      <a:pt x="4970" y="8647"/>
                    </a:cubicBezTo>
                    <a:cubicBezTo>
                      <a:pt x="6625" y="8647"/>
                      <a:pt x="7455" y="7079"/>
                      <a:pt x="6513" y="5932"/>
                    </a:cubicBezTo>
                    <a:lnTo>
                      <a:pt x="6513" y="5932"/>
                    </a:lnTo>
                    <a:cubicBezTo>
                      <a:pt x="6708" y="6042"/>
                      <a:pt x="6897" y="6090"/>
                      <a:pt x="7072" y="6090"/>
                    </a:cubicBezTo>
                    <a:cubicBezTo>
                      <a:pt x="7944" y="6090"/>
                      <a:pt x="8467" y="4898"/>
                      <a:pt x="7529" y="4225"/>
                    </a:cubicBezTo>
                    <a:cubicBezTo>
                      <a:pt x="9431" y="4162"/>
                      <a:pt x="9928" y="1577"/>
                      <a:pt x="8802" y="802"/>
                    </a:cubicBezTo>
                    <a:lnTo>
                      <a:pt x="8802" y="802"/>
                    </a:lnTo>
                    <a:cubicBezTo>
                      <a:pt x="8825" y="803"/>
                      <a:pt x="8848" y="803"/>
                      <a:pt x="8870" y="803"/>
                    </a:cubicBezTo>
                    <a:cubicBezTo>
                      <a:pt x="9479" y="803"/>
                      <a:pt x="9858" y="440"/>
                      <a:pt x="10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6738054" y="3364685"/>
                <a:ext cx="214799" cy="154417"/>
              </a:xfrm>
              <a:custGeom>
                <a:avLst/>
                <a:gdLst/>
                <a:ahLst/>
                <a:cxnLst/>
                <a:rect l="l" t="t" r="r" b="b"/>
                <a:pathLst>
                  <a:path w="2234" h="1606" extrusionOk="0">
                    <a:moveTo>
                      <a:pt x="1676" y="0"/>
                    </a:moveTo>
                    <a:cubicBezTo>
                      <a:pt x="1555" y="0"/>
                      <a:pt x="1435" y="19"/>
                      <a:pt x="1321" y="51"/>
                    </a:cubicBezTo>
                    <a:cubicBezTo>
                      <a:pt x="989" y="140"/>
                      <a:pt x="685" y="354"/>
                      <a:pt x="450" y="631"/>
                    </a:cubicBezTo>
                    <a:cubicBezTo>
                      <a:pt x="242" y="880"/>
                      <a:pt x="83" y="1177"/>
                      <a:pt x="0" y="1481"/>
                    </a:cubicBezTo>
                    <a:lnTo>
                      <a:pt x="0" y="1503"/>
                    </a:lnTo>
                    <a:cubicBezTo>
                      <a:pt x="57" y="1488"/>
                      <a:pt x="118" y="1481"/>
                      <a:pt x="173" y="1468"/>
                    </a:cubicBezTo>
                    <a:cubicBezTo>
                      <a:pt x="181" y="1516"/>
                      <a:pt x="181" y="1564"/>
                      <a:pt x="188" y="1605"/>
                    </a:cubicBezTo>
                    <a:cubicBezTo>
                      <a:pt x="284" y="1315"/>
                      <a:pt x="443" y="1040"/>
                      <a:pt x="651" y="811"/>
                    </a:cubicBezTo>
                    <a:cubicBezTo>
                      <a:pt x="858" y="575"/>
                      <a:pt x="1114" y="402"/>
                      <a:pt x="1397" y="313"/>
                    </a:cubicBezTo>
                    <a:cubicBezTo>
                      <a:pt x="1515" y="278"/>
                      <a:pt x="1635" y="263"/>
                      <a:pt x="1760" y="263"/>
                    </a:cubicBezTo>
                    <a:cubicBezTo>
                      <a:pt x="1833" y="263"/>
                      <a:pt x="1908" y="268"/>
                      <a:pt x="1985" y="278"/>
                    </a:cubicBezTo>
                    <a:cubicBezTo>
                      <a:pt x="2013" y="278"/>
                      <a:pt x="2039" y="285"/>
                      <a:pt x="2074" y="285"/>
                    </a:cubicBezTo>
                    <a:cubicBezTo>
                      <a:pt x="2109" y="278"/>
                      <a:pt x="2131" y="265"/>
                      <a:pt x="2172" y="265"/>
                    </a:cubicBezTo>
                    <a:cubicBezTo>
                      <a:pt x="2176" y="266"/>
                      <a:pt x="2179" y="266"/>
                      <a:pt x="2183" y="266"/>
                    </a:cubicBezTo>
                    <a:cubicBezTo>
                      <a:pt x="2199" y="266"/>
                      <a:pt x="2215" y="254"/>
                      <a:pt x="2220" y="237"/>
                    </a:cubicBezTo>
                    <a:cubicBezTo>
                      <a:pt x="2234" y="217"/>
                      <a:pt x="2220" y="195"/>
                      <a:pt x="2199" y="188"/>
                    </a:cubicBezTo>
                    <a:cubicBezTo>
                      <a:pt x="2172" y="154"/>
                      <a:pt x="2157" y="134"/>
                      <a:pt x="2131" y="105"/>
                    </a:cubicBezTo>
                    <a:cubicBezTo>
                      <a:pt x="2103" y="86"/>
                      <a:pt x="2068" y="77"/>
                      <a:pt x="2039" y="64"/>
                    </a:cubicBezTo>
                    <a:cubicBezTo>
                      <a:pt x="1919" y="19"/>
                      <a:pt x="1797" y="0"/>
                      <a:pt x="1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823820" y="3180174"/>
                <a:ext cx="292584" cy="342775"/>
              </a:xfrm>
              <a:custGeom>
                <a:avLst/>
                <a:gdLst/>
                <a:ahLst/>
                <a:cxnLst/>
                <a:rect l="l" t="t" r="r" b="b"/>
                <a:pathLst>
                  <a:path w="3043" h="3565" extrusionOk="0">
                    <a:moveTo>
                      <a:pt x="1241" y="0"/>
                    </a:moveTo>
                    <a:cubicBezTo>
                      <a:pt x="1047" y="0"/>
                      <a:pt x="848" y="34"/>
                      <a:pt x="650" y="110"/>
                    </a:cubicBezTo>
                    <a:cubicBezTo>
                      <a:pt x="429" y="193"/>
                      <a:pt x="222" y="330"/>
                      <a:pt x="14" y="518"/>
                    </a:cubicBezTo>
                    <a:cubicBezTo>
                      <a:pt x="1" y="524"/>
                      <a:pt x="1" y="544"/>
                      <a:pt x="8" y="559"/>
                    </a:cubicBezTo>
                    <a:cubicBezTo>
                      <a:pt x="15" y="567"/>
                      <a:pt x="26" y="570"/>
                      <a:pt x="36" y="570"/>
                    </a:cubicBezTo>
                    <a:cubicBezTo>
                      <a:pt x="43" y="570"/>
                      <a:pt x="50" y="569"/>
                      <a:pt x="56" y="566"/>
                    </a:cubicBezTo>
                    <a:cubicBezTo>
                      <a:pt x="270" y="413"/>
                      <a:pt x="484" y="324"/>
                      <a:pt x="699" y="262"/>
                    </a:cubicBezTo>
                    <a:cubicBezTo>
                      <a:pt x="864" y="215"/>
                      <a:pt x="1026" y="192"/>
                      <a:pt x="1183" y="192"/>
                    </a:cubicBezTo>
                    <a:cubicBezTo>
                      <a:pt x="1574" y="192"/>
                      <a:pt x="1932" y="331"/>
                      <a:pt x="2213" y="573"/>
                    </a:cubicBezTo>
                    <a:cubicBezTo>
                      <a:pt x="2490" y="815"/>
                      <a:pt x="2691" y="1160"/>
                      <a:pt x="2745" y="1555"/>
                    </a:cubicBezTo>
                    <a:cubicBezTo>
                      <a:pt x="2800" y="1900"/>
                      <a:pt x="2752" y="2280"/>
                      <a:pt x="2558" y="2675"/>
                    </a:cubicBezTo>
                    <a:cubicBezTo>
                      <a:pt x="2468" y="2861"/>
                      <a:pt x="2331" y="3000"/>
                      <a:pt x="2165" y="3110"/>
                    </a:cubicBezTo>
                    <a:cubicBezTo>
                      <a:pt x="1957" y="3249"/>
                      <a:pt x="1715" y="3332"/>
                      <a:pt x="1473" y="3380"/>
                    </a:cubicBezTo>
                    <a:cubicBezTo>
                      <a:pt x="1411" y="3393"/>
                      <a:pt x="1348" y="3415"/>
                      <a:pt x="1287" y="3422"/>
                    </a:cubicBezTo>
                    <a:cubicBezTo>
                      <a:pt x="1230" y="3435"/>
                      <a:pt x="1147" y="3463"/>
                      <a:pt x="1073" y="3470"/>
                    </a:cubicBezTo>
                    <a:cubicBezTo>
                      <a:pt x="1054" y="3472"/>
                      <a:pt x="1038" y="3473"/>
                      <a:pt x="1022" y="3473"/>
                    </a:cubicBezTo>
                    <a:cubicBezTo>
                      <a:pt x="989" y="3473"/>
                      <a:pt x="961" y="3467"/>
                      <a:pt x="933" y="3448"/>
                    </a:cubicBezTo>
                    <a:lnTo>
                      <a:pt x="927" y="3448"/>
                    </a:lnTo>
                    <a:lnTo>
                      <a:pt x="927" y="3456"/>
                    </a:lnTo>
                    <a:cubicBezTo>
                      <a:pt x="948" y="3490"/>
                      <a:pt x="982" y="3518"/>
                      <a:pt x="1023" y="3531"/>
                    </a:cubicBezTo>
                    <a:cubicBezTo>
                      <a:pt x="1089" y="3556"/>
                      <a:pt x="1165" y="3560"/>
                      <a:pt x="1228" y="3560"/>
                    </a:cubicBezTo>
                    <a:cubicBezTo>
                      <a:pt x="1252" y="3560"/>
                      <a:pt x="1274" y="3559"/>
                      <a:pt x="1294" y="3559"/>
                    </a:cubicBezTo>
                    <a:cubicBezTo>
                      <a:pt x="1321" y="3563"/>
                      <a:pt x="1349" y="3564"/>
                      <a:pt x="1377" y="3564"/>
                    </a:cubicBezTo>
                    <a:cubicBezTo>
                      <a:pt x="1406" y="3564"/>
                      <a:pt x="1435" y="3563"/>
                      <a:pt x="1466" y="3559"/>
                    </a:cubicBezTo>
                    <a:cubicBezTo>
                      <a:pt x="1695" y="3546"/>
                      <a:pt x="1922" y="3483"/>
                      <a:pt x="2130" y="3380"/>
                    </a:cubicBezTo>
                    <a:cubicBezTo>
                      <a:pt x="2400" y="3249"/>
                      <a:pt x="2628" y="3048"/>
                      <a:pt x="2765" y="2778"/>
                    </a:cubicBezTo>
                    <a:cubicBezTo>
                      <a:pt x="2988" y="2336"/>
                      <a:pt x="3042" y="1907"/>
                      <a:pt x="2988" y="1520"/>
                    </a:cubicBezTo>
                    <a:cubicBezTo>
                      <a:pt x="2911" y="1070"/>
                      <a:pt x="2682" y="677"/>
                      <a:pt x="2351" y="407"/>
                    </a:cubicBezTo>
                    <a:cubicBezTo>
                      <a:pt x="2045" y="157"/>
                      <a:pt x="1655" y="0"/>
                      <a:pt x="1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417682" y="2697982"/>
                <a:ext cx="317103" cy="399792"/>
              </a:xfrm>
              <a:custGeom>
                <a:avLst/>
                <a:gdLst/>
                <a:ahLst/>
                <a:cxnLst/>
                <a:rect l="l" t="t" r="r" b="b"/>
                <a:pathLst>
                  <a:path w="3298" h="4158" extrusionOk="0">
                    <a:moveTo>
                      <a:pt x="1281" y="0"/>
                    </a:moveTo>
                    <a:cubicBezTo>
                      <a:pt x="548" y="0"/>
                      <a:pt x="154" y="519"/>
                      <a:pt x="62" y="1038"/>
                    </a:cubicBezTo>
                    <a:cubicBezTo>
                      <a:pt x="0" y="1404"/>
                      <a:pt x="90" y="1778"/>
                      <a:pt x="319" y="1959"/>
                    </a:cubicBezTo>
                    <a:cubicBezTo>
                      <a:pt x="415" y="2039"/>
                      <a:pt x="536" y="2086"/>
                      <a:pt x="678" y="2086"/>
                    </a:cubicBezTo>
                    <a:cubicBezTo>
                      <a:pt x="767" y="2086"/>
                      <a:pt x="864" y="2067"/>
                      <a:pt x="968" y="2027"/>
                    </a:cubicBezTo>
                    <a:cubicBezTo>
                      <a:pt x="1079" y="1985"/>
                      <a:pt x="1190" y="1924"/>
                      <a:pt x="1306" y="1826"/>
                    </a:cubicBezTo>
                    <a:cubicBezTo>
                      <a:pt x="1321" y="1819"/>
                      <a:pt x="1328" y="1799"/>
                      <a:pt x="1321" y="1784"/>
                    </a:cubicBezTo>
                    <a:cubicBezTo>
                      <a:pt x="1312" y="1776"/>
                      <a:pt x="1301" y="1770"/>
                      <a:pt x="1290" y="1770"/>
                    </a:cubicBezTo>
                    <a:cubicBezTo>
                      <a:pt x="1284" y="1770"/>
                      <a:pt x="1278" y="1773"/>
                      <a:pt x="1273" y="1778"/>
                    </a:cubicBezTo>
                    <a:cubicBezTo>
                      <a:pt x="1148" y="1847"/>
                      <a:pt x="1037" y="1889"/>
                      <a:pt x="933" y="1917"/>
                    </a:cubicBezTo>
                    <a:cubicBezTo>
                      <a:pt x="859" y="1938"/>
                      <a:pt x="790" y="1947"/>
                      <a:pt x="727" y="1947"/>
                    </a:cubicBezTo>
                    <a:cubicBezTo>
                      <a:pt x="602" y="1947"/>
                      <a:pt x="500" y="1909"/>
                      <a:pt x="422" y="1841"/>
                    </a:cubicBezTo>
                    <a:cubicBezTo>
                      <a:pt x="236" y="1681"/>
                      <a:pt x="173" y="1370"/>
                      <a:pt x="228" y="1066"/>
                    </a:cubicBezTo>
                    <a:cubicBezTo>
                      <a:pt x="313" y="626"/>
                      <a:pt x="649" y="186"/>
                      <a:pt x="1265" y="186"/>
                    </a:cubicBezTo>
                    <a:cubicBezTo>
                      <a:pt x="1356" y="186"/>
                      <a:pt x="1452" y="196"/>
                      <a:pt x="1555" y="216"/>
                    </a:cubicBezTo>
                    <a:cubicBezTo>
                      <a:pt x="1743" y="249"/>
                      <a:pt x="1950" y="319"/>
                      <a:pt x="2129" y="424"/>
                    </a:cubicBezTo>
                    <a:cubicBezTo>
                      <a:pt x="2310" y="527"/>
                      <a:pt x="2461" y="658"/>
                      <a:pt x="2566" y="817"/>
                    </a:cubicBezTo>
                    <a:cubicBezTo>
                      <a:pt x="3063" y="1618"/>
                      <a:pt x="2725" y="2476"/>
                      <a:pt x="2081" y="3092"/>
                    </a:cubicBezTo>
                    <a:cubicBezTo>
                      <a:pt x="1880" y="3286"/>
                      <a:pt x="1653" y="3452"/>
                      <a:pt x="1411" y="3590"/>
                    </a:cubicBezTo>
                    <a:cubicBezTo>
                      <a:pt x="1044" y="3804"/>
                      <a:pt x="636" y="3950"/>
                      <a:pt x="249" y="3998"/>
                    </a:cubicBezTo>
                    <a:cubicBezTo>
                      <a:pt x="179" y="4005"/>
                      <a:pt x="111" y="4011"/>
                      <a:pt x="42" y="4011"/>
                    </a:cubicBezTo>
                    <a:cubicBezTo>
                      <a:pt x="138" y="4033"/>
                      <a:pt x="236" y="4039"/>
                      <a:pt x="339" y="4046"/>
                    </a:cubicBezTo>
                    <a:cubicBezTo>
                      <a:pt x="291" y="4081"/>
                      <a:pt x="249" y="4116"/>
                      <a:pt x="208" y="4157"/>
                    </a:cubicBezTo>
                    <a:lnTo>
                      <a:pt x="256" y="4157"/>
                    </a:lnTo>
                    <a:cubicBezTo>
                      <a:pt x="677" y="4142"/>
                      <a:pt x="1120" y="3998"/>
                      <a:pt x="1522" y="3784"/>
                    </a:cubicBezTo>
                    <a:cubicBezTo>
                      <a:pt x="1784" y="3638"/>
                      <a:pt x="2020" y="3459"/>
                      <a:pt x="2234" y="3258"/>
                    </a:cubicBezTo>
                    <a:cubicBezTo>
                      <a:pt x="2946" y="2566"/>
                      <a:pt x="3297" y="1599"/>
                      <a:pt x="2738" y="714"/>
                    </a:cubicBezTo>
                    <a:cubicBezTo>
                      <a:pt x="2614" y="527"/>
                      <a:pt x="2434" y="367"/>
                      <a:pt x="2227" y="258"/>
                    </a:cubicBezTo>
                    <a:cubicBezTo>
                      <a:pt x="2020" y="140"/>
                      <a:pt x="1797" y="64"/>
                      <a:pt x="1590" y="29"/>
                    </a:cubicBezTo>
                    <a:cubicBezTo>
                      <a:pt x="1481" y="9"/>
                      <a:pt x="1378" y="0"/>
                      <a:pt x="1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6866318" y="2680771"/>
                <a:ext cx="155667" cy="268547"/>
              </a:xfrm>
              <a:custGeom>
                <a:avLst/>
                <a:gdLst/>
                <a:ahLst/>
                <a:cxnLst/>
                <a:rect l="l" t="t" r="r" b="b"/>
                <a:pathLst>
                  <a:path w="1619" h="2793" extrusionOk="0">
                    <a:moveTo>
                      <a:pt x="699" y="0"/>
                    </a:moveTo>
                    <a:cubicBezTo>
                      <a:pt x="443" y="249"/>
                      <a:pt x="264" y="568"/>
                      <a:pt x="166" y="900"/>
                    </a:cubicBezTo>
                    <a:cubicBezTo>
                      <a:pt x="0" y="1480"/>
                      <a:pt x="111" y="2116"/>
                      <a:pt x="526" y="2483"/>
                    </a:cubicBezTo>
                    <a:cubicBezTo>
                      <a:pt x="741" y="2673"/>
                      <a:pt x="1043" y="2792"/>
                      <a:pt x="1427" y="2792"/>
                    </a:cubicBezTo>
                    <a:cubicBezTo>
                      <a:pt x="1476" y="2792"/>
                      <a:pt x="1525" y="2790"/>
                      <a:pt x="1577" y="2786"/>
                    </a:cubicBezTo>
                    <a:cubicBezTo>
                      <a:pt x="1598" y="2786"/>
                      <a:pt x="1618" y="2766"/>
                      <a:pt x="1618" y="2745"/>
                    </a:cubicBezTo>
                    <a:cubicBezTo>
                      <a:pt x="1618" y="2725"/>
                      <a:pt x="1598" y="2703"/>
                      <a:pt x="1577" y="2703"/>
                    </a:cubicBezTo>
                    <a:cubicBezTo>
                      <a:pt x="1162" y="2690"/>
                      <a:pt x="865" y="2552"/>
                      <a:pt x="651" y="2345"/>
                    </a:cubicBezTo>
                    <a:cubicBezTo>
                      <a:pt x="312" y="2005"/>
                      <a:pt x="229" y="1466"/>
                      <a:pt x="382" y="954"/>
                    </a:cubicBezTo>
                    <a:cubicBezTo>
                      <a:pt x="485" y="588"/>
                      <a:pt x="720" y="236"/>
                      <a:pt x="1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7049773" y="2777498"/>
                <a:ext cx="125187" cy="66920"/>
              </a:xfrm>
              <a:custGeom>
                <a:avLst/>
                <a:gdLst/>
                <a:ahLst/>
                <a:cxnLst/>
                <a:rect l="l" t="t" r="r" b="b"/>
                <a:pathLst>
                  <a:path w="1302" h="696" extrusionOk="0">
                    <a:moveTo>
                      <a:pt x="324" y="1"/>
                    </a:moveTo>
                    <a:cubicBezTo>
                      <a:pt x="259" y="1"/>
                      <a:pt x="197" y="9"/>
                      <a:pt x="140" y="25"/>
                    </a:cubicBezTo>
                    <a:cubicBezTo>
                      <a:pt x="105" y="31"/>
                      <a:pt x="35" y="53"/>
                      <a:pt x="22" y="80"/>
                    </a:cubicBezTo>
                    <a:cubicBezTo>
                      <a:pt x="15" y="86"/>
                      <a:pt x="9" y="94"/>
                      <a:pt x="9" y="101"/>
                    </a:cubicBezTo>
                    <a:cubicBezTo>
                      <a:pt x="15" y="114"/>
                      <a:pt x="1" y="108"/>
                      <a:pt x="15" y="114"/>
                    </a:cubicBezTo>
                    <a:cubicBezTo>
                      <a:pt x="35" y="121"/>
                      <a:pt x="1" y="121"/>
                      <a:pt x="29" y="128"/>
                    </a:cubicBezTo>
                    <a:cubicBezTo>
                      <a:pt x="35" y="128"/>
                      <a:pt x="22" y="136"/>
                      <a:pt x="35" y="136"/>
                    </a:cubicBezTo>
                    <a:cubicBezTo>
                      <a:pt x="42" y="136"/>
                      <a:pt x="50" y="149"/>
                      <a:pt x="70" y="149"/>
                    </a:cubicBezTo>
                    <a:lnTo>
                      <a:pt x="77" y="149"/>
                    </a:lnTo>
                    <a:lnTo>
                      <a:pt x="77" y="136"/>
                    </a:lnTo>
                    <a:cubicBezTo>
                      <a:pt x="70" y="128"/>
                      <a:pt x="70" y="121"/>
                      <a:pt x="64" y="121"/>
                    </a:cubicBezTo>
                    <a:cubicBezTo>
                      <a:pt x="64" y="121"/>
                      <a:pt x="69" y="118"/>
                      <a:pt x="71" y="118"/>
                    </a:cubicBezTo>
                    <a:lnTo>
                      <a:pt x="71" y="118"/>
                    </a:lnTo>
                    <a:cubicBezTo>
                      <a:pt x="72" y="118"/>
                      <a:pt x="72" y="119"/>
                      <a:pt x="70" y="121"/>
                    </a:cubicBezTo>
                    <a:cubicBezTo>
                      <a:pt x="70" y="121"/>
                      <a:pt x="76" y="118"/>
                      <a:pt x="78" y="118"/>
                    </a:cubicBezTo>
                    <a:lnTo>
                      <a:pt x="78" y="118"/>
                    </a:lnTo>
                    <a:cubicBezTo>
                      <a:pt x="79" y="118"/>
                      <a:pt x="79" y="119"/>
                      <a:pt x="77" y="121"/>
                    </a:cubicBezTo>
                    <a:cubicBezTo>
                      <a:pt x="74" y="124"/>
                      <a:pt x="79" y="124"/>
                      <a:pt x="83" y="124"/>
                    </a:cubicBezTo>
                    <a:cubicBezTo>
                      <a:pt x="88" y="124"/>
                      <a:pt x="91" y="124"/>
                      <a:pt x="83" y="128"/>
                    </a:cubicBezTo>
                    <a:cubicBezTo>
                      <a:pt x="77" y="128"/>
                      <a:pt x="98" y="128"/>
                      <a:pt x="92" y="136"/>
                    </a:cubicBezTo>
                    <a:lnTo>
                      <a:pt x="92" y="149"/>
                    </a:lnTo>
                    <a:cubicBezTo>
                      <a:pt x="94" y="145"/>
                      <a:pt x="100" y="143"/>
                      <a:pt x="108" y="143"/>
                    </a:cubicBezTo>
                    <a:cubicBezTo>
                      <a:pt x="123" y="143"/>
                      <a:pt x="144" y="149"/>
                      <a:pt x="153" y="149"/>
                    </a:cubicBezTo>
                    <a:cubicBezTo>
                      <a:pt x="223" y="149"/>
                      <a:pt x="291" y="163"/>
                      <a:pt x="361" y="177"/>
                    </a:cubicBezTo>
                    <a:cubicBezTo>
                      <a:pt x="424" y="197"/>
                      <a:pt x="492" y="219"/>
                      <a:pt x="561" y="245"/>
                    </a:cubicBezTo>
                    <a:cubicBezTo>
                      <a:pt x="775" y="328"/>
                      <a:pt x="989" y="460"/>
                      <a:pt x="1142" y="564"/>
                    </a:cubicBezTo>
                    <a:cubicBezTo>
                      <a:pt x="1197" y="599"/>
                      <a:pt x="1253" y="647"/>
                      <a:pt x="1301" y="695"/>
                    </a:cubicBezTo>
                    <a:lnTo>
                      <a:pt x="1301" y="357"/>
                    </a:lnTo>
                    <a:cubicBezTo>
                      <a:pt x="1295" y="350"/>
                      <a:pt x="1286" y="350"/>
                      <a:pt x="1273" y="343"/>
                    </a:cubicBezTo>
                    <a:cubicBezTo>
                      <a:pt x="1107" y="245"/>
                      <a:pt x="865" y="121"/>
                      <a:pt x="631" y="53"/>
                    </a:cubicBezTo>
                    <a:cubicBezTo>
                      <a:pt x="548" y="31"/>
                      <a:pt x="465" y="12"/>
                      <a:pt x="389" y="3"/>
                    </a:cubicBezTo>
                    <a:cubicBezTo>
                      <a:pt x="367" y="2"/>
                      <a:pt x="345"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6632385" y="2983259"/>
                <a:ext cx="206915" cy="339602"/>
              </a:xfrm>
              <a:custGeom>
                <a:avLst/>
                <a:gdLst/>
                <a:ahLst/>
                <a:cxnLst/>
                <a:rect l="l" t="t" r="r" b="b"/>
                <a:pathLst>
                  <a:path w="2152" h="3532" extrusionOk="0">
                    <a:moveTo>
                      <a:pt x="1767" y="0"/>
                    </a:moveTo>
                    <a:cubicBezTo>
                      <a:pt x="1491" y="0"/>
                      <a:pt x="1217" y="109"/>
                      <a:pt x="981" y="297"/>
                    </a:cubicBezTo>
                    <a:cubicBezTo>
                      <a:pt x="684" y="540"/>
                      <a:pt x="442" y="913"/>
                      <a:pt x="298" y="1315"/>
                    </a:cubicBezTo>
                    <a:cubicBezTo>
                      <a:pt x="1" y="2158"/>
                      <a:pt x="145" y="3125"/>
                      <a:pt x="1073" y="3422"/>
                    </a:cubicBezTo>
                    <a:cubicBezTo>
                      <a:pt x="1239" y="3472"/>
                      <a:pt x="1424" y="3520"/>
                      <a:pt x="1604" y="3527"/>
                    </a:cubicBezTo>
                    <a:cubicBezTo>
                      <a:pt x="1635" y="3530"/>
                      <a:pt x="1666" y="3532"/>
                      <a:pt x="1697" y="3532"/>
                    </a:cubicBezTo>
                    <a:cubicBezTo>
                      <a:pt x="1728" y="3532"/>
                      <a:pt x="1760" y="3530"/>
                      <a:pt x="1791" y="3527"/>
                    </a:cubicBezTo>
                    <a:cubicBezTo>
                      <a:pt x="1853" y="3513"/>
                      <a:pt x="1916" y="3492"/>
                      <a:pt x="1970" y="3463"/>
                    </a:cubicBezTo>
                    <a:cubicBezTo>
                      <a:pt x="1985" y="3463"/>
                      <a:pt x="1992" y="3444"/>
                      <a:pt x="1985" y="3430"/>
                    </a:cubicBezTo>
                    <a:cubicBezTo>
                      <a:pt x="1985" y="3415"/>
                      <a:pt x="1964" y="3409"/>
                      <a:pt x="1950" y="3409"/>
                    </a:cubicBezTo>
                    <a:cubicBezTo>
                      <a:pt x="1894" y="3422"/>
                      <a:pt x="1839" y="3422"/>
                      <a:pt x="1784" y="3422"/>
                    </a:cubicBezTo>
                    <a:cubicBezTo>
                      <a:pt x="1728" y="3415"/>
                      <a:pt x="1673" y="3415"/>
                      <a:pt x="1619" y="3409"/>
                    </a:cubicBezTo>
                    <a:cubicBezTo>
                      <a:pt x="1453" y="3374"/>
                      <a:pt x="1280" y="3312"/>
                      <a:pt x="1134" y="3249"/>
                    </a:cubicBezTo>
                    <a:cubicBezTo>
                      <a:pt x="809" y="3140"/>
                      <a:pt x="601" y="2946"/>
                      <a:pt x="484" y="2697"/>
                    </a:cubicBezTo>
                    <a:cubicBezTo>
                      <a:pt x="304" y="2317"/>
                      <a:pt x="326" y="1832"/>
                      <a:pt x="484" y="1383"/>
                    </a:cubicBezTo>
                    <a:cubicBezTo>
                      <a:pt x="595" y="1072"/>
                      <a:pt x="761" y="789"/>
                      <a:pt x="968" y="560"/>
                    </a:cubicBezTo>
                    <a:cubicBezTo>
                      <a:pt x="1064" y="457"/>
                      <a:pt x="1169" y="367"/>
                      <a:pt x="1272" y="291"/>
                    </a:cubicBezTo>
                    <a:cubicBezTo>
                      <a:pt x="1459" y="173"/>
                      <a:pt x="1653" y="103"/>
                      <a:pt x="1861" y="97"/>
                    </a:cubicBezTo>
                    <a:cubicBezTo>
                      <a:pt x="1957" y="97"/>
                      <a:pt x="2047" y="97"/>
                      <a:pt x="2143" y="118"/>
                    </a:cubicBezTo>
                    <a:cubicBezTo>
                      <a:pt x="2143" y="118"/>
                      <a:pt x="2151" y="118"/>
                      <a:pt x="2151" y="112"/>
                    </a:cubicBezTo>
                    <a:lnTo>
                      <a:pt x="2151" y="103"/>
                    </a:lnTo>
                    <a:cubicBezTo>
                      <a:pt x="2053" y="55"/>
                      <a:pt x="1964" y="20"/>
                      <a:pt x="1867" y="7"/>
                    </a:cubicBezTo>
                    <a:cubicBezTo>
                      <a:pt x="1846" y="0"/>
                      <a:pt x="1819" y="0"/>
                      <a:pt x="1791" y="0"/>
                    </a:cubicBezTo>
                    <a:cubicBezTo>
                      <a:pt x="1783" y="0"/>
                      <a:pt x="1775" y="0"/>
                      <a:pt x="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7437450" y="3368435"/>
                <a:ext cx="210665" cy="144129"/>
              </a:xfrm>
              <a:custGeom>
                <a:avLst/>
                <a:gdLst/>
                <a:ahLst/>
                <a:cxnLst/>
                <a:rect l="l" t="t" r="r" b="b"/>
                <a:pathLst>
                  <a:path w="2191" h="1499" extrusionOk="0">
                    <a:moveTo>
                      <a:pt x="533" y="0"/>
                    </a:moveTo>
                    <a:cubicBezTo>
                      <a:pt x="418" y="0"/>
                      <a:pt x="301" y="16"/>
                      <a:pt x="187" y="53"/>
                    </a:cubicBezTo>
                    <a:cubicBezTo>
                      <a:pt x="158" y="66"/>
                      <a:pt x="125" y="73"/>
                      <a:pt x="97" y="95"/>
                    </a:cubicBezTo>
                    <a:cubicBezTo>
                      <a:pt x="69" y="108"/>
                      <a:pt x="49" y="136"/>
                      <a:pt x="21" y="156"/>
                    </a:cubicBezTo>
                    <a:cubicBezTo>
                      <a:pt x="7" y="163"/>
                      <a:pt x="1" y="184"/>
                      <a:pt x="7" y="198"/>
                    </a:cubicBezTo>
                    <a:cubicBezTo>
                      <a:pt x="12" y="209"/>
                      <a:pt x="21" y="215"/>
                      <a:pt x="31" y="215"/>
                    </a:cubicBezTo>
                    <a:cubicBezTo>
                      <a:pt x="34" y="215"/>
                      <a:pt x="38" y="214"/>
                      <a:pt x="42" y="212"/>
                    </a:cubicBezTo>
                    <a:cubicBezTo>
                      <a:pt x="75" y="212"/>
                      <a:pt x="104" y="219"/>
                      <a:pt x="138" y="219"/>
                    </a:cubicBezTo>
                    <a:cubicBezTo>
                      <a:pt x="167" y="219"/>
                      <a:pt x="193" y="212"/>
                      <a:pt x="228" y="212"/>
                    </a:cubicBezTo>
                    <a:cubicBezTo>
                      <a:pt x="312" y="198"/>
                      <a:pt x="396" y="191"/>
                      <a:pt x="478" y="191"/>
                    </a:cubicBezTo>
                    <a:cubicBezTo>
                      <a:pt x="598" y="191"/>
                      <a:pt x="715" y="207"/>
                      <a:pt x="830" y="239"/>
                    </a:cubicBezTo>
                    <a:cubicBezTo>
                      <a:pt x="1121" y="329"/>
                      <a:pt x="1383" y="509"/>
                      <a:pt x="1597" y="743"/>
                    </a:cubicBezTo>
                    <a:cubicBezTo>
                      <a:pt x="1791" y="966"/>
                      <a:pt x="1942" y="1228"/>
                      <a:pt x="2040" y="1498"/>
                    </a:cubicBezTo>
                    <a:lnTo>
                      <a:pt x="2040" y="1429"/>
                    </a:lnTo>
                    <a:cubicBezTo>
                      <a:pt x="2095" y="1435"/>
                      <a:pt x="2143" y="1449"/>
                      <a:pt x="2191" y="1457"/>
                    </a:cubicBezTo>
                    <a:cubicBezTo>
                      <a:pt x="2136" y="1263"/>
                      <a:pt x="2053" y="1069"/>
                      <a:pt x="1942" y="896"/>
                    </a:cubicBezTo>
                    <a:cubicBezTo>
                      <a:pt x="1887" y="800"/>
                      <a:pt x="1818" y="702"/>
                      <a:pt x="1743" y="619"/>
                    </a:cubicBezTo>
                    <a:cubicBezTo>
                      <a:pt x="1507" y="350"/>
                      <a:pt x="1210" y="136"/>
                      <a:pt x="885" y="47"/>
                    </a:cubicBezTo>
                    <a:cubicBezTo>
                      <a:pt x="772" y="18"/>
                      <a:pt x="65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7275245" y="3182481"/>
                <a:ext cx="289123" cy="339313"/>
              </a:xfrm>
              <a:custGeom>
                <a:avLst/>
                <a:gdLst/>
                <a:ahLst/>
                <a:cxnLst/>
                <a:rect l="l" t="t" r="r" b="b"/>
                <a:pathLst>
                  <a:path w="3007" h="3529" extrusionOk="0">
                    <a:moveTo>
                      <a:pt x="1776" y="0"/>
                    </a:moveTo>
                    <a:cubicBezTo>
                      <a:pt x="1366" y="0"/>
                      <a:pt x="980" y="154"/>
                      <a:pt x="677" y="404"/>
                    </a:cubicBezTo>
                    <a:cubicBezTo>
                      <a:pt x="360" y="673"/>
                      <a:pt x="131" y="1060"/>
                      <a:pt x="62" y="1503"/>
                    </a:cubicBezTo>
                    <a:cubicBezTo>
                      <a:pt x="0" y="1883"/>
                      <a:pt x="62" y="2304"/>
                      <a:pt x="277" y="2741"/>
                    </a:cubicBezTo>
                    <a:cubicBezTo>
                      <a:pt x="415" y="3009"/>
                      <a:pt x="636" y="3203"/>
                      <a:pt x="900" y="3328"/>
                    </a:cubicBezTo>
                    <a:cubicBezTo>
                      <a:pt x="1107" y="3432"/>
                      <a:pt x="1328" y="3494"/>
                      <a:pt x="1548" y="3515"/>
                    </a:cubicBezTo>
                    <a:cubicBezTo>
                      <a:pt x="1611" y="3522"/>
                      <a:pt x="1666" y="3522"/>
                      <a:pt x="1721" y="3522"/>
                    </a:cubicBezTo>
                    <a:cubicBezTo>
                      <a:pt x="1791" y="3515"/>
                      <a:pt x="1902" y="3529"/>
                      <a:pt x="1985" y="3500"/>
                    </a:cubicBezTo>
                    <a:cubicBezTo>
                      <a:pt x="2026" y="3487"/>
                      <a:pt x="2061" y="3466"/>
                      <a:pt x="2088" y="3432"/>
                    </a:cubicBezTo>
                    <a:lnTo>
                      <a:pt x="2088" y="3424"/>
                    </a:lnTo>
                    <a:lnTo>
                      <a:pt x="2081" y="3424"/>
                    </a:lnTo>
                    <a:cubicBezTo>
                      <a:pt x="2054" y="3446"/>
                      <a:pt x="2020" y="3455"/>
                      <a:pt x="1980" y="3455"/>
                    </a:cubicBezTo>
                    <a:cubicBezTo>
                      <a:pt x="1968" y="3455"/>
                      <a:pt x="1956" y="3454"/>
                      <a:pt x="1943" y="3452"/>
                    </a:cubicBezTo>
                    <a:cubicBezTo>
                      <a:pt x="1867" y="3452"/>
                      <a:pt x="1784" y="3424"/>
                      <a:pt x="1729" y="3418"/>
                    </a:cubicBezTo>
                    <a:cubicBezTo>
                      <a:pt x="1673" y="3411"/>
                      <a:pt x="1625" y="3398"/>
                      <a:pt x="1570" y="3391"/>
                    </a:cubicBezTo>
                    <a:cubicBezTo>
                      <a:pt x="1362" y="3349"/>
                      <a:pt x="1155" y="3286"/>
                      <a:pt x="968" y="3190"/>
                    </a:cubicBezTo>
                    <a:cubicBezTo>
                      <a:pt x="740" y="3072"/>
                      <a:pt x="546" y="2900"/>
                      <a:pt x="428" y="2664"/>
                    </a:cubicBezTo>
                    <a:cubicBezTo>
                      <a:pt x="236" y="2263"/>
                      <a:pt x="179" y="1876"/>
                      <a:pt x="236" y="1524"/>
                    </a:cubicBezTo>
                    <a:cubicBezTo>
                      <a:pt x="297" y="1123"/>
                      <a:pt x="498" y="778"/>
                      <a:pt x="782" y="529"/>
                    </a:cubicBezTo>
                    <a:cubicBezTo>
                      <a:pt x="1065" y="283"/>
                      <a:pt x="1429" y="142"/>
                      <a:pt x="1823" y="142"/>
                    </a:cubicBezTo>
                    <a:cubicBezTo>
                      <a:pt x="1986" y="142"/>
                      <a:pt x="2154" y="166"/>
                      <a:pt x="2323" y="217"/>
                    </a:cubicBezTo>
                    <a:cubicBezTo>
                      <a:pt x="2537" y="280"/>
                      <a:pt x="2751" y="383"/>
                      <a:pt x="2965" y="535"/>
                    </a:cubicBezTo>
                    <a:cubicBezTo>
                      <a:pt x="2969" y="538"/>
                      <a:pt x="2973" y="540"/>
                      <a:pt x="2977" y="540"/>
                    </a:cubicBezTo>
                    <a:cubicBezTo>
                      <a:pt x="2984" y="540"/>
                      <a:pt x="2990" y="536"/>
                      <a:pt x="2994" y="529"/>
                    </a:cubicBezTo>
                    <a:cubicBezTo>
                      <a:pt x="3007" y="520"/>
                      <a:pt x="3000" y="507"/>
                      <a:pt x="2994" y="500"/>
                    </a:cubicBezTo>
                    <a:cubicBezTo>
                      <a:pt x="2786" y="321"/>
                      <a:pt x="2572" y="188"/>
                      <a:pt x="2358" y="105"/>
                    </a:cubicBezTo>
                    <a:cubicBezTo>
                      <a:pt x="2163" y="33"/>
                      <a:pt x="1967" y="0"/>
                      <a:pt x="1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656864" y="2700578"/>
                <a:ext cx="311814" cy="395080"/>
              </a:xfrm>
              <a:custGeom>
                <a:avLst/>
                <a:gdLst/>
                <a:ahLst/>
                <a:cxnLst/>
                <a:rect l="l" t="t" r="r" b="b"/>
                <a:pathLst>
                  <a:path w="3243" h="4109" extrusionOk="0">
                    <a:moveTo>
                      <a:pt x="1994" y="1"/>
                    </a:moveTo>
                    <a:cubicBezTo>
                      <a:pt x="1898" y="1"/>
                      <a:pt x="1795" y="10"/>
                      <a:pt x="1686" y="30"/>
                    </a:cubicBezTo>
                    <a:cubicBezTo>
                      <a:pt x="1479" y="65"/>
                      <a:pt x="1258" y="140"/>
                      <a:pt x="1057" y="251"/>
                    </a:cubicBezTo>
                    <a:cubicBezTo>
                      <a:pt x="850" y="362"/>
                      <a:pt x="671" y="513"/>
                      <a:pt x="553" y="700"/>
                    </a:cubicBezTo>
                    <a:cubicBezTo>
                      <a:pt x="0" y="1578"/>
                      <a:pt x="352" y="2526"/>
                      <a:pt x="1057" y="3209"/>
                    </a:cubicBezTo>
                    <a:cubicBezTo>
                      <a:pt x="1265" y="3410"/>
                      <a:pt x="1507" y="3583"/>
                      <a:pt x="1762" y="3729"/>
                    </a:cubicBezTo>
                    <a:cubicBezTo>
                      <a:pt x="2157" y="3949"/>
                      <a:pt x="2592" y="4089"/>
                      <a:pt x="3014" y="4102"/>
                    </a:cubicBezTo>
                    <a:cubicBezTo>
                      <a:pt x="3020" y="4109"/>
                      <a:pt x="3029" y="4109"/>
                      <a:pt x="3035" y="4109"/>
                    </a:cubicBezTo>
                    <a:cubicBezTo>
                      <a:pt x="3000" y="4074"/>
                      <a:pt x="2965" y="4047"/>
                      <a:pt x="2924" y="4019"/>
                    </a:cubicBezTo>
                    <a:cubicBezTo>
                      <a:pt x="3000" y="4012"/>
                      <a:pt x="3070" y="4012"/>
                      <a:pt x="3138" y="3997"/>
                    </a:cubicBezTo>
                    <a:cubicBezTo>
                      <a:pt x="3097" y="3997"/>
                      <a:pt x="3062" y="3991"/>
                      <a:pt x="3020" y="3991"/>
                    </a:cubicBezTo>
                    <a:cubicBezTo>
                      <a:pt x="2627" y="3949"/>
                      <a:pt x="2219" y="3805"/>
                      <a:pt x="1839" y="3591"/>
                    </a:cubicBezTo>
                    <a:cubicBezTo>
                      <a:pt x="1597" y="3445"/>
                      <a:pt x="1369" y="3279"/>
                      <a:pt x="1168" y="3093"/>
                    </a:cubicBezTo>
                    <a:cubicBezTo>
                      <a:pt x="518" y="2463"/>
                      <a:pt x="173" y="1591"/>
                      <a:pt x="677" y="777"/>
                    </a:cubicBezTo>
                    <a:cubicBezTo>
                      <a:pt x="780" y="611"/>
                      <a:pt x="946" y="480"/>
                      <a:pt x="1127" y="375"/>
                    </a:cubicBezTo>
                    <a:cubicBezTo>
                      <a:pt x="1313" y="272"/>
                      <a:pt x="1520" y="196"/>
                      <a:pt x="1708" y="161"/>
                    </a:cubicBezTo>
                    <a:cubicBezTo>
                      <a:pt x="1808" y="142"/>
                      <a:pt x="1903" y="134"/>
                      <a:pt x="1992" y="134"/>
                    </a:cubicBezTo>
                    <a:cubicBezTo>
                      <a:pt x="2632" y="134"/>
                      <a:pt x="2977" y="584"/>
                      <a:pt x="3062" y="1032"/>
                    </a:cubicBezTo>
                    <a:cubicBezTo>
                      <a:pt x="3118" y="1351"/>
                      <a:pt x="3048" y="1668"/>
                      <a:pt x="2863" y="1827"/>
                    </a:cubicBezTo>
                    <a:cubicBezTo>
                      <a:pt x="2780" y="1901"/>
                      <a:pt x="2672" y="1941"/>
                      <a:pt x="2542" y="1941"/>
                    </a:cubicBezTo>
                    <a:cubicBezTo>
                      <a:pt x="2477" y="1941"/>
                      <a:pt x="2406" y="1931"/>
                      <a:pt x="2330" y="1910"/>
                    </a:cubicBezTo>
                    <a:cubicBezTo>
                      <a:pt x="2225" y="1875"/>
                      <a:pt x="2116" y="1827"/>
                      <a:pt x="1991" y="1757"/>
                    </a:cubicBezTo>
                    <a:cubicBezTo>
                      <a:pt x="1985" y="1755"/>
                      <a:pt x="1980" y="1753"/>
                      <a:pt x="1975" y="1753"/>
                    </a:cubicBezTo>
                    <a:cubicBezTo>
                      <a:pt x="1967" y="1753"/>
                      <a:pt x="1961" y="1757"/>
                      <a:pt x="1957" y="1766"/>
                    </a:cubicBezTo>
                    <a:cubicBezTo>
                      <a:pt x="1950" y="1772"/>
                      <a:pt x="1957" y="1786"/>
                      <a:pt x="1963" y="1792"/>
                    </a:cubicBezTo>
                    <a:cubicBezTo>
                      <a:pt x="2088" y="1882"/>
                      <a:pt x="2199" y="1945"/>
                      <a:pt x="2302" y="1986"/>
                    </a:cubicBezTo>
                    <a:cubicBezTo>
                      <a:pt x="2404" y="2023"/>
                      <a:pt x="2498" y="2039"/>
                      <a:pt x="2583" y="2039"/>
                    </a:cubicBezTo>
                    <a:cubicBezTo>
                      <a:pt x="2724" y="2039"/>
                      <a:pt x="2841" y="1994"/>
                      <a:pt x="2931" y="1917"/>
                    </a:cubicBezTo>
                    <a:cubicBezTo>
                      <a:pt x="3160" y="1737"/>
                      <a:pt x="3243" y="1371"/>
                      <a:pt x="3180" y="1011"/>
                    </a:cubicBezTo>
                    <a:cubicBezTo>
                      <a:pt x="3089" y="506"/>
                      <a:pt x="2707" y="1"/>
                      <a:pt x="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368222" y="2680771"/>
                <a:ext cx="151052" cy="267105"/>
              </a:xfrm>
              <a:custGeom>
                <a:avLst/>
                <a:gdLst/>
                <a:ahLst/>
                <a:cxnLst/>
                <a:rect l="l" t="t" r="r" b="b"/>
                <a:pathLst>
                  <a:path w="1571" h="2778" extrusionOk="0">
                    <a:moveTo>
                      <a:pt x="596" y="0"/>
                    </a:moveTo>
                    <a:cubicBezTo>
                      <a:pt x="928" y="243"/>
                      <a:pt x="1149" y="588"/>
                      <a:pt x="1252" y="948"/>
                    </a:cubicBezTo>
                    <a:cubicBezTo>
                      <a:pt x="1404" y="1466"/>
                      <a:pt x="1321" y="2020"/>
                      <a:pt x="970" y="2365"/>
                    </a:cubicBezTo>
                    <a:cubicBezTo>
                      <a:pt x="754" y="2572"/>
                      <a:pt x="450" y="2710"/>
                      <a:pt x="29" y="2718"/>
                    </a:cubicBezTo>
                    <a:cubicBezTo>
                      <a:pt x="15" y="2718"/>
                      <a:pt x="1" y="2732"/>
                      <a:pt x="1" y="2745"/>
                    </a:cubicBezTo>
                    <a:cubicBezTo>
                      <a:pt x="1" y="2760"/>
                      <a:pt x="15" y="2773"/>
                      <a:pt x="29" y="2773"/>
                    </a:cubicBezTo>
                    <a:cubicBezTo>
                      <a:pt x="71" y="2776"/>
                      <a:pt x="113" y="2777"/>
                      <a:pt x="153" y="2777"/>
                    </a:cubicBezTo>
                    <a:cubicBezTo>
                      <a:pt x="542" y="2777"/>
                      <a:pt x="846" y="2657"/>
                      <a:pt x="1059" y="2461"/>
                    </a:cubicBezTo>
                    <a:cubicBezTo>
                      <a:pt x="1467" y="2103"/>
                      <a:pt x="1570" y="1480"/>
                      <a:pt x="1404" y="906"/>
                    </a:cubicBezTo>
                    <a:cubicBezTo>
                      <a:pt x="1315" y="574"/>
                      <a:pt x="1127" y="249"/>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7214093" y="2779613"/>
                <a:ext cx="123745" cy="60190"/>
              </a:xfrm>
              <a:custGeom>
                <a:avLst/>
                <a:gdLst/>
                <a:ahLst/>
                <a:cxnLst/>
                <a:rect l="l" t="t" r="r" b="b"/>
                <a:pathLst>
                  <a:path w="1287" h="626" extrusionOk="0">
                    <a:moveTo>
                      <a:pt x="984" y="0"/>
                    </a:moveTo>
                    <a:cubicBezTo>
                      <a:pt x="961" y="0"/>
                      <a:pt x="937" y="1"/>
                      <a:pt x="913" y="3"/>
                    </a:cubicBezTo>
                    <a:cubicBezTo>
                      <a:pt x="837" y="9"/>
                      <a:pt x="761" y="31"/>
                      <a:pt x="678" y="58"/>
                    </a:cubicBezTo>
                    <a:cubicBezTo>
                      <a:pt x="442" y="127"/>
                      <a:pt x="208" y="252"/>
                      <a:pt x="42" y="348"/>
                    </a:cubicBezTo>
                    <a:cubicBezTo>
                      <a:pt x="27" y="355"/>
                      <a:pt x="14" y="370"/>
                      <a:pt x="1" y="376"/>
                    </a:cubicBezTo>
                    <a:lnTo>
                      <a:pt x="1" y="625"/>
                    </a:lnTo>
                    <a:cubicBezTo>
                      <a:pt x="42" y="584"/>
                      <a:pt x="90" y="542"/>
                      <a:pt x="145" y="507"/>
                    </a:cubicBezTo>
                    <a:cubicBezTo>
                      <a:pt x="291" y="411"/>
                      <a:pt x="512" y="280"/>
                      <a:pt x="726" y="197"/>
                    </a:cubicBezTo>
                    <a:cubicBezTo>
                      <a:pt x="795" y="169"/>
                      <a:pt x="863" y="147"/>
                      <a:pt x="933" y="134"/>
                    </a:cubicBezTo>
                    <a:cubicBezTo>
                      <a:pt x="1009" y="121"/>
                      <a:pt x="1079" y="106"/>
                      <a:pt x="1147" y="106"/>
                    </a:cubicBezTo>
                    <a:cubicBezTo>
                      <a:pt x="1151" y="108"/>
                      <a:pt x="1159" y="109"/>
                      <a:pt x="1168" y="109"/>
                    </a:cubicBezTo>
                    <a:cubicBezTo>
                      <a:pt x="1175" y="109"/>
                      <a:pt x="1183" y="108"/>
                      <a:pt x="1190" y="108"/>
                    </a:cubicBezTo>
                    <a:cubicBezTo>
                      <a:pt x="1207" y="108"/>
                      <a:pt x="1220" y="110"/>
                      <a:pt x="1217" y="121"/>
                    </a:cubicBezTo>
                    <a:cubicBezTo>
                      <a:pt x="1217" y="121"/>
                      <a:pt x="1217" y="122"/>
                      <a:pt x="1217" y="122"/>
                    </a:cubicBezTo>
                    <a:cubicBezTo>
                      <a:pt x="1218" y="122"/>
                      <a:pt x="1223" y="107"/>
                      <a:pt x="1223" y="100"/>
                    </a:cubicBezTo>
                    <a:lnTo>
                      <a:pt x="1223" y="100"/>
                    </a:lnTo>
                    <a:cubicBezTo>
                      <a:pt x="1225" y="101"/>
                      <a:pt x="1228" y="102"/>
                      <a:pt x="1230" y="102"/>
                    </a:cubicBezTo>
                    <a:cubicBezTo>
                      <a:pt x="1232" y="102"/>
                      <a:pt x="1232" y="101"/>
                      <a:pt x="1230" y="99"/>
                    </a:cubicBezTo>
                    <a:lnTo>
                      <a:pt x="1237" y="99"/>
                    </a:lnTo>
                    <a:cubicBezTo>
                      <a:pt x="1230" y="99"/>
                      <a:pt x="1230" y="114"/>
                      <a:pt x="1224" y="121"/>
                    </a:cubicBezTo>
                    <a:lnTo>
                      <a:pt x="1224" y="127"/>
                    </a:lnTo>
                    <a:lnTo>
                      <a:pt x="1230" y="127"/>
                    </a:lnTo>
                    <a:cubicBezTo>
                      <a:pt x="1245" y="121"/>
                      <a:pt x="1252" y="114"/>
                      <a:pt x="1258" y="114"/>
                    </a:cubicBezTo>
                    <a:cubicBezTo>
                      <a:pt x="1265" y="106"/>
                      <a:pt x="1258" y="106"/>
                      <a:pt x="1265" y="106"/>
                    </a:cubicBezTo>
                    <a:cubicBezTo>
                      <a:pt x="1272" y="106"/>
                      <a:pt x="1265" y="99"/>
                      <a:pt x="1272" y="99"/>
                    </a:cubicBezTo>
                    <a:cubicBezTo>
                      <a:pt x="1287" y="92"/>
                      <a:pt x="1272" y="99"/>
                      <a:pt x="1278" y="86"/>
                    </a:cubicBezTo>
                    <a:cubicBezTo>
                      <a:pt x="1278" y="79"/>
                      <a:pt x="1272" y="72"/>
                      <a:pt x="1265" y="64"/>
                    </a:cubicBezTo>
                    <a:cubicBezTo>
                      <a:pt x="1252" y="44"/>
                      <a:pt x="1189" y="23"/>
                      <a:pt x="1162" y="16"/>
                    </a:cubicBezTo>
                    <a:cubicBezTo>
                      <a:pt x="1106" y="6"/>
                      <a:pt x="1047" y="0"/>
                      <a:pt x="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7549753" y="2984412"/>
                <a:ext cx="204223" cy="337198"/>
              </a:xfrm>
              <a:custGeom>
                <a:avLst/>
                <a:gdLst/>
                <a:ahLst/>
                <a:cxnLst/>
                <a:rect l="l" t="t" r="r" b="b"/>
                <a:pathLst>
                  <a:path w="2124" h="3507" extrusionOk="0">
                    <a:moveTo>
                      <a:pt x="394" y="1"/>
                    </a:moveTo>
                    <a:cubicBezTo>
                      <a:pt x="380" y="1"/>
                      <a:pt x="366" y="1"/>
                      <a:pt x="353" y="2"/>
                    </a:cubicBezTo>
                    <a:cubicBezTo>
                      <a:pt x="256" y="2"/>
                      <a:pt x="167" y="23"/>
                      <a:pt x="69" y="65"/>
                    </a:cubicBezTo>
                    <a:cubicBezTo>
                      <a:pt x="49" y="71"/>
                      <a:pt x="27" y="78"/>
                      <a:pt x="1" y="91"/>
                    </a:cubicBezTo>
                    <a:lnTo>
                      <a:pt x="1" y="100"/>
                    </a:lnTo>
                    <a:cubicBezTo>
                      <a:pt x="1" y="100"/>
                      <a:pt x="1" y="103"/>
                      <a:pt x="3" y="103"/>
                    </a:cubicBezTo>
                    <a:cubicBezTo>
                      <a:pt x="4" y="103"/>
                      <a:pt x="5" y="102"/>
                      <a:pt x="7" y="100"/>
                    </a:cubicBezTo>
                    <a:cubicBezTo>
                      <a:pt x="104" y="78"/>
                      <a:pt x="193" y="71"/>
                      <a:pt x="285" y="71"/>
                    </a:cubicBezTo>
                    <a:cubicBezTo>
                      <a:pt x="499" y="78"/>
                      <a:pt x="699" y="141"/>
                      <a:pt x="885" y="266"/>
                    </a:cubicBezTo>
                    <a:cubicBezTo>
                      <a:pt x="996" y="334"/>
                      <a:pt x="1099" y="423"/>
                      <a:pt x="1197" y="534"/>
                    </a:cubicBezTo>
                    <a:cubicBezTo>
                      <a:pt x="1411" y="755"/>
                      <a:pt x="1584" y="1045"/>
                      <a:pt x="1687" y="1357"/>
                    </a:cubicBezTo>
                    <a:cubicBezTo>
                      <a:pt x="1846" y="1814"/>
                      <a:pt x="1874" y="2312"/>
                      <a:pt x="1687" y="2698"/>
                    </a:cubicBezTo>
                    <a:cubicBezTo>
                      <a:pt x="1562" y="2947"/>
                      <a:pt x="1355" y="3154"/>
                      <a:pt x="1023" y="3259"/>
                    </a:cubicBezTo>
                    <a:cubicBezTo>
                      <a:pt x="872" y="3320"/>
                      <a:pt x="706" y="3383"/>
                      <a:pt x="533" y="3410"/>
                    </a:cubicBezTo>
                    <a:cubicBezTo>
                      <a:pt x="477" y="3418"/>
                      <a:pt x="422" y="3425"/>
                      <a:pt x="368" y="3425"/>
                    </a:cubicBezTo>
                    <a:cubicBezTo>
                      <a:pt x="305" y="3425"/>
                      <a:pt x="250" y="3418"/>
                      <a:pt x="193" y="3403"/>
                    </a:cubicBezTo>
                    <a:cubicBezTo>
                      <a:pt x="187" y="3403"/>
                      <a:pt x="173" y="3410"/>
                      <a:pt x="167" y="3418"/>
                    </a:cubicBezTo>
                    <a:cubicBezTo>
                      <a:pt x="167" y="3432"/>
                      <a:pt x="173" y="3445"/>
                      <a:pt x="180" y="3445"/>
                    </a:cubicBezTo>
                    <a:cubicBezTo>
                      <a:pt x="243" y="3473"/>
                      <a:pt x="298" y="3486"/>
                      <a:pt x="359" y="3501"/>
                    </a:cubicBezTo>
                    <a:cubicBezTo>
                      <a:pt x="387" y="3505"/>
                      <a:pt x="417" y="3506"/>
                      <a:pt x="447" y="3506"/>
                    </a:cubicBezTo>
                    <a:cubicBezTo>
                      <a:pt x="477" y="3506"/>
                      <a:pt x="509" y="3505"/>
                      <a:pt x="540" y="3501"/>
                    </a:cubicBezTo>
                    <a:cubicBezTo>
                      <a:pt x="719" y="3486"/>
                      <a:pt x="907" y="3438"/>
                      <a:pt x="1064" y="3390"/>
                    </a:cubicBezTo>
                    <a:cubicBezTo>
                      <a:pt x="1977" y="3093"/>
                      <a:pt x="2123" y="2139"/>
                      <a:pt x="1826" y="1309"/>
                    </a:cubicBezTo>
                    <a:cubicBezTo>
                      <a:pt x="1687" y="914"/>
                      <a:pt x="1446" y="548"/>
                      <a:pt x="1147" y="307"/>
                    </a:cubicBezTo>
                    <a:cubicBezTo>
                      <a:pt x="925" y="122"/>
                      <a:pt x="66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3C3F624A-2298-17D2-B5AD-7888A1FA8943}"/>
              </a:ext>
            </a:extLst>
          </p:cNvPr>
          <p:cNvSpPr txBox="1"/>
          <p:nvPr/>
        </p:nvSpPr>
        <p:spPr>
          <a:xfrm>
            <a:off x="838790" y="701425"/>
            <a:ext cx="7815972" cy="4110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Feature Importance</a:t>
            </a:r>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b="0" i="0" dirty="0" err="1">
                <a:solidFill>
                  <a:srgbClr val="374151"/>
                </a:solidFill>
                <a:effectLst/>
                <a:latin typeface="Times New Roman" panose="02020603050405020304" pitchFamily="18" charset="0"/>
                <a:cs typeface="Times New Roman" panose="02020603050405020304" pitchFamily="18" charset="0"/>
              </a:rPr>
              <a:t>Ever_alcohol_drink</a:t>
            </a:r>
            <a:r>
              <a:rPr lang="en-US" sz="1600" b="0" i="0" dirty="0">
                <a:solidFill>
                  <a:srgbClr val="374151"/>
                </a:solidFill>
                <a:effectLst/>
                <a:latin typeface="Times New Roman" panose="02020603050405020304" pitchFamily="18" charset="0"/>
                <a:cs typeface="Times New Roman" panose="02020603050405020304" pitchFamily="18" charset="0"/>
              </a:rPr>
              <a:t>" (Sweep 6) emerged as the most influential feature, followed by "Parents Alcohol" (Sweep 5 and 6) and "Friends Drink" (Sweep 5). "Tried Alcohol" (Sweep 5) and "Alcohol Frequency in 4 weeks" (Sweep 5) were the least significant.</a:t>
            </a:r>
            <a:endParaRPr lang="en-US" sz="1600" b="1"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Impact of Features</a:t>
            </a:r>
            <a:r>
              <a:rPr lang="en-US" sz="1600" b="0" i="0" dirty="0">
                <a:solidFill>
                  <a:srgbClr val="374151"/>
                </a:solidFill>
                <a:effectLst/>
                <a:latin typeface="Times New Roman" panose="02020603050405020304" pitchFamily="18" charset="0"/>
                <a:cs typeface="Times New Roman" panose="02020603050405020304" pitchFamily="18" charset="0"/>
              </a:rPr>
              <a:t>: Dependency graphs revealed associations between features. For example, "Ever 5 plus alcohol" was linked to later alcohol dependency. Parental alcohol patterns influenced adolescent drinking. Alcohol consumption at age 14 correlated with mental health at ages 17.</a:t>
            </a:r>
            <a:endParaRPr lang="en-US" sz="1600" b="1"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Final Banding and Mental Health</a:t>
            </a:r>
            <a:r>
              <a:rPr lang="en-US" sz="1600" b="0" i="0" dirty="0">
                <a:solidFill>
                  <a:srgbClr val="374151"/>
                </a:solidFill>
                <a:effectLst/>
                <a:latin typeface="Times New Roman" panose="02020603050405020304" pitchFamily="18" charset="0"/>
                <a:cs typeface="Times New Roman" panose="02020603050405020304" pitchFamily="18" charset="0"/>
              </a:rPr>
              <a:t>: Cohort members categorized as 'abnormal' in mental health were more likely to exhibit problematic substance use patterns during late adolescence.</a:t>
            </a:r>
          </a:p>
        </p:txBody>
      </p:sp>
    </p:spTree>
    <p:extLst>
      <p:ext uri="{BB962C8B-B14F-4D97-AF65-F5344CB8AC3E}">
        <p14:creationId xmlns:p14="http://schemas.microsoft.com/office/powerpoint/2010/main" val="163378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05709"/>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grpSp>
        <p:nvGrpSpPr>
          <p:cNvPr id="868" name="Google Shape;868;p39"/>
          <p:cNvGrpSpPr/>
          <p:nvPr/>
        </p:nvGrpSpPr>
        <p:grpSpPr>
          <a:xfrm>
            <a:off x="-432707" y="3758846"/>
            <a:ext cx="1568594" cy="1344579"/>
            <a:chOff x="-559400" y="674405"/>
            <a:chExt cx="4430323" cy="3883387"/>
          </a:xfrm>
        </p:grpSpPr>
        <p:grpSp>
          <p:nvGrpSpPr>
            <p:cNvPr id="869" name="Google Shape;869;p39"/>
            <p:cNvGrpSpPr/>
            <p:nvPr/>
          </p:nvGrpSpPr>
          <p:grpSpPr>
            <a:xfrm rot="10800000">
              <a:off x="862070" y="1606831"/>
              <a:ext cx="3008853" cy="2950961"/>
              <a:chOff x="5342466" y="1853534"/>
              <a:chExt cx="619016" cy="607119"/>
            </a:xfrm>
          </p:grpSpPr>
          <p:sp>
            <p:nvSpPr>
              <p:cNvPr id="870" name="Google Shape;870;p39"/>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9"/>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9"/>
            <p:cNvGrpSpPr/>
            <p:nvPr/>
          </p:nvGrpSpPr>
          <p:grpSpPr>
            <a:xfrm flipH="1">
              <a:off x="-559400" y="674405"/>
              <a:ext cx="3353905" cy="1404848"/>
              <a:chOff x="2250825" y="1980030"/>
              <a:chExt cx="3353905" cy="1404848"/>
            </a:xfrm>
          </p:grpSpPr>
          <p:sp>
            <p:nvSpPr>
              <p:cNvPr id="873" name="Google Shape;873;p39"/>
              <p:cNvSpPr/>
              <p:nvPr/>
            </p:nvSpPr>
            <p:spPr>
              <a:xfrm>
                <a:off x="3184154" y="1980030"/>
                <a:ext cx="2420576" cy="1404848"/>
              </a:xfrm>
              <a:custGeom>
                <a:avLst/>
                <a:gdLst/>
                <a:ahLst/>
                <a:cxnLst/>
                <a:rect l="l" t="t" r="r" b="b"/>
                <a:pathLst>
                  <a:path w="25175" h="14611" extrusionOk="0">
                    <a:moveTo>
                      <a:pt x="8457" y="5961"/>
                    </a:moveTo>
                    <a:cubicBezTo>
                      <a:pt x="8457" y="5961"/>
                      <a:pt x="19747" y="13186"/>
                      <a:pt x="21371" y="13615"/>
                    </a:cubicBezTo>
                    <a:cubicBezTo>
                      <a:pt x="25174" y="14611"/>
                      <a:pt x="23135" y="9509"/>
                      <a:pt x="22997" y="8858"/>
                    </a:cubicBezTo>
                    <a:cubicBezTo>
                      <a:pt x="22934" y="8554"/>
                      <a:pt x="10649" y="3430"/>
                      <a:pt x="10269" y="3258"/>
                    </a:cubicBezTo>
                    <a:cubicBezTo>
                      <a:pt x="7751" y="2083"/>
                      <a:pt x="5145" y="430"/>
                      <a:pt x="4819" y="236"/>
                    </a:cubicBezTo>
                    <a:cubicBezTo>
                      <a:pt x="4433" y="1"/>
                      <a:pt x="132" y="1426"/>
                      <a:pt x="98" y="1474"/>
                    </a:cubicBezTo>
                    <a:cubicBezTo>
                      <a:pt x="1" y="1592"/>
                      <a:pt x="540" y="2393"/>
                      <a:pt x="1516" y="2290"/>
                    </a:cubicBezTo>
                    <a:cubicBezTo>
                      <a:pt x="2553" y="2179"/>
                      <a:pt x="3389" y="2116"/>
                      <a:pt x="3389" y="2116"/>
                    </a:cubicBezTo>
                    <a:cubicBezTo>
                      <a:pt x="3389" y="2116"/>
                      <a:pt x="3845" y="3610"/>
                      <a:pt x="4854" y="4682"/>
                    </a:cubicBezTo>
                    <a:cubicBezTo>
                      <a:pt x="5788" y="5664"/>
                      <a:pt x="6140" y="7614"/>
                      <a:pt x="8457" y="59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2250825" y="2069834"/>
                <a:ext cx="1593013" cy="1212644"/>
              </a:xfrm>
              <a:custGeom>
                <a:avLst/>
                <a:gdLst/>
                <a:ahLst/>
                <a:cxnLst/>
                <a:rect l="l" t="t" r="r" b="b"/>
                <a:pathLst>
                  <a:path w="16568" h="12612" extrusionOk="0">
                    <a:moveTo>
                      <a:pt x="10828" y="1224"/>
                    </a:moveTo>
                    <a:cubicBezTo>
                      <a:pt x="10911" y="1134"/>
                      <a:pt x="10980" y="1066"/>
                      <a:pt x="11042" y="1003"/>
                    </a:cubicBezTo>
                    <a:cubicBezTo>
                      <a:pt x="11194" y="859"/>
                      <a:pt x="11354" y="726"/>
                      <a:pt x="11533" y="610"/>
                    </a:cubicBezTo>
                    <a:cubicBezTo>
                      <a:pt x="11941" y="339"/>
                      <a:pt x="12419" y="167"/>
                      <a:pt x="12908" y="97"/>
                    </a:cubicBezTo>
                    <a:cubicBezTo>
                      <a:pt x="13614" y="1"/>
                      <a:pt x="14347" y="132"/>
                      <a:pt x="14963" y="588"/>
                    </a:cubicBezTo>
                    <a:cubicBezTo>
                      <a:pt x="15107" y="693"/>
                      <a:pt x="15246" y="817"/>
                      <a:pt x="15364" y="955"/>
                    </a:cubicBezTo>
                    <a:cubicBezTo>
                      <a:pt x="15537" y="1079"/>
                      <a:pt x="15696" y="1224"/>
                      <a:pt x="15847" y="1390"/>
                    </a:cubicBezTo>
                    <a:cubicBezTo>
                      <a:pt x="16393" y="1992"/>
                      <a:pt x="16567" y="2933"/>
                      <a:pt x="16401" y="3811"/>
                    </a:cubicBezTo>
                    <a:cubicBezTo>
                      <a:pt x="16242" y="4654"/>
                      <a:pt x="15764" y="5435"/>
                      <a:pt x="15039" y="5808"/>
                    </a:cubicBezTo>
                    <a:lnTo>
                      <a:pt x="15847" y="6680"/>
                    </a:lnTo>
                    <a:lnTo>
                      <a:pt x="9459" y="12612"/>
                    </a:lnTo>
                    <a:cubicBezTo>
                      <a:pt x="9459" y="12612"/>
                      <a:pt x="8561" y="10856"/>
                      <a:pt x="7579" y="8891"/>
                    </a:cubicBezTo>
                    <a:cubicBezTo>
                      <a:pt x="6182" y="8243"/>
                      <a:pt x="3956" y="7260"/>
                      <a:pt x="3450" y="7337"/>
                    </a:cubicBezTo>
                    <a:cubicBezTo>
                      <a:pt x="2843" y="7426"/>
                      <a:pt x="1915" y="8463"/>
                      <a:pt x="1598" y="8830"/>
                    </a:cubicBezTo>
                    <a:lnTo>
                      <a:pt x="2055" y="9099"/>
                    </a:lnTo>
                    <a:lnTo>
                      <a:pt x="1736" y="9590"/>
                    </a:lnTo>
                    <a:lnTo>
                      <a:pt x="1" y="8560"/>
                    </a:lnTo>
                    <a:lnTo>
                      <a:pt x="319" y="8068"/>
                    </a:lnTo>
                    <a:lnTo>
                      <a:pt x="1003" y="8477"/>
                    </a:lnTo>
                    <a:cubicBezTo>
                      <a:pt x="1218" y="8132"/>
                      <a:pt x="2767" y="5656"/>
                      <a:pt x="3347" y="5774"/>
                    </a:cubicBezTo>
                    <a:cubicBezTo>
                      <a:pt x="3769" y="5857"/>
                      <a:pt x="5310" y="6064"/>
                      <a:pt x="6230" y="6182"/>
                    </a:cubicBezTo>
                    <a:cubicBezTo>
                      <a:pt x="5533" y="4758"/>
                      <a:pt x="5013" y="3658"/>
                      <a:pt x="5068" y="3645"/>
                    </a:cubicBezTo>
                    <a:cubicBezTo>
                      <a:pt x="5234" y="3623"/>
                      <a:pt x="9860" y="167"/>
                      <a:pt x="9860" y="167"/>
                    </a:cubicBezTo>
                    <a:close/>
                    <a:moveTo>
                      <a:pt x="11485" y="1937"/>
                    </a:moveTo>
                    <a:cubicBezTo>
                      <a:pt x="11485" y="1937"/>
                      <a:pt x="14188" y="5007"/>
                      <a:pt x="14203" y="4992"/>
                    </a:cubicBezTo>
                    <a:cubicBezTo>
                      <a:pt x="14292" y="4896"/>
                      <a:pt x="14520" y="4675"/>
                      <a:pt x="14603" y="4571"/>
                    </a:cubicBezTo>
                    <a:cubicBezTo>
                      <a:pt x="14886" y="4184"/>
                      <a:pt x="15004" y="3721"/>
                      <a:pt x="14963" y="3265"/>
                    </a:cubicBezTo>
                    <a:cubicBezTo>
                      <a:pt x="14921" y="2815"/>
                      <a:pt x="14720" y="2365"/>
                      <a:pt x="14375" y="2027"/>
                    </a:cubicBezTo>
                    <a:cubicBezTo>
                      <a:pt x="14050" y="1715"/>
                      <a:pt x="13607" y="1542"/>
                      <a:pt x="13151" y="1494"/>
                    </a:cubicBezTo>
                    <a:cubicBezTo>
                      <a:pt x="12681" y="1453"/>
                      <a:pt x="12190" y="1536"/>
                      <a:pt x="11797" y="1743"/>
                    </a:cubicBezTo>
                    <a:cubicBezTo>
                      <a:pt x="11686" y="1798"/>
                      <a:pt x="11581" y="1868"/>
                      <a:pt x="11485" y="1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729461" y="2066469"/>
                <a:ext cx="478058" cy="352390"/>
              </a:xfrm>
              <a:custGeom>
                <a:avLst/>
                <a:gdLst/>
                <a:ahLst/>
                <a:cxnLst/>
                <a:rect l="l" t="t" r="r" b="b"/>
                <a:pathLst>
                  <a:path w="4972" h="3665" extrusionOk="0">
                    <a:moveTo>
                      <a:pt x="4902" y="64"/>
                    </a:moveTo>
                    <a:cubicBezTo>
                      <a:pt x="4972" y="1"/>
                      <a:pt x="4585" y="997"/>
                      <a:pt x="3022" y="2186"/>
                    </a:cubicBezTo>
                    <a:cubicBezTo>
                      <a:pt x="1494" y="3348"/>
                      <a:pt x="264" y="3665"/>
                      <a:pt x="83" y="3658"/>
                    </a:cubicBezTo>
                    <a:cubicBezTo>
                      <a:pt x="0" y="3651"/>
                      <a:pt x="1177" y="2767"/>
                      <a:pt x="2380" y="1889"/>
                    </a:cubicBezTo>
                    <a:cubicBezTo>
                      <a:pt x="3527" y="1045"/>
                      <a:pt x="4703" y="222"/>
                      <a:pt x="4902" y="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261498" y="2788459"/>
                <a:ext cx="236721" cy="148936"/>
              </a:xfrm>
              <a:custGeom>
                <a:avLst/>
                <a:gdLst/>
                <a:ahLst/>
                <a:cxnLst/>
                <a:rect l="l" t="t" r="r" b="b"/>
                <a:pathLst>
                  <a:path w="2462" h="1549" extrusionOk="0">
                    <a:moveTo>
                      <a:pt x="333" y="581"/>
                    </a:moveTo>
                    <a:cubicBezTo>
                      <a:pt x="1" y="409"/>
                      <a:pt x="492" y="0"/>
                      <a:pt x="872" y="236"/>
                    </a:cubicBezTo>
                    <a:cubicBezTo>
                      <a:pt x="1051" y="346"/>
                      <a:pt x="2110" y="1003"/>
                      <a:pt x="2289" y="1120"/>
                    </a:cubicBezTo>
                    <a:cubicBezTo>
                      <a:pt x="2461" y="1238"/>
                      <a:pt x="1867" y="1549"/>
                      <a:pt x="1867" y="1549"/>
                    </a:cubicBezTo>
                    <a:lnTo>
                      <a:pt x="346" y="5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751479" y="2573660"/>
                <a:ext cx="249317" cy="400465"/>
              </a:xfrm>
              <a:custGeom>
                <a:avLst/>
                <a:gdLst/>
                <a:ahLst/>
                <a:cxnLst/>
                <a:rect l="l" t="t" r="r" b="b"/>
                <a:pathLst>
                  <a:path w="2593" h="4165" extrusionOk="0">
                    <a:moveTo>
                      <a:pt x="2524" y="4018"/>
                    </a:moveTo>
                    <a:cubicBezTo>
                      <a:pt x="2592" y="4164"/>
                      <a:pt x="726" y="403"/>
                      <a:pt x="837" y="610"/>
                    </a:cubicBezTo>
                    <a:cubicBezTo>
                      <a:pt x="948" y="831"/>
                      <a:pt x="0" y="1"/>
                      <a:pt x="380" y="769"/>
                    </a:cubicBezTo>
                    <a:cubicBezTo>
                      <a:pt x="754" y="1516"/>
                      <a:pt x="2455" y="3874"/>
                      <a:pt x="2524" y="40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691674" y="2210694"/>
                <a:ext cx="474693" cy="267393"/>
              </a:xfrm>
              <a:custGeom>
                <a:avLst/>
                <a:gdLst/>
                <a:ahLst/>
                <a:cxnLst/>
                <a:rect l="l" t="t" r="r" b="b"/>
                <a:pathLst>
                  <a:path w="4937" h="2781" extrusionOk="0">
                    <a:moveTo>
                      <a:pt x="14" y="2629"/>
                    </a:moveTo>
                    <a:lnTo>
                      <a:pt x="20" y="2621"/>
                    </a:lnTo>
                    <a:lnTo>
                      <a:pt x="35" y="2621"/>
                    </a:lnTo>
                    <a:cubicBezTo>
                      <a:pt x="103" y="2614"/>
                      <a:pt x="173" y="2608"/>
                      <a:pt x="242" y="2601"/>
                    </a:cubicBezTo>
                    <a:cubicBezTo>
                      <a:pt x="920" y="2512"/>
                      <a:pt x="1555" y="2283"/>
                      <a:pt x="2164" y="1966"/>
                    </a:cubicBezTo>
                    <a:cubicBezTo>
                      <a:pt x="2365" y="1861"/>
                      <a:pt x="2557" y="1750"/>
                      <a:pt x="2751" y="1634"/>
                    </a:cubicBezTo>
                    <a:cubicBezTo>
                      <a:pt x="3297" y="1309"/>
                      <a:pt x="3830" y="935"/>
                      <a:pt x="4308" y="540"/>
                    </a:cubicBezTo>
                    <a:cubicBezTo>
                      <a:pt x="4522" y="368"/>
                      <a:pt x="4723" y="182"/>
                      <a:pt x="4922" y="8"/>
                    </a:cubicBezTo>
                    <a:cubicBezTo>
                      <a:pt x="4922" y="1"/>
                      <a:pt x="4930" y="1"/>
                      <a:pt x="4937" y="8"/>
                    </a:cubicBezTo>
                    <a:lnTo>
                      <a:pt x="4937" y="16"/>
                    </a:lnTo>
                    <a:cubicBezTo>
                      <a:pt x="4743" y="202"/>
                      <a:pt x="4542" y="389"/>
                      <a:pt x="4341" y="575"/>
                    </a:cubicBezTo>
                    <a:cubicBezTo>
                      <a:pt x="3878" y="1003"/>
                      <a:pt x="3387" y="1426"/>
                      <a:pt x="2856" y="1785"/>
                    </a:cubicBezTo>
                    <a:cubicBezTo>
                      <a:pt x="2662" y="1909"/>
                      <a:pt x="2461" y="2027"/>
                      <a:pt x="2254" y="2132"/>
                    </a:cubicBezTo>
                    <a:cubicBezTo>
                      <a:pt x="1631" y="2455"/>
                      <a:pt x="961" y="2684"/>
                      <a:pt x="262" y="2760"/>
                    </a:cubicBezTo>
                    <a:cubicBezTo>
                      <a:pt x="193" y="2767"/>
                      <a:pt x="118" y="2774"/>
                      <a:pt x="48" y="2774"/>
                    </a:cubicBezTo>
                    <a:cubicBezTo>
                      <a:pt x="42" y="2774"/>
                      <a:pt x="35" y="2780"/>
                      <a:pt x="35" y="2774"/>
                    </a:cubicBezTo>
                    <a:lnTo>
                      <a:pt x="27" y="2767"/>
                    </a:lnTo>
                    <a:cubicBezTo>
                      <a:pt x="27" y="2760"/>
                      <a:pt x="27" y="2746"/>
                      <a:pt x="20" y="2719"/>
                    </a:cubicBezTo>
                    <a:cubicBezTo>
                      <a:pt x="14" y="2719"/>
                      <a:pt x="0" y="2712"/>
                      <a:pt x="0" y="2704"/>
                    </a:cubicBezTo>
                    <a:cubicBezTo>
                      <a:pt x="0" y="2691"/>
                      <a:pt x="7" y="2684"/>
                      <a:pt x="20" y="2684"/>
                    </a:cubicBezTo>
                    <a:cubicBezTo>
                      <a:pt x="20" y="2656"/>
                      <a:pt x="20" y="2643"/>
                      <a:pt x="14" y="26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263959" y="2126370"/>
                <a:ext cx="163647" cy="170282"/>
              </a:xfrm>
              <a:custGeom>
                <a:avLst/>
                <a:gdLst/>
                <a:ahLst/>
                <a:cxnLst/>
                <a:rect l="l" t="t" r="r" b="b"/>
                <a:pathLst>
                  <a:path w="1702" h="1771" extrusionOk="0">
                    <a:moveTo>
                      <a:pt x="70" y="339"/>
                    </a:moveTo>
                    <a:cubicBezTo>
                      <a:pt x="35" y="297"/>
                      <a:pt x="0" y="0"/>
                      <a:pt x="347" y="221"/>
                    </a:cubicBezTo>
                    <a:cubicBezTo>
                      <a:pt x="644" y="415"/>
                      <a:pt x="1321" y="1114"/>
                      <a:pt x="1439" y="1245"/>
                    </a:cubicBezTo>
                    <a:cubicBezTo>
                      <a:pt x="1701" y="1515"/>
                      <a:pt x="1391" y="1771"/>
                      <a:pt x="1162" y="1535"/>
                    </a:cubicBezTo>
                    <a:cubicBezTo>
                      <a:pt x="886" y="1258"/>
                      <a:pt x="312" y="636"/>
                      <a:pt x="70"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601734" y="2483375"/>
                <a:ext cx="162301" cy="176916"/>
              </a:xfrm>
              <a:custGeom>
                <a:avLst/>
                <a:gdLst/>
                <a:ahLst/>
                <a:cxnLst/>
                <a:rect l="l" t="t" r="r" b="b"/>
                <a:pathLst>
                  <a:path w="1688" h="1840" extrusionOk="0">
                    <a:moveTo>
                      <a:pt x="227" y="761"/>
                    </a:moveTo>
                    <a:cubicBezTo>
                      <a:pt x="118" y="636"/>
                      <a:pt x="0" y="1"/>
                      <a:pt x="249" y="283"/>
                    </a:cubicBezTo>
                    <a:cubicBezTo>
                      <a:pt x="297" y="333"/>
                      <a:pt x="1439" y="1459"/>
                      <a:pt x="1487" y="1507"/>
                    </a:cubicBezTo>
                    <a:cubicBezTo>
                      <a:pt x="1688" y="1708"/>
                      <a:pt x="1321" y="1839"/>
                      <a:pt x="1321" y="1839"/>
                    </a:cubicBezTo>
                    <a:cubicBezTo>
                      <a:pt x="1133" y="1652"/>
                      <a:pt x="402" y="955"/>
                      <a:pt x="227" y="7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224730" y="2164350"/>
                <a:ext cx="675550" cy="486711"/>
              </a:xfrm>
              <a:custGeom>
                <a:avLst/>
                <a:gdLst/>
                <a:ahLst/>
                <a:cxnLst/>
                <a:rect l="l" t="t" r="r" b="b"/>
                <a:pathLst>
                  <a:path w="7026" h="5062" extrusionOk="0">
                    <a:moveTo>
                      <a:pt x="4550" y="1245"/>
                    </a:moveTo>
                    <a:cubicBezTo>
                      <a:pt x="4668" y="1070"/>
                      <a:pt x="4591" y="898"/>
                      <a:pt x="4377" y="850"/>
                    </a:cubicBezTo>
                    <a:cubicBezTo>
                      <a:pt x="3430" y="622"/>
                      <a:pt x="672" y="0"/>
                      <a:pt x="672" y="0"/>
                    </a:cubicBezTo>
                    <a:cubicBezTo>
                      <a:pt x="0" y="821"/>
                      <a:pt x="367" y="1251"/>
                      <a:pt x="1162" y="1472"/>
                    </a:cubicBezTo>
                    <a:cubicBezTo>
                      <a:pt x="816" y="2288"/>
                      <a:pt x="1211" y="2592"/>
                      <a:pt x="1950" y="2627"/>
                    </a:cubicBezTo>
                    <a:cubicBezTo>
                      <a:pt x="1722" y="3415"/>
                      <a:pt x="2061" y="3699"/>
                      <a:pt x="2690" y="3692"/>
                    </a:cubicBezTo>
                    <a:cubicBezTo>
                      <a:pt x="2414" y="5061"/>
                      <a:pt x="3899" y="4673"/>
                      <a:pt x="5456" y="4024"/>
                    </a:cubicBezTo>
                    <a:cubicBezTo>
                      <a:pt x="7026" y="3360"/>
                      <a:pt x="6866" y="2668"/>
                      <a:pt x="6369" y="2779"/>
                    </a:cubicBezTo>
                    <a:cubicBezTo>
                      <a:pt x="6072" y="2848"/>
                      <a:pt x="5600" y="2965"/>
                      <a:pt x="5089" y="3083"/>
                    </a:cubicBezTo>
                    <a:cubicBezTo>
                      <a:pt x="6541" y="2489"/>
                      <a:pt x="6430" y="1797"/>
                      <a:pt x="5919" y="1887"/>
                    </a:cubicBezTo>
                    <a:cubicBezTo>
                      <a:pt x="5657" y="1928"/>
                      <a:pt x="5268" y="1998"/>
                      <a:pt x="4834" y="2074"/>
                    </a:cubicBezTo>
                    <a:cubicBezTo>
                      <a:pt x="5642" y="1686"/>
                      <a:pt x="5559" y="1210"/>
                      <a:pt x="5144" y="1223"/>
                    </a:cubicBezTo>
                    <a:cubicBezTo>
                      <a:pt x="4993" y="1230"/>
                      <a:pt x="4786" y="1236"/>
                      <a:pt x="4550" y="12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242037" y="2276653"/>
                <a:ext cx="446905" cy="53844"/>
              </a:xfrm>
              <a:custGeom>
                <a:avLst/>
                <a:gdLst/>
                <a:ahLst/>
                <a:cxnLst/>
                <a:rect l="l" t="t" r="r" b="b"/>
                <a:pathLst>
                  <a:path w="4648" h="560" extrusionOk="0">
                    <a:moveTo>
                      <a:pt x="62" y="256"/>
                    </a:moveTo>
                    <a:cubicBezTo>
                      <a:pt x="104" y="228"/>
                      <a:pt x="104" y="208"/>
                      <a:pt x="152" y="186"/>
                    </a:cubicBezTo>
                    <a:cubicBezTo>
                      <a:pt x="409" y="90"/>
                      <a:pt x="691" y="110"/>
                      <a:pt x="962" y="90"/>
                    </a:cubicBezTo>
                    <a:cubicBezTo>
                      <a:pt x="2178" y="14"/>
                      <a:pt x="3403" y="0"/>
                      <a:pt x="4619" y="7"/>
                    </a:cubicBezTo>
                    <a:cubicBezTo>
                      <a:pt x="4632" y="7"/>
                      <a:pt x="4647" y="14"/>
                      <a:pt x="4647" y="27"/>
                    </a:cubicBezTo>
                    <a:cubicBezTo>
                      <a:pt x="4647" y="42"/>
                      <a:pt x="4640" y="55"/>
                      <a:pt x="4625" y="55"/>
                    </a:cubicBezTo>
                    <a:cubicBezTo>
                      <a:pt x="3409" y="179"/>
                      <a:pt x="2219" y="525"/>
                      <a:pt x="997" y="533"/>
                    </a:cubicBezTo>
                    <a:cubicBezTo>
                      <a:pt x="713" y="533"/>
                      <a:pt x="416" y="559"/>
                      <a:pt x="152" y="450"/>
                    </a:cubicBezTo>
                    <a:cubicBezTo>
                      <a:pt x="104" y="428"/>
                      <a:pt x="104" y="408"/>
                      <a:pt x="62" y="374"/>
                    </a:cubicBezTo>
                    <a:cubicBezTo>
                      <a:pt x="27" y="374"/>
                      <a:pt x="1" y="345"/>
                      <a:pt x="1" y="311"/>
                    </a:cubicBezTo>
                    <a:cubicBezTo>
                      <a:pt x="1" y="284"/>
                      <a:pt x="27" y="256"/>
                      <a:pt x="62"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314534" y="2373668"/>
                <a:ext cx="400176" cy="71824"/>
              </a:xfrm>
              <a:custGeom>
                <a:avLst/>
                <a:gdLst/>
                <a:ahLst/>
                <a:cxnLst/>
                <a:rect l="l" t="t" r="r" b="b"/>
                <a:pathLst>
                  <a:path w="4162" h="747" extrusionOk="0">
                    <a:moveTo>
                      <a:pt x="48" y="616"/>
                    </a:moveTo>
                    <a:cubicBezTo>
                      <a:pt x="173" y="574"/>
                      <a:pt x="284" y="526"/>
                      <a:pt x="408" y="491"/>
                    </a:cubicBezTo>
                    <a:cubicBezTo>
                      <a:pt x="684" y="415"/>
                      <a:pt x="968" y="367"/>
                      <a:pt x="1258" y="325"/>
                    </a:cubicBezTo>
                    <a:cubicBezTo>
                      <a:pt x="2212" y="194"/>
                      <a:pt x="3173" y="153"/>
                      <a:pt x="4127" y="7"/>
                    </a:cubicBezTo>
                    <a:cubicBezTo>
                      <a:pt x="4142" y="0"/>
                      <a:pt x="4155" y="13"/>
                      <a:pt x="4162" y="28"/>
                    </a:cubicBezTo>
                    <a:cubicBezTo>
                      <a:pt x="4162" y="42"/>
                      <a:pt x="4155" y="55"/>
                      <a:pt x="4142" y="55"/>
                    </a:cubicBezTo>
                    <a:cubicBezTo>
                      <a:pt x="3339" y="271"/>
                      <a:pt x="2544" y="470"/>
                      <a:pt x="1729" y="594"/>
                    </a:cubicBezTo>
                    <a:cubicBezTo>
                      <a:pt x="1293" y="664"/>
                      <a:pt x="858" y="734"/>
                      <a:pt x="415" y="747"/>
                    </a:cubicBezTo>
                    <a:cubicBezTo>
                      <a:pt x="297" y="747"/>
                      <a:pt x="186" y="734"/>
                      <a:pt x="77" y="727"/>
                    </a:cubicBezTo>
                    <a:cubicBezTo>
                      <a:pt x="42" y="734"/>
                      <a:pt x="14" y="712"/>
                      <a:pt x="7" y="677"/>
                    </a:cubicBezTo>
                    <a:cubicBezTo>
                      <a:pt x="0" y="651"/>
                      <a:pt x="20" y="622"/>
                      <a:pt x="48"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412126" y="2450011"/>
                <a:ext cx="386331" cy="101919"/>
              </a:xfrm>
              <a:custGeom>
                <a:avLst/>
                <a:gdLst/>
                <a:ahLst/>
                <a:cxnLst/>
                <a:rect l="l" t="t" r="r" b="b"/>
                <a:pathLst>
                  <a:path w="4018" h="1060" extrusionOk="0">
                    <a:moveTo>
                      <a:pt x="42" y="942"/>
                    </a:moveTo>
                    <a:cubicBezTo>
                      <a:pt x="153" y="852"/>
                      <a:pt x="265" y="769"/>
                      <a:pt x="409" y="713"/>
                    </a:cubicBezTo>
                    <a:cubicBezTo>
                      <a:pt x="603" y="638"/>
                      <a:pt x="817" y="623"/>
                      <a:pt x="1011" y="575"/>
                    </a:cubicBezTo>
                    <a:cubicBezTo>
                      <a:pt x="1328" y="492"/>
                      <a:pt x="1653" y="416"/>
                      <a:pt x="1979" y="354"/>
                    </a:cubicBezTo>
                    <a:cubicBezTo>
                      <a:pt x="2311" y="291"/>
                      <a:pt x="2636" y="250"/>
                      <a:pt x="2968" y="195"/>
                    </a:cubicBezTo>
                    <a:cubicBezTo>
                      <a:pt x="3168" y="167"/>
                      <a:pt x="3361" y="99"/>
                      <a:pt x="3562" y="57"/>
                    </a:cubicBezTo>
                    <a:cubicBezTo>
                      <a:pt x="3701" y="23"/>
                      <a:pt x="3839" y="1"/>
                      <a:pt x="3983" y="1"/>
                    </a:cubicBezTo>
                    <a:cubicBezTo>
                      <a:pt x="3998" y="1"/>
                      <a:pt x="4018" y="16"/>
                      <a:pt x="4018" y="29"/>
                    </a:cubicBezTo>
                    <a:cubicBezTo>
                      <a:pt x="4018" y="49"/>
                      <a:pt x="4005" y="64"/>
                      <a:pt x="3991" y="64"/>
                    </a:cubicBezTo>
                    <a:lnTo>
                      <a:pt x="3022" y="409"/>
                    </a:lnTo>
                    <a:lnTo>
                      <a:pt x="1108" y="894"/>
                    </a:lnTo>
                    <a:lnTo>
                      <a:pt x="99" y="1045"/>
                    </a:lnTo>
                    <a:cubicBezTo>
                      <a:pt x="70" y="1060"/>
                      <a:pt x="36" y="1053"/>
                      <a:pt x="16" y="1018"/>
                    </a:cubicBezTo>
                    <a:cubicBezTo>
                      <a:pt x="1" y="990"/>
                      <a:pt x="16" y="955"/>
                      <a:pt x="42" y="9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1384979" y="2116125"/>
              <a:ext cx="1963095" cy="2352976"/>
              <a:chOff x="6212979" y="1365350"/>
              <a:chExt cx="1963095" cy="2352976"/>
            </a:xfrm>
          </p:grpSpPr>
          <p:grpSp>
            <p:nvGrpSpPr>
              <p:cNvPr id="886" name="Google Shape;886;p39"/>
              <p:cNvGrpSpPr/>
              <p:nvPr/>
            </p:nvGrpSpPr>
            <p:grpSpPr>
              <a:xfrm>
                <a:off x="6417675" y="1365350"/>
                <a:ext cx="1525805" cy="1732430"/>
                <a:chOff x="535700" y="2947875"/>
                <a:chExt cx="1525805" cy="1732430"/>
              </a:xfrm>
            </p:grpSpPr>
            <p:grpSp>
              <p:nvGrpSpPr>
                <p:cNvPr id="887" name="Google Shape;887;p39"/>
                <p:cNvGrpSpPr/>
                <p:nvPr/>
              </p:nvGrpSpPr>
              <p:grpSpPr>
                <a:xfrm>
                  <a:off x="1013759" y="3272749"/>
                  <a:ext cx="281143" cy="397336"/>
                  <a:chOff x="1084909" y="3061524"/>
                  <a:chExt cx="281143" cy="397336"/>
                </a:xfrm>
              </p:grpSpPr>
              <p:sp>
                <p:nvSpPr>
                  <p:cNvPr id="888" name="Google Shape;888;p39"/>
                  <p:cNvSpPr/>
                  <p:nvPr/>
                </p:nvSpPr>
                <p:spPr>
                  <a:xfrm>
                    <a:off x="1084909" y="3061524"/>
                    <a:ext cx="281143" cy="395561"/>
                  </a:xfrm>
                  <a:custGeom>
                    <a:avLst/>
                    <a:gdLst/>
                    <a:ahLst/>
                    <a:cxnLst/>
                    <a:rect l="l" t="t" r="r" b="b"/>
                    <a:pathLst>
                      <a:path w="2924" h="4114" extrusionOk="0">
                        <a:moveTo>
                          <a:pt x="0" y="4114"/>
                        </a:moveTo>
                        <a:cubicBezTo>
                          <a:pt x="0" y="4114"/>
                          <a:pt x="559" y="1749"/>
                          <a:pt x="1915" y="823"/>
                        </a:cubicBezTo>
                        <a:cubicBezTo>
                          <a:pt x="2151" y="664"/>
                          <a:pt x="2393" y="485"/>
                          <a:pt x="2579" y="277"/>
                        </a:cubicBezTo>
                        <a:cubicBezTo>
                          <a:pt x="2655" y="194"/>
                          <a:pt x="2725" y="111"/>
                          <a:pt x="2786" y="22"/>
                        </a:cubicBezTo>
                        <a:cubicBezTo>
                          <a:pt x="2793" y="22"/>
                          <a:pt x="2793" y="0"/>
                          <a:pt x="2799" y="7"/>
                        </a:cubicBezTo>
                        <a:cubicBezTo>
                          <a:pt x="2924" y="153"/>
                          <a:pt x="2828" y="664"/>
                          <a:pt x="2828" y="851"/>
                        </a:cubicBezTo>
                        <a:cubicBezTo>
                          <a:pt x="2808" y="2731"/>
                          <a:pt x="1839" y="3858"/>
                          <a:pt x="0" y="41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084909" y="3063299"/>
                    <a:ext cx="275277" cy="395561"/>
                  </a:xfrm>
                  <a:custGeom>
                    <a:avLst/>
                    <a:gdLst/>
                    <a:ahLst/>
                    <a:cxnLst/>
                    <a:rect l="l" t="t" r="r" b="b"/>
                    <a:pathLst>
                      <a:path w="2863" h="4114" extrusionOk="0">
                        <a:moveTo>
                          <a:pt x="2799" y="0"/>
                        </a:moveTo>
                        <a:cubicBezTo>
                          <a:pt x="2793" y="0"/>
                          <a:pt x="2793" y="22"/>
                          <a:pt x="2786" y="28"/>
                        </a:cubicBezTo>
                        <a:cubicBezTo>
                          <a:pt x="2779" y="35"/>
                          <a:pt x="2773" y="42"/>
                          <a:pt x="2766" y="48"/>
                        </a:cubicBezTo>
                        <a:cubicBezTo>
                          <a:pt x="2758" y="173"/>
                          <a:pt x="2745" y="305"/>
                          <a:pt x="2725" y="430"/>
                        </a:cubicBezTo>
                        <a:cubicBezTo>
                          <a:pt x="2697" y="380"/>
                          <a:pt x="2668" y="332"/>
                          <a:pt x="2642" y="284"/>
                        </a:cubicBezTo>
                        <a:lnTo>
                          <a:pt x="2627" y="249"/>
                        </a:lnTo>
                        <a:cubicBezTo>
                          <a:pt x="2627" y="249"/>
                          <a:pt x="2620" y="242"/>
                          <a:pt x="2620" y="236"/>
                        </a:cubicBezTo>
                        <a:cubicBezTo>
                          <a:pt x="2607" y="249"/>
                          <a:pt x="2592" y="264"/>
                          <a:pt x="2579" y="277"/>
                        </a:cubicBezTo>
                        <a:cubicBezTo>
                          <a:pt x="2572" y="284"/>
                          <a:pt x="2565" y="291"/>
                          <a:pt x="2551" y="305"/>
                        </a:cubicBezTo>
                        <a:cubicBezTo>
                          <a:pt x="2559" y="312"/>
                          <a:pt x="2559" y="312"/>
                          <a:pt x="2565" y="319"/>
                        </a:cubicBezTo>
                        <a:lnTo>
                          <a:pt x="2572" y="332"/>
                        </a:lnTo>
                        <a:cubicBezTo>
                          <a:pt x="2592" y="373"/>
                          <a:pt x="2620" y="422"/>
                          <a:pt x="2648" y="463"/>
                        </a:cubicBezTo>
                        <a:cubicBezTo>
                          <a:pt x="2648" y="463"/>
                          <a:pt x="2668" y="498"/>
                          <a:pt x="2683" y="519"/>
                        </a:cubicBezTo>
                        <a:cubicBezTo>
                          <a:pt x="2690" y="533"/>
                          <a:pt x="2697" y="539"/>
                          <a:pt x="2703" y="554"/>
                        </a:cubicBezTo>
                        <a:cubicBezTo>
                          <a:pt x="2683" y="651"/>
                          <a:pt x="2662" y="747"/>
                          <a:pt x="2633" y="845"/>
                        </a:cubicBezTo>
                        <a:cubicBezTo>
                          <a:pt x="2607" y="782"/>
                          <a:pt x="2579" y="720"/>
                          <a:pt x="2544" y="657"/>
                        </a:cubicBezTo>
                        <a:cubicBezTo>
                          <a:pt x="2502" y="581"/>
                          <a:pt x="2461" y="505"/>
                          <a:pt x="2419" y="437"/>
                        </a:cubicBezTo>
                        <a:cubicBezTo>
                          <a:pt x="2406" y="450"/>
                          <a:pt x="2385" y="463"/>
                          <a:pt x="2371" y="478"/>
                        </a:cubicBezTo>
                        <a:cubicBezTo>
                          <a:pt x="2406" y="539"/>
                          <a:pt x="2441" y="596"/>
                          <a:pt x="2468" y="657"/>
                        </a:cubicBezTo>
                        <a:cubicBezTo>
                          <a:pt x="2482" y="670"/>
                          <a:pt x="2489" y="692"/>
                          <a:pt x="2489" y="692"/>
                        </a:cubicBezTo>
                        <a:cubicBezTo>
                          <a:pt x="2524" y="753"/>
                          <a:pt x="2551" y="810"/>
                          <a:pt x="2585" y="865"/>
                        </a:cubicBezTo>
                        <a:cubicBezTo>
                          <a:pt x="2585" y="871"/>
                          <a:pt x="2592" y="886"/>
                          <a:pt x="2592" y="893"/>
                        </a:cubicBezTo>
                        <a:cubicBezTo>
                          <a:pt x="2592" y="893"/>
                          <a:pt x="2607" y="906"/>
                          <a:pt x="2614" y="919"/>
                        </a:cubicBezTo>
                        <a:cubicBezTo>
                          <a:pt x="2592" y="982"/>
                          <a:pt x="2579" y="1044"/>
                          <a:pt x="2559" y="1107"/>
                        </a:cubicBezTo>
                        <a:cubicBezTo>
                          <a:pt x="2544" y="1052"/>
                          <a:pt x="2531" y="996"/>
                          <a:pt x="2509" y="948"/>
                        </a:cubicBezTo>
                        <a:cubicBezTo>
                          <a:pt x="2454" y="803"/>
                          <a:pt x="2378" y="670"/>
                          <a:pt x="2295" y="539"/>
                        </a:cubicBezTo>
                        <a:cubicBezTo>
                          <a:pt x="2282" y="554"/>
                          <a:pt x="2268" y="561"/>
                          <a:pt x="2253" y="574"/>
                        </a:cubicBezTo>
                        <a:cubicBezTo>
                          <a:pt x="2336" y="705"/>
                          <a:pt x="2406" y="845"/>
                          <a:pt x="2468" y="982"/>
                        </a:cubicBezTo>
                        <a:lnTo>
                          <a:pt x="2531" y="1168"/>
                        </a:lnTo>
                        <a:lnTo>
                          <a:pt x="2531" y="1183"/>
                        </a:lnTo>
                        <a:lnTo>
                          <a:pt x="2531" y="1190"/>
                        </a:lnTo>
                        <a:cubicBezTo>
                          <a:pt x="2509" y="1273"/>
                          <a:pt x="2482" y="1356"/>
                          <a:pt x="2448" y="1439"/>
                        </a:cubicBezTo>
                        <a:cubicBezTo>
                          <a:pt x="2441" y="1417"/>
                          <a:pt x="2441" y="1391"/>
                          <a:pt x="2434" y="1369"/>
                        </a:cubicBezTo>
                        <a:cubicBezTo>
                          <a:pt x="2413" y="1308"/>
                          <a:pt x="2393" y="1238"/>
                          <a:pt x="2365" y="1177"/>
                        </a:cubicBezTo>
                        <a:cubicBezTo>
                          <a:pt x="2310" y="1044"/>
                          <a:pt x="2253" y="928"/>
                          <a:pt x="2185" y="803"/>
                        </a:cubicBezTo>
                        <a:cubicBezTo>
                          <a:pt x="2177" y="788"/>
                          <a:pt x="2171" y="775"/>
                          <a:pt x="2171" y="775"/>
                        </a:cubicBezTo>
                        <a:cubicBezTo>
                          <a:pt x="2151" y="740"/>
                          <a:pt x="2136" y="712"/>
                          <a:pt x="2116" y="679"/>
                        </a:cubicBezTo>
                        <a:cubicBezTo>
                          <a:pt x="2109" y="685"/>
                          <a:pt x="2094" y="699"/>
                          <a:pt x="2081" y="705"/>
                        </a:cubicBezTo>
                        <a:cubicBezTo>
                          <a:pt x="2102" y="753"/>
                          <a:pt x="2129" y="810"/>
                          <a:pt x="2129" y="810"/>
                        </a:cubicBezTo>
                        <a:cubicBezTo>
                          <a:pt x="2157" y="871"/>
                          <a:pt x="2185" y="934"/>
                          <a:pt x="2219" y="996"/>
                        </a:cubicBezTo>
                        <a:cubicBezTo>
                          <a:pt x="2295" y="1168"/>
                          <a:pt x="2365" y="1343"/>
                          <a:pt x="2419" y="1522"/>
                        </a:cubicBezTo>
                        <a:cubicBezTo>
                          <a:pt x="2385" y="1605"/>
                          <a:pt x="2351" y="1694"/>
                          <a:pt x="2317" y="1777"/>
                        </a:cubicBezTo>
                        <a:cubicBezTo>
                          <a:pt x="2275" y="1633"/>
                          <a:pt x="2227" y="1487"/>
                          <a:pt x="2171" y="1349"/>
                        </a:cubicBezTo>
                        <a:lnTo>
                          <a:pt x="2171" y="1343"/>
                        </a:lnTo>
                        <a:cubicBezTo>
                          <a:pt x="2151" y="1279"/>
                          <a:pt x="2129" y="1225"/>
                          <a:pt x="2102" y="1168"/>
                        </a:cubicBezTo>
                        <a:lnTo>
                          <a:pt x="2094" y="1148"/>
                        </a:lnTo>
                        <a:cubicBezTo>
                          <a:pt x="2081" y="1107"/>
                          <a:pt x="2061" y="1065"/>
                          <a:pt x="2046" y="1024"/>
                        </a:cubicBezTo>
                        <a:lnTo>
                          <a:pt x="2046" y="1017"/>
                        </a:lnTo>
                        <a:cubicBezTo>
                          <a:pt x="2026" y="969"/>
                          <a:pt x="2005" y="919"/>
                          <a:pt x="1985" y="871"/>
                        </a:cubicBezTo>
                        <a:lnTo>
                          <a:pt x="1978" y="865"/>
                        </a:lnTo>
                        <a:cubicBezTo>
                          <a:pt x="1970" y="845"/>
                          <a:pt x="1956" y="817"/>
                          <a:pt x="1950" y="795"/>
                        </a:cubicBezTo>
                        <a:cubicBezTo>
                          <a:pt x="1937" y="810"/>
                          <a:pt x="1928" y="817"/>
                          <a:pt x="1915" y="823"/>
                        </a:cubicBezTo>
                        <a:cubicBezTo>
                          <a:pt x="1902" y="830"/>
                          <a:pt x="1887" y="845"/>
                          <a:pt x="1874" y="851"/>
                        </a:cubicBezTo>
                        <a:cubicBezTo>
                          <a:pt x="1880" y="871"/>
                          <a:pt x="1887" y="886"/>
                          <a:pt x="1895" y="906"/>
                        </a:cubicBezTo>
                        <a:lnTo>
                          <a:pt x="1902" y="919"/>
                        </a:lnTo>
                        <a:cubicBezTo>
                          <a:pt x="1937" y="996"/>
                          <a:pt x="1963" y="1079"/>
                          <a:pt x="1998" y="1162"/>
                        </a:cubicBezTo>
                        <a:cubicBezTo>
                          <a:pt x="2011" y="1183"/>
                          <a:pt x="2020" y="1203"/>
                          <a:pt x="2020" y="1203"/>
                        </a:cubicBezTo>
                        <a:cubicBezTo>
                          <a:pt x="2116" y="1417"/>
                          <a:pt x="2205" y="1633"/>
                          <a:pt x="2282" y="1847"/>
                        </a:cubicBezTo>
                        <a:cubicBezTo>
                          <a:pt x="2260" y="1895"/>
                          <a:pt x="2240" y="1937"/>
                          <a:pt x="2212" y="1985"/>
                        </a:cubicBezTo>
                        <a:cubicBezTo>
                          <a:pt x="2212" y="1971"/>
                          <a:pt x="2205" y="1956"/>
                          <a:pt x="2199" y="1950"/>
                        </a:cubicBezTo>
                        <a:lnTo>
                          <a:pt x="2199" y="1943"/>
                        </a:lnTo>
                        <a:cubicBezTo>
                          <a:pt x="2171" y="1867"/>
                          <a:pt x="2136" y="1799"/>
                          <a:pt x="2102" y="1729"/>
                        </a:cubicBezTo>
                        <a:cubicBezTo>
                          <a:pt x="1985" y="1480"/>
                          <a:pt x="1839" y="1238"/>
                          <a:pt x="1679" y="1002"/>
                        </a:cubicBezTo>
                        <a:cubicBezTo>
                          <a:pt x="1666" y="1017"/>
                          <a:pt x="1646" y="1031"/>
                          <a:pt x="1631" y="1044"/>
                        </a:cubicBezTo>
                        <a:cubicBezTo>
                          <a:pt x="1832" y="1349"/>
                          <a:pt x="2011" y="1659"/>
                          <a:pt x="2157" y="1991"/>
                        </a:cubicBezTo>
                        <a:cubicBezTo>
                          <a:pt x="2164" y="1998"/>
                          <a:pt x="2164" y="2006"/>
                          <a:pt x="2171" y="2013"/>
                        </a:cubicBezTo>
                        <a:lnTo>
                          <a:pt x="2192" y="2033"/>
                        </a:lnTo>
                        <a:cubicBezTo>
                          <a:pt x="2151" y="2102"/>
                          <a:pt x="2116" y="2179"/>
                          <a:pt x="2074" y="2247"/>
                        </a:cubicBezTo>
                        <a:cubicBezTo>
                          <a:pt x="2068" y="2227"/>
                          <a:pt x="2061" y="2205"/>
                          <a:pt x="2046" y="2185"/>
                        </a:cubicBezTo>
                        <a:lnTo>
                          <a:pt x="2046" y="2179"/>
                        </a:lnTo>
                        <a:cubicBezTo>
                          <a:pt x="1998" y="2068"/>
                          <a:pt x="1950" y="1956"/>
                          <a:pt x="1902" y="1847"/>
                        </a:cubicBezTo>
                        <a:lnTo>
                          <a:pt x="1895" y="1840"/>
                        </a:lnTo>
                        <a:cubicBezTo>
                          <a:pt x="1839" y="1723"/>
                          <a:pt x="1784" y="1611"/>
                          <a:pt x="1721" y="1500"/>
                        </a:cubicBezTo>
                        <a:lnTo>
                          <a:pt x="1714" y="1494"/>
                        </a:lnTo>
                        <a:cubicBezTo>
                          <a:pt x="1653" y="1384"/>
                          <a:pt x="1583" y="1273"/>
                          <a:pt x="1507" y="1162"/>
                        </a:cubicBezTo>
                        <a:cubicBezTo>
                          <a:pt x="1494" y="1177"/>
                          <a:pt x="1480" y="1197"/>
                          <a:pt x="1459" y="1210"/>
                        </a:cubicBezTo>
                        <a:cubicBezTo>
                          <a:pt x="1487" y="1260"/>
                          <a:pt x="1522" y="1301"/>
                          <a:pt x="1542" y="1349"/>
                        </a:cubicBezTo>
                        <a:cubicBezTo>
                          <a:pt x="1673" y="1563"/>
                          <a:pt x="1791" y="1791"/>
                          <a:pt x="1902" y="2013"/>
                        </a:cubicBezTo>
                        <a:lnTo>
                          <a:pt x="1998" y="2205"/>
                        </a:lnTo>
                        <a:cubicBezTo>
                          <a:pt x="2011" y="2240"/>
                          <a:pt x="2026" y="2268"/>
                          <a:pt x="2039" y="2297"/>
                        </a:cubicBezTo>
                        <a:cubicBezTo>
                          <a:pt x="1998" y="2371"/>
                          <a:pt x="1950" y="2441"/>
                          <a:pt x="1895" y="2517"/>
                        </a:cubicBezTo>
                        <a:cubicBezTo>
                          <a:pt x="1867" y="2413"/>
                          <a:pt x="1832" y="2310"/>
                          <a:pt x="1791" y="2214"/>
                        </a:cubicBezTo>
                        <a:lnTo>
                          <a:pt x="1791" y="2205"/>
                        </a:lnTo>
                        <a:cubicBezTo>
                          <a:pt x="1756" y="2137"/>
                          <a:pt x="1714" y="2061"/>
                          <a:pt x="1673" y="1991"/>
                        </a:cubicBezTo>
                        <a:cubicBezTo>
                          <a:pt x="1548" y="1791"/>
                          <a:pt x="1411" y="1605"/>
                          <a:pt x="1279" y="1417"/>
                        </a:cubicBezTo>
                        <a:cubicBezTo>
                          <a:pt x="1265" y="1432"/>
                          <a:pt x="1251" y="1452"/>
                          <a:pt x="1231" y="1467"/>
                        </a:cubicBezTo>
                        <a:cubicBezTo>
                          <a:pt x="1411" y="1723"/>
                          <a:pt x="1583" y="1971"/>
                          <a:pt x="1721" y="2234"/>
                        </a:cubicBezTo>
                        <a:cubicBezTo>
                          <a:pt x="1762" y="2310"/>
                          <a:pt x="1797" y="2393"/>
                          <a:pt x="1832" y="2476"/>
                        </a:cubicBezTo>
                        <a:cubicBezTo>
                          <a:pt x="1839" y="2504"/>
                          <a:pt x="1854" y="2531"/>
                          <a:pt x="1860" y="2565"/>
                        </a:cubicBezTo>
                        <a:cubicBezTo>
                          <a:pt x="1845" y="2579"/>
                          <a:pt x="1832" y="2600"/>
                          <a:pt x="1819" y="2620"/>
                        </a:cubicBezTo>
                        <a:cubicBezTo>
                          <a:pt x="1777" y="2670"/>
                          <a:pt x="1729" y="2725"/>
                          <a:pt x="1688" y="2773"/>
                        </a:cubicBezTo>
                        <a:cubicBezTo>
                          <a:pt x="1666" y="2697"/>
                          <a:pt x="1638" y="2620"/>
                          <a:pt x="1611" y="2552"/>
                        </a:cubicBezTo>
                        <a:lnTo>
                          <a:pt x="1611" y="2546"/>
                        </a:lnTo>
                        <a:cubicBezTo>
                          <a:pt x="1590" y="2496"/>
                          <a:pt x="1563" y="2448"/>
                          <a:pt x="1542" y="2393"/>
                        </a:cubicBezTo>
                        <a:cubicBezTo>
                          <a:pt x="1494" y="2297"/>
                          <a:pt x="1439" y="2192"/>
                          <a:pt x="1382" y="2096"/>
                        </a:cubicBezTo>
                        <a:lnTo>
                          <a:pt x="1382" y="2089"/>
                        </a:lnTo>
                        <a:cubicBezTo>
                          <a:pt x="1293" y="1930"/>
                          <a:pt x="1210" y="1771"/>
                          <a:pt x="1127" y="1611"/>
                        </a:cubicBezTo>
                        <a:cubicBezTo>
                          <a:pt x="1107" y="1640"/>
                          <a:pt x="1092" y="1659"/>
                          <a:pt x="1072" y="1688"/>
                        </a:cubicBezTo>
                        <a:cubicBezTo>
                          <a:pt x="1114" y="1771"/>
                          <a:pt x="1155" y="1854"/>
                          <a:pt x="1203" y="1937"/>
                        </a:cubicBezTo>
                        <a:cubicBezTo>
                          <a:pt x="1362" y="2234"/>
                          <a:pt x="1542" y="2504"/>
                          <a:pt x="1638" y="2794"/>
                        </a:cubicBezTo>
                        <a:cubicBezTo>
                          <a:pt x="1646" y="2801"/>
                          <a:pt x="1646" y="2801"/>
                          <a:pt x="1646" y="2808"/>
                        </a:cubicBezTo>
                        <a:cubicBezTo>
                          <a:pt x="1638" y="2814"/>
                          <a:pt x="1631" y="2821"/>
                          <a:pt x="1631" y="2828"/>
                        </a:cubicBezTo>
                        <a:lnTo>
                          <a:pt x="1611" y="2828"/>
                        </a:lnTo>
                        <a:lnTo>
                          <a:pt x="1611" y="2843"/>
                        </a:lnTo>
                        <a:cubicBezTo>
                          <a:pt x="1548" y="2904"/>
                          <a:pt x="1480" y="2967"/>
                          <a:pt x="1411" y="3022"/>
                        </a:cubicBezTo>
                        <a:cubicBezTo>
                          <a:pt x="1389" y="2932"/>
                          <a:pt x="1376" y="2836"/>
                          <a:pt x="1356" y="2745"/>
                        </a:cubicBezTo>
                        <a:lnTo>
                          <a:pt x="1356" y="2738"/>
                        </a:lnTo>
                        <a:cubicBezTo>
                          <a:pt x="1321" y="2614"/>
                          <a:pt x="1293" y="2482"/>
                          <a:pt x="1245" y="2365"/>
                        </a:cubicBezTo>
                        <a:cubicBezTo>
                          <a:pt x="1196" y="2240"/>
                          <a:pt x="1140" y="2131"/>
                          <a:pt x="1079" y="2020"/>
                        </a:cubicBezTo>
                        <a:lnTo>
                          <a:pt x="1079" y="2013"/>
                        </a:lnTo>
                        <a:cubicBezTo>
                          <a:pt x="1050" y="1965"/>
                          <a:pt x="1031" y="1915"/>
                          <a:pt x="1002" y="1874"/>
                        </a:cubicBezTo>
                        <a:cubicBezTo>
                          <a:pt x="996" y="1860"/>
                          <a:pt x="982" y="1840"/>
                          <a:pt x="974" y="1825"/>
                        </a:cubicBezTo>
                        <a:cubicBezTo>
                          <a:pt x="961" y="1847"/>
                          <a:pt x="948" y="1874"/>
                          <a:pt x="933" y="1895"/>
                        </a:cubicBezTo>
                        <a:cubicBezTo>
                          <a:pt x="1016" y="2061"/>
                          <a:pt x="1099" y="2220"/>
                          <a:pt x="1168" y="2393"/>
                        </a:cubicBezTo>
                        <a:cubicBezTo>
                          <a:pt x="1251" y="2600"/>
                          <a:pt x="1314" y="2828"/>
                          <a:pt x="1376" y="3057"/>
                        </a:cubicBezTo>
                        <a:cubicBezTo>
                          <a:pt x="1293" y="3118"/>
                          <a:pt x="1216" y="3181"/>
                          <a:pt x="1133" y="3236"/>
                        </a:cubicBezTo>
                        <a:lnTo>
                          <a:pt x="1133" y="3229"/>
                        </a:lnTo>
                        <a:cubicBezTo>
                          <a:pt x="1133" y="3216"/>
                          <a:pt x="1127" y="3201"/>
                          <a:pt x="1127" y="3188"/>
                        </a:cubicBezTo>
                        <a:lnTo>
                          <a:pt x="1127" y="3174"/>
                        </a:lnTo>
                        <a:lnTo>
                          <a:pt x="1120" y="3168"/>
                        </a:lnTo>
                        <a:cubicBezTo>
                          <a:pt x="1107" y="3085"/>
                          <a:pt x="1085" y="3002"/>
                          <a:pt x="1057" y="2919"/>
                        </a:cubicBezTo>
                        <a:cubicBezTo>
                          <a:pt x="1024" y="2794"/>
                          <a:pt x="968" y="2677"/>
                          <a:pt x="913" y="2552"/>
                        </a:cubicBezTo>
                        <a:cubicBezTo>
                          <a:pt x="858" y="2441"/>
                          <a:pt x="795" y="2330"/>
                          <a:pt x="740" y="2220"/>
                        </a:cubicBezTo>
                        <a:cubicBezTo>
                          <a:pt x="725" y="2247"/>
                          <a:pt x="712" y="2268"/>
                          <a:pt x="699" y="2297"/>
                        </a:cubicBezTo>
                        <a:cubicBezTo>
                          <a:pt x="782" y="2476"/>
                          <a:pt x="878" y="2648"/>
                          <a:pt x="941" y="2836"/>
                        </a:cubicBezTo>
                        <a:cubicBezTo>
                          <a:pt x="961" y="2884"/>
                          <a:pt x="982" y="2945"/>
                          <a:pt x="982" y="2945"/>
                        </a:cubicBezTo>
                        <a:cubicBezTo>
                          <a:pt x="1009" y="3028"/>
                          <a:pt x="1031" y="3118"/>
                          <a:pt x="1057" y="3201"/>
                        </a:cubicBezTo>
                        <a:lnTo>
                          <a:pt x="1065" y="3229"/>
                        </a:lnTo>
                        <a:cubicBezTo>
                          <a:pt x="1065" y="3236"/>
                          <a:pt x="1072" y="3251"/>
                          <a:pt x="1072" y="3264"/>
                        </a:cubicBezTo>
                        <a:lnTo>
                          <a:pt x="1085" y="3277"/>
                        </a:lnTo>
                        <a:cubicBezTo>
                          <a:pt x="1009" y="3334"/>
                          <a:pt x="926" y="3395"/>
                          <a:pt x="850" y="3450"/>
                        </a:cubicBezTo>
                        <a:cubicBezTo>
                          <a:pt x="843" y="3408"/>
                          <a:pt x="836" y="3367"/>
                          <a:pt x="830" y="3325"/>
                        </a:cubicBezTo>
                        <a:cubicBezTo>
                          <a:pt x="823" y="3319"/>
                          <a:pt x="823" y="3312"/>
                          <a:pt x="823" y="3299"/>
                        </a:cubicBezTo>
                        <a:lnTo>
                          <a:pt x="823" y="3292"/>
                        </a:lnTo>
                        <a:cubicBezTo>
                          <a:pt x="808" y="3242"/>
                          <a:pt x="802" y="3188"/>
                          <a:pt x="782" y="3133"/>
                        </a:cubicBezTo>
                        <a:cubicBezTo>
                          <a:pt x="753" y="3035"/>
                          <a:pt x="719" y="2939"/>
                          <a:pt x="684" y="2843"/>
                        </a:cubicBezTo>
                        <a:lnTo>
                          <a:pt x="684" y="2828"/>
                        </a:lnTo>
                        <a:cubicBezTo>
                          <a:pt x="651" y="2731"/>
                          <a:pt x="616" y="2629"/>
                          <a:pt x="581" y="2531"/>
                        </a:cubicBezTo>
                        <a:cubicBezTo>
                          <a:pt x="568" y="2559"/>
                          <a:pt x="553" y="2587"/>
                          <a:pt x="539" y="2614"/>
                        </a:cubicBezTo>
                        <a:cubicBezTo>
                          <a:pt x="594" y="2780"/>
                          <a:pt x="657" y="2952"/>
                          <a:pt x="712" y="3118"/>
                        </a:cubicBezTo>
                        <a:cubicBezTo>
                          <a:pt x="753" y="3236"/>
                          <a:pt x="775" y="3360"/>
                          <a:pt x="808" y="3485"/>
                        </a:cubicBezTo>
                        <a:cubicBezTo>
                          <a:pt x="788" y="3500"/>
                          <a:pt x="760" y="3520"/>
                          <a:pt x="740" y="3533"/>
                        </a:cubicBezTo>
                        <a:cubicBezTo>
                          <a:pt x="692" y="3574"/>
                          <a:pt x="651" y="3609"/>
                          <a:pt x="601" y="3651"/>
                        </a:cubicBezTo>
                        <a:lnTo>
                          <a:pt x="601" y="3644"/>
                        </a:lnTo>
                        <a:lnTo>
                          <a:pt x="601" y="3631"/>
                        </a:lnTo>
                        <a:cubicBezTo>
                          <a:pt x="588" y="3526"/>
                          <a:pt x="574" y="3423"/>
                          <a:pt x="546" y="3319"/>
                        </a:cubicBezTo>
                        <a:lnTo>
                          <a:pt x="546" y="3312"/>
                        </a:lnTo>
                        <a:cubicBezTo>
                          <a:pt x="518" y="3209"/>
                          <a:pt x="485" y="3111"/>
                          <a:pt x="443" y="3008"/>
                        </a:cubicBezTo>
                        <a:lnTo>
                          <a:pt x="443" y="3002"/>
                        </a:lnTo>
                        <a:cubicBezTo>
                          <a:pt x="428" y="2974"/>
                          <a:pt x="422" y="2939"/>
                          <a:pt x="408" y="2911"/>
                        </a:cubicBezTo>
                        <a:cubicBezTo>
                          <a:pt x="393" y="2939"/>
                          <a:pt x="380" y="2974"/>
                          <a:pt x="367" y="3002"/>
                        </a:cubicBezTo>
                        <a:cubicBezTo>
                          <a:pt x="402" y="3091"/>
                          <a:pt x="428" y="3181"/>
                          <a:pt x="456" y="3271"/>
                        </a:cubicBezTo>
                        <a:cubicBezTo>
                          <a:pt x="470" y="3299"/>
                          <a:pt x="476" y="3340"/>
                          <a:pt x="476" y="3340"/>
                        </a:cubicBezTo>
                        <a:cubicBezTo>
                          <a:pt x="491" y="3388"/>
                          <a:pt x="498" y="3430"/>
                          <a:pt x="511" y="3478"/>
                        </a:cubicBezTo>
                        <a:cubicBezTo>
                          <a:pt x="518" y="3526"/>
                          <a:pt x="533" y="3596"/>
                          <a:pt x="533" y="3596"/>
                        </a:cubicBezTo>
                        <a:cubicBezTo>
                          <a:pt x="539" y="3624"/>
                          <a:pt x="546" y="3657"/>
                          <a:pt x="546" y="3657"/>
                        </a:cubicBezTo>
                        <a:cubicBezTo>
                          <a:pt x="553" y="3672"/>
                          <a:pt x="553" y="3672"/>
                          <a:pt x="559" y="3685"/>
                        </a:cubicBezTo>
                        <a:cubicBezTo>
                          <a:pt x="491" y="3740"/>
                          <a:pt x="415" y="3797"/>
                          <a:pt x="345" y="3845"/>
                        </a:cubicBezTo>
                        <a:cubicBezTo>
                          <a:pt x="325" y="3768"/>
                          <a:pt x="310" y="3692"/>
                          <a:pt x="297" y="3616"/>
                        </a:cubicBezTo>
                        <a:cubicBezTo>
                          <a:pt x="284" y="3513"/>
                          <a:pt x="269" y="3402"/>
                          <a:pt x="256" y="3299"/>
                        </a:cubicBezTo>
                        <a:cubicBezTo>
                          <a:pt x="236" y="3354"/>
                          <a:pt x="214" y="3402"/>
                          <a:pt x="201" y="3450"/>
                        </a:cubicBezTo>
                        <a:cubicBezTo>
                          <a:pt x="201" y="3478"/>
                          <a:pt x="208" y="3506"/>
                          <a:pt x="208" y="3526"/>
                        </a:cubicBezTo>
                        <a:lnTo>
                          <a:pt x="208" y="3533"/>
                        </a:lnTo>
                        <a:cubicBezTo>
                          <a:pt x="227" y="3651"/>
                          <a:pt x="256" y="3768"/>
                          <a:pt x="297" y="3880"/>
                        </a:cubicBezTo>
                        <a:cubicBezTo>
                          <a:pt x="262" y="3906"/>
                          <a:pt x="221" y="3934"/>
                          <a:pt x="179" y="3956"/>
                        </a:cubicBezTo>
                        <a:cubicBezTo>
                          <a:pt x="138" y="3989"/>
                          <a:pt x="76" y="4017"/>
                          <a:pt x="76" y="4017"/>
                        </a:cubicBezTo>
                        <a:cubicBezTo>
                          <a:pt x="55" y="4039"/>
                          <a:pt x="35" y="4052"/>
                          <a:pt x="7" y="4065"/>
                        </a:cubicBezTo>
                        <a:cubicBezTo>
                          <a:pt x="0" y="4087"/>
                          <a:pt x="0" y="4107"/>
                          <a:pt x="0" y="4114"/>
                        </a:cubicBezTo>
                        <a:cubicBezTo>
                          <a:pt x="35" y="4100"/>
                          <a:pt x="76" y="4087"/>
                          <a:pt x="118" y="4072"/>
                        </a:cubicBezTo>
                        <a:cubicBezTo>
                          <a:pt x="179" y="4046"/>
                          <a:pt x="242" y="4011"/>
                          <a:pt x="297" y="3976"/>
                        </a:cubicBezTo>
                        <a:cubicBezTo>
                          <a:pt x="304" y="3969"/>
                          <a:pt x="310" y="3969"/>
                          <a:pt x="319" y="3963"/>
                        </a:cubicBezTo>
                        <a:cubicBezTo>
                          <a:pt x="345" y="3969"/>
                          <a:pt x="380" y="3976"/>
                          <a:pt x="387" y="3976"/>
                        </a:cubicBezTo>
                        <a:cubicBezTo>
                          <a:pt x="428" y="3989"/>
                          <a:pt x="463" y="3997"/>
                          <a:pt x="505" y="3997"/>
                        </a:cubicBezTo>
                        <a:cubicBezTo>
                          <a:pt x="518" y="4004"/>
                          <a:pt x="533" y="4004"/>
                          <a:pt x="546" y="4004"/>
                        </a:cubicBezTo>
                        <a:cubicBezTo>
                          <a:pt x="601" y="3989"/>
                          <a:pt x="657" y="3976"/>
                          <a:pt x="705" y="3963"/>
                        </a:cubicBezTo>
                        <a:cubicBezTo>
                          <a:pt x="651" y="3956"/>
                          <a:pt x="594" y="3948"/>
                          <a:pt x="539" y="3941"/>
                        </a:cubicBezTo>
                        <a:cubicBezTo>
                          <a:pt x="518" y="3941"/>
                          <a:pt x="498" y="3934"/>
                          <a:pt x="498" y="3934"/>
                        </a:cubicBezTo>
                        <a:cubicBezTo>
                          <a:pt x="463" y="3928"/>
                          <a:pt x="422" y="3921"/>
                          <a:pt x="387" y="3914"/>
                        </a:cubicBezTo>
                        <a:cubicBezTo>
                          <a:pt x="443" y="3880"/>
                          <a:pt x="498" y="3845"/>
                          <a:pt x="546" y="3803"/>
                        </a:cubicBezTo>
                        <a:cubicBezTo>
                          <a:pt x="559" y="3803"/>
                          <a:pt x="574" y="3810"/>
                          <a:pt x="588" y="3810"/>
                        </a:cubicBezTo>
                        <a:cubicBezTo>
                          <a:pt x="616" y="3810"/>
                          <a:pt x="670" y="3817"/>
                          <a:pt x="670" y="3817"/>
                        </a:cubicBezTo>
                        <a:cubicBezTo>
                          <a:pt x="711" y="3818"/>
                          <a:pt x="752" y="3819"/>
                          <a:pt x="792" y="3819"/>
                        </a:cubicBezTo>
                        <a:cubicBezTo>
                          <a:pt x="901" y="3819"/>
                          <a:pt x="1008" y="3813"/>
                          <a:pt x="1120" y="3803"/>
                        </a:cubicBezTo>
                        <a:cubicBezTo>
                          <a:pt x="1162" y="3782"/>
                          <a:pt x="1210" y="3762"/>
                          <a:pt x="1251" y="3740"/>
                        </a:cubicBezTo>
                        <a:lnTo>
                          <a:pt x="1251" y="3740"/>
                        </a:lnTo>
                        <a:cubicBezTo>
                          <a:pt x="1155" y="3749"/>
                          <a:pt x="1057" y="3755"/>
                          <a:pt x="954" y="3762"/>
                        </a:cubicBezTo>
                        <a:cubicBezTo>
                          <a:pt x="895" y="3765"/>
                          <a:pt x="836" y="3767"/>
                          <a:pt x="778" y="3767"/>
                        </a:cubicBezTo>
                        <a:cubicBezTo>
                          <a:pt x="719" y="3767"/>
                          <a:pt x="660" y="3765"/>
                          <a:pt x="601" y="3762"/>
                        </a:cubicBezTo>
                        <a:cubicBezTo>
                          <a:pt x="670" y="3707"/>
                          <a:pt x="740" y="3657"/>
                          <a:pt x="808" y="3603"/>
                        </a:cubicBezTo>
                        <a:cubicBezTo>
                          <a:pt x="878" y="3609"/>
                          <a:pt x="954" y="3616"/>
                          <a:pt x="1031" y="3616"/>
                        </a:cubicBezTo>
                        <a:cubicBezTo>
                          <a:pt x="1095" y="3619"/>
                          <a:pt x="1160" y="3621"/>
                          <a:pt x="1225" y="3621"/>
                        </a:cubicBezTo>
                        <a:cubicBezTo>
                          <a:pt x="1312" y="3621"/>
                          <a:pt x="1399" y="3618"/>
                          <a:pt x="1487" y="3609"/>
                        </a:cubicBezTo>
                        <a:cubicBezTo>
                          <a:pt x="1513" y="3589"/>
                          <a:pt x="1548" y="3568"/>
                          <a:pt x="1576" y="3548"/>
                        </a:cubicBezTo>
                        <a:lnTo>
                          <a:pt x="1576" y="3548"/>
                        </a:lnTo>
                        <a:cubicBezTo>
                          <a:pt x="1445" y="3557"/>
                          <a:pt x="1313" y="3564"/>
                          <a:pt x="1182" y="3564"/>
                        </a:cubicBezTo>
                        <a:cubicBezTo>
                          <a:pt x="1133" y="3564"/>
                          <a:pt x="1085" y="3563"/>
                          <a:pt x="1037" y="3561"/>
                        </a:cubicBezTo>
                        <a:lnTo>
                          <a:pt x="865" y="3561"/>
                        </a:lnTo>
                        <a:cubicBezTo>
                          <a:pt x="891" y="3541"/>
                          <a:pt x="919" y="3520"/>
                          <a:pt x="948" y="3500"/>
                        </a:cubicBezTo>
                        <a:cubicBezTo>
                          <a:pt x="968" y="3485"/>
                          <a:pt x="982" y="3471"/>
                          <a:pt x="996" y="3465"/>
                        </a:cubicBezTo>
                        <a:cubicBezTo>
                          <a:pt x="1099" y="3471"/>
                          <a:pt x="1196" y="3471"/>
                          <a:pt x="1293" y="3471"/>
                        </a:cubicBezTo>
                        <a:lnTo>
                          <a:pt x="1299" y="3471"/>
                        </a:lnTo>
                        <a:cubicBezTo>
                          <a:pt x="1445" y="3465"/>
                          <a:pt x="1583" y="3458"/>
                          <a:pt x="1721" y="3443"/>
                        </a:cubicBezTo>
                        <a:cubicBezTo>
                          <a:pt x="1749" y="3423"/>
                          <a:pt x="1777" y="3402"/>
                          <a:pt x="1797" y="3382"/>
                        </a:cubicBezTo>
                        <a:lnTo>
                          <a:pt x="1797" y="3382"/>
                        </a:lnTo>
                        <a:cubicBezTo>
                          <a:pt x="1721" y="3388"/>
                          <a:pt x="1646" y="3395"/>
                          <a:pt x="1563" y="3402"/>
                        </a:cubicBezTo>
                        <a:cubicBezTo>
                          <a:pt x="1389" y="3417"/>
                          <a:pt x="1223" y="3423"/>
                          <a:pt x="1050" y="3423"/>
                        </a:cubicBezTo>
                        <a:cubicBezTo>
                          <a:pt x="1107" y="3382"/>
                          <a:pt x="1162" y="3340"/>
                          <a:pt x="1216" y="3299"/>
                        </a:cubicBezTo>
                        <a:lnTo>
                          <a:pt x="1238" y="3306"/>
                        </a:lnTo>
                        <a:cubicBezTo>
                          <a:pt x="1286" y="3299"/>
                          <a:pt x="1341" y="3299"/>
                          <a:pt x="1389" y="3292"/>
                        </a:cubicBezTo>
                        <a:cubicBezTo>
                          <a:pt x="1583" y="3277"/>
                          <a:pt x="1771" y="3264"/>
                          <a:pt x="1956" y="3242"/>
                        </a:cubicBezTo>
                        <a:cubicBezTo>
                          <a:pt x="1970" y="3223"/>
                          <a:pt x="1991" y="3201"/>
                          <a:pt x="2005" y="3188"/>
                        </a:cubicBezTo>
                        <a:lnTo>
                          <a:pt x="2005" y="3188"/>
                        </a:lnTo>
                        <a:cubicBezTo>
                          <a:pt x="1804" y="3209"/>
                          <a:pt x="1596" y="3229"/>
                          <a:pt x="1389" y="3242"/>
                        </a:cubicBezTo>
                        <a:lnTo>
                          <a:pt x="1382" y="3242"/>
                        </a:lnTo>
                        <a:cubicBezTo>
                          <a:pt x="1347" y="3251"/>
                          <a:pt x="1314" y="3251"/>
                          <a:pt x="1273" y="3257"/>
                        </a:cubicBezTo>
                        <a:cubicBezTo>
                          <a:pt x="1328" y="3209"/>
                          <a:pt x="1382" y="3168"/>
                          <a:pt x="1439" y="3126"/>
                        </a:cubicBezTo>
                        <a:cubicBezTo>
                          <a:pt x="1439" y="3126"/>
                          <a:pt x="1487" y="3118"/>
                          <a:pt x="1522" y="3111"/>
                        </a:cubicBezTo>
                        <a:lnTo>
                          <a:pt x="1528" y="3111"/>
                        </a:lnTo>
                        <a:cubicBezTo>
                          <a:pt x="1555" y="3111"/>
                          <a:pt x="1583" y="3105"/>
                          <a:pt x="1611" y="3105"/>
                        </a:cubicBezTo>
                        <a:lnTo>
                          <a:pt x="1625" y="3105"/>
                        </a:lnTo>
                        <a:cubicBezTo>
                          <a:pt x="1797" y="3085"/>
                          <a:pt x="1970" y="3063"/>
                          <a:pt x="2144" y="3028"/>
                        </a:cubicBezTo>
                        <a:cubicBezTo>
                          <a:pt x="2164" y="3008"/>
                          <a:pt x="2177" y="2987"/>
                          <a:pt x="2192" y="2974"/>
                        </a:cubicBezTo>
                        <a:lnTo>
                          <a:pt x="2192" y="2974"/>
                        </a:lnTo>
                        <a:cubicBezTo>
                          <a:pt x="2020" y="3002"/>
                          <a:pt x="1845" y="3022"/>
                          <a:pt x="1679" y="3043"/>
                        </a:cubicBezTo>
                        <a:cubicBezTo>
                          <a:pt x="1646" y="3050"/>
                          <a:pt x="1596" y="3057"/>
                          <a:pt x="1596" y="3057"/>
                        </a:cubicBezTo>
                        <a:cubicBezTo>
                          <a:pt x="1576" y="3057"/>
                          <a:pt x="1548" y="3063"/>
                          <a:pt x="1522" y="3063"/>
                        </a:cubicBezTo>
                        <a:lnTo>
                          <a:pt x="1507" y="3063"/>
                        </a:lnTo>
                        <a:cubicBezTo>
                          <a:pt x="1576" y="3008"/>
                          <a:pt x="1638" y="2952"/>
                          <a:pt x="1701" y="2891"/>
                        </a:cubicBezTo>
                        <a:cubicBezTo>
                          <a:pt x="1714" y="2877"/>
                          <a:pt x="1721" y="2862"/>
                          <a:pt x="1736" y="2856"/>
                        </a:cubicBezTo>
                        <a:cubicBezTo>
                          <a:pt x="1742" y="2849"/>
                          <a:pt x="1756" y="2849"/>
                          <a:pt x="1771" y="2849"/>
                        </a:cubicBezTo>
                        <a:cubicBezTo>
                          <a:pt x="1777" y="2843"/>
                          <a:pt x="1791" y="2843"/>
                          <a:pt x="1804" y="2836"/>
                        </a:cubicBezTo>
                        <a:cubicBezTo>
                          <a:pt x="1832" y="2828"/>
                          <a:pt x="1867" y="2821"/>
                          <a:pt x="1902" y="2814"/>
                        </a:cubicBezTo>
                        <a:lnTo>
                          <a:pt x="1908" y="2808"/>
                        </a:lnTo>
                        <a:cubicBezTo>
                          <a:pt x="2074" y="2753"/>
                          <a:pt x="2247" y="2697"/>
                          <a:pt x="2413" y="2629"/>
                        </a:cubicBezTo>
                        <a:cubicBezTo>
                          <a:pt x="2426" y="2607"/>
                          <a:pt x="2441" y="2579"/>
                          <a:pt x="2454" y="2552"/>
                        </a:cubicBezTo>
                        <a:lnTo>
                          <a:pt x="2454" y="2552"/>
                        </a:lnTo>
                        <a:cubicBezTo>
                          <a:pt x="2302" y="2607"/>
                          <a:pt x="2151" y="2662"/>
                          <a:pt x="1998" y="2718"/>
                        </a:cubicBezTo>
                        <a:cubicBezTo>
                          <a:pt x="1943" y="2738"/>
                          <a:pt x="1880" y="2753"/>
                          <a:pt x="1880" y="2753"/>
                        </a:cubicBezTo>
                        <a:cubicBezTo>
                          <a:pt x="1854" y="2766"/>
                          <a:pt x="1825" y="2773"/>
                          <a:pt x="1797" y="2780"/>
                        </a:cubicBezTo>
                        <a:cubicBezTo>
                          <a:pt x="1854" y="2725"/>
                          <a:pt x="1895" y="2670"/>
                          <a:pt x="1943" y="2607"/>
                        </a:cubicBezTo>
                        <a:cubicBezTo>
                          <a:pt x="1985" y="2594"/>
                          <a:pt x="2026" y="2579"/>
                          <a:pt x="2061" y="2559"/>
                        </a:cubicBezTo>
                        <a:cubicBezTo>
                          <a:pt x="2212" y="2496"/>
                          <a:pt x="2371" y="2413"/>
                          <a:pt x="2531" y="2338"/>
                        </a:cubicBezTo>
                        <a:lnTo>
                          <a:pt x="2551" y="2330"/>
                        </a:lnTo>
                        <a:lnTo>
                          <a:pt x="2559" y="2330"/>
                        </a:lnTo>
                        <a:cubicBezTo>
                          <a:pt x="2565" y="2297"/>
                          <a:pt x="2579" y="2268"/>
                          <a:pt x="2592" y="2234"/>
                        </a:cubicBezTo>
                        <a:lnTo>
                          <a:pt x="2592" y="2234"/>
                        </a:lnTo>
                        <a:cubicBezTo>
                          <a:pt x="2585" y="2240"/>
                          <a:pt x="2579" y="2240"/>
                          <a:pt x="2565" y="2247"/>
                        </a:cubicBezTo>
                        <a:cubicBezTo>
                          <a:pt x="2531" y="2262"/>
                          <a:pt x="2489" y="2282"/>
                          <a:pt x="2489" y="2282"/>
                        </a:cubicBezTo>
                        <a:cubicBezTo>
                          <a:pt x="2434" y="2310"/>
                          <a:pt x="2378" y="2338"/>
                          <a:pt x="2330" y="2365"/>
                        </a:cubicBezTo>
                        <a:cubicBezTo>
                          <a:pt x="2212" y="2421"/>
                          <a:pt x="2102" y="2482"/>
                          <a:pt x="1991" y="2537"/>
                        </a:cubicBezTo>
                        <a:cubicBezTo>
                          <a:pt x="2033" y="2482"/>
                          <a:pt x="2061" y="2434"/>
                          <a:pt x="2094" y="2380"/>
                        </a:cubicBezTo>
                        <a:cubicBezTo>
                          <a:pt x="2129" y="2358"/>
                          <a:pt x="2157" y="2345"/>
                          <a:pt x="2157" y="2345"/>
                        </a:cubicBezTo>
                        <a:cubicBezTo>
                          <a:pt x="2199" y="2323"/>
                          <a:pt x="2240" y="2303"/>
                          <a:pt x="2275" y="2282"/>
                        </a:cubicBezTo>
                        <a:lnTo>
                          <a:pt x="2288" y="2275"/>
                        </a:lnTo>
                        <a:lnTo>
                          <a:pt x="2310" y="2262"/>
                        </a:lnTo>
                        <a:cubicBezTo>
                          <a:pt x="2343" y="2240"/>
                          <a:pt x="2378" y="2220"/>
                          <a:pt x="2413" y="2205"/>
                        </a:cubicBezTo>
                        <a:lnTo>
                          <a:pt x="2419" y="2199"/>
                        </a:lnTo>
                        <a:cubicBezTo>
                          <a:pt x="2454" y="2179"/>
                          <a:pt x="2496" y="2151"/>
                          <a:pt x="2537" y="2131"/>
                        </a:cubicBezTo>
                        <a:lnTo>
                          <a:pt x="2565" y="2116"/>
                        </a:lnTo>
                        <a:cubicBezTo>
                          <a:pt x="2592" y="2096"/>
                          <a:pt x="2620" y="2081"/>
                          <a:pt x="2648" y="2061"/>
                        </a:cubicBezTo>
                        <a:cubicBezTo>
                          <a:pt x="2655" y="2039"/>
                          <a:pt x="2662" y="2026"/>
                          <a:pt x="2668" y="2006"/>
                        </a:cubicBezTo>
                        <a:lnTo>
                          <a:pt x="2668" y="2006"/>
                        </a:lnTo>
                        <a:cubicBezTo>
                          <a:pt x="2633" y="2020"/>
                          <a:pt x="2607" y="2039"/>
                          <a:pt x="2572" y="2054"/>
                        </a:cubicBezTo>
                        <a:cubicBezTo>
                          <a:pt x="2544" y="2074"/>
                          <a:pt x="2502" y="2096"/>
                          <a:pt x="2502" y="2096"/>
                        </a:cubicBezTo>
                        <a:cubicBezTo>
                          <a:pt x="2413" y="2144"/>
                          <a:pt x="2330" y="2192"/>
                          <a:pt x="2247" y="2240"/>
                        </a:cubicBezTo>
                        <a:lnTo>
                          <a:pt x="2240" y="2247"/>
                        </a:lnTo>
                        <a:cubicBezTo>
                          <a:pt x="2205" y="2262"/>
                          <a:pt x="2171" y="2282"/>
                          <a:pt x="2144" y="2303"/>
                        </a:cubicBezTo>
                        <a:cubicBezTo>
                          <a:pt x="2171" y="2255"/>
                          <a:pt x="2199" y="2205"/>
                          <a:pt x="2219" y="2157"/>
                        </a:cubicBezTo>
                        <a:cubicBezTo>
                          <a:pt x="2227" y="2157"/>
                          <a:pt x="2234" y="2151"/>
                          <a:pt x="2240" y="2151"/>
                        </a:cubicBezTo>
                        <a:cubicBezTo>
                          <a:pt x="2393" y="2054"/>
                          <a:pt x="2551" y="1965"/>
                          <a:pt x="2703" y="1867"/>
                        </a:cubicBezTo>
                        <a:cubicBezTo>
                          <a:pt x="2710" y="1847"/>
                          <a:pt x="2716" y="1819"/>
                          <a:pt x="2725" y="1799"/>
                        </a:cubicBezTo>
                        <a:lnTo>
                          <a:pt x="2725" y="1799"/>
                        </a:lnTo>
                        <a:cubicBezTo>
                          <a:pt x="2614" y="1860"/>
                          <a:pt x="2509" y="1923"/>
                          <a:pt x="2400" y="1985"/>
                        </a:cubicBezTo>
                        <a:lnTo>
                          <a:pt x="2393" y="1985"/>
                        </a:lnTo>
                        <a:cubicBezTo>
                          <a:pt x="2351" y="2013"/>
                          <a:pt x="2310" y="2039"/>
                          <a:pt x="2268" y="2068"/>
                        </a:cubicBezTo>
                        <a:cubicBezTo>
                          <a:pt x="2302" y="2006"/>
                          <a:pt x="2330" y="1943"/>
                          <a:pt x="2358" y="1874"/>
                        </a:cubicBezTo>
                        <a:cubicBezTo>
                          <a:pt x="2371" y="1867"/>
                          <a:pt x="2378" y="1860"/>
                          <a:pt x="2393" y="1854"/>
                        </a:cubicBezTo>
                        <a:lnTo>
                          <a:pt x="2400" y="1854"/>
                        </a:lnTo>
                        <a:cubicBezTo>
                          <a:pt x="2434" y="1832"/>
                          <a:pt x="2476" y="1805"/>
                          <a:pt x="2509" y="1784"/>
                        </a:cubicBezTo>
                        <a:cubicBezTo>
                          <a:pt x="2592" y="1723"/>
                          <a:pt x="2675" y="1666"/>
                          <a:pt x="2758" y="1611"/>
                        </a:cubicBezTo>
                        <a:cubicBezTo>
                          <a:pt x="2766" y="1576"/>
                          <a:pt x="2766" y="1550"/>
                          <a:pt x="2773" y="1522"/>
                        </a:cubicBezTo>
                        <a:lnTo>
                          <a:pt x="2773" y="1522"/>
                        </a:lnTo>
                        <a:cubicBezTo>
                          <a:pt x="2675" y="1598"/>
                          <a:pt x="2572" y="1674"/>
                          <a:pt x="2468" y="1742"/>
                        </a:cubicBezTo>
                        <a:cubicBezTo>
                          <a:pt x="2441" y="1764"/>
                          <a:pt x="2419" y="1777"/>
                          <a:pt x="2393" y="1791"/>
                        </a:cubicBezTo>
                        <a:cubicBezTo>
                          <a:pt x="2419" y="1736"/>
                          <a:pt x="2448" y="1681"/>
                          <a:pt x="2468" y="1618"/>
                        </a:cubicBezTo>
                        <a:lnTo>
                          <a:pt x="2476" y="1618"/>
                        </a:lnTo>
                        <a:lnTo>
                          <a:pt x="2489" y="1611"/>
                        </a:lnTo>
                        <a:cubicBezTo>
                          <a:pt x="2509" y="1605"/>
                          <a:pt x="2531" y="1591"/>
                          <a:pt x="2551" y="1576"/>
                        </a:cubicBezTo>
                        <a:cubicBezTo>
                          <a:pt x="2592" y="1550"/>
                          <a:pt x="2642" y="1522"/>
                          <a:pt x="2642" y="1522"/>
                        </a:cubicBezTo>
                        <a:cubicBezTo>
                          <a:pt x="2690" y="1487"/>
                          <a:pt x="2738" y="1452"/>
                          <a:pt x="2786" y="1417"/>
                        </a:cubicBezTo>
                        <a:cubicBezTo>
                          <a:pt x="2793" y="1391"/>
                          <a:pt x="2793" y="1356"/>
                          <a:pt x="2799" y="1321"/>
                        </a:cubicBezTo>
                        <a:lnTo>
                          <a:pt x="2799" y="1321"/>
                        </a:lnTo>
                        <a:cubicBezTo>
                          <a:pt x="2710" y="1384"/>
                          <a:pt x="2620" y="1452"/>
                          <a:pt x="2531" y="1515"/>
                        </a:cubicBezTo>
                        <a:cubicBezTo>
                          <a:pt x="2524" y="1522"/>
                          <a:pt x="2509" y="1522"/>
                          <a:pt x="2502" y="1528"/>
                        </a:cubicBezTo>
                        <a:cubicBezTo>
                          <a:pt x="2517" y="1487"/>
                          <a:pt x="2537" y="1445"/>
                          <a:pt x="2551" y="1404"/>
                        </a:cubicBezTo>
                        <a:cubicBezTo>
                          <a:pt x="2559" y="1397"/>
                          <a:pt x="2565" y="1397"/>
                          <a:pt x="2572" y="1391"/>
                        </a:cubicBezTo>
                        <a:cubicBezTo>
                          <a:pt x="2662" y="1328"/>
                          <a:pt x="2738" y="1260"/>
                          <a:pt x="2814" y="1183"/>
                        </a:cubicBezTo>
                        <a:lnTo>
                          <a:pt x="2814" y="1085"/>
                        </a:lnTo>
                        <a:cubicBezTo>
                          <a:pt x="2745" y="1168"/>
                          <a:pt x="2662" y="1245"/>
                          <a:pt x="2579" y="1314"/>
                        </a:cubicBezTo>
                        <a:cubicBezTo>
                          <a:pt x="2607" y="1251"/>
                          <a:pt x="2627" y="1183"/>
                          <a:pt x="2648" y="1114"/>
                        </a:cubicBezTo>
                        <a:lnTo>
                          <a:pt x="2683" y="1094"/>
                        </a:lnTo>
                        <a:cubicBezTo>
                          <a:pt x="2697" y="1072"/>
                          <a:pt x="2725" y="1052"/>
                          <a:pt x="2725" y="1052"/>
                        </a:cubicBezTo>
                        <a:cubicBezTo>
                          <a:pt x="2758" y="1024"/>
                          <a:pt x="2793" y="989"/>
                          <a:pt x="2821" y="961"/>
                        </a:cubicBezTo>
                        <a:cubicBezTo>
                          <a:pt x="2821" y="934"/>
                          <a:pt x="2828" y="913"/>
                          <a:pt x="2828" y="886"/>
                        </a:cubicBezTo>
                        <a:lnTo>
                          <a:pt x="2828" y="886"/>
                        </a:lnTo>
                        <a:cubicBezTo>
                          <a:pt x="2773" y="941"/>
                          <a:pt x="2725" y="989"/>
                          <a:pt x="2668" y="1031"/>
                        </a:cubicBezTo>
                        <a:cubicBezTo>
                          <a:pt x="2683" y="969"/>
                          <a:pt x="2703" y="906"/>
                          <a:pt x="2716" y="845"/>
                        </a:cubicBezTo>
                        <a:lnTo>
                          <a:pt x="2725" y="845"/>
                        </a:lnTo>
                        <a:lnTo>
                          <a:pt x="2738" y="830"/>
                        </a:lnTo>
                        <a:cubicBezTo>
                          <a:pt x="2738" y="830"/>
                          <a:pt x="2751" y="817"/>
                          <a:pt x="2766" y="795"/>
                        </a:cubicBezTo>
                        <a:cubicBezTo>
                          <a:pt x="2766" y="795"/>
                          <a:pt x="2786" y="768"/>
                          <a:pt x="2799" y="747"/>
                        </a:cubicBezTo>
                        <a:cubicBezTo>
                          <a:pt x="2814" y="734"/>
                          <a:pt x="2828" y="712"/>
                          <a:pt x="2834" y="692"/>
                        </a:cubicBezTo>
                        <a:cubicBezTo>
                          <a:pt x="2841" y="651"/>
                          <a:pt x="2841" y="609"/>
                          <a:pt x="2849" y="568"/>
                        </a:cubicBezTo>
                        <a:lnTo>
                          <a:pt x="2849" y="568"/>
                        </a:lnTo>
                        <a:cubicBezTo>
                          <a:pt x="2814" y="622"/>
                          <a:pt x="2779" y="685"/>
                          <a:pt x="2745" y="740"/>
                        </a:cubicBezTo>
                        <a:cubicBezTo>
                          <a:pt x="2758" y="651"/>
                          <a:pt x="2779" y="561"/>
                          <a:pt x="2793" y="471"/>
                        </a:cubicBezTo>
                        <a:cubicBezTo>
                          <a:pt x="2799" y="463"/>
                          <a:pt x="2799" y="456"/>
                          <a:pt x="2814" y="450"/>
                        </a:cubicBezTo>
                        <a:cubicBezTo>
                          <a:pt x="2828" y="430"/>
                          <a:pt x="2841" y="408"/>
                          <a:pt x="2862" y="395"/>
                        </a:cubicBezTo>
                        <a:lnTo>
                          <a:pt x="2862" y="297"/>
                        </a:lnTo>
                        <a:cubicBezTo>
                          <a:pt x="2841" y="325"/>
                          <a:pt x="2828" y="354"/>
                          <a:pt x="2808" y="373"/>
                        </a:cubicBezTo>
                        <a:cubicBezTo>
                          <a:pt x="2821" y="271"/>
                          <a:pt x="2828" y="166"/>
                          <a:pt x="2834" y="70"/>
                        </a:cubicBezTo>
                        <a:cubicBezTo>
                          <a:pt x="2828" y="42"/>
                          <a:pt x="2814" y="22"/>
                          <a:pt x="2799" y="7"/>
                        </a:cubicBezTo>
                        <a:lnTo>
                          <a:pt x="2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9"/>
                <p:cNvSpPr/>
                <p:nvPr/>
              </p:nvSpPr>
              <p:spPr>
                <a:xfrm>
                  <a:off x="801074" y="3608521"/>
                  <a:ext cx="278643" cy="224895"/>
                </a:xfrm>
                <a:custGeom>
                  <a:avLst/>
                  <a:gdLst/>
                  <a:ahLst/>
                  <a:cxnLst/>
                  <a:rect l="l" t="t" r="r" b="b"/>
                  <a:pathLst>
                    <a:path w="2898" h="2339" extrusionOk="0">
                      <a:moveTo>
                        <a:pt x="2773" y="2339"/>
                      </a:moveTo>
                      <a:lnTo>
                        <a:pt x="2751" y="2339"/>
                      </a:lnTo>
                      <a:cubicBezTo>
                        <a:pt x="2703" y="2317"/>
                        <a:pt x="2675" y="2256"/>
                        <a:pt x="2640" y="2200"/>
                      </a:cubicBezTo>
                      <a:cubicBezTo>
                        <a:pt x="2391" y="1835"/>
                        <a:pt x="2046" y="1529"/>
                        <a:pt x="1673" y="1287"/>
                      </a:cubicBezTo>
                      <a:cubicBezTo>
                        <a:pt x="1147" y="948"/>
                        <a:pt x="574" y="673"/>
                        <a:pt x="103" y="237"/>
                      </a:cubicBezTo>
                      <a:cubicBezTo>
                        <a:pt x="90" y="223"/>
                        <a:pt x="76" y="217"/>
                        <a:pt x="62" y="202"/>
                      </a:cubicBezTo>
                      <a:cubicBezTo>
                        <a:pt x="20" y="160"/>
                        <a:pt x="0" y="77"/>
                        <a:pt x="55" y="36"/>
                      </a:cubicBezTo>
                      <a:cubicBezTo>
                        <a:pt x="96" y="1"/>
                        <a:pt x="159" y="16"/>
                        <a:pt x="201" y="57"/>
                      </a:cubicBezTo>
                      <a:cubicBezTo>
                        <a:pt x="747" y="575"/>
                        <a:pt x="1459" y="859"/>
                        <a:pt x="2068" y="1322"/>
                      </a:cubicBezTo>
                      <a:cubicBezTo>
                        <a:pt x="2378" y="1557"/>
                        <a:pt x="2648" y="1835"/>
                        <a:pt x="2856" y="2158"/>
                      </a:cubicBezTo>
                      <a:cubicBezTo>
                        <a:pt x="2882" y="2215"/>
                        <a:pt x="2897" y="2291"/>
                        <a:pt x="2834" y="2324"/>
                      </a:cubicBezTo>
                      <a:cubicBezTo>
                        <a:pt x="2814" y="2339"/>
                        <a:pt x="2793" y="2339"/>
                        <a:pt x="2773" y="2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895301" y="3182577"/>
                  <a:ext cx="226818" cy="1350811"/>
                </a:xfrm>
                <a:custGeom>
                  <a:avLst/>
                  <a:gdLst/>
                  <a:ahLst/>
                  <a:cxnLst/>
                  <a:rect l="l" t="t" r="r" b="b"/>
                  <a:pathLst>
                    <a:path w="2359" h="14049" extrusionOk="0">
                      <a:moveTo>
                        <a:pt x="1951" y="14035"/>
                      </a:moveTo>
                      <a:cubicBezTo>
                        <a:pt x="1944" y="14029"/>
                        <a:pt x="1937" y="14022"/>
                        <a:pt x="1924" y="14014"/>
                      </a:cubicBezTo>
                      <a:cubicBezTo>
                        <a:pt x="1896" y="13987"/>
                        <a:pt x="1896" y="13946"/>
                        <a:pt x="1902" y="13876"/>
                      </a:cubicBezTo>
                      <a:cubicBezTo>
                        <a:pt x="1965" y="13461"/>
                        <a:pt x="1992" y="13046"/>
                        <a:pt x="2027" y="12625"/>
                      </a:cubicBezTo>
                      <a:cubicBezTo>
                        <a:pt x="2110" y="11518"/>
                        <a:pt x="2166" y="10413"/>
                        <a:pt x="2145" y="9299"/>
                      </a:cubicBezTo>
                      <a:cubicBezTo>
                        <a:pt x="2138" y="9022"/>
                        <a:pt x="2131" y="8745"/>
                        <a:pt x="2090" y="8470"/>
                      </a:cubicBezTo>
                      <a:cubicBezTo>
                        <a:pt x="1785" y="6195"/>
                        <a:pt x="623" y="4114"/>
                        <a:pt x="182" y="1852"/>
                      </a:cubicBezTo>
                      <a:cubicBezTo>
                        <a:pt x="71" y="1293"/>
                        <a:pt x="9" y="719"/>
                        <a:pt x="1" y="138"/>
                      </a:cubicBezTo>
                      <a:lnTo>
                        <a:pt x="1" y="125"/>
                      </a:lnTo>
                      <a:lnTo>
                        <a:pt x="9" y="90"/>
                      </a:lnTo>
                      <a:cubicBezTo>
                        <a:pt x="22" y="69"/>
                        <a:pt x="22" y="55"/>
                        <a:pt x="42" y="42"/>
                      </a:cubicBezTo>
                      <a:cubicBezTo>
                        <a:pt x="99" y="1"/>
                        <a:pt x="202" y="34"/>
                        <a:pt x="202" y="132"/>
                      </a:cubicBezTo>
                      <a:lnTo>
                        <a:pt x="202" y="158"/>
                      </a:lnTo>
                      <a:cubicBezTo>
                        <a:pt x="208" y="940"/>
                        <a:pt x="333" y="1721"/>
                        <a:pt x="533" y="2490"/>
                      </a:cubicBezTo>
                      <a:cubicBezTo>
                        <a:pt x="748" y="3346"/>
                        <a:pt x="1059" y="4182"/>
                        <a:pt x="1350" y="5012"/>
                      </a:cubicBezTo>
                      <a:cubicBezTo>
                        <a:pt x="1758" y="6140"/>
                        <a:pt x="2138" y="7287"/>
                        <a:pt x="2297" y="8476"/>
                      </a:cubicBezTo>
                      <a:cubicBezTo>
                        <a:pt x="2359" y="8946"/>
                        <a:pt x="2352" y="9431"/>
                        <a:pt x="2345" y="9907"/>
                      </a:cubicBezTo>
                      <a:cubicBezTo>
                        <a:pt x="2339" y="11000"/>
                        <a:pt x="2276" y="12092"/>
                        <a:pt x="2180" y="13177"/>
                      </a:cubicBezTo>
                      <a:cubicBezTo>
                        <a:pt x="2158" y="13433"/>
                        <a:pt x="2138" y="13682"/>
                        <a:pt x="2097" y="13931"/>
                      </a:cubicBezTo>
                      <a:cubicBezTo>
                        <a:pt x="2090" y="14000"/>
                        <a:pt x="2055" y="14035"/>
                        <a:pt x="2014" y="14042"/>
                      </a:cubicBezTo>
                      <a:cubicBezTo>
                        <a:pt x="1992" y="14048"/>
                        <a:pt x="1972" y="14042"/>
                        <a:pt x="1951" y="140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887321" y="2947875"/>
                  <a:ext cx="173743" cy="387004"/>
                </a:xfrm>
                <a:custGeom>
                  <a:avLst/>
                  <a:gdLst/>
                  <a:ahLst/>
                  <a:cxnLst/>
                  <a:rect l="l" t="t" r="r" b="b"/>
                  <a:pathLst>
                    <a:path w="1807" h="4025" extrusionOk="0">
                      <a:moveTo>
                        <a:pt x="285" y="4025"/>
                      </a:moveTo>
                      <a:cubicBezTo>
                        <a:pt x="721" y="3630"/>
                        <a:pt x="804" y="3064"/>
                        <a:pt x="1094" y="2558"/>
                      </a:cubicBezTo>
                      <a:cubicBezTo>
                        <a:pt x="1337" y="2136"/>
                        <a:pt x="1806" y="1619"/>
                        <a:pt x="1723" y="1064"/>
                      </a:cubicBezTo>
                      <a:cubicBezTo>
                        <a:pt x="1668" y="649"/>
                        <a:pt x="1391" y="713"/>
                        <a:pt x="1129" y="540"/>
                      </a:cubicBezTo>
                      <a:cubicBezTo>
                        <a:pt x="990" y="450"/>
                        <a:pt x="913" y="263"/>
                        <a:pt x="762" y="160"/>
                      </a:cubicBezTo>
                      <a:cubicBezTo>
                        <a:pt x="520" y="1"/>
                        <a:pt x="326" y="193"/>
                        <a:pt x="258" y="291"/>
                      </a:cubicBezTo>
                      <a:cubicBezTo>
                        <a:pt x="140" y="442"/>
                        <a:pt x="1" y="1363"/>
                        <a:pt x="36" y="2302"/>
                      </a:cubicBezTo>
                      <a:cubicBezTo>
                        <a:pt x="57" y="2841"/>
                        <a:pt x="285" y="4025"/>
                        <a:pt x="285" y="40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771" y="2999123"/>
                  <a:ext cx="235375" cy="337679"/>
                </a:xfrm>
                <a:custGeom>
                  <a:avLst/>
                  <a:gdLst/>
                  <a:ahLst/>
                  <a:cxnLst/>
                  <a:rect l="l" t="t" r="r" b="b"/>
                  <a:pathLst>
                    <a:path w="2448" h="3512" extrusionOk="0">
                      <a:moveTo>
                        <a:pt x="2391" y="3511"/>
                      </a:moveTo>
                      <a:cubicBezTo>
                        <a:pt x="2448" y="2883"/>
                        <a:pt x="2149" y="2413"/>
                        <a:pt x="2039" y="1817"/>
                      </a:cubicBezTo>
                      <a:cubicBezTo>
                        <a:pt x="1941" y="1328"/>
                        <a:pt x="1950" y="588"/>
                        <a:pt x="1542" y="256"/>
                      </a:cubicBezTo>
                      <a:cubicBezTo>
                        <a:pt x="1236" y="0"/>
                        <a:pt x="1085" y="256"/>
                        <a:pt x="788" y="332"/>
                      </a:cubicBezTo>
                      <a:cubicBezTo>
                        <a:pt x="636" y="380"/>
                        <a:pt x="456" y="297"/>
                        <a:pt x="282" y="345"/>
                      </a:cubicBezTo>
                      <a:cubicBezTo>
                        <a:pt x="13" y="415"/>
                        <a:pt x="0" y="706"/>
                        <a:pt x="13" y="830"/>
                      </a:cubicBezTo>
                      <a:cubicBezTo>
                        <a:pt x="27" y="1029"/>
                        <a:pt x="511" y="1804"/>
                        <a:pt x="1127" y="2454"/>
                      </a:cubicBezTo>
                      <a:cubicBezTo>
                        <a:pt x="1478" y="2828"/>
                        <a:pt x="2391" y="3511"/>
                        <a:pt x="2391" y="3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78968" y="3126714"/>
                  <a:ext cx="339794" cy="209415"/>
                </a:xfrm>
                <a:custGeom>
                  <a:avLst/>
                  <a:gdLst/>
                  <a:ahLst/>
                  <a:cxnLst/>
                  <a:rect l="l" t="t" r="r" b="b"/>
                  <a:pathLst>
                    <a:path w="3534" h="2178" extrusionOk="0">
                      <a:moveTo>
                        <a:pt x="3533" y="2165"/>
                      </a:moveTo>
                      <a:cubicBezTo>
                        <a:pt x="3258" y="1604"/>
                        <a:pt x="2773" y="1411"/>
                        <a:pt x="2372" y="996"/>
                      </a:cubicBezTo>
                      <a:cubicBezTo>
                        <a:pt x="2040" y="650"/>
                        <a:pt x="1660" y="34"/>
                        <a:pt x="1162" y="14"/>
                      </a:cubicBezTo>
                      <a:cubicBezTo>
                        <a:pt x="775" y="1"/>
                        <a:pt x="782" y="311"/>
                        <a:pt x="588" y="560"/>
                      </a:cubicBezTo>
                      <a:cubicBezTo>
                        <a:pt x="485" y="698"/>
                        <a:pt x="304" y="747"/>
                        <a:pt x="188" y="892"/>
                      </a:cubicBezTo>
                      <a:cubicBezTo>
                        <a:pt x="0" y="1121"/>
                        <a:pt x="146" y="1370"/>
                        <a:pt x="214" y="1466"/>
                      </a:cubicBezTo>
                      <a:cubicBezTo>
                        <a:pt x="332" y="1619"/>
                        <a:pt x="1127" y="1951"/>
                        <a:pt x="1957" y="2095"/>
                      </a:cubicBezTo>
                      <a:cubicBezTo>
                        <a:pt x="2448" y="2178"/>
                        <a:pt x="3533" y="2165"/>
                        <a:pt x="3533" y="21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217" y="3378627"/>
                  <a:ext cx="254028" cy="278739"/>
                </a:xfrm>
                <a:custGeom>
                  <a:avLst/>
                  <a:gdLst/>
                  <a:ahLst/>
                  <a:cxnLst/>
                  <a:rect l="l" t="t" r="r" b="b"/>
                  <a:pathLst>
                    <a:path w="2642" h="2899" extrusionOk="0">
                      <a:moveTo>
                        <a:pt x="2642" y="2898"/>
                      </a:moveTo>
                      <a:cubicBezTo>
                        <a:pt x="2622" y="2317"/>
                        <a:pt x="2282" y="1964"/>
                        <a:pt x="2096" y="1453"/>
                      </a:cubicBezTo>
                      <a:cubicBezTo>
                        <a:pt x="1950" y="1031"/>
                        <a:pt x="1860" y="359"/>
                        <a:pt x="1432" y="160"/>
                      </a:cubicBezTo>
                      <a:cubicBezTo>
                        <a:pt x="1113" y="1"/>
                        <a:pt x="996" y="276"/>
                        <a:pt x="733" y="422"/>
                      </a:cubicBezTo>
                      <a:cubicBezTo>
                        <a:pt x="589" y="505"/>
                        <a:pt x="408" y="477"/>
                        <a:pt x="249" y="560"/>
                      </a:cubicBezTo>
                      <a:cubicBezTo>
                        <a:pt x="0" y="691"/>
                        <a:pt x="28" y="962"/>
                        <a:pt x="50" y="1073"/>
                      </a:cubicBezTo>
                      <a:cubicBezTo>
                        <a:pt x="91" y="1252"/>
                        <a:pt x="644" y="1826"/>
                        <a:pt x="1308" y="2261"/>
                      </a:cubicBezTo>
                      <a:cubicBezTo>
                        <a:pt x="1694" y="2510"/>
                        <a:pt x="2642" y="2898"/>
                        <a:pt x="2642" y="28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35700" y="3579388"/>
                  <a:ext cx="318545" cy="135091"/>
                </a:xfrm>
                <a:custGeom>
                  <a:avLst/>
                  <a:gdLst/>
                  <a:ahLst/>
                  <a:cxnLst/>
                  <a:rect l="l" t="t" r="r" b="b"/>
                  <a:pathLst>
                    <a:path w="3313" h="1405" extrusionOk="0">
                      <a:moveTo>
                        <a:pt x="3313" y="810"/>
                      </a:moveTo>
                      <a:cubicBezTo>
                        <a:pt x="2926" y="1210"/>
                        <a:pt x="2387" y="1321"/>
                        <a:pt x="1889" y="1349"/>
                      </a:cubicBezTo>
                      <a:cubicBezTo>
                        <a:pt x="887" y="1397"/>
                        <a:pt x="457" y="1404"/>
                        <a:pt x="354" y="1086"/>
                      </a:cubicBezTo>
                      <a:cubicBezTo>
                        <a:pt x="298" y="920"/>
                        <a:pt x="160" y="802"/>
                        <a:pt x="99" y="616"/>
                      </a:cubicBezTo>
                      <a:cubicBezTo>
                        <a:pt x="1" y="332"/>
                        <a:pt x="188" y="153"/>
                        <a:pt x="271" y="97"/>
                      </a:cubicBezTo>
                      <a:cubicBezTo>
                        <a:pt x="416" y="0"/>
                        <a:pt x="1184" y="14"/>
                        <a:pt x="1944" y="221"/>
                      </a:cubicBezTo>
                      <a:cubicBezTo>
                        <a:pt x="2380" y="345"/>
                        <a:pt x="3313" y="810"/>
                        <a:pt x="3313" y="8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133369" y="3792072"/>
                  <a:ext cx="245471" cy="212299"/>
                </a:xfrm>
                <a:custGeom>
                  <a:avLst/>
                  <a:gdLst/>
                  <a:ahLst/>
                  <a:cxnLst/>
                  <a:rect l="l" t="t" r="r" b="b"/>
                  <a:pathLst>
                    <a:path w="2553" h="2208" extrusionOk="0">
                      <a:moveTo>
                        <a:pt x="527" y="1129"/>
                      </a:moveTo>
                      <a:cubicBezTo>
                        <a:pt x="843" y="768"/>
                        <a:pt x="1363" y="140"/>
                        <a:pt x="1909" y="42"/>
                      </a:cubicBezTo>
                      <a:cubicBezTo>
                        <a:pt x="2123" y="0"/>
                        <a:pt x="2470" y="42"/>
                        <a:pt x="2461" y="374"/>
                      </a:cubicBezTo>
                      <a:cubicBezTo>
                        <a:pt x="2461" y="513"/>
                        <a:pt x="2407" y="651"/>
                        <a:pt x="2420" y="797"/>
                      </a:cubicBezTo>
                      <a:cubicBezTo>
                        <a:pt x="2428" y="963"/>
                        <a:pt x="2553" y="1197"/>
                        <a:pt x="2461" y="1356"/>
                      </a:cubicBezTo>
                      <a:cubicBezTo>
                        <a:pt x="2282" y="1653"/>
                        <a:pt x="1861" y="1397"/>
                        <a:pt x="1605" y="1439"/>
                      </a:cubicBezTo>
                      <a:cubicBezTo>
                        <a:pt x="741" y="1585"/>
                        <a:pt x="512" y="1825"/>
                        <a:pt x="1" y="2207"/>
                      </a:cubicBezTo>
                      <a:cubicBezTo>
                        <a:pt x="1" y="2207"/>
                        <a:pt x="84" y="1618"/>
                        <a:pt x="527" y="11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131446" y="3664384"/>
                  <a:ext cx="176243" cy="319987"/>
                </a:xfrm>
                <a:custGeom>
                  <a:avLst/>
                  <a:gdLst/>
                  <a:ahLst/>
                  <a:cxnLst/>
                  <a:rect l="l" t="t" r="r" b="b"/>
                  <a:pathLst>
                    <a:path w="1833" h="3328" extrusionOk="0">
                      <a:moveTo>
                        <a:pt x="117" y="2103"/>
                      </a:moveTo>
                      <a:cubicBezTo>
                        <a:pt x="200" y="1605"/>
                        <a:pt x="311" y="762"/>
                        <a:pt x="712" y="341"/>
                      </a:cubicBezTo>
                      <a:cubicBezTo>
                        <a:pt x="872" y="175"/>
                        <a:pt x="1182" y="1"/>
                        <a:pt x="1341" y="278"/>
                      </a:cubicBezTo>
                      <a:cubicBezTo>
                        <a:pt x="1411" y="396"/>
                        <a:pt x="1431" y="540"/>
                        <a:pt x="1514" y="658"/>
                      </a:cubicBezTo>
                      <a:cubicBezTo>
                        <a:pt x="1610" y="789"/>
                        <a:pt x="1826" y="913"/>
                        <a:pt x="1826" y="1101"/>
                      </a:cubicBezTo>
                      <a:cubicBezTo>
                        <a:pt x="1833" y="1461"/>
                        <a:pt x="1355" y="1509"/>
                        <a:pt x="1169" y="1702"/>
                      </a:cubicBezTo>
                      <a:cubicBezTo>
                        <a:pt x="518" y="2352"/>
                        <a:pt x="457" y="2691"/>
                        <a:pt x="221" y="3328"/>
                      </a:cubicBezTo>
                      <a:cubicBezTo>
                        <a:pt x="221" y="3328"/>
                        <a:pt x="1" y="2780"/>
                        <a:pt x="117" y="21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933281" y="3065466"/>
                  <a:ext cx="69805" cy="222876"/>
                </a:xfrm>
                <a:custGeom>
                  <a:avLst/>
                  <a:gdLst/>
                  <a:ahLst/>
                  <a:cxnLst/>
                  <a:rect l="l" t="t" r="r" b="b"/>
                  <a:pathLst>
                    <a:path w="726" h="2318" extrusionOk="0">
                      <a:moveTo>
                        <a:pt x="706" y="7"/>
                      </a:moveTo>
                      <a:cubicBezTo>
                        <a:pt x="693" y="7"/>
                        <a:pt x="699" y="1"/>
                        <a:pt x="693" y="1"/>
                      </a:cubicBezTo>
                      <a:cubicBezTo>
                        <a:pt x="664" y="1"/>
                        <a:pt x="643" y="29"/>
                        <a:pt x="623" y="42"/>
                      </a:cubicBezTo>
                      <a:cubicBezTo>
                        <a:pt x="553" y="99"/>
                        <a:pt x="492" y="188"/>
                        <a:pt x="435" y="298"/>
                      </a:cubicBezTo>
                      <a:cubicBezTo>
                        <a:pt x="353" y="450"/>
                        <a:pt x="284" y="638"/>
                        <a:pt x="221" y="837"/>
                      </a:cubicBezTo>
                      <a:cubicBezTo>
                        <a:pt x="167" y="1024"/>
                        <a:pt x="125" y="1219"/>
                        <a:pt x="90" y="1404"/>
                      </a:cubicBezTo>
                      <a:cubicBezTo>
                        <a:pt x="29" y="1750"/>
                        <a:pt x="7" y="2075"/>
                        <a:pt x="1" y="2262"/>
                      </a:cubicBezTo>
                      <a:cubicBezTo>
                        <a:pt x="1" y="2289"/>
                        <a:pt x="21" y="2310"/>
                        <a:pt x="49" y="2317"/>
                      </a:cubicBezTo>
                      <a:cubicBezTo>
                        <a:pt x="77" y="2317"/>
                        <a:pt x="104" y="2297"/>
                        <a:pt x="104" y="2269"/>
                      </a:cubicBezTo>
                      <a:cubicBezTo>
                        <a:pt x="125" y="2090"/>
                        <a:pt x="187" y="1778"/>
                        <a:pt x="263" y="1439"/>
                      </a:cubicBezTo>
                      <a:cubicBezTo>
                        <a:pt x="304" y="1260"/>
                        <a:pt x="346" y="1066"/>
                        <a:pt x="394" y="887"/>
                      </a:cubicBezTo>
                      <a:cubicBezTo>
                        <a:pt x="444" y="693"/>
                        <a:pt x="499" y="513"/>
                        <a:pt x="560" y="361"/>
                      </a:cubicBezTo>
                      <a:cubicBezTo>
                        <a:pt x="601" y="250"/>
                        <a:pt x="643" y="167"/>
                        <a:pt x="684" y="99"/>
                      </a:cubicBezTo>
                      <a:cubicBezTo>
                        <a:pt x="699" y="77"/>
                        <a:pt x="719" y="64"/>
                        <a:pt x="719" y="42"/>
                      </a:cubicBezTo>
                      <a:cubicBezTo>
                        <a:pt x="726" y="29"/>
                        <a:pt x="719" y="35"/>
                        <a:pt x="719" y="29"/>
                      </a:cubicBezTo>
                      <a:lnTo>
                        <a:pt x="719" y="16"/>
                      </a:lnTo>
                      <a:cubicBezTo>
                        <a:pt x="713" y="7"/>
                        <a:pt x="706" y="7"/>
                        <a:pt x="706" y="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921935" y="3072774"/>
                  <a:ext cx="33364" cy="132399"/>
                </a:xfrm>
                <a:custGeom>
                  <a:avLst/>
                  <a:gdLst/>
                  <a:ahLst/>
                  <a:cxnLst/>
                  <a:rect l="l" t="t" r="r" b="b"/>
                  <a:pathLst>
                    <a:path w="347" h="1377" extrusionOk="0">
                      <a:moveTo>
                        <a:pt x="320" y="8"/>
                      </a:moveTo>
                      <a:cubicBezTo>
                        <a:pt x="305" y="8"/>
                        <a:pt x="305" y="1"/>
                        <a:pt x="291" y="8"/>
                      </a:cubicBezTo>
                      <a:cubicBezTo>
                        <a:pt x="285" y="14"/>
                        <a:pt x="278" y="29"/>
                        <a:pt x="271" y="42"/>
                      </a:cubicBezTo>
                      <a:cubicBezTo>
                        <a:pt x="180" y="160"/>
                        <a:pt x="119" y="326"/>
                        <a:pt x="84" y="505"/>
                      </a:cubicBezTo>
                      <a:cubicBezTo>
                        <a:pt x="23" y="796"/>
                        <a:pt x="14" y="1121"/>
                        <a:pt x="1" y="1328"/>
                      </a:cubicBezTo>
                      <a:cubicBezTo>
                        <a:pt x="1" y="1357"/>
                        <a:pt x="14" y="1377"/>
                        <a:pt x="42" y="1377"/>
                      </a:cubicBezTo>
                      <a:cubicBezTo>
                        <a:pt x="64" y="1377"/>
                        <a:pt x="84" y="1363"/>
                        <a:pt x="84" y="1335"/>
                      </a:cubicBezTo>
                      <a:cubicBezTo>
                        <a:pt x="105" y="1134"/>
                        <a:pt x="139" y="817"/>
                        <a:pt x="195" y="534"/>
                      </a:cubicBezTo>
                      <a:cubicBezTo>
                        <a:pt x="222" y="361"/>
                        <a:pt x="263" y="195"/>
                        <a:pt x="326" y="77"/>
                      </a:cubicBezTo>
                      <a:cubicBezTo>
                        <a:pt x="333" y="64"/>
                        <a:pt x="346" y="56"/>
                        <a:pt x="346" y="42"/>
                      </a:cubicBezTo>
                      <a:cubicBezTo>
                        <a:pt x="346" y="29"/>
                        <a:pt x="339" y="36"/>
                        <a:pt x="339" y="23"/>
                      </a:cubicBezTo>
                      <a:cubicBezTo>
                        <a:pt x="339" y="14"/>
                        <a:pt x="339" y="8"/>
                        <a:pt x="333" y="8"/>
                      </a:cubicBezTo>
                      <a:cubicBezTo>
                        <a:pt x="333" y="1"/>
                        <a:pt x="326" y="1"/>
                        <a:pt x="320" y="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4733" y="3211807"/>
                  <a:ext cx="189512" cy="98554"/>
                </a:xfrm>
                <a:custGeom>
                  <a:avLst/>
                  <a:gdLst/>
                  <a:ahLst/>
                  <a:cxnLst/>
                  <a:rect l="l" t="t" r="r" b="b"/>
                  <a:pathLst>
                    <a:path w="1971" h="1025" extrusionOk="0">
                      <a:moveTo>
                        <a:pt x="7" y="20"/>
                      </a:moveTo>
                      <a:cubicBezTo>
                        <a:pt x="7" y="35"/>
                        <a:pt x="7" y="35"/>
                        <a:pt x="14" y="48"/>
                      </a:cubicBezTo>
                      <a:cubicBezTo>
                        <a:pt x="42" y="96"/>
                        <a:pt x="110" y="125"/>
                        <a:pt x="173" y="153"/>
                      </a:cubicBezTo>
                      <a:cubicBezTo>
                        <a:pt x="304" y="208"/>
                        <a:pt x="470" y="236"/>
                        <a:pt x="595" y="297"/>
                      </a:cubicBezTo>
                      <a:cubicBezTo>
                        <a:pt x="913" y="443"/>
                        <a:pt x="1189" y="642"/>
                        <a:pt x="1486" y="817"/>
                      </a:cubicBezTo>
                      <a:cubicBezTo>
                        <a:pt x="1618" y="885"/>
                        <a:pt x="1756" y="948"/>
                        <a:pt x="1894" y="1009"/>
                      </a:cubicBezTo>
                      <a:cubicBezTo>
                        <a:pt x="1915" y="1024"/>
                        <a:pt x="1942" y="1016"/>
                        <a:pt x="1957" y="989"/>
                      </a:cubicBezTo>
                      <a:cubicBezTo>
                        <a:pt x="1970" y="968"/>
                        <a:pt x="1964" y="941"/>
                        <a:pt x="1935" y="926"/>
                      </a:cubicBezTo>
                      <a:cubicBezTo>
                        <a:pt x="1839" y="858"/>
                        <a:pt x="1743" y="788"/>
                        <a:pt x="1645" y="725"/>
                      </a:cubicBezTo>
                      <a:cubicBezTo>
                        <a:pt x="1501" y="622"/>
                        <a:pt x="1341" y="533"/>
                        <a:pt x="1189" y="443"/>
                      </a:cubicBezTo>
                      <a:cubicBezTo>
                        <a:pt x="1016" y="339"/>
                        <a:pt x="837" y="249"/>
                        <a:pt x="656" y="166"/>
                      </a:cubicBezTo>
                      <a:cubicBezTo>
                        <a:pt x="614" y="145"/>
                        <a:pt x="566" y="131"/>
                        <a:pt x="518" y="125"/>
                      </a:cubicBezTo>
                      <a:cubicBezTo>
                        <a:pt x="422" y="96"/>
                        <a:pt x="311" y="83"/>
                        <a:pt x="215" y="55"/>
                      </a:cubicBezTo>
                      <a:cubicBezTo>
                        <a:pt x="152" y="42"/>
                        <a:pt x="103" y="13"/>
                        <a:pt x="49" y="0"/>
                      </a:cubicBezTo>
                      <a:cubicBezTo>
                        <a:pt x="34" y="0"/>
                        <a:pt x="27" y="7"/>
                        <a:pt x="20" y="7"/>
                      </a:cubicBezTo>
                      <a:cubicBezTo>
                        <a:pt x="14" y="0"/>
                        <a:pt x="7" y="0"/>
                        <a:pt x="7" y="7"/>
                      </a:cubicBezTo>
                      <a:cubicBezTo>
                        <a:pt x="1" y="7"/>
                        <a:pt x="1" y="13"/>
                        <a:pt x="7" y="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749826" y="3186615"/>
                  <a:ext cx="115092" cy="85766"/>
                </a:xfrm>
                <a:custGeom>
                  <a:avLst/>
                  <a:gdLst/>
                  <a:ahLst/>
                  <a:cxnLst/>
                  <a:rect l="l" t="t" r="r" b="b"/>
                  <a:pathLst>
                    <a:path w="1197" h="892" extrusionOk="0">
                      <a:moveTo>
                        <a:pt x="49" y="75"/>
                      </a:moveTo>
                      <a:cubicBezTo>
                        <a:pt x="49" y="68"/>
                        <a:pt x="62" y="68"/>
                        <a:pt x="62" y="61"/>
                      </a:cubicBezTo>
                      <a:cubicBezTo>
                        <a:pt x="49" y="48"/>
                        <a:pt x="83" y="75"/>
                        <a:pt x="70" y="75"/>
                      </a:cubicBezTo>
                      <a:cubicBezTo>
                        <a:pt x="62" y="83"/>
                        <a:pt x="55" y="83"/>
                        <a:pt x="49" y="96"/>
                      </a:cubicBezTo>
                      <a:cubicBezTo>
                        <a:pt x="42" y="96"/>
                        <a:pt x="49" y="103"/>
                        <a:pt x="55" y="110"/>
                      </a:cubicBezTo>
                      <a:cubicBezTo>
                        <a:pt x="77" y="124"/>
                        <a:pt x="103" y="144"/>
                        <a:pt x="112" y="151"/>
                      </a:cubicBezTo>
                      <a:cubicBezTo>
                        <a:pt x="201" y="221"/>
                        <a:pt x="291" y="297"/>
                        <a:pt x="387" y="373"/>
                      </a:cubicBezTo>
                      <a:cubicBezTo>
                        <a:pt x="527" y="476"/>
                        <a:pt x="664" y="587"/>
                        <a:pt x="809" y="690"/>
                      </a:cubicBezTo>
                      <a:cubicBezTo>
                        <a:pt x="850" y="719"/>
                        <a:pt x="892" y="753"/>
                        <a:pt x="933" y="773"/>
                      </a:cubicBezTo>
                      <a:cubicBezTo>
                        <a:pt x="1003" y="815"/>
                        <a:pt x="1072" y="850"/>
                        <a:pt x="1140" y="884"/>
                      </a:cubicBezTo>
                      <a:cubicBezTo>
                        <a:pt x="1155" y="891"/>
                        <a:pt x="1175" y="891"/>
                        <a:pt x="1182" y="878"/>
                      </a:cubicBezTo>
                      <a:cubicBezTo>
                        <a:pt x="1197" y="863"/>
                        <a:pt x="1190" y="843"/>
                        <a:pt x="1175" y="830"/>
                      </a:cubicBezTo>
                      <a:cubicBezTo>
                        <a:pt x="1121" y="767"/>
                        <a:pt x="1066" y="705"/>
                        <a:pt x="1003" y="642"/>
                      </a:cubicBezTo>
                      <a:cubicBezTo>
                        <a:pt x="941" y="587"/>
                        <a:pt x="872" y="539"/>
                        <a:pt x="802" y="483"/>
                      </a:cubicBezTo>
                      <a:cubicBezTo>
                        <a:pt x="706" y="407"/>
                        <a:pt x="609" y="332"/>
                        <a:pt x="498" y="256"/>
                      </a:cubicBezTo>
                      <a:cubicBezTo>
                        <a:pt x="394" y="179"/>
                        <a:pt x="291" y="116"/>
                        <a:pt x="180" y="48"/>
                      </a:cubicBezTo>
                      <a:cubicBezTo>
                        <a:pt x="166" y="42"/>
                        <a:pt x="97" y="0"/>
                        <a:pt x="62" y="0"/>
                      </a:cubicBezTo>
                      <a:cubicBezTo>
                        <a:pt x="55" y="0"/>
                        <a:pt x="42" y="0"/>
                        <a:pt x="35" y="7"/>
                      </a:cubicBezTo>
                      <a:cubicBezTo>
                        <a:pt x="29" y="7"/>
                        <a:pt x="20" y="7"/>
                        <a:pt x="20" y="13"/>
                      </a:cubicBezTo>
                      <a:cubicBezTo>
                        <a:pt x="14" y="33"/>
                        <a:pt x="1" y="13"/>
                        <a:pt x="14" y="42"/>
                      </a:cubicBezTo>
                      <a:lnTo>
                        <a:pt x="14" y="48"/>
                      </a:lnTo>
                      <a:cubicBezTo>
                        <a:pt x="14" y="61"/>
                        <a:pt x="14" y="68"/>
                        <a:pt x="29" y="83"/>
                      </a:cubicBezTo>
                      <a:cubicBezTo>
                        <a:pt x="29" y="83"/>
                        <a:pt x="35" y="90"/>
                        <a:pt x="42" y="90"/>
                      </a:cubicBezTo>
                      <a:cubicBezTo>
                        <a:pt x="49" y="90"/>
                        <a:pt x="49" y="83"/>
                        <a:pt x="49" y="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779056" y="3115368"/>
                  <a:ext cx="51921" cy="67305"/>
                </a:xfrm>
                <a:custGeom>
                  <a:avLst/>
                  <a:gdLst/>
                  <a:ahLst/>
                  <a:cxnLst/>
                  <a:rect l="l" t="t" r="r" b="b"/>
                  <a:pathLst>
                    <a:path w="540" h="700" extrusionOk="0">
                      <a:moveTo>
                        <a:pt x="7" y="21"/>
                      </a:moveTo>
                      <a:cubicBezTo>
                        <a:pt x="42" y="77"/>
                        <a:pt x="70" y="132"/>
                        <a:pt x="111" y="180"/>
                      </a:cubicBezTo>
                      <a:cubicBezTo>
                        <a:pt x="159" y="257"/>
                        <a:pt x="223" y="326"/>
                        <a:pt x="277" y="401"/>
                      </a:cubicBezTo>
                      <a:cubicBezTo>
                        <a:pt x="305" y="451"/>
                        <a:pt x="339" y="505"/>
                        <a:pt x="367" y="554"/>
                      </a:cubicBezTo>
                      <a:cubicBezTo>
                        <a:pt x="388" y="588"/>
                        <a:pt x="415" y="623"/>
                        <a:pt x="437" y="658"/>
                      </a:cubicBezTo>
                      <a:cubicBezTo>
                        <a:pt x="443" y="685"/>
                        <a:pt x="478" y="700"/>
                        <a:pt x="505" y="685"/>
                      </a:cubicBezTo>
                      <a:cubicBezTo>
                        <a:pt x="533" y="671"/>
                        <a:pt x="539" y="643"/>
                        <a:pt x="533" y="617"/>
                      </a:cubicBezTo>
                      <a:cubicBezTo>
                        <a:pt x="513" y="560"/>
                        <a:pt x="491" y="512"/>
                        <a:pt x="463" y="464"/>
                      </a:cubicBezTo>
                      <a:cubicBezTo>
                        <a:pt x="430" y="394"/>
                        <a:pt x="380" y="326"/>
                        <a:pt x="325" y="263"/>
                      </a:cubicBezTo>
                      <a:cubicBezTo>
                        <a:pt x="284" y="215"/>
                        <a:pt x="242" y="160"/>
                        <a:pt x="188" y="119"/>
                      </a:cubicBezTo>
                      <a:cubicBezTo>
                        <a:pt x="140" y="77"/>
                        <a:pt x="77" y="42"/>
                        <a:pt x="22" y="8"/>
                      </a:cubicBezTo>
                      <a:cubicBezTo>
                        <a:pt x="15" y="1"/>
                        <a:pt x="7" y="1"/>
                        <a:pt x="7" y="8"/>
                      </a:cubicBezTo>
                      <a:cubicBezTo>
                        <a:pt x="0" y="14"/>
                        <a:pt x="0" y="21"/>
                        <a:pt x="7" y="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721270" y="3433048"/>
                  <a:ext cx="110380" cy="211530"/>
                </a:xfrm>
                <a:custGeom>
                  <a:avLst/>
                  <a:gdLst/>
                  <a:ahLst/>
                  <a:cxnLst/>
                  <a:rect l="l" t="t" r="r" b="b"/>
                  <a:pathLst>
                    <a:path w="1148" h="2200" extrusionOk="0">
                      <a:moveTo>
                        <a:pt x="35" y="16"/>
                      </a:moveTo>
                      <a:cubicBezTo>
                        <a:pt x="20" y="36"/>
                        <a:pt x="14" y="22"/>
                        <a:pt x="7" y="50"/>
                      </a:cubicBezTo>
                      <a:cubicBezTo>
                        <a:pt x="1" y="77"/>
                        <a:pt x="14" y="112"/>
                        <a:pt x="20" y="147"/>
                      </a:cubicBezTo>
                      <a:cubicBezTo>
                        <a:pt x="55" y="348"/>
                        <a:pt x="110" y="568"/>
                        <a:pt x="186" y="789"/>
                      </a:cubicBezTo>
                      <a:cubicBezTo>
                        <a:pt x="228" y="928"/>
                        <a:pt x="291" y="1066"/>
                        <a:pt x="352" y="1197"/>
                      </a:cubicBezTo>
                      <a:cubicBezTo>
                        <a:pt x="457" y="1426"/>
                        <a:pt x="581" y="1647"/>
                        <a:pt x="726" y="1834"/>
                      </a:cubicBezTo>
                      <a:cubicBezTo>
                        <a:pt x="837" y="1972"/>
                        <a:pt x="955" y="2090"/>
                        <a:pt x="1079" y="2186"/>
                      </a:cubicBezTo>
                      <a:cubicBezTo>
                        <a:pt x="1092" y="2199"/>
                        <a:pt x="1121" y="2199"/>
                        <a:pt x="1134" y="2186"/>
                      </a:cubicBezTo>
                      <a:cubicBezTo>
                        <a:pt x="1147" y="2166"/>
                        <a:pt x="1147" y="2145"/>
                        <a:pt x="1134" y="2131"/>
                      </a:cubicBezTo>
                      <a:cubicBezTo>
                        <a:pt x="1031" y="2020"/>
                        <a:pt x="948" y="1889"/>
                        <a:pt x="857" y="1743"/>
                      </a:cubicBezTo>
                      <a:cubicBezTo>
                        <a:pt x="774" y="1612"/>
                        <a:pt x="684" y="1481"/>
                        <a:pt x="608" y="1336"/>
                      </a:cubicBezTo>
                      <a:cubicBezTo>
                        <a:pt x="505" y="1136"/>
                        <a:pt x="409" y="922"/>
                        <a:pt x="326" y="714"/>
                      </a:cubicBezTo>
                      <a:cubicBezTo>
                        <a:pt x="269" y="568"/>
                        <a:pt x="215" y="424"/>
                        <a:pt x="166" y="284"/>
                      </a:cubicBezTo>
                      <a:cubicBezTo>
                        <a:pt x="138" y="195"/>
                        <a:pt x="145" y="99"/>
                        <a:pt x="90" y="36"/>
                      </a:cubicBezTo>
                      <a:cubicBezTo>
                        <a:pt x="77" y="16"/>
                        <a:pt x="77" y="22"/>
                        <a:pt x="55" y="16"/>
                      </a:cubicBezTo>
                      <a:cubicBezTo>
                        <a:pt x="55" y="9"/>
                        <a:pt x="49" y="1"/>
                        <a:pt x="42" y="9"/>
                      </a:cubicBezTo>
                      <a:cubicBezTo>
                        <a:pt x="42" y="9"/>
                        <a:pt x="35" y="9"/>
                        <a:pt x="35" y="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97328" y="3480257"/>
                  <a:ext cx="75862" cy="112496"/>
                </a:xfrm>
                <a:custGeom>
                  <a:avLst/>
                  <a:gdLst/>
                  <a:ahLst/>
                  <a:cxnLst/>
                  <a:rect l="l" t="t" r="r" b="b"/>
                  <a:pathLst>
                    <a:path w="789" h="1170" extrusionOk="0">
                      <a:moveTo>
                        <a:pt x="27" y="22"/>
                      </a:moveTo>
                      <a:cubicBezTo>
                        <a:pt x="7" y="42"/>
                        <a:pt x="14" y="16"/>
                        <a:pt x="7" y="42"/>
                      </a:cubicBezTo>
                      <a:cubicBezTo>
                        <a:pt x="1" y="57"/>
                        <a:pt x="7" y="71"/>
                        <a:pt x="14" y="84"/>
                      </a:cubicBezTo>
                      <a:cubicBezTo>
                        <a:pt x="49" y="236"/>
                        <a:pt x="125" y="389"/>
                        <a:pt x="221" y="527"/>
                      </a:cubicBezTo>
                      <a:cubicBezTo>
                        <a:pt x="291" y="645"/>
                        <a:pt x="374" y="748"/>
                        <a:pt x="457" y="852"/>
                      </a:cubicBezTo>
                      <a:cubicBezTo>
                        <a:pt x="547" y="955"/>
                        <a:pt x="643" y="1053"/>
                        <a:pt x="719" y="1149"/>
                      </a:cubicBezTo>
                      <a:cubicBezTo>
                        <a:pt x="726" y="1169"/>
                        <a:pt x="754" y="1169"/>
                        <a:pt x="767" y="1156"/>
                      </a:cubicBezTo>
                      <a:cubicBezTo>
                        <a:pt x="782" y="1149"/>
                        <a:pt x="789" y="1128"/>
                        <a:pt x="774" y="1114"/>
                      </a:cubicBezTo>
                      <a:cubicBezTo>
                        <a:pt x="712" y="1011"/>
                        <a:pt x="649" y="900"/>
                        <a:pt x="566" y="796"/>
                      </a:cubicBezTo>
                      <a:cubicBezTo>
                        <a:pt x="464" y="651"/>
                        <a:pt x="339" y="505"/>
                        <a:pt x="243" y="354"/>
                      </a:cubicBezTo>
                      <a:cubicBezTo>
                        <a:pt x="180" y="256"/>
                        <a:pt x="125" y="154"/>
                        <a:pt x="84" y="49"/>
                      </a:cubicBezTo>
                      <a:cubicBezTo>
                        <a:pt x="84" y="36"/>
                        <a:pt x="84" y="29"/>
                        <a:pt x="77" y="22"/>
                      </a:cubicBezTo>
                      <a:cubicBezTo>
                        <a:pt x="49" y="1"/>
                        <a:pt x="77" y="22"/>
                        <a:pt x="49" y="22"/>
                      </a:cubicBezTo>
                      <a:cubicBezTo>
                        <a:pt x="42" y="16"/>
                        <a:pt x="42" y="8"/>
                        <a:pt x="35" y="16"/>
                      </a:cubicBezTo>
                      <a:cubicBezTo>
                        <a:pt x="27" y="16"/>
                        <a:pt x="27" y="22"/>
                        <a:pt x="27" y="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70695" y="3623905"/>
                  <a:ext cx="100477" cy="34037"/>
                </a:xfrm>
                <a:custGeom>
                  <a:avLst/>
                  <a:gdLst/>
                  <a:ahLst/>
                  <a:cxnLst/>
                  <a:rect l="l" t="t" r="r" b="b"/>
                  <a:pathLst>
                    <a:path w="1045" h="354" extrusionOk="0">
                      <a:moveTo>
                        <a:pt x="14" y="70"/>
                      </a:moveTo>
                      <a:cubicBezTo>
                        <a:pt x="29" y="77"/>
                        <a:pt x="35" y="90"/>
                        <a:pt x="49" y="98"/>
                      </a:cubicBezTo>
                      <a:cubicBezTo>
                        <a:pt x="105" y="118"/>
                        <a:pt x="160" y="118"/>
                        <a:pt x="215" y="131"/>
                      </a:cubicBezTo>
                      <a:cubicBezTo>
                        <a:pt x="374" y="181"/>
                        <a:pt x="533" y="243"/>
                        <a:pt x="692" y="291"/>
                      </a:cubicBezTo>
                      <a:cubicBezTo>
                        <a:pt x="795" y="325"/>
                        <a:pt x="900" y="339"/>
                        <a:pt x="1003" y="354"/>
                      </a:cubicBezTo>
                      <a:cubicBezTo>
                        <a:pt x="1024" y="354"/>
                        <a:pt x="1038" y="339"/>
                        <a:pt x="1038" y="325"/>
                      </a:cubicBezTo>
                      <a:cubicBezTo>
                        <a:pt x="1044" y="306"/>
                        <a:pt x="1031" y="291"/>
                        <a:pt x="1018" y="291"/>
                      </a:cubicBezTo>
                      <a:cubicBezTo>
                        <a:pt x="900" y="264"/>
                        <a:pt x="789" y="223"/>
                        <a:pt x="678" y="181"/>
                      </a:cubicBezTo>
                      <a:cubicBezTo>
                        <a:pt x="561" y="140"/>
                        <a:pt x="450" y="90"/>
                        <a:pt x="332" y="63"/>
                      </a:cubicBezTo>
                      <a:cubicBezTo>
                        <a:pt x="236" y="42"/>
                        <a:pt x="138" y="0"/>
                        <a:pt x="49" y="28"/>
                      </a:cubicBezTo>
                      <a:cubicBezTo>
                        <a:pt x="29" y="28"/>
                        <a:pt x="29" y="35"/>
                        <a:pt x="14" y="48"/>
                      </a:cubicBezTo>
                      <a:cubicBezTo>
                        <a:pt x="7" y="48"/>
                        <a:pt x="0" y="48"/>
                        <a:pt x="0" y="57"/>
                      </a:cubicBezTo>
                      <a:cubicBezTo>
                        <a:pt x="0" y="63"/>
                        <a:pt x="7" y="70"/>
                        <a:pt x="14" y="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542431" y="3634578"/>
                  <a:ext cx="205376" cy="99804"/>
                </a:xfrm>
                <a:custGeom>
                  <a:avLst/>
                  <a:gdLst/>
                  <a:ahLst/>
                  <a:cxnLst/>
                  <a:rect l="l" t="t" r="r" b="b"/>
                  <a:pathLst>
                    <a:path w="2136" h="1038" extrusionOk="0">
                      <a:moveTo>
                        <a:pt x="2136" y="760"/>
                      </a:moveTo>
                      <a:cubicBezTo>
                        <a:pt x="1832" y="692"/>
                        <a:pt x="1507" y="817"/>
                        <a:pt x="1016" y="402"/>
                      </a:cubicBezTo>
                      <a:cubicBezTo>
                        <a:pt x="616" y="70"/>
                        <a:pt x="470" y="463"/>
                        <a:pt x="7" y="7"/>
                      </a:cubicBezTo>
                      <a:cubicBezTo>
                        <a:pt x="0" y="0"/>
                        <a:pt x="112" y="546"/>
                        <a:pt x="450" y="726"/>
                      </a:cubicBezTo>
                      <a:cubicBezTo>
                        <a:pt x="1037" y="1038"/>
                        <a:pt x="2136" y="760"/>
                        <a:pt x="2136" y="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479702" y="3329398"/>
                  <a:ext cx="271335" cy="1350907"/>
                </a:xfrm>
                <a:custGeom>
                  <a:avLst/>
                  <a:gdLst/>
                  <a:ahLst/>
                  <a:cxnLst/>
                  <a:rect l="l" t="t" r="r" b="b"/>
                  <a:pathLst>
                    <a:path w="2822" h="14050" extrusionOk="0">
                      <a:moveTo>
                        <a:pt x="485" y="14036"/>
                      </a:moveTo>
                      <a:cubicBezTo>
                        <a:pt x="499" y="14030"/>
                        <a:pt x="512" y="14021"/>
                        <a:pt x="519" y="14015"/>
                      </a:cubicBezTo>
                      <a:cubicBezTo>
                        <a:pt x="554" y="13988"/>
                        <a:pt x="554" y="13947"/>
                        <a:pt x="547" y="13877"/>
                      </a:cubicBezTo>
                      <a:cubicBezTo>
                        <a:pt x="477" y="13462"/>
                        <a:pt x="436" y="13047"/>
                        <a:pt x="403" y="12626"/>
                      </a:cubicBezTo>
                      <a:cubicBezTo>
                        <a:pt x="305" y="11519"/>
                        <a:pt x="237" y="10412"/>
                        <a:pt x="256" y="9301"/>
                      </a:cubicBezTo>
                      <a:cubicBezTo>
                        <a:pt x="263" y="9024"/>
                        <a:pt x="278" y="8746"/>
                        <a:pt x="320" y="8471"/>
                      </a:cubicBezTo>
                      <a:cubicBezTo>
                        <a:pt x="685" y="6196"/>
                        <a:pt x="2075" y="4115"/>
                        <a:pt x="2608" y="1854"/>
                      </a:cubicBezTo>
                      <a:cubicBezTo>
                        <a:pt x="2739" y="1294"/>
                        <a:pt x="2815" y="720"/>
                        <a:pt x="2822" y="140"/>
                      </a:cubicBezTo>
                      <a:lnTo>
                        <a:pt x="2822" y="125"/>
                      </a:lnTo>
                      <a:lnTo>
                        <a:pt x="2815" y="91"/>
                      </a:lnTo>
                      <a:cubicBezTo>
                        <a:pt x="2800" y="70"/>
                        <a:pt x="2794" y="57"/>
                        <a:pt x="2774" y="42"/>
                      </a:cubicBezTo>
                      <a:cubicBezTo>
                        <a:pt x="2704" y="0"/>
                        <a:pt x="2580" y="35"/>
                        <a:pt x="2580" y="133"/>
                      </a:cubicBezTo>
                      <a:lnTo>
                        <a:pt x="2580" y="159"/>
                      </a:lnTo>
                      <a:cubicBezTo>
                        <a:pt x="2573" y="941"/>
                        <a:pt x="2420" y="1723"/>
                        <a:pt x="2186" y="2489"/>
                      </a:cubicBezTo>
                      <a:cubicBezTo>
                        <a:pt x="1922" y="3347"/>
                        <a:pt x="1556" y="4183"/>
                        <a:pt x="1204" y="5013"/>
                      </a:cubicBezTo>
                      <a:cubicBezTo>
                        <a:pt x="719" y="6140"/>
                        <a:pt x="263" y="7288"/>
                        <a:pt x="77" y="8478"/>
                      </a:cubicBezTo>
                      <a:cubicBezTo>
                        <a:pt x="1" y="8947"/>
                        <a:pt x="8" y="9432"/>
                        <a:pt x="14" y="9908"/>
                      </a:cubicBezTo>
                      <a:cubicBezTo>
                        <a:pt x="29" y="11002"/>
                        <a:pt x="97" y="12093"/>
                        <a:pt x="215" y="13179"/>
                      </a:cubicBezTo>
                      <a:cubicBezTo>
                        <a:pt x="243" y="13434"/>
                        <a:pt x="270" y="13683"/>
                        <a:pt x="311" y="13932"/>
                      </a:cubicBezTo>
                      <a:cubicBezTo>
                        <a:pt x="326" y="14002"/>
                        <a:pt x="361" y="14036"/>
                        <a:pt x="416" y="14043"/>
                      </a:cubicBezTo>
                      <a:cubicBezTo>
                        <a:pt x="436" y="14050"/>
                        <a:pt x="464" y="14043"/>
                        <a:pt x="485" y="14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389897" y="3096715"/>
                  <a:ext cx="671608" cy="610360"/>
                </a:xfrm>
                <a:custGeom>
                  <a:avLst/>
                  <a:gdLst/>
                  <a:ahLst/>
                  <a:cxnLst/>
                  <a:rect l="l" t="t" r="r" b="b"/>
                  <a:pathLst>
                    <a:path w="6985" h="6348" extrusionOk="0">
                      <a:moveTo>
                        <a:pt x="2380" y="761"/>
                      </a:moveTo>
                      <a:cubicBezTo>
                        <a:pt x="2125" y="562"/>
                        <a:pt x="1668" y="457"/>
                        <a:pt x="1557" y="894"/>
                      </a:cubicBezTo>
                      <a:cubicBezTo>
                        <a:pt x="1411" y="1453"/>
                        <a:pt x="2083" y="2263"/>
                        <a:pt x="2083" y="2263"/>
                      </a:cubicBezTo>
                      <a:cubicBezTo>
                        <a:pt x="2083" y="2263"/>
                        <a:pt x="1944" y="2206"/>
                        <a:pt x="1876" y="2180"/>
                      </a:cubicBezTo>
                      <a:cubicBezTo>
                        <a:pt x="1710" y="2116"/>
                        <a:pt x="1544" y="2068"/>
                        <a:pt x="1378" y="2027"/>
                      </a:cubicBezTo>
                      <a:cubicBezTo>
                        <a:pt x="1066" y="1951"/>
                        <a:pt x="64" y="1868"/>
                        <a:pt x="140" y="2496"/>
                      </a:cubicBezTo>
                      <a:cubicBezTo>
                        <a:pt x="202" y="2988"/>
                        <a:pt x="769" y="3140"/>
                        <a:pt x="1149" y="3195"/>
                      </a:cubicBezTo>
                      <a:cubicBezTo>
                        <a:pt x="1280" y="3217"/>
                        <a:pt x="1405" y="3243"/>
                        <a:pt x="1536" y="3243"/>
                      </a:cubicBezTo>
                      <a:cubicBezTo>
                        <a:pt x="1599" y="3250"/>
                        <a:pt x="1723" y="3243"/>
                        <a:pt x="1723" y="3243"/>
                      </a:cubicBezTo>
                      <a:cubicBezTo>
                        <a:pt x="1723" y="3243"/>
                        <a:pt x="1212" y="3548"/>
                        <a:pt x="983" y="3721"/>
                      </a:cubicBezTo>
                      <a:cubicBezTo>
                        <a:pt x="673" y="3948"/>
                        <a:pt x="1" y="4669"/>
                        <a:pt x="734" y="4876"/>
                      </a:cubicBezTo>
                      <a:cubicBezTo>
                        <a:pt x="1073" y="4972"/>
                        <a:pt x="1536" y="4737"/>
                        <a:pt x="1834" y="4577"/>
                      </a:cubicBezTo>
                      <a:cubicBezTo>
                        <a:pt x="1944" y="4523"/>
                        <a:pt x="2055" y="4468"/>
                        <a:pt x="2158" y="4411"/>
                      </a:cubicBezTo>
                      <a:cubicBezTo>
                        <a:pt x="2214" y="4378"/>
                        <a:pt x="2324" y="4308"/>
                        <a:pt x="2324" y="4308"/>
                      </a:cubicBezTo>
                      <a:cubicBezTo>
                        <a:pt x="2324" y="4308"/>
                        <a:pt x="1356" y="5649"/>
                        <a:pt x="2256" y="5802"/>
                      </a:cubicBezTo>
                      <a:cubicBezTo>
                        <a:pt x="2837" y="5905"/>
                        <a:pt x="3300" y="5158"/>
                        <a:pt x="3610" y="4743"/>
                      </a:cubicBezTo>
                      <a:cubicBezTo>
                        <a:pt x="3638" y="4702"/>
                        <a:pt x="3618" y="4841"/>
                        <a:pt x="3625" y="4896"/>
                      </a:cubicBezTo>
                      <a:cubicBezTo>
                        <a:pt x="3631" y="5049"/>
                        <a:pt x="3631" y="5200"/>
                        <a:pt x="3651" y="5352"/>
                      </a:cubicBezTo>
                      <a:cubicBezTo>
                        <a:pt x="3686" y="5671"/>
                        <a:pt x="3922" y="6348"/>
                        <a:pt x="4350" y="6086"/>
                      </a:cubicBezTo>
                      <a:cubicBezTo>
                        <a:pt x="4668" y="5891"/>
                        <a:pt x="4723" y="5442"/>
                        <a:pt x="4717" y="5090"/>
                      </a:cubicBezTo>
                      <a:cubicBezTo>
                        <a:pt x="4717" y="4985"/>
                        <a:pt x="4703" y="4889"/>
                        <a:pt x="4682" y="4793"/>
                      </a:cubicBezTo>
                      <a:cubicBezTo>
                        <a:pt x="4675" y="4730"/>
                        <a:pt x="4605" y="4586"/>
                        <a:pt x="4655" y="4619"/>
                      </a:cubicBezTo>
                      <a:cubicBezTo>
                        <a:pt x="5042" y="4924"/>
                        <a:pt x="5782" y="5614"/>
                        <a:pt x="6251" y="4944"/>
                      </a:cubicBezTo>
                      <a:cubicBezTo>
                        <a:pt x="6542" y="4544"/>
                        <a:pt x="6182" y="4191"/>
                        <a:pt x="5871" y="3977"/>
                      </a:cubicBezTo>
                      <a:cubicBezTo>
                        <a:pt x="5760" y="3900"/>
                        <a:pt x="5339" y="3714"/>
                        <a:pt x="5339" y="3714"/>
                      </a:cubicBezTo>
                      <a:cubicBezTo>
                        <a:pt x="5339" y="3714"/>
                        <a:pt x="6985" y="3147"/>
                        <a:pt x="6563" y="2545"/>
                      </a:cubicBezTo>
                      <a:cubicBezTo>
                        <a:pt x="6273" y="2130"/>
                        <a:pt x="5636" y="2372"/>
                        <a:pt x="5269" y="2531"/>
                      </a:cubicBezTo>
                      <a:cubicBezTo>
                        <a:pt x="5103" y="2608"/>
                        <a:pt x="4946" y="2697"/>
                        <a:pt x="4793" y="2793"/>
                      </a:cubicBezTo>
                      <a:cubicBezTo>
                        <a:pt x="4786" y="2802"/>
                        <a:pt x="4765" y="2815"/>
                        <a:pt x="4771" y="2808"/>
                      </a:cubicBezTo>
                      <a:cubicBezTo>
                        <a:pt x="4911" y="2525"/>
                        <a:pt x="6190" y="1501"/>
                        <a:pt x="5526" y="1059"/>
                      </a:cubicBezTo>
                      <a:cubicBezTo>
                        <a:pt x="5111" y="789"/>
                        <a:pt x="4557" y="1350"/>
                        <a:pt x="4315" y="1654"/>
                      </a:cubicBezTo>
                      <a:cubicBezTo>
                        <a:pt x="4240" y="1756"/>
                        <a:pt x="4129" y="1931"/>
                        <a:pt x="4059" y="2047"/>
                      </a:cubicBezTo>
                      <a:cubicBezTo>
                        <a:pt x="4025" y="2103"/>
                        <a:pt x="4302" y="1363"/>
                        <a:pt x="4308" y="948"/>
                      </a:cubicBezTo>
                      <a:cubicBezTo>
                        <a:pt x="4315" y="361"/>
                        <a:pt x="3651" y="1"/>
                        <a:pt x="3265" y="540"/>
                      </a:cubicBezTo>
                      <a:cubicBezTo>
                        <a:pt x="2981" y="935"/>
                        <a:pt x="2933" y="1536"/>
                        <a:pt x="2988" y="1964"/>
                      </a:cubicBezTo>
                      <a:cubicBezTo>
                        <a:pt x="2988" y="1964"/>
                        <a:pt x="2815" y="1101"/>
                        <a:pt x="2380" y="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606139" y="3330840"/>
                  <a:ext cx="163750" cy="132045"/>
                </a:xfrm>
                <a:custGeom>
                  <a:avLst/>
                  <a:gdLst/>
                  <a:ahLst/>
                  <a:cxnLst/>
                  <a:rect l="l" t="t" r="r" b="b"/>
                  <a:pathLst>
                    <a:path w="2324" h="1811" extrusionOk="0">
                      <a:moveTo>
                        <a:pt x="1396" y="179"/>
                      </a:moveTo>
                      <a:cubicBezTo>
                        <a:pt x="1963" y="367"/>
                        <a:pt x="2323" y="836"/>
                        <a:pt x="2190" y="1238"/>
                      </a:cubicBezTo>
                      <a:cubicBezTo>
                        <a:pt x="2066" y="1638"/>
                        <a:pt x="1500" y="1810"/>
                        <a:pt x="926" y="1631"/>
                      </a:cubicBezTo>
                      <a:cubicBezTo>
                        <a:pt x="359" y="1445"/>
                        <a:pt x="0" y="974"/>
                        <a:pt x="125" y="574"/>
                      </a:cubicBezTo>
                      <a:cubicBezTo>
                        <a:pt x="256" y="173"/>
                        <a:pt x="822" y="0"/>
                        <a:pt x="1396"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720942" y="3359974"/>
                  <a:ext cx="15480" cy="10192"/>
                </a:xfrm>
                <a:custGeom>
                  <a:avLst/>
                  <a:gdLst/>
                  <a:ahLst/>
                  <a:cxnLst/>
                  <a:rect l="l" t="t" r="r" b="b"/>
                  <a:pathLst>
                    <a:path w="161" h="106" extrusionOk="0">
                      <a:moveTo>
                        <a:pt x="22" y="70"/>
                      </a:moveTo>
                      <a:cubicBezTo>
                        <a:pt x="29" y="84"/>
                        <a:pt x="16" y="77"/>
                        <a:pt x="29" y="84"/>
                      </a:cubicBezTo>
                      <a:cubicBezTo>
                        <a:pt x="42" y="97"/>
                        <a:pt x="64" y="105"/>
                        <a:pt x="84" y="105"/>
                      </a:cubicBezTo>
                      <a:cubicBezTo>
                        <a:pt x="99" y="105"/>
                        <a:pt x="112" y="90"/>
                        <a:pt x="125" y="90"/>
                      </a:cubicBezTo>
                      <a:cubicBezTo>
                        <a:pt x="140" y="90"/>
                        <a:pt x="154" y="84"/>
                        <a:pt x="154" y="77"/>
                      </a:cubicBezTo>
                      <a:cubicBezTo>
                        <a:pt x="160" y="64"/>
                        <a:pt x="154" y="49"/>
                        <a:pt x="140" y="42"/>
                      </a:cubicBezTo>
                      <a:cubicBezTo>
                        <a:pt x="125" y="29"/>
                        <a:pt x="119" y="14"/>
                        <a:pt x="99" y="7"/>
                      </a:cubicBezTo>
                      <a:cubicBezTo>
                        <a:pt x="84" y="1"/>
                        <a:pt x="57" y="1"/>
                        <a:pt x="42" y="7"/>
                      </a:cubicBezTo>
                      <a:cubicBezTo>
                        <a:pt x="29" y="14"/>
                        <a:pt x="36" y="7"/>
                        <a:pt x="29" y="22"/>
                      </a:cubicBezTo>
                      <a:cubicBezTo>
                        <a:pt x="16" y="22"/>
                        <a:pt x="9" y="29"/>
                        <a:pt x="1" y="42"/>
                      </a:cubicBezTo>
                      <a:cubicBezTo>
                        <a:pt x="1" y="55"/>
                        <a:pt x="9" y="64"/>
                        <a:pt x="22"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687194" y="3364012"/>
                  <a:ext cx="17307" cy="12692"/>
                </a:xfrm>
                <a:custGeom>
                  <a:avLst/>
                  <a:gdLst/>
                  <a:ahLst/>
                  <a:cxnLst/>
                  <a:rect l="l" t="t" r="r" b="b"/>
                  <a:pathLst>
                    <a:path w="180" h="132" extrusionOk="0">
                      <a:moveTo>
                        <a:pt x="13" y="77"/>
                      </a:moveTo>
                      <a:cubicBezTo>
                        <a:pt x="20" y="105"/>
                        <a:pt x="0" y="90"/>
                        <a:pt x="20" y="111"/>
                      </a:cubicBezTo>
                      <a:cubicBezTo>
                        <a:pt x="55" y="131"/>
                        <a:pt x="96" y="111"/>
                        <a:pt x="138" y="111"/>
                      </a:cubicBezTo>
                      <a:cubicBezTo>
                        <a:pt x="153" y="118"/>
                        <a:pt x="166" y="111"/>
                        <a:pt x="173" y="90"/>
                      </a:cubicBezTo>
                      <a:cubicBezTo>
                        <a:pt x="179" y="77"/>
                        <a:pt x="166" y="63"/>
                        <a:pt x="153" y="55"/>
                      </a:cubicBezTo>
                      <a:cubicBezTo>
                        <a:pt x="118" y="42"/>
                        <a:pt x="76" y="0"/>
                        <a:pt x="42" y="13"/>
                      </a:cubicBezTo>
                      <a:cubicBezTo>
                        <a:pt x="7" y="28"/>
                        <a:pt x="35" y="22"/>
                        <a:pt x="20" y="48"/>
                      </a:cubicBezTo>
                      <a:cubicBezTo>
                        <a:pt x="13" y="42"/>
                        <a:pt x="7" y="48"/>
                        <a:pt x="7" y="55"/>
                      </a:cubicBezTo>
                      <a:cubicBezTo>
                        <a:pt x="0" y="63"/>
                        <a:pt x="7" y="70"/>
                        <a:pt x="13"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712962" y="3385165"/>
                  <a:ext cx="18845" cy="13557"/>
                </a:xfrm>
                <a:custGeom>
                  <a:avLst/>
                  <a:gdLst/>
                  <a:ahLst/>
                  <a:cxnLst/>
                  <a:rect l="l" t="t" r="r" b="b"/>
                  <a:pathLst>
                    <a:path w="196" h="141" extrusionOk="0">
                      <a:moveTo>
                        <a:pt x="16" y="84"/>
                      </a:moveTo>
                      <a:cubicBezTo>
                        <a:pt x="29" y="105"/>
                        <a:pt x="16" y="112"/>
                        <a:pt x="42" y="125"/>
                      </a:cubicBezTo>
                      <a:cubicBezTo>
                        <a:pt x="71" y="140"/>
                        <a:pt x="105" y="140"/>
                        <a:pt x="140" y="134"/>
                      </a:cubicBezTo>
                      <a:cubicBezTo>
                        <a:pt x="154" y="125"/>
                        <a:pt x="154" y="119"/>
                        <a:pt x="167" y="112"/>
                      </a:cubicBezTo>
                      <a:cubicBezTo>
                        <a:pt x="182" y="112"/>
                        <a:pt x="195" y="105"/>
                        <a:pt x="195" y="92"/>
                      </a:cubicBezTo>
                      <a:cubicBezTo>
                        <a:pt x="195" y="77"/>
                        <a:pt x="188" y="64"/>
                        <a:pt x="175" y="57"/>
                      </a:cubicBezTo>
                      <a:cubicBezTo>
                        <a:pt x="167" y="42"/>
                        <a:pt x="167" y="36"/>
                        <a:pt x="154" y="29"/>
                      </a:cubicBezTo>
                      <a:cubicBezTo>
                        <a:pt x="125" y="9"/>
                        <a:pt x="84" y="1"/>
                        <a:pt x="51" y="16"/>
                      </a:cubicBezTo>
                      <a:cubicBezTo>
                        <a:pt x="22" y="22"/>
                        <a:pt x="36" y="29"/>
                        <a:pt x="16" y="57"/>
                      </a:cubicBezTo>
                      <a:cubicBezTo>
                        <a:pt x="9" y="51"/>
                        <a:pt x="1" y="57"/>
                        <a:pt x="1" y="64"/>
                      </a:cubicBezTo>
                      <a:cubicBezTo>
                        <a:pt x="1" y="77"/>
                        <a:pt x="9" y="84"/>
                        <a:pt x="16"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669117" y="3392569"/>
                  <a:ext cx="22788" cy="10096"/>
                </a:xfrm>
                <a:custGeom>
                  <a:avLst/>
                  <a:gdLst/>
                  <a:ahLst/>
                  <a:cxnLst/>
                  <a:rect l="l" t="t" r="r" b="b"/>
                  <a:pathLst>
                    <a:path w="237" h="105" extrusionOk="0">
                      <a:moveTo>
                        <a:pt x="16" y="57"/>
                      </a:moveTo>
                      <a:cubicBezTo>
                        <a:pt x="22" y="77"/>
                        <a:pt x="16" y="77"/>
                        <a:pt x="29" y="83"/>
                      </a:cubicBezTo>
                      <a:cubicBezTo>
                        <a:pt x="42" y="98"/>
                        <a:pt x="70" y="98"/>
                        <a:pt x="92" y="105"/>
                      </a:cubicBezTo>
                      <a:cubicBezTo>
                        <a:pt x="133" y="105"/>
                        <a:pt x="175" y="90"/>
                        <a:pt x="216" y="83"/>
                      </a:cubicBezTo>
                      <a:cubicBezTo>
                        <a:pt x="230" y="83"/>
                        <a:pt x="236" y="70"/>
                        <a:pt x="236" y="63"/>
                      </a:cubicBezTo>
                      <a:cubicBezTo>
                        <a:pt x="236" y="48"/>
                        <a:pt x="230" y="42"/>
                        <a:pt x="216" y="42"/>
                      </a:cubicBezTo>
                      <a:cubicBezTo>
                        <a:pt x="175" y="28"/>
                        <a:pt x="140" y="7"/>
                        <a:pt x="98" y="0"/>
                      </a:cubicBezTo>
                      <a:cubicBezTo>
                        <a:pt x="77" y="0"/>
                        <a:pt x="57" y="0"/>
                        <a:pt x="35" y="7"/>
                      </a:cubicBezTo>
                      <a:cubicBezTo>
                        <a:pt x="22" y="15"/>
                        <a:pt x="29" y="15"/>
                        <a:pt x="16" y="28"/>
                      </a:cubicBezTo>
                      <a:cubicBezTo>
                        <a:pt x="9" y="28"/>
                        <a:pt x="1" y="35"/>
                        <a:pt x="1" y="42"/>
                      </a:cubicBezTo>
                      <a:cubicBezTo>
                        <a:pt x="1" y="48"/>
                        <a:pt x="9" y="57"/>
                        <a:pt x="1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647868" y="3367377"/>
                  <a:ext cx="14134" cy="9327"/>
                </a:xfrm>
                <a:custGeom>
                  <a:avLst/>
                  <a:gdLst/>
                  <a:ahLst/>
                  <a:cxnLst/>
                  <a:rect l="l" t="t" r="r" b="b"/>
                  <a:pathLst>
                    <a:path w="147" h="97" extrusionOk="0">
                      <a:moveTo>
                        <a:pt x="14" y="61"/>
                      </a:moveTo>
                      <a:cubicBezTo>
                        <a:pt x="29" y="83"/>
                        <a:pt x="8" y="70"/>
                        <a:pt x="29" y="83"/>
                      </a:cubicBezTo>
                      <a:cubicBezTo>
                        <a:pt x="49" y="96"/>
                        <a:pt x="84" y="76"/>
                        <a:pt x="112" y="83"/>
                      </a:cubicBezTo>
                      <a:cubicBezTo>
                        <a:pt x="125" y="83"/>
                        <a:pt x="139" y="70"/>
                        <a:pt x="147" y="55"/>
                      </a:cubicBezTo>
                      <a:cubicBezTo>
                        <a:pt x="147" y="42"/>
                        <a:pt x="132" y="28"/>
                        <a:pt x="119" y="20"/>
                      </a:cubicBezTo>
                      <a:cubicBezTo>
                        <a:pt x="90" y="13"/>
                        <a:pt x="64" y="7"/>
                        <a:pt x="36" y="7"/>
                      </a:cubicBezTo>
                      <a:cubicBezTo>
                        <a:pt x="29" y="7"/>
                        <a:pt x="29" y="0"/>
                        <a:pt x="22" y="7"/>
                      </a:cubicBezTo>
                      <a:cubicBezTo>
                        <a:pt x="8" y="20"/>
                        <a:pt x="22" y="7"/>
                        <a:pt x="14" y="28"/>
                      </a:cubicBezTo>
                      <a:cubicBezTo>
                        <a:pt x="8" y="28"/>
                        <a:pt x="1" y="35"/>
                        <a:pt x="1" y="48"/>
                      </a:cubicBezTo>
                      <a:cubicBezTo>
                        <a:pt x="1" y="55"/>
                        <a:pt x="8" y="61"/>
                        <a:pt x="1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631330" y="3409972"/>
                  <a:ext cx="19999" cy="12692"/>
                </a:xfrm>
                <a:custGeom>
                  <a:avLst/>
                  <a:gdLst/>
                  <a:ahLst/>
                  <a:cxnLst/>
                  <a:rect l="l" t="t" r="r" b="b"/>
                  <a:pathLst>
                    <a:path w="208" h="132" extrusionOk="0">
                      <a:moveTo>
                        <a:pt x="14" y="75"/>
                      </a:moveTo>
                      <a:cubicBezTo>
                        <a:pt x="29" y="90"/>
                        <a:pt x="20" y="96"/>
                        <a:pt x="42" y="110"/>
                      </a:cubicBezTo>
                      <a:cubicBezTo>
                        <a:pt x="77" y="131"/>
                        <a:pt x="125" y="110"/>
                        <a:pt x="160" y="110"/>
                      </a:cubicBezTo>
                      <a:cubicBezTo>
                        <a:pt x="186" y="110"/>
                        <a:pt x="208" y="90"/>
                        <a:pt x="208" y="68"/>
                      </a:cubicBezTo>
                      <a:cubicBezTo>
                        <a:pt x="208" y="42"/>
                        <a:pt x="186" y="27"/>
                        <a:pt x="166" y="20"/>
                      </a:cubicBezTo>
                      <a:cubicBezTo>
                        <a:pt x="125" y="20"/>
                        <a:pt x="83" y="0"/>
                        <a:pt x="48" y="13"/>
                      </a:cubicBezTo>
                      <a:cubicBezTo>
                        <a:pt x="29" y="20"/>
                        <a:pt x="35" y="27"/>
                        <a:pt x="14" y="42"/>
                      </a:cubicBezTo>
                      <a:cubicBezTo>
                        <a:pt x="7" y="42"/>
                        <a:pt x="0" y="48"/>
                        <a:pt x="0" y="55"/>
                      </a:cubicBezTo>
                      <a:cubicBezTo>
                        <a:pt x="0" y="61"/>
                        <a:pt x="7" y="68"/>
                        <a:pt x="1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1647291" y="3442470"/>
                  <a:ext cx="21249" cy="17307"/>
                </a:xfrm>
                <a:custGeom>
                  <a:avLst/>
                  <a:gdLst/>
                  <a:ahLst/>
                  <a:cxnLst/>
                  <a:rect l="l" t="t" r="r" b="b"/>
                  <a:pathLst>
                    <a:path w="221" h="180" extrusionOk="0">
                      <a:moveTo>
                        <a:pt x="28" y="35"/>
                      </a:moveTo>
                      <a:cubicBezTo>
                        <a:pt x="0" y="62"/>
                        <a:pt x="14" y="21"/>
                        <a:pt x="7" y="55"/>
                      </a:cubicBezTo>
                      <a:cubicBezTo>
                        <a:pt x="7" y="84"/>
                        <a:pt x="35" y="103"/>
                        <a:pt x="55" y="125"/>
                      </a:cubicBezTo>
                      <a:cubicBezTo>
                        <a:pt x="77" y="145"/>
                        <a:pt x="103" y="167"/>
                        <a:pt x="131" y="173"/>
                      </a:cubicBezTo>
                      <a:lnTo>
                        <a:pt x="173" y="173"/>
                      </a:lnTo>
                      <a:cubicBezTo>
                        <a:pt x="186" y="180"/>
                        <a:pt x="208" y="173"/>
                        <a:pt x="214" y="167"/>
                      </a:cubicBezTo>
                      <a:cubicBezTo>
                        <a:pt x="221" y="152"/>
                        <a:pt x="221" y="132"/>
                        <a:pt x="208" y="125"/>
                      </a:cubicBezTo>
                      <a:cubicBezTo>
                        <a:pt x="194" y="110"/>
                        <a:pt x="186" y="97"/>
                        <a:pt x="173" y="84"/>
                      </a:cubicBezTo>
                      <a:cubicBezTo>
                        <a:pt x="153" y="62"/>
                        <a:pt x="125" y="42"/>
                        <a:pt x="96" y="21"/>
                      </a:cubicBezTo>
                      <a:cubicBezTo>
                        <a:pt x="90" y="14"/>
                        <a:pt x="83" y="7"/>
                        <a:pt x="77" y="7"/>
                      </a:cubicBezTo>
                      <a:cubicBezTo>
                        <a:pt x="42" y="1"/>
                        <a:pt x="83" y="1"/>
                        <a:pt x="48" y="14"/>
                      </a:cubicBezTo>
                      <a:cubicBezTo>
                        <a:pt x="42" y="7"/>
                        <a:pt x="35" y="7"/>
                        <a:pt x="28" y="14"/>
                      </a:cubicBezTo>
                      <a:cubicBezTo>
                        <a:pt x="20" y="14"/>
                        <a:pt x="20" y="27"/>
                        <a:pt x="28"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1673925" y="3424490"/>
                  <a:ext cx="18557" cy="13461"/>
                </a:xfrm>
                <a:custGeom>
                  <a:avLst/>
                  <a:gdLst/>
                  <a:ahLst/>
                  <a:cxnLst/>
                  <a:rect l="l" t="t" r="r" b="b"/>
                  <a:pathLst>
                    <a:path w="193" h="140" extrusionOk="0">
                      <a:moveTo>
                        <a:pt x="20" y="76"/>
                      </a:moveTo>
                      <a:lnTo>
                        <a:pt x="20" y="90"/>
                      </a:lnTo>
                      <a:cubicBezTo>
                        <a:pt x="34" y="105"/>
                        <a:pt x="55" y="111"/>
                        <a:pt x="75" y="118"/>
                      </a:cubicBezTo>
                      <a:cubicBezTo>
                        <a:pt x="103" y="125"/>
                        <a:pt x="125" y="131"/>
                        <a:pt x="151" y="131"/>
                      </a:cubicBezTo>
                      <a:cubicBezTo>
                        <a:pt x="166" y="139"/>
                        <a:pt x="180" y="131"/>
                        <a:pt x="186" y="118"/>
                      </a:cubicBezTo>
                      <a:cubicBezTo>
                        <a:pt x="193" y="105"/>
                        <a:pt x="186" y="83"/>
                        <a:pt x="173" y="83"/>
                      </a:cubicBezTo>
                      <a:lnTo>
                        <a:pt x="145" y="57"/>
                      </a:lnTo>
                      <a:cubicBezTo>
                        <a:pt x="125" y="35"/>
                        <a:pt x="103" y="15"/>
                        <a:pt x="75" y="7"/>
                      </a:cubicBezTo>
                      <a:cubicBezTo>
                        <a:pt x="68" y="7"/>
                        <a:pt x="68" y="15"/>
                        <a:pt x="62" y="15"/>
                      </a:cubicBezTo>
                      <a:cubicBezTo>
                        <a:pt x="42" y="0"/>
                        <a:pt x="20" y="7"/>
                        <a:pt x="7" y="28"/>
                      </a:cubicBezTo>
                      <a:cubicBezTo>
                        <a:pt x="0" y="42"/>
                        <a:pt x="7" y="63"/>
                        <a:pt x="2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1724307" y="3414587"/>
                  <a:ext cx="24038" cy="13942"/>
                </a:xfrm>
                <a:custGeom>
                  <a:avLst/>
                  <a:gdLst/>
                  <a:ahLst/>
                  <a:cxnLst/>
                  <a:rect l="l" t="t" r="r" b="b"/>
                  <a:pathLst>
                    <a:path w="250" h="145" extrusionOk="0">
                      <a:moveTo>
                        <a:pt x="36" y="62"/>
                      </a:moveTo>
                      <a:cubicBezTo>
                        <a:pt x="22" y="118"/>
                        <a:pt x="1" y="48"/>
                        <a:pt x="22" y="103"/>
                      </a:cubicBezTo>
                      <a:cubicBezTo>
                        <a:pt x="29" y="118"/>
                        <a:pt x="49" y="125"/>
                        <a:pt x="64" y="131"/>
                      </a:cubicBezTo>
                      <a:cubicBezTo>
                        <a:pt x="112" y="145"/>
                        <a:pt x="160" y="145"/>
                        <a:pt x="201" y="138"/>
                      </a:cubicBezTo>
                      <a:cubicBezTo>
                        <a:pt x="223" y="145"/>
                        <a:pt x="243" y="131"/>
                        <a:pt x="243" y="110"/>
                      </a:cubicBezTo>
                      <a:cubicBezTo>
                        <a:pt x="250" y="90"/>
                        <a:pt x="236" y="68"/>
                        <a:pt x="215" y="68"/>
                      </a:cubicBezTo>
                      <a:cubicBezTo>
                        <a:pt x="188" y="55"/>
                        <a:pt x="173" y="42"/>
                        <a:pt x="147" y="27"/>
                      </a:cubicBezTo>
                      <a:cubicBezTo>
                        <a:pt x="125" y="20"/>
                        <a:pt x="105" y="0"/>
                        <a:pt x="84" y="7"/>
                      </a:cubicBezTo>
                      <a:cubicBezTo>
                        <a:pt x="36" y="13"/>
                        <a:pt x="77" y="7"/>
                        <a:pt x="49" y="35"/>
                      </a:cubicBezTo>
                      <a:cubicBezTo>
                        <a:pt x="36" y="35"/>
                        <a:pt x="29" y="35"/>
                        <a:pt x="29" y="42"/>
                      </a:cubicBezTo>
                      <a:cubicBezTo>
                        <a:pt x="22" y="48"/>
                        <a:pt x="29" y="55"/>
                        <a:pt x="36"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1754979" y="3378050"/>
                  <a:ext cx="17980" cy="12692"/>
                </a:xfrm>
                <a:custGeom>
                  <a:avLst/>
                  <a:gdLst/>
                  <a:ahLst/>
                  <a:cxnLst/>
                  <a:rect l="l" t="t" r="r" b="b"/>
                  <a:pathLst>
                    <a:path w="187" h="132" extrusionOk="0">
                      <a:moveTo>
                        <a:pt x="14" y="55"/>
                      </a:moveTo>
                      <a:cubicBezTo>
                        <a:pt x="14" y="83"/>
                        <a:pt x="0" y="68"/>
                        <a:pt x="14" y="90"/>
                      </a:cubicBezTo>
                      <a:cubicBezTo>
                        <a:pt x="42" y="125"/>
                        <a:pt x="97" y="110"/>
                        <a:pt x="138" y="125"/>
                      </a:cubicBezTo>
                      <a:cubicBezTo>
                        <a:pt x="153" y="131"/>
                        <a:pt x="173" y="125"/>
                        <a:pt x="180" y="110"/>
                      </a:cubicBezTo>
                      <a:cubicBezTo>
                        <a:pt x="186" y="96"/>
                        <a:pt x="180" y="83"/>
                        <a:pt x="166" y="75"/>
                      </a:cubicBezTo>
                      <a:cubicBezTo>
                        <a:pt x="125" y="48"/>
                        <a:pt x="97" y="0"/>
                        <a:pt x="48" y="7"/>
                      </a:cubicBezTo>
                      <a:cubicBezTo>
                        <a:pt x="29" y="7"/>
                        <a:pt x="48" y="7"/>
                        <a:pt x="29" y="27"/>
                      </a:cubicBezTo>
                      <a:cubicBezTo>
                        <a:pt x="20" y="27"/>
                        <a:pt x="14" y="27"/>
                        <a:pt x="7" y="33"/>
                      </a:cubicBezTo>
                      <a:cubicBezTo>
                        <a:pt x="7" y="42"/>
                        <a:pt x="7" y="48"/>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95459" y="3412472"/>
                  <a:ext cx="18172" cy="18172"/>
                </a:xfrm>
                <a:custGeom>
                  <a:avLst/>
                  <a:gdLst/>
                  <a:ahLst/>
                  <a:cxnLst/>
                  <a:rect l="l" t="t" r="r" b="b"/>
                  <a:pathLst>
                    <a:path w="189" h="189" extrusionOk="0">
                      <a:moveTo>
                        <a:pt x="29" y="42"/>
                      </a:moveTo>
                      <a:cubicBezTo>
                        <a:pt x="1" y="77"/>
                        <a:pt x="7" y="29"/>
                        <a:pt x="7" y="70"/>
                      </a:cubicBezTo>
                      <a:cubicBezTo>
                        <a:pt x="7" y="84"/>
                        <a:pt x="14" y="90"/>
                        <a:pt x="22" y="99"/>
                      </a:cubicBezTo>
                      <a:cubicBezTo>
                        <a:pt x="36" y="118"/>
                        <a:pt x="49" y="132"/>
                        <a:pt x="70" y="147"/>
                      </a:cubicBezTo>
                      <a:cubicBezTo>
                        <a:pt x="90" y="160"/>
                        <a:pt x="112" y="167"/>
                        <a:pt x="139" y="173"/>
                      </a:cubicBezTo>
                      <a:cubicBezTo>
                        <a:pt x="147" y="188"/>
                        <a:pt x="167" y="188"/>
                        <a:pt x="173" y="173"/>
                      </a:cubicBezTo>
                      <a:cubicBezTo>
                        <a:pt x="188" y="167"/>
                        <a:pt x="188" y="147"/>
                        <a:pt x="173" y="140"/>
                      </a:cubicBezTo>
                      <a:cubicBezTo>
                        <a:pt x="167" y="118"/>
                        <a:pt x="160" y="105"/>
                        <a:pt x="153" y="84"/>
                      </a:cubicBezTo>
                      <a:cubicBezTo>
                        <a:pt x="139" y="64"/>
                        <a:pt x="125" y="35"/>
                        <a:pt x="105" y="22"/>
                      </a:cubicBezTo>
                      <a:cubicBezTo>
                        <a:pt x="97" y="16"/>
                        <a:pt x="90" y="7"/>
                        <a:pt x="84" y="7"/>
                      </a:cubicBezTo>
                      <a:cubicBezTo>
                        <a:pt x="36" y="1"/>
                        <a:pt x="90" y="7"/>
                        <a:pt x="49" y="22"/>
                      </a:cubicBezTo>
                      <a:cubicBezTo>
                        <a:pt x="42" y="16"/>
                        <a:pt x="36" y="16"/>
                        <a:pt x="29" y="22"/>
                      </a:cubicBezTo>
                      <a:cubicBezTo>
                        <a:pt x="22" y="29"/>
                        <a:pt x="22" y="35"/>
                        <a:pt x="29"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1770940" y="3425067"/>
                  <a:ext cx="17980" cy="12884"/>
                </a:xfrm>
                <a:custGeom>
                  <a:avLst/>
                  <a:gdLst/>
                  <a:ahLst/>
                  <a:cxnLst/>
                  <a:rect l="l" t="t" r="r" b="b"/>
                  <a:pathLst>
                    <a:path w="187" h="134" extrusionOk="0">
                      <a:moveTo>
                        <a:pt x="14" y="51"/>
                      </a:moveTo>
                      <a:cubicBezTo>
                        <a:pt x="14" y="70"/>
                        <a:pt x="7" y="57"/>
                        <a:pt x="14" y="77"/>
                      </a:cubicBezTo>
                      <a:cubicBezTo>
                        <a:pt x="14" y="84"/>
                        <a:pt x="20" y="92"/>
                        <a:pt x="28" y="99"/>
                      </a:cubicBezTo>
                      <a:cubicBezTo>
                        <a:pt x="42" y="112"/>
                        <a:pt x="62" y="112"/>
                        <a:pt x="83" y="119"/>
                      </a:cubicBezTo>
                      <a:cubicBezTo>
                        <a:pt x="103" y="125"/>
                        <a:pt x="125" y="125"/>
                        <a:pt x="145" y="125"/>
                      </a:cubicBezTo>
                      <a:cubicBezTo>
                        <a:pt x="160" y="133"/>
                        <a:pt x="179" y="125"/>
                        <a:pt x="186" y="112"/>
                      </a:cubicBezTo>
                      <a:cubicBezTo>
                        <a:pt x="186" y="105"/>
                        <a:pt x="186" y="84"/>
                        <a:pt x="173" y="77"/>
                      </a:cubicBezTo>
                      <a:cubicBezTo>
                        <a:pt x="153" y="64"/>
                        <a:pt x="145" y="51"/>
                        <a:pt x="125" y="36"/>
                      </a:cubicBezTo>
                      <a:cubicBezTo>
                        <a:pt x="103" y="22"/>
                        <a:pt x="90" y="9"/>
                        <a:pt x="70" y="1"/>
                      </a:cubicBezTo>
                      <a:cubicBezTo>
                        <a:pt x="55" y="1"/>
                        <a:pt x="48" y="1"/>
                        <a:pt x="42" y="9"/>
                      </a:cubicBezTo>
                      <a:cubicBezTo>
                        <a:pt x="20" y="16"/>
                        <a:pt x="42" y="9"/>
                        <a:pt x="28" y="22"/>
                      </a:cubicBezTo>
                      <a:cubicBezTo>
                        <a:pt x="20" y="22"/>
                        <a:pt x="7" y="22"/>
                        <a:pt x="7" y="29"/>
                      </a:cubicBezTo>
                      <a:cubicBezTo>
                        <a:pt x="0" y="36"/>
                        <a:pt x="7" y="51"/>
                        <a:pt x="14"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1717000" y="3452374"/>
                  <a:ext cx="24038" cy="10769"/>
                </a:xfrm>
                <a:custGeom>
                  <a:avLst/>
                  <a:gdLst/>
                  <a:ahLst/>
                  <a:cxnLst/>
                  <a:rect l="l" t="t" r="r" b="b"/>
                  <a:pathLst>
                    <a:path w="250" h="112" extrusionOk="0">
                      <a:moveTo>
                        <a:pt x="15" y="70"/>
                      </a:moveTo>
                      <a:cubicBezTo>
                        <a:pt x="29" y="83"/>
                        <a:pt x="22" y="83"/>
                        <a:pt x="35" y="90"/>
                      </a:cubicBezTo>
                      <a:cubicBezTo>
                        <a:pt x="70" y="112"/>
                        <a:pt x="112" y="105"/>
                        <a:pt x="146" y="98"/>
                      </a:cubicBezTo>
                      <a:cubicBezTo>
                        <a:pt x="166" y="98"/>
                        <a:pt x="195" y="90"/>
                        <a:pt x="216" y="83"/>
                      </a:cubicBezTo>
                      <a:cubicBezTo>
                        <a:pt x="229" y="90"/>
                        <a:pt x="243" y="77"/>
                        <a:pt x="249" y="64"/>
                      </a:cubicBezTo>
                      <a:cubicBezTo>
                        <a:pt x="249" y="42"/>
                        <a:pt x="236" y="29"/>
                        <a:pt x="223" y="29"/>
                      </a:cubicBezTo>
                      <a:cubicBezTo>
                        <a:pt x="188" y="22"/>
                        <a:pt x="153" y="7"/>
                        <a:pt x="118" y="7"/>
                      </a:cubicBezTo>
                      <a:cubicBezTo>
                        <a:pt x="83" y="7"/>
                        <a:pt x="50" y="0"/>
                        <a:pt x="22" y="15"/>
                      </a:cubicBezTo>
                      <a:cubicBezTo>
                        <a:pt x="9" y="29"/>
                        <a:pt x="22" y="22"/>
                        <a:pt x="15" y="42"/>
                      </a:cubicBezTo>
                      <a:cubicBezTo>
                        <a:pt x="9" y="42"/>
                        <a:pt x="0" y="49"/>
                        <a:pt x="0" y="57"/>
                      </a:cubicBezTo>
                      <a:cubicBezTo>
                        <a:pt x="0" y="64"/>
                        <a:pt x="9" y="70"/>
                        <a:pt x="15"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739018" y="3474392"/>
                  <a:ext cx="24038" cy="10576"/>
                </a:xfrm>
                <a:custGeom>
                  <a:avLst/>
                  <a:gdLst/>
                  <a:ahLst/>
                  <a:cxnLst/>
                  <a:rect l="l" t="t" r="r" b="b"/>
                  <a:pathLst>
                    <a:path w="250" h="110" extrusionOk="0">
                      <a:moveTo>
                        <a:pt x="14" y="69"/>
                      </a:moveTo>
                      <a:cubicBezTo>
                        <a:pt x="20" y="90"/>
                        <a:pt x="7" y="83"/>
                        <a:pt x="29" y="97"/>
                      </a:cubicBezTo>
                      <a:cubicBezTo>
                        <a:pt x="42" y="110"/>
                        <a:pt x="62" y="103"/>
                        <a:pt x="77" y="103"/>
                      </a:cubicBezTo>
                      <a:cubicBezTo>
                        <a:pt x="103" y="110"/>
                        <a:pt x="138" y="103"/>
                        <a:pt x="166" y="97"/>
                      </a:cubicBezTo>
                      <a:cubicBezTo>
                        <a:pt x="186" y="90"/>
                        <a:pt x="201" y="77"/>
                        <a:pt x="221" y="69"/>
                      </a:cubicBezTo>
                      <a:cubicBezTo>
                        <a:pt x="236" y="62"/>
                        <a:pt x="249" y="49"/>
                        <a:pt x="243" y="35"/>
                      </a:cubicBezTo>
                      <a:cubicBezTo>
                        <a:pt x="243" y="20"/>
                        <a:pt x="228" y="14"/>
                        <a:pt x="214" y="14"/>
                      </a:cubicBezTo>
                      <a:cubicBezTo>
                        <a:pt x="195" y="14"/>
                        <a:pt x="173" y="7"/>
                        <a:pt x="153" y="0"/>
                      </a:cubicBezTo>
                      <a:cubicBezTo>
                        <a:pt x="125" y="0"/>
                        <a:pt x="103" y="0"/>
                        <a:pt x="77" y="7"/>
                      </a:cubicBezTo>
                      <a:cubicBezTo>
                        <a:pt x="55" y="7"/>
                        <a:pt x="42" y="7"/>
                        <a:pt x="29" y="14"/>
                      </a:cubicBezTo>
                      <a:cubicBezTo>
                        <a:pt x="7" y="27"/>
                        <a:pt x="29" y="20"/>
                        <a:pt x="14" y="42"/>
                      </a:cubicBezTo>
                      <a:cubicBezTo>
                        <a:pt x="7" y="42"/>
                        <a:pt x="0" y="49"/>
                        <a:pt x="0" y="55"/>
                      </a:cubicBezTo>
                      <a:cubicBezTo>
                        <a:pt x="0" y="62"/>
                        <a:pt x="7" y="69"/>
                        <a:pt x="14"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782863" y="3454489"/>
                  <a:ext cx="14807" cy="10576"/>
                </a:xfrm>
                <a:custGeom>
                  <a:avLst/>
                  <a:gdLst/>
                  <a:ahLst/>
                  <a:cxnLst/>
                  <a:rect l="l" t="t" r="r" b="b"/>
                  <a:pathLst>
                    <a:path w="154" h="110" extrusionOk="0">
                      <a:moveTo>
                        <a:pt x="21" y="83"/>
                      </a:moveTo>
                      <a:cubicBezTo>
                        <a:pt x="36" y="110"/>
                        <a:pt x="7" y="83"/>
                        <a:pt x="29" y="103"/>
                      </a:cubicBezTo>
                      <a:lnTo>
                        <a:pt x="49" y="103"/>
                      </a:lnTo>
                      <a:cubicBezTo>
                        <a:pt x="77" y="103"/>
                        <a:pt x="97" y="83"/>
                        <a:pt x="125" y="68"/>
                      </a:cubicBezTo>
                      <a:cubicBezTo>
                        <a:pt x="145" y="61"/>
                        <a:pt x="153" y="42"/>
                        <a:pt x="145" y="27"/>
                      </a:cubicBezTo>
                      <a:cubicBezTo>
                        <a:pt x="138" y="7"/>
                        <a:pt x="119" y="0"/>
                        <a:pt x="104" y="7"/>
                      </a:cubicBezTo>
                      <a:cubicBezTo>
                        <a:pt x="77" y="13"/>
                        <a:pt x="49" y="7"/>
                        <a:pt x="21" y="20"/>
                      </a:cubicBezTo>
                      <a:cubicBezTo>
                        <a:pt x="14" y="20"/>
                        <a:pt x="14" y="27"/>
                        <a:pt x="7" y="35"/>
                      </a:cubicBezTo>
                      <a:cubicBezTo>
                        <a:pt x="1" y="55"/>
                        <a:pt x="7" y="27"/>
                        <a:pt x="7" y="55"/>
                      </a:cubicBezTo>
                      <a:cubicBezTo>
                        <a:pt x="1" y="55"/>
                        <a:pt x="1" y="61"/>
                        <a:pt x="1" y="76"/>
                      </a:cubicBezTo>
                      <a:cubicBezTo>
                        <a:pt x="1" y="83"/>
                        <a:pt x="7" y="83"/>
                        <a:pt x="21"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1685078" y="3467085"/>
                  <a:ext cx="21441" cy="8654"/>
                </a:xfrm>
                <a:custGeom>
                  <a:avLst/>
                  <a:gdLst/>
                  <a:ahLst/>
                  <a:cxnLst/>
                  <a:rect l="l" t="t" r="r" b="b"/>
                  <a:pathLst>
                    <a:path w="223" h="90" extrusionOk="0">
                      <a:moveTo>
                        <a:pt x="15" y="42"/>
                      </a:moveTo>
                      <a:cubicBezTo>
                        <a:pt x="15" y="48"/>
                        <a:pt x="9" y="42"/>
                        <a:pt x="15" y="48"/>
                      </a:cubicBezTo>
                      <a:cubicBezTo>
                        <a:pt x="29" y="62"/>
                        <a:pt x="42" y="70"/>
                        <a:pt x="64" y="70"/>
                      </a:cubicBezTo>
                      <a:cubicBezTo>
                        <a:pt x="105" y="83"/>
                        <a:pt x="147" y="83"/>
                        <a:pt x="188" y="90"/>
                      </a:cubicBezTo>
                      <a:cubicBezTo>
                        <a:pt x="201" y="90"/>
                        <a:pt x="223" y="76"/>
                        <a:pt x="223" y="62"/>
                      </a:cubicBezTo>
                      <a:cubicBezTo>
                        <a:pt x="223" y="48"/>
                        <a:pt x="208" y="35"/>
                        <a:pt x="195" y="28"/>
                      </a:cubicBezTo>
                      <a:cubicBezTo>
                        <a:pt x="153" y="20"/>
                        <a:pt x="118" y="13"/>
                        <a:pt x="77" y="7"/>
                      </a:cubicBezTo>
                      <a:cubicBezTo>
                        <a:pt x="64" y="7"/>
                        <a:pt x="42" y="0"/>
                        <a:pt x="29" y="7"/>
                      </a:cubicBezTo>
                      <a:cubicBezTo>
                        <a:pt x="22" y="7"/>
                        <a:pt x="29" y="7"/>
                        <a:pt x="22" y="13"/>
                      </a:cubicBezTo>
                      <a:cubicBezTo>
                        <a:pt x="15" y="13"/>
                        <a:pt x="9" y="13"/>
                        <a:pt x="1" y="20"/>
                      </a:cubicBezTo>
                      <a:cubicBezTo>
                        <a:pt x="1" y="28"/>
                        <a:pt x="9" y="35"/>
                        <a:pt x="15"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39"/>
              <p:cNvSpPr/>
              <p:nvPr/>
            </p:nvSpPr>
            <p:spPr>
              <a:xfrm>
                <a:off x="6212979" y="2680771"/>
                <a:ext cx="961981" cy="1037555"/>
              </a:xfrm>
              <a:custGeom>
                <a:avLst/>
                <a:gdLst/>
                <a:ahLst/>
                <a:cxnLst/>
                <a:rect l="l" t="t" r="r" b="b"/>
                <a:pathLst>
                  <a:path w="10005" h="10791" extrusionOk="0">
                    <a:moveTo>
                      <a:pt x="0" y="0"/>
                    </a:moveTo>
                    <a:cubicBezTo>
                      <a:pt x="140" y="440"/>
                      <a:pt x="524" y="803"/>
                      <a:pt x="1135" y="803"/>
                    </a:cubicBezTo>
                    <a:cubicBezTo>
                      <a:pt x="1157" y="803"/>
                      <a:pt x="1180" y="803"/>
                      <a:pt x="1203" y="802"/>
                    </a:cubicBezTo>
                    <a:lnTo>
                      <a:pt x="1203" y="802"/>
                    </a:lnTo>
                    <a:cubicBezTo>
                      <a:pt x="75" y="1577"/>
                      <a:pt x="566" y="4162"/>
                      <a:pt x="2468" y="4225"/>
                    </a:cubicBezTo>
                    <a:cubicBezTo>
                      <a:pt x="1529" y="4898"/>
                      <a:pt x="2059" y="6090"/>
                      <a:pt x="2933" y="6090"/>
                    </a:cubicBezTo>
                    <a:cubicBezTo>
                      <a:pt x="3108" y="6090"/>
                      <a:pt x="3297" y="6042"/>
                      <a:pt x="3492" y="5932"/>
                    </a:cubicBezTo>
                    <a:lnTo>
                      <a:pt x="3492" y="5932"/>
                    </a:lnTo>
                    <a:cubicBezTo>
                      <a:pt x="2543" y="7079"/>
                      <a:pt x="3377" y="8647"/>
                      <a:pt x="5029" y="8647"/>
                    </a:cubicBezTo>
                    <a:cubicBezTo>
                      <a:pt x="5220" y="8647"/>
                      <a:pt x="5422" y="8626"/>
                      <a:pt x="5634" y="8581"/>
                    </a:cubicBezTo>
                    <a:cubicBezTo>
                      <a:pt x="5710" y="9989"/>
                      <a:pt x="6887" y="10790"/>
                      <a:pt x="8000" y="10790"/>
                    </a:cubicBezTo>
                    <a:cubicBezTo>
                      <a:pt x="9029" y="10790"/>
                      <a:pt x="10004" y="10105"/>
                      <a:pt x="10004" y="8581"/>
                    </a:cubicBezTo>
                    <a:lnTo>
                      <a:pt x="10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7214093" y="2680771"/>
                <a:ext cx="961981" cy="1037555"/>
              </a:xfrm>
              <a:custGeom>
                <a:avLst/>
                <a:gdLst/>
                <a:ahLst/>
                <a:cxnLst/>
                <a:rect l="l" t="t" r="r" b="b"/>
                <a:pathLst>
                  <a:path w="10005" h="10791" extrusionOk="0">
                    <a:moveTo>
                      <a:pt x="1" y="0"/>
                    </a:moveTo>
                    <a:lnTo>
                      <a:pt x="1" y="8581"/>
                    </a:lnTo>
                    <a:cubicBezTo>
                      <a:pt x="1" y="10105"/>
                      <a:pt x="975" y="10790"/>
                      <a:pt x="2004" y="10790"/>
                    </a:cubicBezTo>
                    <a:cubicBezTo>
                      <a:pt x="3116" y="10790"/>
                      <a:pt x="4291" y="9989"/>
                      <a:pt x="4363" y="8581"/>
                    </a:cubicBezTo>
                    <a:cubicBezTo>
                      <a:pt x="4575" y="8626"/>
                      <a:pt x="4778" y="8647"/>
                      <a:pt x="4970" y="8647"/>
                    </a:cubicBezTo>
                    <a:cubicBezTo>
                      <a:pt x="6625" y="8647"/>
                      <a:pt x="7455" y="7079"/>
                      <a:pt x="6513" y="5932"/>
                    </a:cubicBezTo>
                    <a:lnTo>
                      <a:pt x="6513" y="5932"/>
                    </a:lnTo>
                    <a:cubicBezTo>
                      <a:pt x="6708" y="6042"/>
                      <a:pt x="6897" y="6090"/>
                      <a:pt x="7072" y="6090"/>
                    </a:cubicBezTo>
                    <a:cubicBezTo>
                      <a:pt x="7944" y="6090"/>
                      <a:pt x="8467" y="4898"/>
                      <a:pt x="7529" y="4225"/>
                    </a:cubicBezTo>
                    <a:cubicBezTo>
                      <a:pt x="9431" y="4162"/>
                      <a:pt x="9928" y="1577"/>
                      <a:pt x="8802" y="802"/>
                    </a:cubicBezTo>
                    <a:lnTo>
                      <a:pt x="8802" y="802"/>
                    </a:lnTo>
                    <a:cubicBezTo>
                      <a:pt x="8825" y="803"/>
                      <a:pt x="8848" y="803"/>
                      <a:pt x="8870" y="803"/>
                    </a:cubicBezTo>
                    <a:cubicBezTo>
                      <a:pt x="9479" y="803"/>
                      <a:pt x="9858" y="440"/>
                      <a:pt x="10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6738054" y="3364685"/>
                <a:ext cx="214799" cy="154417"/>
              </a:xfrm>
              <a:custGeom>
                <a:avLst/>
                <a:gdLst/>
                <a:ahLst/>
                <a:cxnLst/>
                <a:rect l="l" t="t" r="r" b="b"/>
                <a:pathLst>
                  <a:path w="2234" h="1606" extrusionOk="0">
                    <a:moveTo>
                      <a:pt x="1676" y="0"/>
                    </a:moveTo>
                    <a:cubicBezTo>
                      <a:pt x="1555" y="0"/>
                      <a:pt x="1435" y="19"/>
                      <a:pt x="1321" y="51"/>
                    </a:cubicBezTo>
                    <a:cubicBezTo>
                      <a:pt x="989" y="140"/>
                      <a:pt x="685" y="354"/>
                      <a:pt x="450" y="631"/>
                    </a:cubicBezTo>
                    <a:cubicBezTo>
                      <a:pt x="242" y="880"/>
                      <a:pt x="83" y="1177"/>
                      <a:pt x="0" y="1481"/>
                    </a:cubicBezTo>
                    <a:lnTo>
                      <a:pt x="0" y="1503"/>
                    </a:lnTo>
                    <a:cubicBezTo>
                      <a:pt x="57" y="1488"/>
                      <a:pt x="118" y="1481"/>
                      <a:pt x="173" y="1468"/>
                    </a:cubicBezTo>
                    <a:cubicBezTo>
                      <a:pt x="181" y="1516"/>
                      <a:pt x="181" y="1564"/>
                      <a:pt x="188" y="1605"/>
                    </a:cubicBezTo>
                    <a:cubicBezTo>
                      <a:pt x="284" y="1315"/>
                      <a:pt x="443" y="1040"/>
                      <a:pt x="651" y="811"/>
                    </a:cubicBezTo>
                    <a:cubicBezTo>
                      <a:pt x="858" y="575"/>
                      <a:pt x="1114" y="402"/>
                      <a:pt x="1397" y="313"/>
                    </a:cubicBezTo>
                    <a:cubicBezTo>
                      <a:pt x="1515" y="278"/>
                      <a:pt x="1635" y="263"/>
                      <a:pt x="1760" y="263"/>
                    </a:cubicBezTo>
                    <a:cubicBezTo>
                      <a:pt x="1833" y="263"/>
                      <a:pt x="1908" y="268"/>
                      <a:pt x="1985" y="278"/>
                    </a:cubicBezTo>
                    <a:cubicBezTo>
                      <a:pt x="2013" y="278"/>
                      <a:pt x="2039" y="285"/>
                      <a:pt x="2074" y="285"/>
                    </a:cubicBezTo>
                    <a:cubicBezTo>
                      <a:pt x="2109" y="278"/>
                      <a:pt x="2131" y="265"/>
                      <a:pt x="2172" y="265"/>
                    </a:cubicBezTo>
                    <a:cubicBezTo>
                      <a:pt x="2176" y="266"/>
                      <a:pt x="2179" y="266"/>
                      <a:pt x="2183" y="266"/>
                    </a:cubicBezTo>
                    <a:cubicBezTo>
                      <a:pt x="2199" y="266"/>
                      <a:pt x="2215" y="254"/>
                      <a:pt x="2220" y="237"/>
                    </a:cubicBezTo>
                    <a:cubicBezTo>
                      <a:pt x="2234" y="217"/>
                      <a:pt x="2220" y="195"/>
                      <a:pt x="2199" y="188"/>
                    </a:cubicBezTo>
                    <a:cubicBezTo>
                      <a:pt x="2172" y="154"/>
                      <a:pt x="2157" y="134"/>
                      <a:pt x="2131" y="105"/>
                    </a:cubicBezTo>
                    <a:cubicBezTo>
                      <a:pt x="2103" y="86"/>
                      <a:pt x="2068" y="77"/>
                      <a:pt x="2039" y="64"/>
                    </a:cubicBezTo>
                    <a:cubicBezTo>
                      <a:pt x="1919" y="19"/>
                      <a:pt x="1797" y="0"/>
                      <a:pt x="1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823820" y="3180174"/>
                <a:ext cx="292584" cy="342775"/>
              </a:xfrm>
              <a:custGeom>
                <a:avLst/>
                <a:gdLst/>
                <a:ahLst/>
                <a:cxnLst/>
                <a:rect l="l" t="t" r="r" b="b"/>
                <a:pathLst>
                  <a:path w="3043" h="3565" extrusionOk="0">
                    <a:moveTo>
                      <a:pt x="1241" y="0"/>
                    </a:moveTo>
                    <a:cubicBezTo>
                      <a:pt x="1047" y="0"/>
                      <a:pt x="848" y="34"/>
                      <a:pt x="650" y="110"/>
                    </a:cubicBezTo>
                    <a:cubicBezTo>
                      <a:pt x="429" y="193"/>
                      <a:pt x="222" y="330"/>
                      <a:pt x="14" y="518"/>
                    </a:cubicBezTo>
                    <a:cubicBezTo>
                      <a:pt x="1" y="524"/>
                      <a:pt x="1" y="544"/>
                      <a:pt x="8" y="559"/>
                    </a:cubicBezTo>
                    <a:cubicBezTo>
                      <a:pt x="15" y="567"/>
                      <a:pt x="26" y="570"/>
                      <a:pt x="36" y="570"/>
                    </a:cubicBezTo>
                    <a:cubicBezTo>
                      <a:pt x="43" y="570"/>
                      <a:pt x="50" y="569"/>
                      <a:pt x="56" y="566"/>
                    </a:cubicBezTo>
                    <a:cubicBezTo>
                      <a:pt x="270" y="413"/>
                      <a:pt x="484" y="324"/>
                      <a:pt x="699" y="262"/>
                    </a:cubicBezTo>
                    <a:cubicBezTo>
                      <a:pt x="864" y="215"/>
                      <a:pt x="1026" y="192"/>
                      <a:pt x="1183" y="192"/>
                    </a:cubicBezTo>
                    <a:cubicBezTo>
                      <a:pt x="1574" y="192"/>
                      <a:pt x="1932" y="331"/>
                      <a:pt x="2213" y="573"/>
                    </a:cubicBezTo>
                    <a:cubicBezTo>
                      <a:pt x="2490" y="815"/>
                      <a:pt x="2691" y="1160"/>
                      <a:pt x="2745" y="1555"/>
                    </a:cubicBezTo>
                    <a:cubicBezTo>
                      <a:pt x="2800" y="1900"/>
                      <a:pt x="2752" y="2280"/>
                      <a:pt x="2558" y="2675"/>
                    </a:cubicBezTo>
                    <a:cubicBezTo>
                      <a:pt x="2468" y="2861"/>
                      <a:pt x="2331" y="3000"/>
                      <a:pt x="2165" y="3110"/>
                    </a:cubicBezTo>
                    <a:cubicBezTo>
                      <a:pt x="1957" y="3249"/>
                      <a:pt x="1715" y="3332"/>
                      <a:pt x="1473" y="3380"/>
                    </a:cubicBezTo>
                    <a:cubicBezTo>
                      <a:pt x="1411" y="3393"/>
                      <a:pt x="1348" y="3415"/>
                      <a:pt x="1287" y="3422"/>
                    </a:cubicBezTo>
                    <a:cubicBezTo>
                      <a:pt x="1230" y="3435"/>
                      <a:pt x="1147" y="3463"/>
                      <a:pt x="1073" y="3470"/>
                    </a:cubicBezTo>
                    <a:cubicBezTo>
                      <a:pt x="1054" y="3472"/>
                      <a:pt x="1038" y="3473"/>
                      <a:pt x="1022" y="3473"/>
                    </a:cubicBezTo>
                    <a:cubicBezTo>
                      <a:pt x="989" y="3473"/>
                      <a:pt x="961" y="3467"/>
                      <a:pt x="933" y="3448"/>
                    </a:cubicBezTo>
                    <a:lnTo>
                      <a:pt x="927" y="3448"/>
                    </a:lnTo>
                    <a:lnTo>
                      <a:pt x="927" y="3456"/>
                    </a:lnTo>
                    <a:cubicBezTo>
                      <a:pt x="948" y="3490"/>
                      <a:pt x="982" y="3518"/>
                      <a:pt x="1023" y="3531"/>
                    </a:cubicBezTo>
                    <a:cubicBezTo>
                      <a:pt x="1089" y="3556"/>
                      <a:pt x="1165" y="3560"/>
                      <a:pt x="1228" y="3560"/>
                    </a:cubicBezTo>
                    <a:cubicBezTo>
                      <a:pt x="1252" y="3560"/>
                      <a:pt x="1274" y="3559"/>
                      <a:pt x="1294" y="3559"/>
                    </a:cubicBezTo>
                    <a:cubicBezTo>
                      <a:pt x="1321" y="3563"/>
                      <a:pt x="1349" y="3564"/>
                      <a:pt x="1377" y="3564"/>
                    </a:cubicBezTo>
                    <a:cubicBezTo>
                      <a:pt x="1406" y="3564"/>
                      <a:pt x="1435" y="3563"/>
                      <a:pt x="1466" y="3559"/>
                    </a:cubicBezTo>
                    <a:cubicBezTo>
                      <a:pt x="1695" y="3546"/>
                      <a:pt x="1922" y="3483"/>
                      <a:pt x="2130" y="3380"/>
                    </a:cubicBezTo>
                    <a:cubicBezTo>
                      <a:pt x="2400" y="3249"/>
                      <a:pt x="2628" y="3048"/>
                      <a:pt x="2765" y="2778"/>
                    </a:cubicBezTo>
                    <a:cubicBezTo>
                      <a:pt x="2988" y="2336"/>
                      <a:pt x="3042" y="1907"/>
                      <a:pt x="2988" y="1520"/>
                    </a:cubicBezTo>
                    <a:cubicBezTo>
                      <a:pt x="2911" y="1070"/>
                      <a:pt x="2682" y="677"/>
                      <a:pt x="2351" y="407"/>
                    </a:cubicBezTo>
                    <a:cubicBezTo>
                      <a:pt x="2045" y="157"/>
                      <a:pt x="1655" y="0"/>
                      <a:pt x="1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417682" y="2697982"/>
                <a:ext cx="317103" cy="399792"/>
              </a:xfrm>
              <a:custGeom>
                <a:avLst/>
                <a:gdLst/>
                <a:ahLst/>
                <a:cxnLst/>
                <a:rect l="l" t="t" r="r" b="b"/>
                <a:pathLst>
                  <a:path w="3298" h="4158" extrusionOk="0">
                    <a:moveTo>
                      <a:pt x="1281" y="0"/>
                    </a:moveTo>
                    <a:cubicBezTo>
                      <a:pt x="548" y="0"/>
                      <a:pt x="154" y="519"/>
                      <a:pt x="62" y="1038"/>
                    </a:cubicBezTo>
                    <a:cubicBezTo>
                      <a:pt x="0" y="1404"/>
                      <a:pt x="90" y="1778"/>
                      <a:pt x="319" y="1959"/>
                    </a:cubicBezTo>
                    <a:cubicBezTo>
                      <a:pt x="415" y="2039"/>
                      <a:pt x="536" y="2086"/>
                      <a:pt x="678" y="2086"/>
                    </a:cubicBezTo>
                    <a:cubicBezTo>
                      <a:pt x="767" y="2086"/>
                      <a:pt x="864" y="2067"/>
                      <a:pt x="968" y="2027"/>
                    </a:cubicBezTo>
                    <a:cubicBezTo>
                      <a:pt x="1079" y="1985"/>
                      <a:pt x="1190" y="1924"/>
                      <a:pt x="1306" y="1826"/>
                    </a:cubicBezTo>
                    <a:cubicBezTo>
                      <a:pt x="1321" y="1819"/>
                      <a:pt x="1328" y="1799"/>
                      <a:pt x="1321" y="1784"/>
                    </a:cubicBezTo>
                    <a:cubicBezTo>
                      <a:pt x="1312" y="1776"/>
                      <a:pt x="1301" y="1770"/>
                      <a:pt x="1290" y="1770"/>
                    </a:cubicBezTo>
                    <a:cubicBezTo>
                      <a:pt x="1284" y="1770"/>
                      <a:pt x="1278" y="1773"/>
                      <a:pt x="1273" y="1778"/>
                    </a:cubicBezTo>
                    <a:cubicBezTo>
                      <a:pt x="1148" y="1847"/>
                      <a:pt x="1037" y="1889"/>
                      <a:pt x="933" y="1917"/>
                    </a:cubicBezTo>
                    <a:cubicBezTo>
                      <a:pt x="859" y="1938"/>
                      <a:pt x="790" y="1947"/>
                      <a:pt x="727" y="1947"/>
                    </a:cubicBezTo>
                    <a:cubicBezTo>
                      <a:pt x="602" y="1947"/>
                      <a:pt x="500" y="1909"/>
                      <a:pt x="422" y="1841"/>
                    </a:cubicBezTo>
                    <a:cubicBezTo>
                      <a:pt x="236" y="1681"/>
                      <a:pt x="173" y="1370"/>
                      <a:pt x="228" y="1066"/>
                    </a:cubicBezTo>
                    <a:cubicBezTo>
                      <a:pt x="313" y="626"/>
                      <a:pt x="649" y="186"/>
                      <a:pt x="1265" y="186"/>
                    </a:cubicBezTo>
                    <a:cubicBezTo>
                      <a:pt x="1356" y="186"/>
                      <a:pt x="1452" y="196"/>
                      <a:pt x="1555" y="216"/>
                    </a:cubicBezTo>
                    <a:cubicBezTo>
                      <a:pt x="1743" y="249"/>
                      <a:pt x="1950" y="319"/>
                      <a:pt x="2129" y="424"/>
                    </a:cubicBezTo>
                    <a:cubicBezTo>
                      <a:pt x="2310" y="527"/>
                      <a:pt x="2461" y="658"/>
                      <a:pt x="2566" y="817"/>
                    </a:cubicBezTo>
                    <a:cubicBezTo>
                      <a:pt x="3063" y="1618"/>
                      <a:pt x="2725" y="2476"/>
                      <a:pt x="2081" y="3092"/>
                    </a:cubicBezTo>
                    <a:cubicBezTo>
                      <a:pt x="1880" y="3286"/>
                      <a:pt x="1653" y="3452"/>
                      <a:pt x="1411" y="3590"/>
                    </a:cubicBezTo>
                    <a:cubicBezTo>
                      <a:pt x="1044" y="3804"/>
                      <a:pt x="636" y="3950"/>
                      <a:pt x="249" y="3998"/>
                    </a:cubicBezTo>
                    <a:cubicBezTo>
                      <a:pt x="179" y="4005"/>
                      <a:pt x="111" y="4011"/>
                      <a:pt x="42" y="4011"/>
                    </a:cubicBezTo>
                    <a:cubicBezTo>
                      <a:pt x="138" y="4033"/>
                      <a:pt x="236" y="4039"/>
                      <a:pt x="339" y="4046"/>
                    </a:cubicBezTo>
                    <a:cubicBezTo>
                      <a:pt x="291" y="4081"/>
                      <a:pt x="249" y="4116"/>
                      <a:pt x="208" y="4157"/>
                    </a:cubicBezTo>
                    <a:lnTo>
                      <a:pt x="256" y="4157"/>
                    </a:lnTo>
                    <a:cubicBezTo>
                      <a:pt x="677" y="4142"/>
                      <a:pt x="1120" y="3998"/>
                      <a:pt x="1522" y="3784"/>
                    </a:cubicBezTo>
                    <a:cubicBezTo>
                      <a:pt x="1784" y="3638"/>
                      <a:pt x="2020" y="3459"/>
                      <a:pt x="2234" y="3258"/>
                    </a:cubicBezTo>
                    <a:cubicBezTo>
                      <a:pt x="2946" y="2566"/>
                      <a:pt x="3297" y="1599"/>
                      <a:pt x="2738" y="714"/>
                    </a:cubicBezTo>
                    <a:cubicBezTo>
                      <a:pt x="2614" y="527"/>
                      <a:pt x="2434" y="367"/>
                      <a:pt x="2227" y="258"/>
                    </a:cubicBezTo>
                    <a:cubicBezTo>
                      <a:pt x="2020" y="140"/>
                      <a:pt x="1797" y="64"/>
                      <a:pt x="1590" y="29"/>
                    </a:cubicBezTo>
                    <a:cubicBezTo>
                      <a:pt x="1481" y="9"/>
                      <a:pt x="1378" y="0"/>
                      <a:pt x="1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6866318" y="2680771"/>
                <a:ext cx="155667" cy="268547"/>
              </a:xfrm>
              <a:custGeom>
                <a:avLst/>
                <a:gdLst/>
                <a:ahLst/>
                <a:cxnLst/>
                <a:rect l="l" t="t" r="r" b="b"/>
                <a:pathLst>
                  <a:path w="1619" h="2793" extrusionOk="0">
                    <a:moveTo>
                      <a:pt x="699" y="0"/>
                    </a:moveTo>
                    <a:cubicBezTo>
                      <a:pt x="443" y="249"/>
                      <a:pt x="264" y="568"/>
                      <a:pt x="166" y="900"/>
                    </a:cubicBezTo>
                    <a:cubicBezTo>
                      <a:pt x="0" y="1480"/>
                      <a:pt x="111" y="2116"/>
                      <a:pt x="526" y="2483"/>
                    </a:cubicBezTo>
                    <a:cubicBezTo>
                      <a:pt x="741" y="2673"/>
                      <a:pt x="1043" y="2792"/>
                      <a:pt x="1427" y="2792"/>
                    </a:cubicBezTo>
                    <a:cubicBezTo>
                      <a:pt x="1476" y="2792"/>
                      <a:pt x="1525" y="2790"/>
                      <a:pt x="1577" y="2786"/>
                    </a:cubicBezTo>
                    <a:cubicBezTo>
                      <a:pt x="1598" y="2786"/>
                      <a:pt x="1618" y="2766"/>
                      <a:pt x="1618" y="2745"/>
                    </a:cubicBezTo>
                    <a:cubicBezTo>
                      <a:pt x="1618" y="2725"/>
                      <a:pt x="1598" y="2703"/>
                      <a:pt x="1577" y="2703"/>
                    </a:cubicBezTo>
                    <a:cubicBezTo>
                      <a:pt x="1162" y="2690"/>
                      <a:pt x="865" y="2552"/>
                      <a:pt x="651" y="2345"/>
                    </a:cubicBezTo>
                    <a:cubicBezTo>
                      <a:pt x="312" y="2005"/>
                      <a:pt x="229" y="1466"/>
                      <a:pt x="382" y="954"/>
                    </a:cubicBezTo>
                    <a:cubicBezTo>
                      <a:pt x="485" y="588"/>
                      <a:pt x="720" y="236"/>
                      <a:pt x="1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7049773" y="2777498"/>
                <a:ext cx="125187" cy="66920"/>
              </a:xfrm>
              <a:custGeom>
                <a:avLst/>
                <a:gdLst/>
                <a:ahLst/>
                <a:cxnLst/>
                <a:rect l="l" t="t" r="r" b="b"/>
                <a:pathLst>
                  <a:path w="1302" h="696" extrusionOk="0">
                    <a:moveTo>
                      <a:pt x="324" y="1"/>
                    </a:moveTo>
                    <a:cubicBezTo>
                      <a:pt x="259" y="1"/>
                      <a:pt x="197" y="9"/>
                      <a:pt x="140" y="25"/>
                    </a:cubicBezTo>
                    <a:cubicBezTo>
                      <a:pt x="105" y="31"/>
                      <a:pt x="35" y="53"/>
                      <a:pt x="22" y="80"/>
                    </a:cubicBezTo>
                    <a:cubicBezTo>
                      <a:pt x="15" y="86"/>
                      <a:pt x="9" y="94"/>
                      <a:pt x="9" y="101"/>
                    </a:cubicBezTo>
                    <a:cubicBezTo>
                      <a:pt x="15" y="114"/>
                      <a:pt x="1" y="108"/>
                      <a:pt x="15" y="114"/>
                    </a:cubicBezTo>
                    <a:cubicBezTo>
                      <a:pt x="35" y="121"/>
                      <a:pt x="1" y="121"/>
                      <a:pt x="29" y="128"/>
                    </a:cubicBezTo>
                    <a:cubicBezTo>
                      <a:pt x="35" y="128"/>
                      <a:pt x="22" y="136"/>
                      <a:pt x="35" y="136"/>
                    </a:cubicBezTo>
                    <a:cubicBezTo>
                      <a:pt x="42" y="136"/>
                      <a:pt x="50" y="149"/>
                      <a:pt x="70" y="149"/>
                    </a:cubicBezTo>
                    <a:lnTo>
                      <a:pt x="77" y="149"/>
                    </a:lnTo>
                    <a:lnTo>
                      <a:pt x="77" y="136"/>
                    </a:lnTo>
                    <a:cubicBezTo>
                      <a:pt x="70" y="128"/>
                      <a:pt x="70" y="121"/>
                      <a:pt x="64" y="121"/>
                    </a:cubicBezTo>
                    <a:cubicBezTo>
                      <a:pt x="64" y="121"/>
                      <a:pt x="69" y="118"/>
                      <a:pt x="71" y="118"/>
                    </a:cubicBezTo>
                    <a:lnTo>
                      <a:pt x="71" y="118"/>
                    </a:lnTo>
                    <a:cubicBezTo>
                      <a:pt x="72" y="118"/>
                      <a:pt x="72" y="119"/>
                      <a:pt x="70" y="121"/>
                    </a:cubicBezTo>
                    <a:cubicBezTo>
                      <a:pt x="70" y="121"/>
                      <a:pt x="76" y="118"/>
                      <a:pt x="78" y="118"/>
                    </a:cubicBezTo>
                    <a:lnTo>
                      <a:pt x="78" y="118"/>
                    </a:lnTo>
                    <a:cubicBezTo>
                      <a:pt x="79" y="118"/>
                      <a:pt x="79" y="119"/>
                      <a:pt x="77" y="121"/>
                    </a:cubicBezTo>
                    <a:cubicBezTo>
                      <a:pt x="74" y="124"/>
                      <a:pt x="79" y="124"/>
                      <a:pt x="83" y="124"/>
                    </a:cubicBezTo>
                    <a:cubicBezTo>
                      <a:pt x="88" y="124"/>
                      <a:pt x="91" y="124"/>
                      <a:pt x="83" y="128"/>
                    </a:cubicBezTo>
                    <a:cubicBezTo>
                      <a:pt x="77" y="128"/>
                      <a:pt x="98" y="128"/>
                      <a:pt x="92" y="136"/>
                    </a:cubicBezTo>
                    <a:lnTo>
                      <a:pt x="92" y="149"/>
                    </a:lnTo>
                    <a:cubicBezTo>
                      <a:pt x="94" y="145"/>
                      <a:pt x="100" y="143"/>
                      <a:pt x="108" y="143"/>
                    </a:cubicBezTo>
                    <a:cubicBezTo>
                      <a:pt x="123" y="143"/>
                      <a:pt x="144" y="149"/>
                      <a:pt x="153" y="149"/>
                    </a:cubicBezTo>
                    <a:cubicBezTo>
                      <a:pt x="223" y="149"/>
                      <a:pt x="291" y="163"/>
                      <a:pt x="361" y="177"/>
                    </a:cubicBezTo>
                    <a:cubicBezTo>
                      <a:pt x="424" y="197"/>
                      <a:pt x="492" y="219"/>
                      <a:pt x="561" y="245"/>
                    </a:cubicBezTo>
                    <a:cubicBezTo>
                      <a:pt x="775" y="328"/>
                      <a:pt x="989" y="460"/>
                      <a:pt x="1142" y="564"/>
                    </a:cubicBezTo>
                    <a:cubicBezTo>
                      <a:pt x="1197" y="599"/>
                      <a:pt x="1253" y="647"/>
                      <a:pt x="1301" y="695"/>
                    </a:cubicBezTo>
                    <a:lnTo>
                      <a:pt x="1301" y="357"/>
                    </a:lnTo>
                    <a:cubicBezTo>
                      <a:pt x="1295" y="350"/>
                      <a:pt x="1286" y="350"/>
                      <a:pt x="1273" y="343"/>
                    </a:cubicBezTo>
                    <a:cubicBezTo>
                      <a:pt x="1107" y="245"/>
                      <a:pt x="865" y="121"/>
                      <a:pt x="631" y="53"/>
                    </a:cubicBezTo>
                    <a:cubicBezTo>
                      <a:pt x="548" y="31"/>
                      <a:pt x="465" y="12"/>
                      <a:pt x="389" y="3"/>
                    </a:cubicBezTo>
                    <a:cubicBezTo>
                      <a:pt x="367" y="2"/>
                      <a:pt x="345"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6632385" y="2983259"/>
                <a:ext cx="206915" cy="339602"/>
              </a:xfrm>
              <a:custGeom>
                <a:avLst/>
                <a:gdLst/>
                <a:ahLst/>
                <a:cxnLst/>
                <a:rect l="l" t="t" r="r" b="b"/>
                <a:pathLst>
                  <a:path w="2152" h="3532" extrusionOk="0">
                    <a:moveTo>
                      <a:pt x="1767" y="0"/>
                    </a:moveTo>
                    <a:cubicBezTo>
                      <a:pt x="1491" y="0"/>
                      <a:pt x="1217" y="109"/>
                      <a:pt x="981" y="297"/>
                    </a:cubicBezTo>
                    <a:cubicBezTo>
                      <a:pt x="684" y="540"/>
                      <a:pt x="442" y="913"/>
                      <a:pt x="298" y="1315"/>
                    </a:cubicBezTo>
                    <a:cubicBezTo>
                      <a:pt x="1" y="2158"/>
                      <a:pt x="145" y="3125"/>
                      <a:pt x="1073" y="3422"/>
                    </a:cubicBezTo>
                    <a:cubicBezTo>
                      <a:pt x="1239" y="3472"/>
                      <a:pt x="1424" y="3520"/>
                      <a:pt x="1604" y="3527"/>
                    </a:cubicBezTo>
                    <a:cubicBezTo>
                      <a:pt x="1635" y="3530"/>
                      <a:pt x="1666" y="3532"/>
                      <a:pt x="1697" y="3532"/>
                    </a:cubicBezTo>
                    <a:cubicBezTo>
                      <a:pt x="1728" y="3532"/>
                      <a:pt x="1760" y="3530"/>
                      <a:pt x="1791" y="3527"/>
                    </a:cubicBezTo>
                    <a:cubicBezTo>
                      <a:pt x="1853" y="3513"/>
                      <a:pt x="1916" y="3492"/>
                      <a:pt x="1970" y="3463"/>
                    </a:cubicBezTo>
                    <a:cubicBezTo>
                      <a:pt x="1985" y="3463"/>
                      <a:pt x="1992" y="3444"/>
                      <a:pt x="1985" y="3430"/>
                    </a:cubicBezTo>
                    <a:cubicBezTo>
                      <a:pt x="1985" y="3415"/>
                      <a:pt x="1964" y="3409"/>
                      <a:pt x="1950" y="3409"/>
                    </a:cubicBezTo>
                    <a:cubicBezTo>
                      <a:pt x="1894" y="3422"/>
                      <a:pt x="1839" y="3422"/>
                      <a:pt x="1784" y="3422"/>
                    </a:cubicBezTo>
                    <a:cubicBezTo>
                      <a:pt x="1728" y="3415"/>
                      <a:pt x="1673" y="3415"/>
                      <a:pt x="1619" y="3409"/>
                    </a:cubicBezTo>
                    <a:cubicBezTo>
                      <a:pt x="1453" y="3374"/>
                      <a:pt x="1280" y="3312"/>
                      <a:pt x="1134" y="3249"/>
                    </a:cubicBezTo>
                    <a:cubicBezTo>
                      <a:pt x="809" y="3140"/>
                      <a:pt x="601" y="2946"/>
                      <a:pt x="484" y="2697"/>
                    </a:cubicBezTo>
                    <a:cubicBezTo>
                      <a:pt x="304" y="2317"/>
                      <a:pt x="326" y="1832"/>
                      <a:pt x="484" y="1383"/>
                    </a:cubicBezTo>
                    <a:cubicBezTo>
                      <a:pt x="595" y="1072"/>
                      <a:pt x="761" y="789"/>
                      <a:pt x="968" y="560"/>
                    </a:cubicBezTo>
                    <a:cubicBezTo>
                      <a:pt x="1064" y="457"/>
                      <a:pt x="1169" y="367"/>
                      <a:pt x="1272" y="291"/>
                    </a:cubicBezTo>
                    <a:cubicBezTo>
                      <a:pt x="1459" y="173"/>
                      <a:pt x="1653" y="103"/>
                      <a:pt x="1861" y="97"/>
                    </a:cubicBezTo>
                    <a:cubicBezTo>
                      <a:pt x="1957" y="97"/>
                      <a:pt x="2047" y="97"/>
                      <a:pt x="2143" y="118"/>
                    </a:cubicBezTo>
                    <a:cubicBezTo>
                      <a:pt x="2143" y="118"/>
                      <a:pt x="2151" y="118"/>
                      <a:pt x="2151" y="112"/>
                    </a:cubicBezTo>
                    <a:lnTo>
                      <a:pt x="2151" y="103"/>
                    </a:lnTo>
                    <a:cubicBezTo>
                      <a:pt x="2053" y="55"/>
                      <a:pt x="1964" y="20"/>
                      <a:pt x="1867" y="7"/>
                    </a:cubicBezTo>
                    <a:cubicBezTo>
                      <a:pt x="1846" y="0"/>
                      <a:pt x="1819" y="0"/>
                      <a:pt x="1791" y="0"/>
                    </a:cubicBezTo>
                    <a:cubicBezTo>
                      <a:pt x="1783" y="0"/>
                      <a:pt x="1775" y="0"/>
                      <a:pt x="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7437450" y="3368435"/>
                <a:ext cx="210665" cy="144129"/>
              </a:xfrm>
              <a:custGeom>
                <a:avLst/>
                <a:gdLst/>
                <a:ahLst/>
                <a:cxnLst/>
                <a:rect l="l" t="t" r="r" b="b"/>
                <a:pathLst>
                  <a:path w="2191" h="1499" extrusionOk="0">
                    <a:moveTo>
                      <a:pt x="533" y="0"/>
                    </a:moveTo>
                    <a:cubicBezTo>
                      <a:pt x="418" y="0"/>
                      <a:pt x="301" y="16"/>
                      <a:pt x="187" y="53"/>
                    </a:cubicBezTo>
                    <a:cubicBezTo>
                      <a:pt x="158" y="66"/>
                      <a:pt x="125" y="73"/>
                      <a:pt x="97" y="95"/>
                    </a:cubicBezTo>
                    <a:cubicBezTo>
                      <a:pt x="69" y="108"/>
                      <a:pt x="49" y="136"/>
                      <a:pt x="21" y="156"/>
                    </a:cubicBezTo>
                    <a:cubicBezTo>
                      <a:pt x="7" y="163"/>
                      <a:pt x="1" y="184"/>
                      <a:pt x="7" y="198"/>
                    </a:cubicBezTo>
                    <a:cubicBezTo>
                      <a:pt x="12" y="209"/>
                      <a:pt x="21" y="215"/>
                      <a:pt x="31" y="215"/>
                    </a:cubicBezTo>
                    <a:cubicBezTo>
                      <a:pt x="34" y="215"/>
                      <a:pt x="38" y="214"/>
                      <a:pt x="42" y="212"/>
                    </a:cubicBezTo>
                    <a:cubicBezTo>
                      <a:pt x="75" y="212"/>
                      <a:pt x="104" y="219"/>
                      <a:pt x="138" y="219"/>
                    </a:cubicBezTo>
                    <a:cubicBezTo>
                      <a:pt x="167" y="219"/>
                      <a:pt x="193" y="212"/>
                      <a:pt x="228" y="212"/>
                    </a:cubicBezTo>
                    <a:cubicBezTo>
                      <a:pt x="312" y="198"/>
                      <a:pt x="396" y="191"/>
                      <a:pt x="478" y="191"/>
                    </a:cubicBezTo>
                    <a:cubicBezTo>
                      <a:pt x="598" y="191"/>
                      <a:pt x="715" y="207"/>
                      <a:pt x="830" y="239"/>
                    </a:cubicBezTo>
                    <a:cubicBezTo>
                      <a:pt x="1121" y="329"/>
                      <a:pt x="1383" y="509"/>
                      <a:pt x="1597" y="743"/>
                    </a:cubicBezTo>
                    <a:cubicBezTo>
                      <a:pt x="1791" y="966"/>
                      <a:pt x="1942" y="1228"/>
                      <a:pt x="2040" y="1498"/>
                    </a:cubicBezTo>
                    <a:lnTo>
                      <a:pt x="2040" y="1429"/>
                    </a:lnTo>
                    <a:cubicBezTo>
                      <a:pt x="2095" y="1435"/>
                      <a:pt x="2143" y="1449"/>
                      <a:pt x="2191" y="1457"/>
                    </a:cubicBezTo>
                    <a:cubicBezTo>
                      <a:pt x="2136" y="1263"/>
                      <a:pt x="2053" y="1069"/>
                      <a:pt x="1942" y="896"/>
                    </a:cubicBezTo>
                    <a:cubicBezTo>
                      <a:pt x="1887" y="800"/>
                      <a:pt x="1818" y="702"/>
                      <a:pt x="1743" y="619"/>
                    </a:cubicBezTo>
                    <a:cubicBezTo>
                      <a:pt x="1507" y="350"/>
                      <a:pt x="1210" y="136"/>
                      <a:pt x="885" y="47"/>
                    </a:cubicBezTo>
                    <a:cubicBezTo>
                      <a:pt x="772" y="18"/>
                      <a:pt x="653"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7275245" y="3182481"/>
                <a:ext cx="289123" cy="339313"/>
              </a:xfrm>
              <a:custGeom>
                <a:avLst/>
                <a:gdLst/>
                <a:ahLst/>
                <a:cxnLst/>
                <a:rect l="l" t="t" r="r" b="b"/>
                <a:pathLst>
                  <a:path w="3007" h="3529" extrusionOk="0">
                    <a:moveTo>
                      <a:pt x="1776" y="0"/>
                    </a:moveTo>
                    <a:cubicBezTo>
                      <a:pt x="1366" y="0"/>
                      <a:pt x="980" y="154"/>
                      <a:pt x="677" y="404"/>
                    </a:cubicBezTo>
                    <a:cubicBezTo>
                      <a:pt x="360" y="673"/>
                      <a:pt x="131" y="1060"/>
                      <a:pt x="62" y="1503"/>
                    </a:cubicBezTo>
                    <a:cubicBezTo>
                      <a:pt x="0" y="1883"/>
                      <a:pt x="62" y="2304"/>
                      <a:pt x="277" y="2741"/>
                    </a:cubicBezTo>
                    <a:cubicBezTo>
                      <a:pt x="415" y="3009"/>
                      <a:pt x="636" y="3203"/>
                      <a:pt x="900" y="3328"/>
                    </a:cubicBezTo>
                    <a:cubicBezTo>
                      <a:pt x="1107" y="3432"/>
                      <a:pt x="1328" y="3494"/>
                      <a:pt x="1548" y="3515"/>
                    </a:cubicBezTo>
                    <a:cubicBezTo>
                      <a:pt x="1611" y="3522"/>
                      <a:pt x="1666" y="3522"/>
                      <a:pt x="1721" y="3522"/>
                    </a:cubicBezTo>
                    <a:cubicBezTo>
                      <a:pt x="1791" y="3515"/>
                      <a:pt x="1902" y="3529"/>
                      <a:pt x="1985" y="3500"/>
                    </a:cubicBezTo>
                    <a:cubicBezTo>
                      <a:pt x="2026" y="3487"/>
                      <a:pt x="2061" y="3466"/>
                      <a:pt x="2088" y="3432"/>
                    </a:cubicBezTo>
                    <a:lnTo>
                      <a:pt x="2088" y="3424"/>
                    </a:lnTo>
                    <a:lnTo>
                      <a:pt x="2081" y="3424"/>
                    </a:lnTo>
                    <a:cubicBezTo>
                      <a:pt x="2054" y="3446"/>
                      <a:pt x="2020" y="3455"/>
                      <a:pt x="1980" y="3455"/>
                    </a:cubicBezTo>
                    <a:cubicBezTo>
                      <a:pt x="1968" y="3455"/>
                      <a:pt x="1956" y="3454"/>
                      <a:pt x="1943" y="3452"/>
                    </a:cubicBezTo>
                    <a:cubicBezTo>
                      <a:pt x="1867" y="3452"/>
                      <a:pt x="1784" y="3424"/>
                      <a:pt x="1729" y="3418"/>
                    </a:cubicBezTo>
                    <a:cubicBezTo>
                      <a:pt x="1673" y="3411"/>
                      <a:pt x="1625" y="3398"/>
                      <a:pt x="1570" y="3391"/>
                    </a:cubicBezTo>
                    <a:cubicBezTo>
                      <a:pt x="1362" y="3349"/>
                      <a:pt x="1155" y="3286"/>
                      <a:pt x="968" y="3190"/>
                    </a:cubicBezTo>
                    <a:cubicBezTo>
                      <a:pt x="740" y="3072"/>
                      <a:pt x="546" y="2900"/>
                      <a:pt x="428" y="2664"/>
                    </a:cubicBezTo>
                    <a:cubicBezTo>
                      <a:pt x="236" y="2263"/>
                      <a:pt x="179" y="1876"/>
                      <a:pt x="236" y="1524"/>
                    </a:cubicBezTo>
                    <a:cubicBezTo>
                      <a:pt x="297" y="1123"/>
                      <a:pt x="498" y="778"/>
                      <a:pt x="782" y="529"/>
                    </a:cubicBezTo>
                    <a:cubicBezTo>
                      <a:pt x="1065" y="283"/>
                      <a:pt x="1429" y="142"/>
                      <a:pt x="1823" y="142"/>
                    </a:cubicBezTo>
                    <a:cubicBezTo>
                      <a:pt x="1986" y="142"/>
                      <a:pt x="2154" y="166"/>
                      <a:pt x="2323" y="217"/>
                    </a:cubicBezTo>
                    <a:cubicBezTo>
                      <a:pt x="2537" y="280"/>
                      <a:pt x="2751" y="383"/>
                      <a:pt x="2965" y="535"/>
                    </a:cubicBezTo>
                    <a:cubicBezTo>
                      <a:pt x="2969" y="538"/>
                      <a:pt x="2973" y="540"/>
                      <a:pt x="2977" y="540"/>
                    </a:cubicBezTo>
                    <a:cubicBezTo>
                      <a:pt x="2984" y="540"/>
                      <a:pt x="2990" y="536"/>
                      <a:pt x="2994" y="529"/>
                    </a:cubicBezTo>
                    <a:cubicBezTo>
                      <a:pt x="3007" y="520"/>
                      <a:pt x="3000" y="507"/>
                      <a:pt x="2994" y="500"/>
                    </a:cubicBezTo>
                    <a:cubicBezTo>
                      <a:pt x="2786" y="321"/>
                      <a:pt x="2572" y="188"/>
                      <a:pt x="2358" y="105"/>
                    </a:cubicBezTo>
                    <a:cubicBezTo>
                      <a:pt x="2163" y="33"/>
                      <a:pt x="1967" y="0"/>
                      <a:pt x="1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656864" y="2700578"/>
                <a:ext cx="311814" cy="395080"/>
              </a:xfrm>
              <a:custGeom>
                <a:avLst/>
                <a:gdLst/>
                <a:ahLst/>
                <a:cxnLst/>
                <a:rect l="l" t="t" r="r" b="b"/>
                <a:pathLst>
                  <a:path w="3243" h="4109" extrusionOk="0">
                    <a:moveTo>
                      <a:pt x="1994" y="1"/>
                    </a:moveTo>
                    <a:cubicBezTo>
                      <a:pt x="1898" y="1"/>
                      <a:pt x="1795" y="10"/>
                      <a:pt x="1686" y="30"/>
                    </a:cubicBezTo>
                    <a:cubicBezTo>
                      <a:pt x="1479" y="65"/>
                      <a:pt x="1258" y="140"/>
                      <a:pt x="1057" y="251"/>
                    </a:cubicBezTo>
                    <a:cubicBezTo>
                      <a:pt x="850" y="362"/>
                      <a:pt x="671" y="513"/>
                      <a:pt x="553" y="700"/>
                    </a:cubicBezTo>
                    <a:cubicBezTo>
                      <a:pt x="0" y="1578"/>
                      <a:pt x="352" y="2526"/>
                      <a:pt x="1057" y="3209"/>
                    </a:cubicBezTo>
                    <a:cubicBezTo>
                      <a:pt x="1265" y="3410"/>
                      <a:pt x="1507" y="3583"/>
                      <a:pt x="1762" y="3729"/>
                    </a:cubicBezTo>
                    <a:cubicBezTo>
                      <a:pt x="2157" y="3949"/>
                      <a:pt x="2592" y="4089"/>
                      <a:pt x="3014" y="4102"/>
                    </a:cubicBezTo>
                    <a:cubicBezTo>
                      <a:pt x="3020" y="4109"/>
                      <a:pt x="3029" y="4109"/>
                      <a:pt x="3035" y="4109"/>
                    </a:cubicBezTo>
                    <a:cubicBezTo>
                      <a:pt x="3000" y="4074"/>
                      <a:pt x="2965" y="4047"/>
                      <a:pt x="2924" y="4019"/>
                    </a:cubicBezTo>
                    <a:cubicBezTo>
                      <a:pt x="3000" y="4012"/>
                      <a:pt x="3070" y="4012"/>
                      <a:pt x="3138" y="3997"/>
                    </a:cubicBezTo>
                    <a:cubicBezTo>
                      <a:pt x="3097" y="3997"/>
                      <a:pt x="3062" y="3991"/>
                      <a:pt x="3020" y="3991"/>
                    </a:cubicBezTo>
                    <a:cubicBezTo>
                      <a:pt x="2627" y="3949"/>
                      <a:pt x="2219" y="3805"/>
                      <a:pt x="1839" y="3591"/>
                    </a:cubicBezTo>
                    <a:cubicBezTo>
                      <a:pt x="1597" y="3445"/>
                      <a:pt x="1369" y="3279"/>
                      <a:pt x="1168" y="3093"/>
                    </a:cubicBezTo>
                    <a:cubicBezTo>
                      <a:pt x="518" y="2463"/>
                      <a:pt x="173" y="1591"/>
                      <a:pt x="677" y="777"/>
                    </a:cubicBezTo>
                    <a:cubicBezTo>
                      <a:pt x="780" y="611"/>
                      <a:pt x="946" y="480"/>
                      <a:pt x="1127" y="375"/>
                    </a:cubicBezTo>
                    <a:cubicBezTo>
                      <a:pt x="1313" y="272"/>
                      <a:pt x="1520" y="196"/>
                      <a:pt x="1708" y="161"/>
                    </a:cubicBezTo>
                    <a:cubicBezTo>
                      <a:pt x="1808" y="142"/>
                      <a:pt x="1903" y="134"/>
                      <a:pt x="1992" y="134"/>
                    </a:cubicBezTo>
                    <a:cubicBezTo>
                      <a:pt x="2632" y="134"/>
                      <a:pt x="2977" y="584"/>
                      <a:pt x="3062" y="1032"/>
                    </a:cubicBezTo>
                    <a:cubicBezTo>
                      <a:pt x="3118" y="1351"/>
                      <a:pt x="3048" y="1668"/>
                      <a:pt x="2863" y="1827"/>
                    </a:cubicBezTo>
                    <a:cubicBezTo>
                      <a:pt x="2780" y="1901"/>
                      <a:pt x="2672" y="1941"/>
                      <a:pt x="2542" y="1941"/>
                    </a:cubicBezTo>
                    <a:cubicBezTo>
                      <a:pt x="2477" y="1941"/>
                      <a:pt x="2406" y="1931"/>
                      <a:pt x="2330" y="1910"/>
                    </a:cubicBezTo>
                    <a:cubicBezTo>
                      <a:pt x="2225" y="1875"/>
                      <a:pt x="2116" y="1827"/>
                      <a:pt x="1991" y="1757"/>
                    </a:cubicBezTo>
                    <a:cubicBezTo>
                      <a:pt x="1985" y="1755"/>
                      <a:pt x="1980" y="1753"/>
                      <a:pt x="1975" y="1753"/>
                    </a:cubicBezTo>
                    <a:cubicBezTo>
                      <a:pt x="1967" y="1753"/>
                      <a:pt x="1961" y="1757"/>
                      <a:pt x="1957" y="1766"/>
                    </a:cubicBezTo>
                    <a:cubicBezTo>
                      <a:pt x="1950" y="1772"/>
                      <a:pt x="1957" y="1786"/>
                      <a:pt x="1963" y="1792"/>
                    </a:cubicBezTo>
                    <a:cubicBezTo>
                      <a:pt x="2088" y="1882"/>
                      <a:pt x="2199" y="1945"/>
                      <a:pt x="2302" y="1986"/>
                    </a:cubicBezTo>
                    <a:cubicBezTo>
                      <a:pt x="2404" y="2023"/>
                      <a:pt x="2498" y="2039"/>
                      <a:pt x="2583" y="2039"/>
                    </a:cubicBezTo>
                    <a:cubicBezTo>
                      <a:pt x="2724" y="2039"/>
                      <a:pt x="2841" y="1994"/>
                      <a:pt x="2931" y="1917"/>
                    </a:cubicBezTo>
                    <a:cubicBezTo>
                      <a:pt x="3160" y="1737"/>
                      <a:pt x="3243" y="1371"/>
                      <a:pt x="3180" y="1011"/>
                    </a:cubicBezTo>
                    <a:cubicBezTo>
                      <a:pt x="3089" y="506"/>
                      <a:pt x="2707" y="1"/>
                      <a:pt x="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368222" y="2680771"/>
                <a:ext cx="151052" cy="267105"/>
              </a:xfrm>
              <a:custGeom>
                <a:avLst/>
                <a:gdLst/>
                <a:ahLst/>
                <a:cxnLst/>
                <a:rect l="l" t="t" r="r" b="b"/>
                <a:pathLst>
                  <a:path w="1571" h="2778" extrusionOk="0">
                    <a:moveTo>
                      <a:pt x="596" y="0"/>
                    </a:moveTo>
                    <a:cubicBezTo>
                      <a:pt x="928" y="243"/>
                      <a:pt x="1149" y="588"/>
                      <a:pt x="1252" y="948"/>
                    </a:cubicBezTo>
                    <a:cubicBezTo>
                      <a:pt x="1404" y="1466"/>
                      <a:pt x="1321" y="2020"/>
                      <a:pt x="970" y="2365"/>
                    </a:cubicBezTo>
                    <a:cubicBezTo>
                      <a:pt x="754" y="2572"/>
                      <a:pt x="450" y="2710"/>
                      <a:pt x="29" y="2718"/>
                    </a:cubicBezTo>
                    <a:cubicBezTo>
                      <a:pt x="15" y="2718"/>
                      <a:pt x="1" y="2732"/>
                      <a:pt x="1" y="2745"/>
                    </a:cubicBezTo>
                    <a:cubicBezTo>
                      <a:pt x="1" y="2760"/>
                      <a:pt x="15" y="2773"/>
                      <a:pt x="29" y="2773"/>
                    </a:cubicBezTo>
                    <a:cubicBezTo>
                      <a:pt x="71" y="2776"/>
                      <a:pt x="113" y="2777"/>
                      <a:pt x="153" y="2777"/>
                    </a:cubicBezTo>
                    <a:cubicBezTo>
                      <a:pt x="542" y="2777"/>
                      <a:pt x="846" y="2657"/>
                      <a:pt x="1059" y="2461"/>
                    </a:cubicBezTo>
                    <a:cubicBezTo>
                      <a:pt x="1467" y="2103"/>
                      <a:pt x="1570" y="1480"/>
                      <a:pt x="1404" y="906"/>
                    </a:cubicBezTo>
                    <a:cubicBezTo>
                      <a:pt x="1315" y="574"/>
                      <a:pt x="1127" y="249"/>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7214093" y="2779613"/>
                <a:ext cx="123745" cy="60190"/>
              </a:xfrm>
              <a:custGeom>
                <a:avLst/>
                <a:gdLst/>
                <a:ahLst/>
                <a:cxnLst/>
                <a:rect l="l" t="t" r="r" b="b"/>
                <a:pathLst>
                  <a:path w="1287" h="626" extrusionOk="0">
                    <a:moveTo>
                      <a:pt x="984" y="0"/>
                    </a:moveTo>
                    <a:cubicBezTo>
                      <a:pt x="961" y="0"/>
                      <a:pt x="937" y="1"/>
                      <a:pt x="913" y="3"/>
                    </a:cubicBezTo>
                    <a:cubicBezTo>
                      <a:pt x="837" y="9"/>
                      <a:pt x="761" y="31"/>
                      <a:pt x="678" y="58"/>
                    </a:cubicBezTo>
                    <a:cubicBezTo>
                      <a:pt x="442" y="127"/>
                      <a:pt x="208" y="252"/>
                      <a:pt x="42" y="348"/>
                    </a:cubicBezTo>
                    <a:cubicBezTo>
                      <a:pt x="27" y="355"/>
                      <a:pt x="14" y="370"/>
                      <a:pt x="1" y="376"/>
                    </a:cubicBezTo>
                    <a:lnTo>
                      <a:pt x="1" y="625"/>
                    </a:lnTo>
                    <a:cubicBezTo>
                      <a:pt x="42" y="584"/>
                      <a:pt x="90" y="542"/>
                      <a:pt x="145" y="507"/>
                    </a:cubicBezTo>
                    <a:cubicBezTo>
                      <a:pt x="291" y="411"/>
                      <a:pt x="512" y="280"/>
                      <a:pt x="726" y="197"/>
                    </a:cubicBezTo>
                    <a:cubicBezTo>
                      <a:pt x="795" y="169"/>
                      <a:pt x="863" y="147"/>
                      <a:pt x="933" y="134"/>
                    </a:cubicBezTo>
                    <a:cubicBezTo>
                      <a:pt x="1009" y="121"/>
                      <a:pt x="1079" y="106"/>
                      <a:pt x="1147" y="106"/>
                    </a:cubicBezTo>
                    <a:cubicBezTo>
                      <a:pt x="1151" y="108"/>
                      <a:pt x="1159" y="109"/>
                      <a:pt x="1168" y="109"/>
                    </a:cubicBezTo>
                    <a:cubicBezTo>
                      <a:pt x="1175" y="109"/>
                      <a:pt x="1183" y="108"/>
                      <a:pt x="1190" y="108"/>
                    </a:cubicBezTo>
                    <a:cubicBezTo>
                      <a:pt x="1207" y="108"/>
                      <a:pt x="1220" y="110"/>
                      <a:pt x="1217" y="121"/>
                    </a:cubicBezTo>
                    <a:cubicBezTo>
                      <a:pt x="1217" y="121"/>
                      <a:pt x="1217" y="122"/>
                      <a:pt x="1217" y="122"/>
                    </a:cubicBezTo>
                    <a:cubicBezTo>
                      <a:pt x="1218" y="122"/>
                      <a:pt x="1223" y="107"/>
                      <a:pt x="1223" y="100"/>
                    </a:cubicBezTo>
                    <a:lnTo>
                      <a:pt x="1223" y="100"/>
                    </a:lnTo>
                    <a:cubicBezTo>
                      <a:pt x="1225" y="101"/>
                      <a:pt x="1228" y="102"/>
                      <a:pt x="1230" y="102"/>
                    </a:cubicBezTo>
                    <a:cubicBezTo>
                      <a:pt x="1232" y="102"/>
                      <a:pt x="1232" y="101"/>
                      <a:pt x="1230" y="99"/>
                    </a:cubicBezTo>
                    <a:lnTo>
                      <a:pt x="1237" y="99"/>
                    </a:lnTo>
                    <a:cubicBezTo>
                      <a:pt x="1230" y="99"/>
                      <a:pt x="1230" y="114"/>
                      <a:pt x="1224" y="121"/>
                    </a:cubicBezTo>
                    <a:lnTo>
                      <a:pt x="1224" y="127"/>
                    </a:lnTo>
                    <a:lnTo>
                      <a:pt x="1230" y="127"/>
                    </a:lnTo>
                    <a:cubicBezTo>
                      <a:pt x="1245" y="121"/>
                      <a:pt x="1252" y="114"/>
                      <a:pt x="1258" y="114"/>
                    </a:cubicBezTo>
                    <a:cubicBezTo>
                      <a:pt x="1265" y="106"/>
                      <a:pt x="1258" y="106"/>
                      <a:pt x="1265" y="106"/>
                    </a:cubicBezTo>
                    <a:cubicBezTo>
                      <a:pt x="1272" y="106"/>
                      <a:pt x="1265" y="99"/>
                      <a:pt x="1272" y="99"/>
                    </a:cubicBezTo>
                    <a:cubicBezTo>
                      <a:pt x="1287" y="92"/>
                      <a:pt x="1272" y="99"/>
                      <a:pt x="1278" y="86"/>
                    </a:cubicBezTo>
                    <a:cubicBezTo>
                      <a:pt x="1278" y="79"/>
                      <a:pt x="1272" y="72"/>
                      <a:pt x="1265" y="64"/>
                    </a:cubicBezTo>
                    <a:cubicBezTo>
                      <a:pt x="1252" y="44"/>
                      <a:pt x="1189" y="23"/>
                      <a:pt x="1162" y="16"/>
                    </a:cubicBezTo>
                    <a:cubicBezTo>
                      <a:pt x="1106" y="6"/>
                      <a:pt x="1047" y="0"/>
                      <a:pt x="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7549753" y="2984412"/>
                <a:ext cx="204223" cy="337198"/>
              </a:xfrm>
              <a:custGeom>
                <a:avLst/>
                <a:gdLst/>
                <a:ahLst/>
                <a:cxnLst/>
                <a:rect l="l" t="t" r="r" b="b"/>
                <a:pathLst>
                  <a:path w="2124" h="3507" extrusionOk="0">
                    <a:moveTo>
                      <a:pt x="394" y="1"/>
                    </a:moveTo>
                    <a:cubicBezTo>
                      <a:pt x="380" y="1"/>
                      <a:pt x="366" y="1"/>
                      <a:pt x="353" y="2"/>
                    </a:cubicBezTo>
                    <a:cubicBezTo>
                      <a:pt x="256" y="2"/>
                      <a:pt x="167" y="23"/>
                      <a:pt x="69" y="65"/>
                    </a:cubicBezTo>
                    <a:cubicBezTo>
                      <a:pt x="49" y="71"/>
                      <a:pt x="27" y="78"/>
                      <a:pt x="1" y="91"/>
                    </a:cubicBezTo>
                    <a:lnTo>
                      <a:pt x="1" y="100"/>
                    </a:lnTo>
                    <a:cubicBezTo>
                      <a:pt x="1" y="100"/>
                      <a:pt x="1" y="103"/>
                      <a:pt x="3" y="103"/>
                    </a:cubicBezTo>
                    <a:cubicBezTo>
                      <a:pt x="4" y="103"/>
                      <a:pt x="5" y="102"/>
                      <a:pt x="7" y="100"/>
                    </a:cubicBezTo>
                    <a:cubicBezTo>
                      <a:pt x="104" y="78"/>
                      <a:pt x="193" y="71"/>
                      <a:pt x="285" y="71"/>
                    </a:cubicBezTo>
                    <a:cubicBezTo>
                      <a:pt x="499" y="78"/>
                      <a:pt x="699" y="141"/>
                      <a:pt x="885" y="266"/>
                    </a:cubicBezTo>
                    <a:cubicBezTo>
                      <a:pt x="996" y="334"/>
                      <a:pt x="1099" y="423"/>
                      <a:pt x="1197" y="534"/>
                    </a:cubicBezTo>
                    <a:cubicBezTo>
                      <a:pt x="1411" y="755"/>
                      <a:pt x="1584" y="1045"/>
                      <a:pt x="1687" y="1357"/>
                    </a:cubicBezTo>
                    <a:cubicBezTo>
                      <a:pt x="1846" y="1814"/>
                      <a:pt x="1874" y="2312"/>
                      <a:pt x="1687" y="2698"/>
                    </a:cubicBezTo>
                    <a:cubicBezTo>
                      <a:pt x="1562" y="2947"/>
                      <a:pt x="1355" y="3154"/>
                      <a:pt x="1023" y="3259"/>
                    </a:cubicBezTo>
                    <a:cubicBezTo>
                      <a:pt x="872" y="3320"/>
                      <a:pt x="706" y="3383"/>
                      <a:pt x="533" y="3410"/>
                    </a:cubicBezTo>
                    <a:cubicBezTo>
                      <a:pt x="477" y="3418"/>
                      <a:pt x="422" y="3425"/>
                      <a:pt x="368" y="3425"/>
                    </a:cubicBezTo>
                    <a:cubicBezTo>
                      <a:pt x="305" y="3425"/>
                      <a:pt x="250" y="3418"/>
                      <a:pt x="193" y="3403"/>
                    </a:cubicBezTo>
                    <a:cubicBezTo>
                      <a:pt x="187" y="3403"/>
                      <a:pt x="173" y="3410"/>
                      <a:pt x="167" y="3418"/>
                    </a:cubicBezTo>
                    <a:cubicBezTo>
                      <a:pt x="167" y="3432"/>
                      <a:pt x="173" y="3445"/>
                      <a:pt x="180" y="3445"/>
                    </a:cubicBezTo>
                    <a:cubicBezTo>
                      <a:pt x="243" y="3473"/>
                      <a:pt x="298" y="3486"/>
                      <a:pt x="359" y="3501"/>
                    </a:cubicBezTo>
                    <a:cubicBezTo>
                      <a:pt x="387" y="3505"/>
                      <a:pt x="417" y="3506"/>
                      <a:pt x="447" y="3506"/>
                    </a:cubicBezTo>
                    <a:cubicBezTo>
                      <a:pt x="477" y="3506"/>
                      <a:pt x="509" y="3505"/>
                      <a:pt x="540" y="3501"/>
                    </a:cubicBezTo>
                    <a:cubicBezTo>
                      <a:pt x="719" y="3486"/>
                      <a:pt x="907" y="3438"/>
                      <a:pt x="1064" y="3390"/>
                    </a:cubicBezTo>
                    <a:cubicBezTo>
                      <a:pt x="1977" y="3093"/>
                      <a:pt x="2123" y="2139"/>
                      <a:pt x="1826" y="1309"/>
                    </a:cubicBezTo>
                    <a:cubicBezTo>
                      <a:pt x="1687" y="914"/>
                      <a:pt x="1446" y="548"/>
                      <a:pt x="1147" y="307"/>
                    </a:cubicBezTo>
                    <a:cubicBezTo>
                      <a:pt x="925" y="122"/>
                      <a:pt x="66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roup 1">
            <a:extLst>
              <a:ext uri="{FF2B5EF4-FFF2-40B4-BE49-F238E27FC236}">
                <a16:creationId xmlns:a16="http://schemas.microsoft.com/office/drawing/2014/main" id="{C8DB9AAD-5058-4655-17F5-5132F893B6EA}"/>
              </a:ext>
            </a:extLst>
          </p:cNvPr>
          <p:cNvGrpSpPr/>
          <p:nvPr/>
        </p:nvGrpSpPr>
        <p:grpSpPr>
          <a:xfrm>
            <a:off x="733369" y="790977"/>
            <a:ext cx="7796238" cy="3634833"/>
            <a:chOff x="0" y="0"/>
            <a:chExt cx="5571452" cy="2523976"/>
          </a:xfrm>
        </p:grpSpPr>
        <p:pic>
          <p:nvPicPr>
            <p:cNvPr id="6" name="Picture 5">
              <a:extLst>
                <a:ext uri="{FF2B5EF4-FFF2-40B4-BE49-F238E27FC236}">
                  <a16:creationId xmlns:a16="http://schemas.microsoft.com/office/drawing/2014/main" id="{2250FD51-A599-F497-49C3-647A50CDD3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3031"/>
              <a:ext cx="2416810" cy="2480945"/>
            </a:xfrm>
            <a:prstGeom prst="rect">
              <a:avLst/>
            </a:prstGeom>
            <a:noFill/>
            <a:ln>
              <a:noFill/>
            </a:ln>
          </p:spPr>
        </p:pic>
        <p:pic>
          <p:nvPicPr>
            <p:cNvPr id="7" name="Picture 6">
              <a:extLst>
                <a:ext uri="{FF2B5EF4-FFF2-40B4-BE49-F238E27FC236}">
                  <a16:creationId xmlns:a16="http://schemas.microsoft.com/office/drawing/2014/main" id="{66966A89-F456-D34D-0957-CAEC1C5603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717" y="0"/>
              <a:ext cx="2451735" cy="2509520"/>
            </a:xfrm>
            <a:prstGeom prst="rect">
              <a:avLst/>
            </a:prstGeom>
            <a:noFill/>
            <a:ln>
              <a:noFill/>
            </a:ln>
          </p:spPr>
        </p:pic>
      </p:grpSp>
      <p:sp>
        <p:nvSpPr>
          <p:cNvPr id="4" name="Rectangle 3">
            <a:extLst>
              <a:ext uri="{FF2B5EF4-FFF2-40B4-BE49-F238E27FC236}">
                <a16:creationId xmlns:a16="http://schemas.microsoft.com/office/drawing/2014/main" id="{E1D76FA2-D739-B455-8F74-903B4FE21A23}"/>
              </a:ext>
            </a:extLst>
          </p:cNvPr>
          <p:cNvSpPr/>
          <p:nvPr/>
        </p:nvSpPr>
        <p:spPr>
          <a:xfrm>
            <a:off x="1244681" y="4435379"/>
            <a:ext cx="3025501" cy="3675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sz="800"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a:t>
            </a: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Feature importance bar graph</a:t>
            </a:r>
            <a:endParaRPr lang="en-IN" sz="1100" kern="100" dirty="0">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0510179-314A-2715-6A39-0D2652532917}"/>
              </a:ext>
            </a:extLst>
          </p:cNvPr>
          <p:cNvSpPr/>
          <p:nvPr/>
        </p:nvSpPr>
        <p:spPr>
          <a:xfrm>
            <a:off x="5313074" y="4440071"/>
            <a:ext cx="3025501" cy="3675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9: SHAP values summary graph</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5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05709"/>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oogle Shape;1690;p55">
            <a:extLst>
              <a:ext uri="{FF2B5EF4-FFF2-40B4-BE49-F238E27FC236}">
                <a16:creationId xmlns:a16="http://schemas.microsoft.com/office/drawing/2014/main" id="{FB38ADFA-E4B4-C8FF-4E75-1AE1F668CB2F}"/>
              </a:ext>
            </a:extLst>
          </p:cNvPr>
          <p:cNvGrpSpPr/>
          <p:nvPr/>
        </p:nvGrpSpPr>
        <p:grpSpPr>
          <a:xfrm>
            <a:off x="-99552" y="3741682"/>
            <a:ext cx="1665841" cy="1523573"/>
            <a:chOff x="5371437" y="1159306"/>
            <a:chExt cx="3052556" cy="2993824"/>
          </a:xfrm>
        </p:grpSpPr>
        <p:grpSp>
          <p:nvGrpSpPr>
            <p:cNvPr id="8" name="Google Shape;1691;p55">
              <a:extLst>
                <a:ext uri="{FF2B5EF4-FFF2-40B4-BE49-F238E27FC236}">
                  <a16:creationId xmlns:a16="http://schemas.microsoft.com/office/drawing/2014/main" id="{6916B912-34A2-4C3C-83F0-5F800813A1DC}"/>
                </a:ext>
              </a:extLst>
            </p:cNvPr>
            <p:cNvGrpSpPr/>
            <p:nvPr/>
          </p:nvGrpSpPr>
          <p:grpSpPr>
            <a:xfrm rot="10800000">
              <a:off x="5371437" y="1159306"/>
              <a:ext cx="3052556" cy="2993824"/>
              <a:chOff x="5342466" y="1853534"/>
              <a:chExt cx="619016" cy="607119"/>
            </a:xfrm>
          </p:grpSpPr>
          <p:sp>
            <p:nvSpPr>
              <p:cNvPr id="947" name="Google Shape;1692;p55">
                <a:extLst>
                  <a:ext uri="{FF2B5EF4-FFF2-40B4-BE49-F238E27FC236}">
                    <a16:creationId xmlns:a16="http://schemas.microsoft.com/office/drawing/2014/main" id="{E1674F75-584B-8BF0-A939-835122786686}"/>
                  </a:ext>
                </a:extLst>
              </p:cNvPr>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693;p55">
                <a:extLst>
                  <a:ext uri="{FF2B5EF4-FFF2-40B4-BE49-F238E27FC236}">
                    <a16:creationId xmlns:a16="http://schemas.microsoft.com/office/drawing/2014/main" id="{44245C07-83B7-FA34-C4CD-5B0C62718C72}"/>
                  </a:ext>
                </a:extLst>
              </p:cNvPr>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694;p55">
              <a:extLst>
                <a:ext uri="{FF2B5EF4-FFF2-40B4-BE49-F238E27FC236}">
                  <a16:creationId xmlns:a16="http://schemas.microsoft.com/office/drawing/2014/main" id="{97AE8A6B-BDAD-69D5-6CC5-8D8BDB16F5BA}"/>
                </a:ext>
              </a:extLst>
            </p:cNvPr>
            <p:cNvGrpSpPr/>
            <p:nvPr/>
          </p:nvGrpSpPr>
          <p:grpSpPr>
            <a:xfrm>
              <a:off x="5606708" y="1407600"/>
              <a:ext cx="2581997" cy="2548721"/>
              <a:chOff x="4798196" y="1236425"/>
              <a:chExt cx="2581997" cy="2548721"/>
            </a:xfrm>
          </p:grpSpPr>
          <p:grpSp>
            <p:nvGrpSpPr>
              <p:cNvPr id="10" name="Google Shape;1695;p55">
                <a:extLst>
                  <a:ext uri="{FF2B5EF4-FFF2-40B4-BE49-F238E27FC236}">
                    <a16:creationId xmlns:a16="http://schemas.microsoft.com/office/drawing/2014/main" id="{CBEF15BD-AE4B-46C5-A468-E1CEA52B279B}"/>
                  </a:ext>
                </a:extLst>
              </p:cNvPr>
              <p:cNvGrpSpPr/>
              <p:nvPr/>
            </p:nvGrpSpPr>
            <p:grpSpPr>
              <a:xfrm>
                <a:off x="4798196" y="1236425"/>
                <a:ext cx="2581997" cy="2391256"/>
                <a:chOff x="4828758" y="1315350"/>
                <a:chExt cx="2581997" cy="2391256"/>
              </a:xfrm>
            </p:grpSpPr>
            <p:sp>
              <p:nvSpPr>
                <p:cNvPr id="62" name="Google Shape;1696;p55">
                  <a:extLst>
                    <a:ext uri="{FF2B5EF4-FFF2-40B4-BE49-F238E27FC236}">
                      <a16:creationId xmlns:a16="http://schemas.microsoft.com/office/drawing/2014/main" id="{2C25457E-361E-6441-E227-F60AC6BEB9A3}"/>
                    </a:ext>
                  </a:extLst>
                </p:cNvPr>
                <p:cNvSpPr/>
                <p:nvPr/>
              </p:nvSpPr>
              <p:spPr>
                <a:xfrm>
                  <a:off x="4828758" y="2131605"/>
                  <a:ext cx="823360" cy="1265220"/>
                </a:xfrm>
                <a:custGeom>
                  <a:avLst/>
                  <a:gdLst/>
                  <a:ahLst/>
                  <a:cxnLst/>
                  <a:rect l="l" t="t" r="r" b="b"/>
                  <a:pathLst>
                    <a:path w="6384" h="9810" extrusionOk="0">
                      <a:moveTo>
                        <a:pt x="6384" y="389"/>
                      </a:moveTo>
                      <a:lnTo>
                        <a:pt x="6384" y="335"/>
                      </a:lnTo>
                      <a:cubicBezTo>
                        <a:pt x="6357" y="335"/>
                        <a:pt x="6357" y="302"/>
                        <a:pt x="6330" y="302"/>
                      </a:cubicBezTo>
                      <a:cubicBezTo>
                        <a:pt x="6304" y="275"/>
                        <a:pt x="6270" y="275"/>
                        <a:pt x="6243" y="275"/>
                      </a:cubicBezTo>
                      <a:cubicBezTo>
                        <a:pt x="6190" y="249"/>
                        <a:pt x="6136" y="249"/>
                        <a:pt x="6103" y="249"/>
                      </a:cubicBezTo>
                      <a:cubicBezTo>
                        <a:pt x="5909" y="135"/>
                        <a:pt x="5715" y="81"/>
                        <a:pt x="5521" y="54"/>
                      </a:cubicBezTo>
                      <a:cubicBezTo>
                        <a:pt x="5186" y="1"/>
                        <a:pt x="4878" y="28"/>
                        <a:pt x="4571" y="108"/>
                      </a:cubicBezTo>
                      <a:cubicBezTo>
                        <a:pt x="3627" y="389"/>
                        <a:pt x="2731" y="1306"/>
                        <a:pt x="2008" y="2510"/>
                      </a:cubicBezTo>
                      <a:cubicBezTo>
                        <a:pt x="1754" y="2925"/>
                        <a:pt x="1506" y="3400"/>
                        <a:pt x="1312" y="3875"/>
                      </a:cubicBezTo>
                      <a:cubicBezTo>
                        <a:pt x="1085" y="4350"/>
                        <a:pt x="918" y="4818"/>
                        <a:pt x="750" y="5293"/>
                      </a:cubicBezTo>
                      <a:cubicBezTo>
                        <a:pt x="249" y="6939"/>
                        <a:pt x="1" y="8612"/>
                        <a:pt x="195" y="9809"/>
                      </a:cubicBezTo>
                      <a:lnTo>
                        <a:pt x="195" y="9809"/>
                      </a:lnTo>
                      <a:lnTo>
                        <a:pt x="222" y="9809"/>
                      </a:lnTo>
                      <a:cubicBezTo>
                        <a:pt x="55" y="8612"/>
                        <a:pt x="309" y="6939"/>
                        <a:pt x="864" y="5320"/>
                      </a:cubicBezTo>
                      <a:cubicBezTo>
                        <a:pt x="1031" y="4852"/>
                        <a:pt x="1199" y="4377"/>
                        <a:pt x="1419" y="3928"/>
                      </a:cubicBezTo>
                      <a:cubicBezTo>
                        <a:pt x="1620" y="3453"/>
                        <a:pt x="1868" y="3012"/>
                        <a:pt x="2122" y="2590"/>
                      </a:cubicBezTo>
                      <a:cubicBezTo>
                        <a:pt x="2818" y="1419"/>
                        <a:pt x="3681" y="530"/>
                        <a:pt x="4597" y="222"/>
                      </a:cubicBezTo>
                      <a:cubicBezTo>
                        <a:pt x="4905" y="135"/>
                        <a:pt x="5186" y="108"/>
                        <a:pt x="5494" y="168"/>
                      </a:cubicBezTo>
                      <a:cubicBezTo>
                        <a:pt x="5688" y="168"/>
                        <a:pt x="5882" y="222"/>
                        <a:pt x="6076" y="302"/>
                      </a:cubicBezTo>
                      <a:cubicBezTo>
                        <a:pt x="6103" y="302"/>
                        <a:pt x="6163" y="302"/>
                        <a:pt x="6243" y="335"/>
                      </a:cubicBezTo>
                      <a:lnTo>
                        <a:pt x="6304" y="335"/>
                      </a:lnTo>
                      <a:cubicBezTo>
                        <a:pt x="6330" y="335"/>
                        <a:pt x="6357" y="362"/>
                        <a:pt x="6357" y="362"/>
                      </a:cubicBezTo>
                      <a:lnTo>
                        <a:pt x="6384" y="389"/>
                      </a:lnTo>
                      <a:lnTo>
                        <a:pt x="6384" y="3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7;p55">
                  <a:extLst>
                    <a:ext uri="{FF2B5EF4-FFF2-40B4-BE49-F238E27FC236}">
                      <a16:creationId xmlns:a16="http://schemas.microsoft.com/office/drawing/2014/main" id="{345FF7C0-6969-C2CC-8429-EEF4C9DF9A12}"/>
                    </a:ext>
                  </a:extLst>
                </p:cNvPr>
                <p:cNvSpPr/>
                <p:nvPr/>
              </p:nvSpPr>
              <p:spPr>
                <a:xfrm>
                  <a:off x="5145509" y="2412117"/>
                  <a:ext cx="330557" cy="521307"/>
                </a:xfrm>
                <a:custGeom>
                  <a:avLst/>
                  <a:gdLst/>
                  <a:ahLst/>
                  <a:cxnLst/>
                  <a:rect l="l" t="t" r="r" b="b"/>
                  <a:pathLst>
                    <a:path w="2563" h="4042" extrusionOk="0">
                      <a:moveTo>
                        <a:pt x="2563" y="0"/>
                      </a:moveTo>
                      <a:lnTo>
                        <a:pt x="2563" y="0"/>
                      </a:lnTo>
                      <a:cubicBezTo>
                        <a:pt x="2536" y="0"/>
                        <a:pt x="2536" y="27"/>
                        <a:pt x="2509" y="27"/>
                      </a:cubicBezTo>
                      <a:cubicBezTo>
                        <a:pt x="2449" y="54"/>
                        <a:pt x="2342" y="107"/>
                        <a:pt x="2202" y="168"/>
                      </a:cubicBezTo>
                      <a:cubicBezTo>
                        <a:pt x="1947" y="301"/>
                        <a:pt x="1613" y="502"/>
                        <a:pt x="1305" y="750"/>
                      </a:cubicBezTo>
                      <a:cubicBezTo>
                        <a:pt x="1171" y="837"/>
                        <a:pt x="1058" y="944"/>
                        <a:pt x="944" y="1031"/>
                      </a:cubicBezTo>
                      <a:cubicBezTo>
                        <a:pt x="583" y="1365"/>
                        <a:pt x="275" y="1727"/>
                        <a:pt x="168" y="2088"/>
                      </a:cubicBezTo>
                      <a:cubicBezTo>
                        <a:pt x="0" y="2616"/>
                        <a:pt x="168" y="3145"/>
                        <a:pt x="502" y="3540"/>
                      </a:cubicBezTo>
                      <a:cubicBezTo>
                        <a:pt x="636" y="3680"/>
                        <a:pt x="803" y="3787"/>
                        <a:pt x="1004" y="3874"/>
                      </a:cubicBezTo>
                      <a:cubicBezTo>
                        <a:pt x="1278" y="3981"/>
                        <a:pt x="1586" y="4042"/>
                        <a:pt x="1894" y="3981"/>
                      </a:cubicBezTo>
                      <a:cubicBezTo>
                        <a:pt x="1921" y="3981"/>
                        <a:pt x="1921" y="3981"/>
                        <a:pt x="1921" y="3955"/>
                      </a:cubicBezTo>
                      <a:cubicBezTo>
                        <a:pt x="1921" y="3955"/>
                        <a:pt x="1921" y="3928"/>
                        <a:pt x="1894" y="3928"/>
                      </a:cubicBezTo>
                      <a:cubicBezTo>
                        <a:pt x="1586" y="3955"/>
                        <a:pt x="1305" y="3874"/>
                        <a:pt x="1058" y="3761"/>
                      </a:cubicBezTo>
                      <a:cubicBezTo>
                        <a:pt x="890" y="3680"/>
                        <a:pt x="750" y="3566"/>
                        <a:pt x="609" y="3426"/>
                      </a:cubicBezTo>
                      <a:cubicBezTo>
                        <a:pt x="302" y="3091"/>
                        <a:pt x="168" y="2590"/>
                        <a:pt x="302" y="2141"/>
                      </a:cubicBezTo>
                      <a:cubicBezTo>
                        <a:pt x="415" y="1780"/>
                        <a:pt x="696" y="1446"/>
                        <a:pt x="1031" y="1138"/>
                      </a:cubicBezTo>
                      <a:cubicBezTo>
                        <a:pt x="1138" y="1031"/>
                        <a:pt x="1252" y="944"/>
                        <a:pt x="1365" y="863"/>
                      </a:cubicBezTo>
                      <a:cubicBezTo>
                        <a:pt x="1700" y="609"/>
                        <a:pt x="2008" y="388"/>
                        <a:pt x="2255" y="221"/>
                      </a:cubicBezTo>
                      <a:cubicBezTo>
                        <a:pt x="2369" y="168"/>
                        <a:pt x="2449" y="81"/>
                        <a:pt x="2536" y="54"/>
                      </a:cubicBezTo>
                      <a:cubicBezTo>
                        <a:pt x="2536" y="27"/>
                        <a:pt x="2563" y="27"/>
                        <a:pt x="2563" y="27"/>
                      </a:cubicBezTo>
                      <a:lnTo>
                        <a:pt x="2563" y="27"/>
                      </a:lnTo>
                      <a:lnTo>
                        <a:pt x="2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698;p55">
                  <a:extLst>
                    <a:ext uri="{FF2B5EF4-FFF2-40B4-BE49-F238E27FC236}">
                      <a16:creationId xmlns:a16="http://schemas.microsoft.com/office/drawing/2014/main" id="{CC8D5FB8-2A03-02A1-804B-1E7476802F9E}"/>
                    </a:ext>
                  </a:extLst>
                </p:cNvPr>
                <p:cNvSpPr/>
                <p:nvPr/>
              </p:nvSpPr>
              <p:spPr>
                <a:xfrm>
                  <a:off x="5102304" y="2886729"/>
                  <a:ext cx="154638" cy="675687"/>
                </a:xfrm>
                <a:custGeom>
                  <a:avLst/>
                  <a:gdLst/>
                  <a:ahLst/>
                  <a:cxnLst/>
                  <a:rect l="l" t="t" r="r" b="b"/>
                  <a:pathLst>
                    <a:path w="1199" h="5239" extrusionOk="0">
                      <a:moveTo>
                        <a:pt x="1172" y="27"/>
                      </a:moveTo>
                      <a:lnTo>
                        <a:pt x="1199" y="27"/>
                      </a:lnTo>
                      <a:lnTo>
                        <a:pt x="1199" y="27"/>
                      </a:lnTo>
                      <a:cubicBezTo>
                        <a:pt x="1199" y="0"/>
                        <a:pt x="1199" y="27"/>
                        <a:pt x="1138" y="27"/>
                      </a:cubicBezTo>
                      <a:lnTo>
                        <a:pt x="1112" y="27"/>
                      </a:lnTo>
                      <a:lnTo>
                        <a:pt x="1112" y="54"/>
                      </a:lnTo>
                      <a:cubicBezTo>
                        <a:pt x="1085" y="81"/>
                        <a:pt x="1058" y="107"/>
                        <a:pt x="1031" y="167"/>
                      </a:cubicBezTo>
                      <a:cubicBezTo>
                        <a:pt x="971" y="248"/>
                        <a:pt x="918" y="362"/>
                        <a:pt x="864" y="529"/>
                      </a:cubicBezTo>
                      <a:cubicBezTo>
                        <a:pt x="697" y="863"/>
                        <a:pt x="529" y="1365"/>
                        <a:pt x="362" y="2007"/>
                      </a:cubicBezTo>
                      <a:cubicBezTo>
                        <a:pt x="248" y="2449"/>
                        <a:pt x="135" y="2978"/>
                        <a:pt x="81" y="3593"/>
                      </a:cubicBezTo>
                      <a:cubicBezTo>
                        <a:pt x="28" y="4068"/>
                        <a:pt x="1" y="4623"/>
                        <a:pt x="1" y="5212"/>
                      </a:cubicBezTo>
                      <a:cubicBezTo>
                        <a:pt x="1" y="5212"/>
                        <a:pt x="1" y="5239"/>
                        <a:pt x="28" y="5239"/>
                      </a:cubicBezTo>
                      <a:lnTo>
                        <a:pt x="54" y="5212"/>
                      </a:lnTo>
                      <a:cubicBezTo>
                        <a:pt x="81" y="4737"/>
                        <a:pt x="108" y="4289"/>
                        <a:pt x="168" y="3874"/>
                      </a:cubicBezTo>
                      <a:cubicBezTo>
                        <a:pt x="222" y="3399"/>
                        <a:pt x="302" y="2951"/>
                        <a:pt x="389" y="2563"/>
                      </a:cubicBezTo>
                      <a:cubicBezTo>
                        <a:pt x="583" y="1613"/>
                        <a:pt x="837" y="944"/>
                        <a:pt x="1005" y="529"/>
                      </a:cubicBezTo>
                      <a:cubicBezTo>
                        <a:pt x="1058" y="388"/>
                        <a:pt x="1085" y="275"/>
                        <a:pt x="1138" y="221"/>
                      </a:cubicBezTo>
                      <a:cubicBezTo>
                        <a:pt x="1172" y="167"/>
                        <a:pt x="1172" y="107"/>
                        <a:pt x="1199" y="81"/>
                      </a:cubicBezTo>
                      <a:lnTo>
                        <a:pt x="1199" y="81"/>
                      </a:lnTo>
                      <a:cubicBezTo>
                        <a:pt x="1199" y="54"/>
                        <a:pt x="1199" y="54"/>
                        <a:pt x="1172" y="54"/>
                      </a:cubicBezTo>
                      <a:lnTo>
                        <a:pt x="1172" y="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699;p55">
                  <a:extLst>
                    <a:ext uri="{FF2B5EF4-FFF2-40B4-BE49-F238E27FC236}">
                      <a16:creationId xmlns:a16="http://schemas.microsoft.com/office/drawing/2014/main" id="{F9CF8A85-2A34-69DD-EF0B-AD624A99A9A1}"/>
                    </a:ext>
                  </a:extLst>
                </p:cNvPr>
                <p:cNvSpPr/>
                <p:nvPr/>
              </p:nvSpPr>
              <p:spPr>
                <a:xfrm>
                  <a:off x="6723719" y="2224851"/>
                  <a:ext cx="687037" cy="1244456"/>
                </a:xfrm>
                <a:custGeom>
                  <a:avLst/>
                  <a:gdLst/>
                  <a:ahLst/>
                  <a:cxnLst/>
                  <a:rect l="l" t="t" r="r" b="b"/>
                  <a:pathLst>
                    <a:path w="5327" h="9649" extrusionOk="0">
                      <a:moveTo>
                        <a:pt x="27" y="221"/>
                      </a:moveTo>
                      <a:lnTo>
                        <a:pt x="27" y="221"/>
                      </a:lnTo>
                      <a:cubicBezTo>
                        <a:pt x="54" y="248"/>
                        <a:pt x="27" y="248"/>
                        <a:pt x="54" y="248"/>
                      </a:cubicBezTo>
                      <a:cubicBezTo>
                        <a:pt x="81" y="248"/>
                        <a:pt x="108" y="248"/>
                        <a:pt x="141" y="221"/>
                      </a:cubicBezTo>
                      <a:cubicBezTo>
                        <a:pt x="442" y="168"/>
                        <a:pt x="723" y="114"/>
                        <a:pt x="1004" y="141"/>
                      </a:cubicBezTo>
                      <a:cubicBezTo>
                        <a:pt x="1647" y="141"/>
                        <a:pt x="2229" y="389"/>
                        <a:pt x="2757" y="837"/>
                      </a:cubicBezTo>
                      <a:cubicBezTo>
                        <a:pt x="3205" y="1225"/>
                        <a:pt x="3593" y="1753"/>
                        <a:pt x="3928" y="2396"/>
                      </a:cubicBezTo>
                      <a:cubicBezTo>
                        <a:pt x="4182" y="2898"/>
                        <a:pt x="4376" y="3426"/>
                        <a:pt x="4570" y="4042"/>
                      </a:cubicBezTo>
                      <a:cubicBezTo>
                        <a:pt x="4684" y="4403"/>
                        <a:pt x="4764" y="4798"/>
                        <a:pt x="4851" y="5186"/>
                      </a:cubicBezTo>
                      <a:cubicBezTo>
                        <a:pt x="5126" y="6497"/>
                        <a:pt x="5239" y="8002"/>
                        <a:pt x="5213" y="9615"/>
                      </a:cubicBezTo>
                      <a:lnTo>
                        <a:pt x="5213" y="9648"/>
                      </a:lnTo>
                      <a:cubicBezTo>
                        <a:pt x="5239" y="9648"/>
                        <a:pt x="5239" y="9648"/>
                        <a:pt x="5239" y="9615"/>
                      </a:cubicBezTo>
                      <a:cubicBezTo>
                        <a:pt x="5326" y="8002"/>
                        <a:pt x="5239" y="6497"/>
                        <a:pt x="4992" y="5159"/>
                      </a:cubicBezTo>
                      <a:cubicBezTo>
                        <a:pt x="4905" y="4764"/>
                        <a:pt x="4825" y="4376"/>
                        <a:pt x="4711" y="4015"/>
                      </a:cubicBezTo>
                      <a:cubicBezTo>
                        <a:pt x="4517" y="3373"/>
                        <a:pt x="4323" y="2817"/>
                        <a:pt x="4042" y="2342"/>
                      </a:cubicBezTo>
                      <a:cubicBezTo>
                        <a:pt x="3707" y="1673"/>
                        <a:pt x="3319" y="1118"/>
                        <a:pt x="2844" y="723"/>
                      </a:cubicBezTo>
                      <a:cubicBezTo>
                        <a:pt x="2316" y="282"/>
                        <a:pt x="1673" y="1"/>
                        <a:pt x="1004" y="1"/>
                      </a:cubicBezTo>
                      <a:cubicBezTo>
                        <a:pt x="723" y="27"/>
                        <a:pt x="415" y="54"/>
                        <a:pt x="108" y="168"/>
                      </a:cubicBezTo>
                      <a:cubicBezTo>
                        <a:pt x="81" y="168"/>
                        <a:pt x="54" y="168"/>
                        <a:pt x="27" y="195"/>
                      </a:cubicBezTo>
                      <a:cubicBezTo>
                        <a:pt x="1" y="221"/>
                        <a:pt x="54" y="195"/>
                        <a:pt x="27" y="221"/>
                      </a:cubicBezTo>
                      <a:lnTo>
                        <a:pt x="27" y="221"/>
                      </a:lnTo>
                      <a:lnTo>
                        <a:pt x="27" y="22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700;p55">
                  <a:extLst>
                    <a:ext uri="{FF2B5EF4-FFF2-40B4-BE49-F238E27FC236}">
                      <a16:creationId xmlns:a16="http://schemas.microsoft.com/office/drawing/2014/main" id="{752F4BD5-7999-754D-70DF-EFA35AEC7BD9}"/>
                    </a:ext>
                  </a:extLst>
                </p:cNvPr>
                <p:cNvSpPr/>
                <p:nvPr/>
              </p:nvSpPr>
              <p:spPr>
                <a:xfrm>
                  <a:off x="6820318" y="2483695"/>
                  <a:ext cx="284126" cy="539492"/>
                </a:xfrm>
                <a:custGeom>
                  <a:avLst/>
                  <a:gdLst/>
                  <a:ahLst/>
                  <a:cxnLst/>
                  <a:rect l="l" t="t" r="r" b="b"/>
                  <a:pathLst>
                    <a:path w="2203" h="4183" extrusionOk="0">
                      <a:moveTo>
                        <a:pt x="1" y="27"/>
                      </a:moveTo>
                      <a:lnTo>
                        <a:pt x="28" y="27"/>
                      </a:lnTo>
                      <a:cubicBezTo>
                        <a:pt x="61" y="54"/>
                        <a:pt x="115" y="81"/>
                        <a:pt x="168" y="141"/>
                      </a:cubicBezTo>
                      <a:cubicBezTo>
                        <a:pt x="335" y="248"/>
                        <a:pt x="616" y="476"/>
                        <a:pt x="898" y="784"/>
                      </a:cubicBezTo>
                      <a:cubicBezTo>
                        <a:pt x="1092" y="978"/>
                        <a:pt x="1312" y="1225"/>
                        <a:pt x="1506" y="1506"/>
                      </a:cubicBezTo>
                      <a:cubicBezTo>
                        <a:pt x="1787" y="1894"/>
                        <a:pt x="1981" y="2342"/>
                        <a:pt x="2035" y="2791"/>
                      </a:cubicBezTo>
                      <a:cubicBezTo>
                        <a:pt x="2035" y="2898"/>
                        <a:pt x="1981" y="3065"/>
                        <a:pt x="1901" y="3259"/>
                      </a:cubicBezTo>
                      <a:cubicBezTo>
                        <a:pt x="1787" y="3487"/>
                        <a:pt x="1620" y="3707"/>
                        <a:pt x="1399" y="3848"/>
                      </a:cubicBezTo>
                      <a:cubicBezTo>
                        <a:pt x="1286" y="3901"/>
                        <a:pt x="1172" y="3962"/>
                        <a:pt x="1065" y="3988"/>
                      </a:cubicBezTo>
                      <a:cubicBezTo>
                        <a:pt x="811" y="4042"/>
                        <a:pt x="503" y="4042"/>
                        <a:pt x="168" y="3928"/>
                      </a:cubicBezTo>
                      <a:cubicBezTo>
                        <a:pt x="141" y="3901"/>
                        <a:pt x="115" y="3928"/>
                        <a:pt x="115" y="3928"/>
                      </a:cubicBezTo>
                      <a:cubicBezTo>
                        <a:pt x="115" y="3962"/>
                        <a:pt x="115" y="3988"/>
                        <a:pt x="141" y="3988"/>
                      </a:cubicBezTo>
                      <a:cubicBezTo>
                        <a:pt x="503" y="4156"/>
                        <a:pt x="811" y="4182"/>
                        <a:pt x="1092" y="4129"/>
                      </a:cubicBezTo>
                      <a:cubicBezTo>
                        <a:pt x="1232" y="4095"/>
                        <a:pt x="1366" y="4042"/>
                        <a:pt x="1480" y="3988"/>
                      </a:cubicBezTo>
                      <a:cubicBezTo>
                        <a:pt x="1734" y="3821"/>
                        <a:pt x="1928" y="3567"/>
                        <a:pt x="2035" y="3346"/>
                      </a:cubicBezTo>
                      <a:cubicBezTo>
                        <a:pt x="2149" y="3125"/>
                        <a:pt x="2202" y="2898"/>
                        <a:pt x="2175" y="2791"/>
                      </a:cubicBezTo>
                      <a:cubicBezTo>
                        <a:pt x="2122" y="2202"/>
                        <a:pt x="1787" y="1620"/>
                        <a:pt x="1399" y="1145"/>
                      </a:cubicBezTo>
                      <a:cubicBezTo>
                        <a:pt x="1286" y="978"/>
                        <a:pt x="1145" y="837"/>
                        <a:pt x="1005" y="697"/>
                      </a:cubicBezTo>
                      <a:cubicBezTo>
                        <a:pt x="757" y="449"/>
                        <a:pt x="503" y="282"/>
                        <a:pt x="335" y="141"/>
                      </a:cubicBezTo>
                      <a:cubicBezTo>
                        <a:pt x="282" y="114"/>
                        <a:pt x="255" y="81"/>
                        <a:pt x="228" y="54"/>
                      </a:cubicBezTo>
                      <a:cubicBezTo>
                        <a:pt x="141" y="27"/>
                        <a:pt x="88" y="1"/>
                        <a:pt x="28" y="1"/>
                      </a:cubicBezTo>
                      <a:cubicBezTo>
                        <a:pt x="1" y="1"/>
                        <a:pt x="1" y="27"/>
                        <a:pt x="1" y="27"/>
                      </a:cubicBezTo>
                      <a:lnTo>
                        <a:pt x="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701;p55">
                  <a:extLst>
                    <a:ext uri="{FF2B5EF4-FFF2-40B4-BE49-F238E27FC236}">
                      <a16:creationId xmlns:a16="http://schemas.microsoft.com/office/drawing/2014/main" id="{F7B3A7F5-D6C3-E771-9D97-2A76835FD1BA}"/>
                    </a:ext>
                  </a:extLst>
                </p:cNvPr>
                <p:cNvSpPr/>
                <p:nvPr/>
              </p:nvSpPr>
              <p:spPr>
                <a:xfrm>
                  <a:off x="6982562" y="3011831"/>
                  <a:ext cx="114914" cy="694775"/>
                </a:xfrm>
                <a:custGeom>
                  <a:avLst/>
                  <a:gdLst/>
                  <a:ahLst/>
                  <a:cxnLst/>
                  <a:rect l="l" t="t" r="r" b="b"/>
                  <a:pathLst>
                    <a:path w="891" h="5387" extrusionOk="0">
                      <a:moveTo>
                        <a:pt x="1" y="0"/>
                      </a:moveTo>
                      <a:cubicBezTo>
                        <a:pt x="1" y="0"/>
                        <a:pt x="28" y="0"/>
                        <a:pt x="28" y="34"/>
                      </a:cubicBezTo>
                      <a:lnTo>
                        <a:pt x="28" y="61"/>
                      </a:lnTo>
                      <a:lnTo>
                        <a:pt x="28" y="61"/>
                      </a:lnTo>
                      <a:lnTo>
                        <a:pt x="28" y="87"/>
                      </a:lnTo>
                      <a:lnTo>
                        <a:pt x="28" y="87"/>
                      </a:lnTo>
                      <a:cubicBezTo>
                        <a:pt x="54" y="141"/>
                        <a:pt x="54" y="228"/>
                        <a:pt x="81" y="308"/>
                      </a:cubicBezTo>
                      <a:cubicBezTo>
                        <a:pt x="108" y="368"/>
                        <a:pt x="108" y="449"/>
                        <a:pt x="141" y="502"/>
                      </a:cubicBezTo>
                      <a:cubicBezTo>
                        <a:pt x="168" y="616"/>
                        <a:pt x="195" y="703"/>
                        <a:pt x="222" y="837"/>
                      </a:cubicBezTo>
                      <a:cubicBezTo>
                        <a:pt x="275" y="1037"/>
                        <a:pt x="335" y="1285"/>
                        <a:pt x="389" y="1566"/>
                      </a:cubicBezTo>
                      <a:cubicBezTo>
                        <a:pt x="442" y="1874"/>
                        <a:pt x="503" y="2235"/>
                        <a:pt x="556" y="2623"/>
                      </a:cubicBezTo>
                      <a:cubicBezTo>
                        <a:pt x="670" y="3379"/>
                        <a:pt x="750" y="4269"/>
                        <a:pt x="810" y="5326"/>
                      </a:cubicBezTo>
                      <a:cubicBezTo>
                        <a:pt x="810" y="5353"/>
                        <a:pt x="810" y="5386"/>
                        <a:pt x="837" y="5386"/>
                      </a:cubicBezTo>
                      <a:cubicBezTo>
                        <a:pt x="864" y="5386"/>
                        <a:pt x="891" y="5353"/>
                        <a:pt x="891" y="5326"/>
                      </a:cubicBezTo>
                      <a:cubicBezTo>
                        <a:pt x="891" y="4463"/>
                        <a:pt x="837" y="3714"/>
                        <a:pt x="750" y="3045"/>
                      </a:cubicBezTo>
                      <a:cubicBezTo>
                        <a:pt x="723" y="2677"/>
                        <a:pt x="697" y="2376"/>
                        <a:pt x="643" y="2068"/>
                      </a:cubicBezTo>
                      <a:cubicBezTo>
                        <a:pt x="556" y="1593"/>
                        <a:pt x="476" y="1205"/>
                        <a:pt x="389" y="870"/>
                      </a:cubicBezTo>
                      <a:cubicBezTo>
                        <a:pt x="335" y="669"/>
                        <a:pt x="275" y="502"/>
                        <a:pt x="222" y="368"/>
                      </a:cubicBezTo>
                      <a:cubicBezTo>
                        <a:pt x="222" y="335"/>
                        <a:pt x="195" y="281"/>
                        <a:pt x="195" y="255"/>
                      </a:cubicBezTo>
                      <a:cubicBezTo>
                        <a:pt x="168" y="201"/>
                        <a:pt x="141" y="141"/>
                        <a:pt x="108" y="87"/>
                      </a:cubicBezTo>
                      <a:lnTo>
                        <a:pt x="81" y="61"/>
                      </a:lnTo>
                      <a:lnTo>
                        <a:pt x="54" y="61"/>
                      </a:lnTo>
                      <a:cubicBezTo>
                        <a:pt x="54" y="34"/>
                        <a:pt x="28" y="34"/>
                        <a:pt x="28" y="34"/>
                      </a:cubicBezTo>
                      <a:cubicBezTo>
                        <a:pt x="28" y="0"/>
                        <a:pt x="28" y="0"/>
                        <a:pt x="1" y="0"/>
                      </a:cubicBezTo>
                      <a:lnTo>
                        <a:pt x="1" y="0"/>
                      </a:lnTo>
                      <a:close/>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702;p55">
                  <a:extLst>
                    <a:ext uri="{FF2B5EF4-FFF2-40B4-BE49-F238E27FC236}">
                      <a16:creationId xmlns:a16="http://schemas.microsoft.com/office/drawing/2014/main" id="{6EAB28DE-CB6F-6042-0E00-D247CF0D0B58}"/>
                    </a:ext>
                  </a:extLst>
                </p:cNvPr>
                <p:cNvSpPr/>
                <p:nvPr/>
              </p:nvSpPr>
              <p:spPr>
                <a:xfrm>
                  <a:off x="5608900" y="1315350"/>
                  <a:ext cx="1158173" cy="927828"/>
                </a:xfrm>
                <a:custGeom>
                  <a:avLst/>
                  <a:gdLst/>
                  <a:ahLst/>
                  <a:cxnLst/>
                  <a:rect l="l" t="t" r="r" b="b"/>
                  <a:pathLst>
                    <a:path w="8980" h="7194" extrusionOk="0">
                      <a:moveTo>
                        <a:pt x="221" y="6691"/>
                      </a:moveTo>
                      <a:lnTo>
                        <a:pt x="221" y="6664"/>
                      </a:lnTo>
                      <a:lnTo>
                        <a:pt x="221" y="6631"/>
                      </a:lnTo>
                      <a:lnTo>
                        <a:pt x="221" y="6464"/>
                      </a:lnTo>
                      <a:cubicBezTo>
                        <a:pt x="168" y="6216"/>
                        <a:pt x="141" y="5935"/>
                        <a:pt x="141" y="5661"/>
                      </a:cubicBezTo>
                      <a:cubicBezTo>
                        <a:pt x="141" y="5099"/>
                        <a:pt x="194" y="4517"/>
                        <a:pt x="362" y="3955"/>
                      </a:cubicBezTo>
                      <a:cubicBezTo>
                        <a:pt x="422" y="3734"/>
                        <a:pt x="475" y="3513"/>
                        <a:pt x="556" y="3286"/>
                      </a:cubicBezTo>
                      <a:cubicBezTo>
                        <a:pt x="1004" y="2148"/>
                        <a:pt x="1760" y="1171"/>
                        <a:pt x="2817" y="810"/>
                      </a:cubicBezTo>
                      <a:cubicBezTo>
                        <a:pt x="4657" y="168"/>
                        <a:pt x="6524" y="583"/>
                        <a:pt x="7641" y="1981"/>
                      </a:cubicBezTo>
                      <a:cubicBezTo>
                        <a:pt x="8364" y="2924"/>
                        <a:pt x="8752" y="4263"/>
                        <a:pt x="8698" y="6049"/>
                      </a:cubicBezTo>
                      <a:cubicBezTo>
                        <a:pt x="8671" y="6296"/>
                        <a:pt x="8645" y="6604"/>
                        <a:pt x="8618" y="6885"/>
                      </a:cubicBezTo>
                      <a:cubicBezTo>
                        <a:pt x="8618" y="6939"/>
                        <a:pt x="8584" y="6999"/>
                        <a:pt x="8584" y="7053"/>
                      </a:cubicBezTo>
                      <a:cubicBezTo>
                        <a:pt x="8584" y="7079"/>
                        <a:pt x="8618" y="7079"/>
                        <a:pt x="8618" y="7106"/>
                      </a:cubicBezTo>
                      <a:cubicBezTo>
                        <a:pt x="8584" y="7133"/>
                        <a:pt x="8618" y="7193"/>
                        <a:pt x="8671" y="7193"/>
                      </a:cubicBezTo>
                      <a:cubicBezTo>
                        <a:pt x="8698" y="7193"/>
                        <a:pt x="8725" y="7166"/>
                        <a:pt x="8725" y="7133"/>
                      </a:cubicBezTo>
                      <a:cubicBezTo>
                        <a:pt x="8752" y="7106"/>
                        <a:pt x="8752" y="7079"/>
                        <a:pt x="8752" y="7079"/>
                      </a:cubicBezTo>
                      <a:cubicBezTo>
                        <a:pt x="8785" y="7026"/>
                        <a:pt x="8785" y="6966"/>
                        <a:pt x="8785" y="6912"/>
                      </a:cubicBezTo>
                      <a:cubicBezTo>
                        <a:pt x="8839" y="6604"/>
                        <a:pt x="8865" y="6330"/>
                        <a:pt x="8865" y="6049"/>
                      </a:cubicBezTo>
                      <a:cubicBezTo>
                        <a:pt x="8979" y="4209"/>
                        <a:pt x="8531" y="2817"/>
                        <a:pt x="7782" y="1867"/>
                      </a:cubicBezTo>
                      <a:cubicBezTo>
                        <a:pt x="6611" y="389"/>
                        <a:pt x="4684" y="1"/>
                        <a:pt x="2764" y="670"/>
                      </a:cubicBezTo>
                      <a:cubicBezTo>
                        <a:pt x="1673" y="1031"/>
                        <a:pt x="863" y="2035"/>
                        <a:pt x="422" y="3232"/>
                      </a:cubicBezTo>
                      <a:cubicBezTo>
                        <a:pt x="335" y="3453"/>
                        <a:pt x="255" y="3680"/>
                        <a:pt x="194" y="3928"/>
                      </a:cubicBezTo>
                      <a:cubicBezTo>
                        <a:pt x="54" y="4517"/>
                        <a:pt x="0" y="5099"/>
                        <a:pt x="27" y="5661"/>
                      </a:cubicBezTo>
                      <a:cubicBezTo>
                        <a:pt x="27" y="5935"/>
                        <a:pt x="87" y="6216"/>
                        <a:pt x="141" y="6497"/>
                      </a:cubicBezTo>
                      <a:cubicBezTo>
                        <a:pt x="141" y="6551"/>
                        <a:pt x="168" y="6604"/>
                        <a:pt x="194" y="6664"/>
                      </a:cubicBezTo>
                      <a:lnTo>
                        <a:pt x="194" y="6664"/>
                      </a:lnTo>
                      <a:cubicBezTo>
                        <a:pt x="194" y="6691"/>
                        <a:pt x="194" y="6691"/>
                        <a:pt x="221" y="6691"/>
                      </a:cubicBezTo>
                      <a:lnTo>
                        <a:pt x="221" y="6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703;p55">
                <a:extLst>
                  <a:ext uri="{FF2B5EF4-FFF2-40B4-BE49-F238E27FC236}">
                    <a16:creationId xmlns:a16="http://schemas.microsoft.com/office/drawing/2014/main" id="{6DF3159B-E3D7-F71B-E06F-E6FC9A372EF8}"/>
                  </a:ext>
                </a:extLst>
              </p:cNvPr>
              <p:cNvGrpSpPr/>
              <p:nvPr/>
            </p:nvGrpSpPr>
            <p:grpSpPr>
              <a:xfrm>
                <a:off x="5213735" y="1660475"/>
                <a:ext cx="1750921" cy="2124671"/>
                <a:chOff x="5213735" y="1660475"/>
                <a:chExt cx="1750921" cy="2124671"/>
              </a:xfrm>
            </p:grpSpPr>
            <p:sp>
              <p:nvSpPr>
                <p:cNvPr id="12" name="Google Shape;1704;p55">
                  <a:extLst>
                    <a:ext uri="{FF2B5EF4-FFF2-40B4-BE49-F238E27FC236}">
                      <a16:creationId xmlns:a16="http://schemas.microsoft.com/office/drawing/2014/main" id="{95A08D1E-17AA-0544-B491-91934160DBCC}"/>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rgbClr val="B84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05;p55">
                  <a:extLst>
                    <a:ext uri="{FF2B5EF4-FFF2-40B4-BE49-F238E27FC236}">
                      <a16:creationId xmlns:a16="http://schemas.microsoft.com/office/drawing/2014/main" id="{05EC2FC2-E0D4-631D-35E9-C4B334038770}"/>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6;p55">
                  <a:extLst>
                    <a:ext uri="{FF2B5EF4-FFF2-40B4-BE49-F238E27FC236}">
                      <a16:creationId xmlns:a16="http://schemas.microsoft.com/office/drawing/2014/main" id="{8D6FA3B4-CE53-14D3-A8AD-87099234C3F8}"/>
                    </a:ext>
                  </a:extLst>
                </p:cNvPr>
                <p:cNvSpPr/>
                <p:nvPr/>
              </p:nvSpPr>
              <p:spPr>
                <a:xfrm>
                  <a:off x="5213735" y="2498398"/>
                  <a:ext cx="650666" cy="1175455"/>
                </a:xfrm>
                <a:custGeom>
                  <a:avLst/>
                  <a:gdLst/>
                  <a:ahLst/>
                  <a:cxnLst/>
                  <a:rect l="l" t="t" r="r" b="b"/>
                  <a:pathLst>
                    <a:path w="5045" h="9114" extrusionOk="0">
                      <a:moveTo>
                        <a:pt x="4991" y="890"/>
                      </a:moveTo>
                      <a:cubicBezTo>
                        <a:pt x="4991" y="890"/>
                        <a:pt x="3486" y="0"/>
                        <a:pt x="3258" y="415"/>
                      </a:cubicBezTo>
                      <a:cubicBezTo>
                        <a:pt x="2897" y="1058"/>
                        <a:pt x="1251" y="5741"/>
                        <a:pt x="890" y="7300"/>
                      </a:cubicBezTo>
                      <a:cubicBezTo>
                        <a:pt x="723" y="7942"/>
                        <a:pt x="0" y="8805"/>
                        <a:pt x="361" y="8999"/>
                      </a:cubicBezTo>
                      <a:cubicBezTo>
                        <a:pt x="555" y="9113"/>
                        <a:pt x="1699" y="8558"/>
                        <a:pt x="2395" y="7220"/>
                      </a:cubicBezTo>
                      <a:cubicBezTo>
                        <a:pt x="2870" y="6323"/>
                        <a:pt x="3486" y="4624"/>
                        <a:pt x="4402" y="3286"/>
                      </a:cubicBezTo>
                      <a:cubicBezTo>
                        <a:pt x="5045" y="2342"/>
                        <a:pt x="4991" y="890"/>
                        <a:pt x="4991" y="89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7;p55">
                  <a:extLst>
                    <a:ext uri="{FF2B5EF4-FFF2-40B4-BE49-F238E27FC236}">
                      <a16:creationId xmlns:a16="http://schemas.microsoft.com/office/drawing/2014/main" id="{1811441F-33FB-D6CB-F63C-EE84B8B2B484}"/>
                    </a:ext>
                  </a:extLst>
                </p:cNvPr>
                <p:cNvSpPr/>
                <p:nvPr/>
              </p:nvSpPr>
              <p:spPr>
                <a:xfrm>
                  <a:off x="6407097" y="2483695"/>
                  <a:ext cx="542845" cy="1233235"/>
                </a:xfrm>
                <a:custGeom>
                  <a:avLst/>
                  <a:gdLst/>
                  <a:ahLst/>
                  <a:cxnLst/>
                  <a:rect l="l" t="t" r="r" b="b"/>
                  <a:pathLst>
                    <a:path w="4209" h="9562" extrusionOk="0">
                      <a:moveTo>
                        <a:pt x="0" y="837"/>
                      </a:moveTo>
                      <a:cubicBezTo>
                        <a:pt x="0" y="837"/>
                        <a:pt x="1532" y="1"/>
                        <a:pt x="1760" y="416"/>
                      </a:cubicBezTo>
                      <a:cubicBezTo>
                        <a:pt x="2536" y="1894"/>
                        <a:pt x="3125" y="5494"/>
                        <a:pt x="3820" y="7501"/>
                      </a:cubicBezTo>
                      <a:cubicBezTo>
                        <a:pt x="4209" y="8558"/>
                        <a:pt x="4068" y="8866"/>
                        <a:pt x="3934" y="9113"/>
                      </a:cubicBezTo>
                      <a:cubicBezTo>
                        <a:pt x="3653" y="9562"/>
                        <a:pt x="1894" y="6437"/>
                        <a:pt x="890" y="3540"/>
                      </a:cubicBezTo>
                      <a:cubicBezTo>
                        <a:pt x="529" y="2456"/>
                        <a:pt x="0" y="837"/>
                        <a:pt x="0" y="837"/>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8;p55">
                  <a:extLst>
                    <a:ext uri="{FF2B5EF4-FFF2-40B4-BE49-F238E27FC236}">
                      <a16:creationId xmlns:a16="http://schemas.microsoft.com/office/drawing/2014/main" id="{AB0C4E85-BC18-A40F-21B8-138F47E71046}"/>
                    </a:ext>
                  </a:extLst>
                </p:cNvPr>
                <p:cNvSpPr/>
                <p:nvPr/>
              </p:nvSpPr>
              <p:spPr>
                <a:xfrm>
                  <a:off x="5645140" y="2404378"/>
                  <a:ext cx="1070988" cy="1204732"/>
                </a:xfrm>
                <a:custGeom>
                  <a:avLst/>
                  <a:gdLst/>
                  <a:ahLst/>
                  <a:cxnLst/>
                  <a:rect l="l" t="t" r="r" b="b"/>
                  <a:pathLst>
                    <a:path w="8304" h="9341" extrusionOk="0">
                      <a:moveTo>
                        <a:pt x="2951" y="228"/>
                      </a:moveTo>
                      <a:cubicBezTo>
                        <a:pt x="2951" y="228"/>
                        <a:pt x="3205" y="1479"/>
                        <a:pt x="2817" y="1532"/>
                      </a:cubicBezTo>
                      <a:cubicBezTo>
                        <a:pt x="2061" y="1700"/>
                        <a:pt x="1278" y="1673"/>
                        <a:pt x="1004" y="1733"/>
                      </a:cubicBezTo>
                      <a:cubicBezTo>
                        <a:pt x="0" y="1927"/>
                        <a:pt x="723" y="4041"/>
                        <a:pt x="1111" y="5580"/>
                      </a:cubicBezTo>
                      <a:lnTo>
                        <a:pt x="1700" y="8892"/>
                      </a:lnTo>
                      <a:lnTo>
                        <a:pt x="5326" y="9340"/>
                      </a:lnTo>
                      <a:cubicBezTo>
                        <a:pt x="5326" y="9340"/>
                        <a:pt x="5935" y="8671"/>
                        <a:pt x="6383" y="6918"/>
                      </a:cubicBezTo>
                      <a:cubicBezTo>
                        <a:pt x="6550" y="6249"/>
                        <a:pt x="6744" y="4296"/>
                        <a:pt x="6912" y="4015"/>
                      </a:cubicBezTo>
                      <a:cubicBezTo>
                        <a:pt x="8303" y="1646"/>
                        <a:pt x="7802" y="2201"/>
                        <a:pt x="7467" y="1981"/>
                      </a:cubicBezTo>
                      <a:cubicBezTo>
                        <a:pt x="7106" y="1700"/>
                        <a:pt x="6550" y="1425"/>
                        <a:pt x="5574" y="1399"/>
                      </a:cubicBezTo>
                      <a:cubicBezTo>
                        <a:pt x="5520" y="1399"/>
                        <a:pt x="4624" y="1506"/>
                        <a:pt x="4570" y="1479"/>
                      </a:cubicBezTo>
                      <a:cubicBezTo>
                        <a:pt x="4430" y="1425"/>
                        <a:pt x="4624" y="0"/>
                        <a:pt x="4624"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9;p55">
                  <a:extLst>
                    <a:ext uri="{FF2B5EF4-FFF2-40B4-BE49-F238E27FC236}">
                      <a16:creationId xmlns:a16="http://schemas.microsoft.com/office/drawing/2014/main" id="{8D5141E4-3E3E-C4B7-9055-DC7B2B6C9124}"/>
                    </a:ext>
                  </a:extLst>
                </p:cNvPr>
                <p:cNvSpPr/>
                <p:nvPr/>
              </p:nvSpPr>
              <p:spPr>
                <a:xfrm>
                  <a:off x="6094731" y="2663223"/>
                  <a:ext cx="64744" cy="18185"/>
                </a:xfrm>
                <a:custGeom>
                  <a:avLst/>
                  <a:gdLst/>
                  <a:ahLst/>
                  <a:cxnLst/>
                  <a:rect l="l" t="t" r="r" b="b"/>
                  <a:pathLst>
                    <a:path w="502" h="141" extrusionOk="0">
                      <a:moveTo>
                        <a:pt x="0" y="0"/>
                      </a:moveTo>
                      <a:lnTo>
                        <a:pt x="0" y="27"/>
                      </a:lnTo>
                      <a:cubicBezTo>
                        <a:pt x="27" y="27"/>
                        <a:pt x="27" y="61"/>
                        <a:pt x="54" y="87"/>
                      </a:cubicBezTo>
                      <a:cubicBezTo>
                        <a:pt x="107" y="114"/>
                        <a:pt x="167" y="141"/>
                        <a:pt x="248" y="141"/>
                      </a:cubicBezTo>
                      <a:cubicBezTo>
                        <a:pt x="301" y="141"/>
                        <a:pt x="388" y="114"/>
                        <a:pt x="502" y="27"/>
                      </a:cubicBezTo>
                      <a:lnTo>
                        <a:pt x="502" y="27"/>
                      </a:lnTo>
                      <a:cubicBezTo>
                        <a:pt x="502" y="0"/>
                        <a:pt x="502" y="0"/>
                        <a:pt x="502" y="27"/>
                      </a:cubicBezTo>
                      <a:cubicBezTo>
                        <a:pt x="388" y="87"/>
                        <a:pt x="301" y="114"/>
                        <a:pt x="248" y="114"/>
                      </a:cubicBezTo>
                      <a:cubicBezTo>
                        <a:pt x="194" y="114"/>
                        <a:pt x="134" y="87"/>
                        <a:pt x="80" y="27"/>
                      </a:cubicBezTo>
                      <a:cubicBezTo>
                        <a:pt x="54" y="27"/>
                        <a:pt x="27" y="27"/>
                        <a:pt x="27" y="0"/>
                      </a:cubicBez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10;p55">
                  <a:extLst>
                    <a:ext uri="{FF2B5EF4-FFF2-40B4-BE49-F238E27FC236}">
                      <a16:creationId xmlns:a16="http://schemas.microsoft.com/office/drawing/2014/main" id="{5E6B2623-0027-9CF1-0D76-63B1DBEEEA9A}"/>
                    </a:ext>
                  </a:extLst>
                </p:cNvPr>
                <p:cNvSpPr/>
                <p:nvPr/>
              </p:nvSpPr>
              <p:spPr>
                <a:xfrm>
                  <a:off x="5831502" y="2638202"/>
                  <a:ext cx="215900" cy="14832"/>
                </a:xfrm>
                <a:custGeom>
                  <a:avLst/>
                  <a:gdLst/>
                  <a:ahLst/>
                  <a:cxnLst/>
                  <a:rect l="l" t="t" r="r" b="b"/>
                  <a:pathLst>
                    <a:path w="1674" h="115" extrusionOk="0">
                      <a:moveTo>
                        <a:pt x="1673" y="54"/>
                      </a:moveTo>
                      <a:lnTo>
                        <a:pt x="1673" y="27"/>
                      </a:lnTo>
                      <a:lnTo>
                        <a:pt x="1620" y="27"/>
                      </a:lnTo>
                      <a:cubicBezTo>
                        <a:pt x="1539" y="0"/>
                        <a:pt x="1372" y="0"/>
                        <a:pt x="1171" y="0"/>
                      </a:cubicBezTo>
                      <a:cubicBezTo>
                        <a:pt x="1064" y="0"/>
                        <a:pt x="951" y="0"/>
                        <a:pt x="810" y="27"/>
                      </a:cubicBezTo>
                      <a:cubicBezTo>
                        <a:pt x="476" y="54"/>
                        <a:pt x="141" y="87"/>
                        <a:pt x="1" y="87"/>
                      </a:cubicBezTo>
                      <a:lnTo>
                        <a:pt x="1" y="87"/>
                      </a:lnTo>
                      <a:lnTo>
                        <a:pt x="1" y="87"/>
                      </a:lnTo>
                      <a:cubicBezTo>
                        <a:pt x="141" y="114"/>
                        <a:pt x="563" y="87"/>
                        <a:pt x="951" y="54"/>
                      </a:cubicBezTo>
                      <a:cubicBezTo>
                        <a:pt x="1091" y="54"/>
                        <a:pt x="1232" y="54"/>
                        <a:pt x="1339" y="27"/>
                      </a:cubicBezTo>
                      <a:cubicBezTo>
                        <a:pt x="1479" y="27"/>
                        <a:pt x="1566" y="27"/>
                        <a:pt x="1646" y="54"/>
                      </a:cubicBezTo>
                      <a:lnTo>
                        <a:pt x="1646" y="54"/>
                      </a:lnTo>
                      <a:lnTo>
                        <a:pt x="1673" y="54"/>
                      </a:lnTo>
                      <a:lnTo>
                        <a:pt x="1673" y="54"/>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1;p55">
                  <a:extLst>
                    <a:ext uri="{FF2B5EF4-FFF2-40B4-BE49-F238E27FC236}">
                      <a16:creationId xmlns:a16="http://schemas.microsoft.com/office/drawing/2014/main" id="{B12A9632-AC33-8FE2-2C8C-328EFE50EA75}"/>
                    </a:ext>
                  </a:extLst>
                </p:cNvPr>
                <p:cNvSpPr/>
                <p:nvPr/>
              </p:nvSpPr>
              <p:spPr>
                <a:xfrm>
                  <a:off x="6234535" y="2620017"/>
                  <a:ext cx="212289" cy="29535"/>
                </a:xfrm>
                <a:custGeom>
                  <a:avLst/>
                  <a:gdLst/>
                  <a:ahLst/>
                  <a:cxnLst/>
                  <a:rect l="l" t="t" r="r" b="b"/>
                  <a:pathLst>
                    <a:path w="1646" h="229" extrusionOk="0">
                      <a:moveTo>
                        <a:pt x="0" y="228"/>
                      </a:moveTo>
                      <a:lnTo>
                        <a:pt x="0" y="228"/>
                      </a:lnTo>
                      <a:cubicBezTo>
                        <a:pt x="27" y="228"/>
                        <a:pt x="27" y="195"/>
                        <a:pt x="27" y="195"/>
                      </a:cubicBezTo>
                      <a:cubicBezTo>
                        <a:pt x="141" y="141"/>
                        <a:pt x="254" y="115"/>
                        <a:pt x="361" y="115"/>
                      </a:cubicBezTo>
                      <a:cubicBezTo>
                        <a:pt x="475" y="88"/>
                        <a:pt x="589" y="88"/>
                        <a:pt x="696" y="88"/>
                      </a:cubicBezTo>
                      <a:cubicBezTo>
                        <a:pt x="890" y="88"/>
                        <a:pt x="1091" y="115"/>
                        <a:pt x="1224" y="88"/>
                      </a:cubicBezTo>
                      <a:cubicBezTo>
                        <a:pt x="1285" y="88"/>
                        <a:pt x="1338" y="88"/>
                        <a:pt x="1392" y="61"/>
                      </a:cubicBezTo>
                      <a:cubicBezTo>
                        <a:pt x="1479" y="61"/>
                        <a:pt x="1559" y="28"/>
                        <a:pt x="1646" y="1"/>
                      </a:cubicBezTo>
                      <a:lnTo>
                        <a:pt x="1646" y="1"/>
                      </a:lnTo>
                      <a:lnTo>
                        <a:pt x="1646" y="1"/>
                      </a:lnTo>
                      <a:cubicBezTo>
                        <a:pt x="1559" y="1"/>
                        <a:pt x="1479" y="28"/>
                        <a:pt x="1392" y="61"/>
                      </a:cubicBezTo>
                      <a:lnTo>
                        <a:pt x="1224" y="61"/>
                      </a:lnTo>
                      <a:cubicBezTo>
                        <a:pt x="1091" y="61"/>
                        <a:pt x="890" y="61"/>
                        <a:pt x="696" y="28"/>
                      </a:cubicBezTo>
                      <a:cubicBezTo>
                        <a:pt x="589" y="28"/>
                        <a:pt x="448" y="28"/>
                        <a:pt x="335" y="61"/>
                      </a:cubicBezTo>
                      <a:cubicBezTo>
                        <a:pt x="221" y="61"/>
                        <a:pt x="114" y="115"/>
                        <a:pt x="27" y="168"/>
                      </a:cubicBezTo>
                      <a:cubicBezTo>
                        <a:pt x="0" y="168"/>
                        <a:pt x="0" y="195"/>
                        <a:pt x="0" y="195"/>
                      </a:cubicBezTo>
                      <a:lnTo>
                        <a:pt x="0" y="195"/>
                      </a:lnTo>
                      <a:lnTo>
                        <a:pt x="0" y="2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12;p55">
                  <a:extLst>
                    <a:ext uri="{FF2B5EF4-FFF2-40B4-BE49-F238E27FC236}">
                      <a16:creationId xmlns:a16="http://schemas.microsoft.com/office/drawing/2014/main" id="{9FC5B919-084E-7722-B28B-8FDBB026B6C2}"/>
                    </a:ext>
                  </a:extLst>
                </p:cNvPr>
                <p:cNvSpPr/>
                <p:nvPr/>
              </p:nvSpPr>
              <p:spPr>
                <a:xfrm>
                  <a:off x="6116269" y="2817601"/>
                  <a:ext cx="6965" cy="177079"/>
                </a:xfrm>
                <a:custGeom>
                  <a:avLst/>
                  <a:gdLst/>
                  <a:ahLst/>
                  <a:cxnLst/>
                  <a:rect l="l" t="t" r="r" b="b"/>
                  <a:pathLst>
                    <a:path w="54" h="1373" extrusionOk="0">
                      <a:moveTo>
                        <a:pt x="54" y="34"/>
                      </a:moveTo>
                      <a:lnTo>
                        <a:pt x="27" y="61"/>
                      </a:lnTo>
                      <a:lnTo>
                        <a:pt x="27" y="168"/>
                      </a:lnTo>
                      <a:cubicBezTo>
                        <a:pt x="0" y="282"/>
                        <a:pt x="0" y="422"/>
                        <a:pt x="0" y="563"/>
                      </a:cubicBezTo>
                      <a:cubicBezTo>
                        <a:pt x="0" y="898"/>
                        <a:pt x="0" y="1259"/>
                        <a:pt x="27" y="1373"/>
                      </a:cubicBezTo>
                      <a:lnTo>
                        <a:pt x="27" y="1373"/>
                      </a:lnTo>
                      <a:lnTo>
                        <a:pt x="27" y="1373"/>
                      </a:lnTo>
                      <a:lnTo>
                        <a:pt x="27" y="703"/>
                      </a:lnTo>
                      <a:cubicBezTo>
                        <a:pt x="27" y="536"/>
                        <a:pt x="54" y="336"/>
                        <a:pt x="54" y="228"/>
                      </a:cubicBezTo>
                      <a:lnTo>
                        <a:pt x="54" y="88"/>
                      </a:lnTo>
                      <a:lnTo>
                        <a:pt x="54" y="34"/>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13;p55">
                  <a:extLst>
                    <a:ext uri="{FF2B5EF4-FFF2-40B4-BE49-F238E27FC236}">
                      <a16:creationId xmlns:a16="http://schemas.microsoft.com/office/drawing/2014/main" id="{1F576CD4-6776-155F-64DB-25CAC63284AA}"/>
                    </a:ext>
                  </a:extLst>
                </p:cNvPr>
                <p:cNvSpPr/>
                <p:nvPr/>
              </p:nvSpPr>
              <p:spPr>
                <a:xfrm>
                  <a:off x="5749477" y="2860806"/>
                  <a:ext cx="25150" cy="107950"/>
                </a:xfrm>
                <a:custGeom>
                  <a:avLst/>
                  <a:gdLst/>
                  <a:ahLst/>
                  <a:cxnLst/>
                  <a:rect l="l" t="t" r="r" b="b"/>
                  <a:pathLst>
                    <a:path w="195" h="837" extrusionOk="0">
                      <a:moveTo>
                        <a:pt x="1" y="837"/>
                      </a:moveTo>
                      <a:cubicBezTo>
                        <a:pt x="1" y="783"/>
                        <a:pt x="28" y="730"/>
                        <a:pt x="28" y="670"/>
                      </a:cubicBezTo>
                      <a:cubicBezTo>
                        <a:pt x="28" y="589"/>
                        <a:pt x="54" y="502"/>
                        <a:pt x="81" y="422"/>
                      </a:cubicBezTo>
                      <a:cubicBezTo>
                        <a:pt x="108" y="282"/>
                        <a:pt x="168" y="141"/>
                        <a:pt x="195" y="34"/>
                      </a:cubicBezTo>
                      <a:lnTo>
                        <a:pt x="195" y="1"/>
                      </a:lnTo>
                      <a:lnTo>
                        <a:pt x="195" y="1"/>
                      </a:lnTo>
                      <a:cubicBezTo>
                        <a:pt x="135" y="168"/>
                        <a:pt x="81" y="335"/>
                        <a:pt x="28" y="502"/>
                      </a:cubicBezTo>
                      <a:cubicBezTo>
                        <a:pt x="1" y="589"/>
                        <a:pt x="1" y="670"/>
                        <a:pt x="1" y="757"/>
                      </a:cubicBezTo>
                      <a:lnTo>
                        <a:pt x="1" y="837"/>
                      </a:lnTo>
                      <a:lnTo>
                        <a:pt x="1" y="837"/>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14;p55">
                  <a:extLst>
                    <a:ext uri="{FF2B5EF4-FFF2-40B4-BE49-F238E27FC236}">
                      <a16:creationId xmlns:a16="http://schemas.microsoft.com/office/drawing/2014/main" id="{A5246E50-6BEA-F98D-8FD1-5317BA74E631}"/>
                    </a:ext>
                  </a:extLst>
                </p:cNvPr>
                <p:cNvSpPr/>
                <p:nvPr/>
              </p:nvSpPr>
              <p:spPr>
                <a:xfrm>
                  <a:off x="6511434" y="2832303"/>
                  <a:ext cx="25150" cy="122653"/>
                </a:xfrm>
                <a:custGeom>
                  <a:avLst/>
                  <a:gdLst/>
                  <a:ahLst/>
                  <a:cxnLst/>
                  <a:rect l="l" t="t" r="r" b="b"/>
                  <a:pathLst>
                    <a:path w="195" h="951" extrusionOk="0">
                      <a:moveTo>
                        <a:pt x="195" y="951"/>
                      </a:moveTo>
                      <a:lnTo>
                        <a:pt x="195" y="951"/>
                      </a:lnTo>
                      <a:lnTo>
                        <a:pt x="195" y="924"/>
                      </a:lnTo>
                      <a:cubicBezTo>
                        <a:pt x="195" y="864"/>
                        <a:pt x="195" y="810"/>
                        <a:pt x="168" y="757"/>
                      </a:cubicBezTo>
                      <a:cubicBezTo>
                        <a:pt x="141" y="616"/>
                        <a:pt x="81" y="449"/>
                        <a:pt x="54" y="308"/>
                      </a:cubicBezTo>
                      <a:cubicBezTo>
                        <a:pt x="27" y="222"/>
                        <a:pt x="1" y="114"/>
                        <a:pt x="1" y="27"/>
                      </a:cubicBezTo>
                      <a:lnTo>
                        <a:pt x="1" y="1"/>
                      </a:lnTo>
                      <a:lnTo>
                        <a:pt x="1" y="27"/>
                      </a:lnTo>
                      <a:cubicBezTo>
                        <a:pt x="1" y="114"/>
                        <a:pt x="1" y="222"/>
                        <a:pt x="27" y="308"/>
                      </a:cubicBezTo>
                      <a:cubicBezTo>
                        <a:pt x="54" y="476"/>
                        <a:pt x="114" y="616"/>
                        <a:pt x="141" y="757"/>
                      </a:cubicBezTo>
                      <a:cubicBezTo>
                        <a:pt x="168" y="810"/>
                        <a:pt x="168" y="864"/>
                        <a:pt x="195" y="924"/>
                      </a:cubicBezTo>
                      <a:lnTo>
                        <a:pt x="195" y="951"/>
                      </a:lnTo>
                      <a:lnTo>
                        <a:pt x="195" y="951"/>
                      </a:lnTo>
                      <a:lnTo>
                        <a:pt x="195" y="95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15;p55">
                  <a:extLst>
                    <a:ext uri="{FF2B5EF4-FFF2-40B4-BE49-F238E27FC236}">
                      <a16:creationId xmlns:a16="http://schemas.microsoft.com/office/drawing/2014/main" id="{7A104832-9100-F105-D1F0-7FCE05317BFC}"/>
                    </a:ext>
                  </a:extLst>
                </p:cNvPr>
                <p:cNvSpPr/>
                <p:nvPr/>
              </p:nvSpPr>
              <p:spPr>
                <a:xfrm>
                  <a:off x="6033470" y="1972842"/>
                  <a:ext cx="10447" cy="11350"/>
                </a:xfrm>
                <a:custGeom>
                  <a:avLst/>
                  <a:gdLst/>
                  <a:ahLst/>
                  <a:cxnLst/>
                  <a:rect l="l" t="t" r="r" b="b"/>
                  <a:pathLst>
                    <a:path w="81" h="88" extrusionOk="0">
                      <a:moveTo>
                        <a:pt x="54" y="1"/>
                      </a:moveTo>
                      <a:cubicBezTo>
                        <a:pt x="54" y="1"/>
                        <a:pt x="54" y="28"/>
                        <a:pt x="27" y="28"/>
                      </a:cubicBezTo>
                      <a:cubicBezTo>
                        <a:pt x="27" y="28"/>
                        <a:pt x="0" y="1"/>
                        <a:pt x="27" y="28"/>
                      </a:cubicBezTo>
                      <a:lnTo>
                        <a:pt x="27" y="28"/>
                      </a:lnTo>
                      <a:lnTo>
                        <a:pt x="27" y="28"/>
                      </a:lnTo>
                      <a:lnTo>
                        <a:pt x="27" y="28"/>
                      </a:lnTo>
                      <a:cubicBezTo>
                        <a:pt x="0" y="28"/>
                        <a:pt x="0" y="1"/>
                        <a:pt x="0" y="61"/>
                      </a:cubicBezTo>
                      <a:lnTo>
                        <a:pt x="27" y="61"/>
                      </a:lnTo>
                      <a:lnTo>
                        <a:pt x="27" y="88"/>
                      </a:lnTo>
                      <a:cubicBezTo>
                        <a:pt x="54" y="88"/>
                        <a:pt x="54" y="88"/>
                        <a:pt x="80" y="61"/>
                      </a:cubicBezTo>
                      <a:lnTo>
                        <a:pt x="54" y="28"/>
                      </a:lnTo>
                      <a:lnTo>
                        <a:pt x="80" y="28"/>
                      </a:lnTo>
                      <a:lnTo>
                        <a:pt x="54" y="1"/>
                      </a:lnTo>
                      <a:close/>
                      <a:moveTo>
                        <a:pt x="27" y="28"/>
                      </a:moveTo>
                      <a:lnTo>
                        <a:pt x="27" y="28"/>
                      </a:lnTo>
                      <a:lnTo>
                        <a:pt x="27" y="28"/>
                      </a:lnTo>
                      <a:lnTo>
                        <a:pt x="27" y="28"/>
                      </a:lnTo>
                      <a:lnTo>
                        <a:pt x="27" y="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16;p55">
                  <a:extLst>
                    <a:ext uri="{FF2B5EF4-FFF2-40B4-BE49-F238E27FC236}">
                      <a16:creationId xmlns:a16="http://schemas.microsoft.com/office/drawing/2014/main" id="{023043F6-6554-2FBF-5FC4-554B7D34C2A3}"/>
                    </a:ext>
                  </a:extLst>
                </p:cNvPr>
                <p:cNvSpPr/>
                <p:nvPr/>
              </p:nvSpPr>
              <p:spPr>
                <a:xfrm>
                  <a:off x="6025603" y="2153272"/>
                  <a:ext cx="223638" cy="506604"/>
                </a:xfrm>
                <a:custGeom>
                  <a:avLst/>
                  <a:gdLst/>
                  <a:ahLst/>
                  <a:cxnLst/>
                  <a:rect l="l" t="t" r="r" b="b"/>
                  <a:pathLst>
                    <a:path w="1734" h="3928" extrusionOk="0">
                      <a:moveTo>
                        <a:pt x="1" y="0"/>
                      </a:moveTo>
                      <a:lnTo>
                        <a:pt x="1734" y="0"/>
                      </a:lnTo>
                      <a:lnTo>
                        <a:pt x="1734" y="3928"/>
                      </a:lnTo>
                      <a:lnTo>
                        <a:pt x="1" y="3928"/>
                      </a:ln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17;p55">
                  <a:extLst>
                    <a:ext uri="{FF2B5EF4-FFF2-40B4-BE49-F238E27FC236}">
                      <a16:creationId xmlns:a16="http://schemas.microsoft.com/office/drawing/2014/main" id="{3F107972-A3B7-12B5-BE4C-D6D778E75099}"/>
                    </a:ext>
                  </a:extLst>
                </p:cNvPr>
                <p:cNvSpPr/>
                <p:nvPr/>
              </p:nvSpPr>
              <p:spPr>
                <a:xfrm>
                  <a:off x="6004065" y="2354338"/>
                  <a:ext cx="277162" cy="190750"/>
                </a:xfrm>
                <a:custGeom>
                  <a:avLst/>
                  <a:gdLst/>
                  <a:ahLst/>
                  <a:cxnLst/>
                  <a:rect l="l" t="t" r="r" b="b"/>
                  <a:pathLst>
                    <a:path w="2149" h="1479" extrusionOk="0">
                      <a:moveTo>
                        <a:pt x="34" y="0"/>
                      </a:moveTo>
                      <a:cubicBezTo>
                        <a:pt x="34" y="0"/>
                        <a:pt x="810" y="1084"/>
                        <a:pt x="1734" y="388"/>
                      </a:cubicBezTo>
                      <a:lnTo>
                        <a:pt x="2148" y="114"/>
                      </a:lnTo>
                      <a:cubicBezTo>
                        <a:pt x="2148" y="114"/>
                        <a:pt x="1647" y="1452"/>
                        <a:pt x="1064" y="1452"/>
                      </a:cubicBezTo>
                      <a:cubicBezTo>
                        <a:pt x="670" y="1479"/>
                        <a:pt x="1" y="108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18;p55">
                  <a:extLst>
                    <a:ext uri="{FF2B5EF4-FFF2-40B4-BE49-F238E27FC236}">
                      <a16:creationId xmlns:a16="http://schemas.microsoft.com/office/drawing/2014/main" id="{EA9C74DC-B3F9-FF3C-7794-258D32039FAB}"/>
                    </a:ext>
                  </a:extLst>
                </p:cNvPr>
                <p:cNvSpPr/>
                <p:nvPr/>
              </p:nvSpPr>
              <p:spPr>
                <a:xfrm>
                  <a:off x="5745221" y="2576941"/>
                  <a:ext cx="762872" cy="1032167"/>
                </a:xfrm>
                <a:custGeom>
                  <a:avLst/>
                  <a:gdLst/>
                  <a:ahLst/>
                  <a:cxnLst/>
                  <a:rect l="l" t="t" r="r" b="b"/>
                  <a:pathLst>
                    <a:path w="5915" h="8003" extrusionOk="0">
                      <a:moveTo>
                        <a:pt x="837" y="141"/>
                      </a:moveTo>
                      <a:lnTo>
                        <a:pt x="536" y="2958"/>
                      </a:lnTo>
                      <a:cubicBezTo>
                        <a:pt x="536" y="2958"/>
                        <a:pt x="0" y="3573"/>
                        <a:pt x="114" y="3680"/>
                      </a:cubicBezTo>
                      <a:cubicBezTo>
                        <a:pt x="141" y="3740"/>
                        <a:pt x="977" y="8002"/>
                        <a:pt x="977" y="8002"/>
                      </a:cubicBezTo>
                      <a:lnTo>
                        <a:pt x="5132" y="8002"/>
                      </a:lnTo>
                      <a:cubicBezTo>
                        <a:pt x="5132" y="8002"/>
                        <a:pt x="5855" y="4155"/>
                        <a:pt x="5888" y="3847"/>
                      </a:cubicBezTo>
                      <a:cubicBezTo>
                        <a:pt x="5915" y="3459"/>
                        <a:pt x="5326" y="2984"/>
                        <a:pt x="5326" y="2984"/>
                      </a:cubicBezTo>
                      <a:lnTo>
                        <a:pt x="5079" y="87"/>
                      </a:lnTo>
                      <a:lnTo>
                        <a:pt x="4771" y="0"/>
                      </a:lnTo>
                      <a:lnTo>
                        <a:pt x="4992" y="2984"/>
                      </a:lnTo>
                      <a:lnTo>
                        <a:pt x="897" y="2871"/>
                      </a:lnTo>
                      <a:lnTo>
                        <a:pt x="1145"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19;p55">
                  <a:extLst>
                    <a:ext uri="{FF2B5EF4-FFF2-40B4-BE49-F238E27FC236}">
                      <a16:creationId xmlns:a16="http://schemas.microsoft.com/office/drawing/2014/main" id="{4CE0F857-D80C-9471-9770-2831DF200BC0}"/>
                    </a:ext>
                  </a:extLst>
                </p:cNvPr>
                <p:cNvSpPr/>
                <p:nvPr/>
              </p:nvSpPr>
              <p:spPr>
                <a:xfrm>
                  <a:off x="5900501" y="1707163"/>
                  <a:ext cx="503251" cy="769837"/>
                </a:xfrm>
                <a:custGeom>
                  <a:avLst/>
                  <a:gdLst/>
                  <a:ahLst/>
                  <a:cxnLst/>
                  <a:rect l="l" t="t" r="r" b="b"/>
                  <a:pathLst>
                    <a:path w="3902" h="5969" extrusionOk="0">
                      <a:moveTo>
                        <a:pt x="1780" y="0"/>
                      </a:moveTo>
                      <a:cubicBezTo>
                        <a:pt x="3092" y="0"/>
                        <a:pt x="3901" y="723"/>
                        <a:pt x="3901" y="2342"/>
                      </a:cubicBezTo>
                      <a:cubicBezTo>
                        <a:pt x="3901" y="3038"/>
                        <a:pt x="3734" y="3988"/>
                        <a:pt x="3594" y="4322"/>
                      </a:cubicBezTo>
                      <a:cubicBezTo>
                        <a:pt x="3453" y="4570"/>
                        <a:pt x="2396" y="5968"/>
                        <a:pt x="1867" y="5881"/>
                      </a:cubicBezTo>
                      <a:cubicBezTo>
                        <a:pt x="1533" y="5801"/>
                        <a:pt x="248" y="4630"/>
                        <a:pt x="195" y="4262"/>
                      </a:cubicBezTo>
                      <a:cubicBezTo>
                        <a:pt x="135" y="3847"/>
                        <a:pt x="1" y="3292"/>
                        <a:pt x="54" y="2623"/>
                      </a:cubicBezTo>
                      <a:cubicBezTo>
                        <a:pt x="135" y="1031"/>
                        <a:pt x="503" y="0"/>
                        <a:pt x="1780"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0;p55">
                  <a:extLst>
                    <a:ext uri="{FF2B5EF4-FFF2-40B4-BE49-F238E27FC236}">
                      <a16:creationId xmlns:a16="http://schemas.microsoft.com/office/drawing/2014/main" id="{9A2FBFBF-92F5-092B-7021-325F4B4B8936}"/>
                    </a:ext>
                  </a:extLst>
                </p:cNvPr>
                <p:cNvSpPr/>
                <p:nvPr/>
              </p:nvSpPr>
              <p:spPr>
                <a:xfrm>
                  <a:off x="6086864" y="1994509"/>
                  <a:ext cx="7996" cy="11350"/>
                </a:xfrm>
                <a:custGeom>
                  <a:avLst/>
                  <a:gdLst/>
                  <a:ahLst/>
                  <a:cxnLst/>
                  <a:rect l="l" t="t" r="r" b="b"/>
                  <a:pathLst>
                    <a:path w="62" h="88" extrusionOk="0">
                      <a:moveTo>
                        <a:pt x="28" y="0"/>
                      </a:moveTo>
                      <a:lnTo>
                        <a:pt x="28" y="0"/>
                      </a:lnTo>
                      <a:lnTo>
                        <a:pt x="28" y="0"/>
                      </a:lnTo>
                      <a:cubicBezTo>
                        <a:pt x="1" y="27"/>
                        <a:pt x="1" y="27"/>
                        <a:pt x="1" y="60"/>
                      </a:cubicBezTo>
                      <a:lnTo>
                        <a:pt x="1" y="60"/>
                      </a:lnTo>
                      <a:cubicBezTo>
                        <a:pt x="1" y="87"/>
                        <a:pt x="28" y="87"/>
                        <a:pt x="28" y="87"/>
                      </a:cubicBezTo>
                      <a:lnTo>
                        <a:pt x="61" y="87"/>
                      </a:lnTo>
                      <a:lnTo>
                        <a:pt x="61" y="60"/>
                      </a:lnTo>
                      <a:lnTo>
                        <a:pt x="61" y="60"/>
                      </a:lnTo>
                      <a:lnTo>
                        <a:pt x="61" y="27"/>
                      </a:lnTo>
                      <a:lnTo>
                        <a:pt x="28" y="27"/>
                      </a:lnTo>
                      <a:lnTo>
                        <a:pt x="28" y="0"/>
                      </a:lnTo>
                      <a:lnTo>
                        <a:pt x="28"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21;p55">
                  <a:extLst>
                    <a:ext uri="{FF2B5EF4-FFF2-40B4-BE49-F238E27FC236}">
                      <a16:creationId xmlns:a16="http://schemas.microsoft.com/office/drawing/2014/main" id="{BFC4ADE9-AFD9-4969-6521-441990E3271A}"/>
                    </a:ext>
                  </a:extLst>
                </p:cNvPr>
                <p:cNvSpPr/>
                <p:nvPr/>
              </p:nvSpPr>
              <p:spPr>
                <a:xfrm>
                  <a:off x="5975562" y="2113549"/>
                  <a:ext cx="3611" cy="3611"/>
                </a:xfrm>
                <a:custGeom>
                  <a:avLst/>
                  <a:gdLst/>
                  <a:ahLst/>
                  <a:cxnLst/>
                  <a:rect l="l" t="t" r="r" b="b"/>
                  <a:pathLst>
                    <a:path w="28" h="28" extrusionOk="0">
                      <a:moveTo>
                        <a:pt x="1" y="0"/>
                      </a:moveTo>
                      <a:lnTo>
                        <a:pt x="1" y="0"/>
                      </a:lnTo>
                      <a:lnTo>
                        <a:pt x="1" y="27"/>
                      </a:lnTo>
                      <a:cubicBezTo>
                        <a:pt x="28" y="27"/>
                        <a:pt x="28" y="27"/>
                        <a:pt x="28" y="0"/>
                      </a:cubicBezTo>
                      <a:lnTo>
                        <a:pt x="28"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22;p55">
                  <a:extLst>
                    <a:ext uri="{FF2B5EF4-FFF2-40B4-BE49-F238E27FC236}">
                      <a16:creationId xmlns:a16="http://schemas.microsoft.com/office/drawing/2014/main" id="{E47C34CD-0268-B1A0-9FE9-4B9685EA0F0F}"/>
                    </a:ext>
                  </a:extLst>
                </p:cNvPr>
                <p:cNvSpPr/>
                <p:nvPr/>
              </p:nvSpPr>
              <p:spPr>
                <a:xfrm>
                  <a:off x="6332036" y="2206795"/>
                  <a:ext cx="10447" cy="18185"/>
                </a:xfrm>
                <a:custGeom>
                  <a:avLst/>
                  <a:gdLst/>
                  <a:ahLst/>
                  <a:cxnLst/>
                  <a:rect l="l" t="t" r="r" b="b"/>
                  <a:pathLst>
                    <a:path w="81" h="141" extrusionOk="0">
                      <a:moveTo>
                        <a:pt x="54" y="0"/>
                      </a:moveTo>
                      <a:lnTo>
                        <a:pt x="54" y="0"/>
                      </a:lnTo>
                      <a:lnTo>
                        <a:pt x="54" y="0"/>
                      </a:lnTo>
                      <a:cubicBezTo>
                        <a:pt x="54" y="27"/>
                        <a:pt x="54" y="27"/>
                        <a:pt x="27" y="54"/>
                      </a:cubicBezTo>
                      <a:lnTo>
                        <a:pt x="27" y="87"/>
                      </a:lnTo>
                      <a:cubicBezTo>
                        <a:pt x="27" y="87"/>
                        <a:pt x="27" y="114"/>
                        <a:pt x="0" y="114"/>
                      </a:cubicBezTo>
                      <a:cubicBezTo>
                        <a:pt x="0" y="114"/>
                        <a:pt x="0" y="141"/>
                        <a:pt x="27" y="141"/>
                      </a:cubicBezTo>
                      <a:lnTo>
                        <a:pt x="54" y="141"/>
                      </a:lnTo>
                      <a:cubicBezTo>
                        <a:pt x="54" y="114"/>
                        <a:pt x="80" y="87"/>
                        <a:pt x="80" y="87"/>
                      </a:cubicBezTo>
                      <a:lnTo>
                        <a:pt x="80" y="27"/>
                      </a:lnTo>
                      <a:lnTo>
                        <a:pt x="80" y="27"/>
                      </a:lnTo>
                      <a:lnTo>
                        <a:pt x="80" y="27"/>
                      </a:lnTo>
                      <a:lnTo>
                        <a:pt x="80" y="0"/>
                      </a:lnTo>
                      <a:lnTo>
                        <a:pt x="80" y="0"/>
                      </a:lnTo>
                      <a:lnTo>
                        <a:pt x="8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23;p55">
                  <a:extLst>
                    <a:ext uri="{FF2B5EF4-FFF2-40B4-BE49-F238E27FC236}">
                      <a16:creationId xmlns:a16="http://schemas.microsoft.com/office/drawing/2014/main" id="{47C77433-DA05-D9E1-0419-51942ED90ABD}"/>
                    </a:ext>
                  </a:extLst>
                </p:cNvPr>
                <p:cNvSpPr/>
                <p:nvPr/>
              </p:nvSpPr>
              <p:spPr>
                <a:xfrm>
                  <a:off x="6234535" y="2361173"/>
                  <a:ext cx="6965" cy="14832"/>
                </a:xfrm>
                <a:custGeom>
                  <a:avLst/>
                  <a:gdLst/>
                  <a:ahLst/>
                  <a:cxnLst/>
                  <a:rect l="l" t="t" r="r" b="b"/>
                  <a:pathLst>
                    <a:path w="54" h="115" extrusionOk="0">
                      <a:moveTo>
                        <a:pt x="54" y="1"/>
                      </a:moveTo>
                      <a:cubicBezTo>
                        <a:pt x="27" y="1"/>
                        <a:pt x="27" y="1"/>
                        <a:pt x="27" y="27"/>
                      </a:cubicBezTo>
                      <a:cubicBezTo>
                        <a:pt x="27" y="27"/>
                        <a:pt x="0" y="61"/>
                        <a:pt x="0" y="88"/>
                      </a:cubicBezTo>
                      <a:lnTo>
                        <a:pt x="27" y="88"/>
                      </a:lnTo>
                      <a:cubicBezTo>
                        <a:pt x="27" y="114"/>
                        <a:pt x="27" y="88"/>
                        <a:pt x="27" y="88"/>
                      </a:cubicBezTo>
                      <a:cubicBezTo>
                        <a:pt x="54" y="61"/>
                        <a:pt x="54" y="61"/>
                        <a:pt x="54" y="27"/>
                      </a:cubicBezTo>
                      <a:lnTo>
                        <a:pt x="54" y="27"/>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24;p55">
                  <a:extLst>
                    <a:ext uri="{FF2B5EF4-FFF2-40B4-BE49-F238E27FC236}">
                      <a16:creationId xmlns:a16="http://schemas.microsoft.com/office/drawing/2014/main" id="{97C679C1-E214-B699-2786-E22A60CAAFCE}"/>
                    </a:ext>
                  </a:extLst>
                </p:cNvPr>
                <p:cNvSpPr/>
                <p:nvPr/>
              </p:nvSpPr>
              <p:spPr>
                <a:xfrm>
                  <a:off x="5965245" y="2878991"/>
                  <a:ext cx="3611" cy="14703"/>
                </a:xfrm>
                <a:custGeom>
                  <a:avLst/>
                  <a:gdLst/>
                  <a:ahLst/>
                  <a:cxnLst/>
                  <a:rect l="l" t="t" r="r" b="b"/>
                  <a:pathLst>
                    <a:path w="28" h="114" extrusionOk="0">
                      <a:moveTo>
                        <a:pt x="1" y="0"/>
                      </a:moveTo>
                      <a:lnTo>
                        <a:pt x="1" y="0"/>
                      </a:lnTo>
                      <a:lnTo>
                        <a:pt x="1" y="60"/>
                      </a:lnTo>
                      <a:lnTo>
                        <a:pt x="1" y="87"/>
                      </a:lnTo>
                      <a:cubicBezTo>
                        <a:pt x="1" y="114"/>
                        <a:pt x="27" y="114"/>
                        <a:pt x="27" y="114"/>
                      </a:cubicBezTo>
                      <a:lnTo>
                        <a:pt x="27" y="87"/>
                      </a:lnTo>
                      <a:lnTo>
                        <a:pt x="27" y="60"/>
                      </a:lnTo>
                      <a:lnTo>
                        <a:pt x="27" y="0"/>
                      </a:lnTo>
                      <a:lnTo>
                        <a:pt x="27" y="0"/>
                      </a:lnTo>
                      <a:lnTo>
                        <a:pt x="27"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5;p55">
                  <a:extLst>
                    <a:ext uri="{FF2B5EF4-FFF2-40B4-BE49-F238E27FC236}">
                      <a16:creationId xmlns:a16="http://schemas.microsoft.com/office/drawing/2014/main" id="{C92A714C-74F9-4562-FA3A-2EC99F234BEF}"/>
                    </a:ext>
                  </a:extLst>
                </p:cNvPr>
                <p:cNvSpPr/>
                <p:nvPr/>
              </p:nvSpPr>
              <p:spPr>
                <a:xfrm>
                  <a:off x="6040305" y="2839268"/>
                  <a:ext cx="7093" cy="14703"/>
                </a:xfrm>
                <a:custGeom>
                  <a:avLst/>
                  <a:gdLst/>
                  <a:ahLst/>
                  <a:cxnLst/>
                  <a:rect l="l" t="t" r="r" b="b"/>
                  <a:pathLst>
                    <a:path w="55" h="114" extrusionOk="0">
                      <a:moveTo>
                        <a:pt x="1" y="0"/>
                      </a:moveTo>
                      <a:lnTo>
                        <a:pt x="1" y="34"/>
                      </a:lnTo>
                      <a:lnTo>
                        <a:pt x="1" y="34"/>
                      </a:lnTo>
                      <a:lnTo>
                        <a:pt x="1" y="87"/>
                      </a:lnTo>
                      <a:cubicBezTo>
                        <a:pt x="27" y="87"/>
                        <a:pt x="27" y="114"/>
                        <a:pt x="27" y="114"/>
                      </a:cubicBezTo>
                      <a:cubicBezTo>
                        <a:pt x="27" y="87"/>
                        <a:pt x="54" y="87"/>
                        <a:pt x="54" y="87"/>
                      </a:cubicBezTo>
                      <a:cubicBezTo>
                        <a:pt x="54" y="60"/>
                        <a:pt x="27" y="34"/>
                        <a:pt x="27" y="0"/>
                      </a:cubicBezTo>
                      <a:lnTo>
                        <a:pt x="27" y="0"/>
                      </a:lnTo>
                      <a:lnTo>
                        <a:pt x="1"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26;p55">
                  <a:extLst>
                    <a:ext uri="{FF2B5EF4-FFF2-40B4-BE49-F238E27FC236}">
                      <a16:creationId xmlns:a16="http://schemas.microsoft.com/office/drawing/2014/main" id="{7BE94368-D807-17CC-3007-7263BF4EDDBB}"/>
                    </a:ext>
                  </a:extLst>
                </p:cNvPr>
                <p:cNvSpPr/>
                <p:nvPr/>
              </p:nvSpPr>
              <p:spPr>
                <a:xfrm>
                  <a:off x="6206032" y="2911749"/>
                  <a:ext cx="6965" cy="18185"/>
                </a:xfrm>
                <a:custGeom>
                  <a:avLst/>
                  <a:gdLst/>
                  <a:ahLst/>
                  <a:cxnLst/>
                  <a:rect l="l" t="t" r="r" b="b"/>
                  <a:pathLst>
                    <a:path w="54" h="141" extrusionOk="0">
                      <a:moveTo>
                        <a:pt x="0" y="0"/>
                      </a:moveTo>
                      <a:lnTo>
                        <a:pt x="0" y="0"/>
                      </a:lnTo>
                      <a:lnTo>
                        <a:pt x="0" y="27"/>
                      </a:lnTo>
                      <a:lnTo>
                        <a:pt x="0" y="107"/>
                      </a:lnTo>
                      <a:cubicBezTo>
                        <a:pt x="0" y="141"/>
                        <a:pt x="0" y="141"/>
                        <a:pt x="27" y="141"/>
                      </a:cubicBezTo>
                      <a:lnTo>
                        <a:pt x="54" y="107"/>
                      </a:lnTo>
                      <a:cubicBezTo>
                        <a:pt x="27" y="81"/>
                        <a:pt x="27"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27;p55">
                  <a:extLst>
                    <a:ext uri="{FF2B5EF4-FFF2-40B4-BE49-F238E27FC236}">
                      <a16:creationId xmlns:a16="http://schemas.microsoft.com/office/drawing/2014/main" id="{66B195C4-AFDD-B1ED-DDBC-15D5A21F79B8}"/>
                    </a:ext>
                  </a:extLst>
                </p:cNvPr>
                <p:cNvSpPr/>
                <p:nvPr/>
              </p:nvSpPr>
              <p:spPr>
                <a:xfrm>
                  <a:off x="6385430" y="2088529"/>
                  <a:ext cx="154638" cy="179659"/>
                </a:xfrm>
                <a:custGeom>
                  <a:avLst/>
                  <a:gdLst/>
                  <a:ahLst/>
                  <a:cxnLst/>
                  <a:rect l="l" t="t" r="r" b="b"/>
                  <a:pathLst>
                    <a:path w="1199" h="1393" extrusionOk="0">
                      <a:moveTo>
                        <a:pt x="335" y="469"/>
                      </a:moveTo>
                      <a:cubicBezTo>
                        <a:pt x="335" y="469"/>
                        <a:pt x="670" y="0"/>
                        <a:pt x="924" y="275"/>
                      </a:cubicBezTo>
                      <a:cubicBezTo>
                        <a:pt x="1199" y="529"/>
                        <a:pt x="590" y="1392"/>
                        <a:pt x="1" y="125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28;p55">
                  <a:extLst>
                    <a:ext uri="{FF2B5EF4-FFF2-40B4-BE49-F238E27FC236}">
                      <a16:creationId xmlns:a16="http://schemas.microsoft.com/office/drawing/2014/main" id="{E0E728EE-316D-4D76-187C-90BBBB770C95}"/>
                    </a:ext>
                  </a:extLst>
                </p:cNvPr>
                <p:cNvSpPr/>
                <p:nvPr/>
              </p:nvSpPr>
              <p:spPr>
                <a:xfrm>
                  <a:off x="6396650" y="2138570"/>
                  <a:ext cx="96858" cy="86412"/>
                </a:xfrm>
                <a:custGeom>
                  <a:avLst/>
                  <a:gdLst/>
                  <a:ahLst/>
                  <a:cxnLst/>
                  <a:rect l="l" t="t" r="r" b="b"/>
                  <a:pathLst>
                    <a:path w="751" h="670" extrusionOk="0">
                      <a:moveTo>
                        <a:pt x="28" y="670"/>
                      </a:moveTo>
                      <a:lnTo>
                        <a:pt x="28" y="670"/>
                      </a:lnTo>
                      <a:cubicBezTo>
                        <a:pt x="54" y="643"/>
                        <a:pt x="81" y="616"/>
                        <a:pt x="81" y="583"/>
                      </a:cubicBezTo>
                      <a:cubicBezTo>
                        <a:pt x="135" y="529"/>
                        <a:pt x="168" y="476"/>
                        <a:pt x="195" y="389"/>
                      </a:cubicBezTo>
                      <a:cubicBezTo>
                        <a:pt x="248" y="335"/>
                        <a:pt x="275" y="281"/>
                        <a:pt x="335" y="221"/>
                      </a:cubicBezTo>
                      <a:cubicBezTo>
                        <a:pt x="362" y="168"/>
                        <a:pt x="416" y="141"/>
                        <a:pt x="469" y="81"/>
                      </a:cubicBezTo>
                      <a:cubicBezTo>
                        <a:pt x="503" y="81"/>
                        <a:pt x="503" y="54"/>
                        <a:pt x="529" y="54"/>
                      </a:cubicBezTo>
                      <a:cubicBezTo>
                        <a:pt x="583" y="27"/>
                        <a:pt x="636" y="27"/>
                        <a:pt x="670" y="54"/>
                      </a:cubicBezTo>
                      <a:cubicBezTo>
                        <a:pt x="723" y="81"/>
                        <a:pt x="750" y="114"/>
                        <a:pt x="750" y="168"/>
                      </a:cubicBezTo>
                      <a:lnTo>
                        <a:pt x="750" y="168"/>
                      </a:lnTo>
                      <a:lnTo>
                        <a:pt x="750" y="168"/>
                      </a:lnTo>
                      <a:cubicBezTo>
                        <a:pt x="750" y="81"/>
                        <a:pt x="697" y="54"/>
                        <a:pt x="636" y="27"/>
                      </a:cubicBezTo>
                      <a:cubicBezTo>
                        <a:pt x="610" y="0"/>
                        <a:pt x="556" y="0"/>
                        <a:pt x="503" y="27"/>
                      </a:cubicBezTo>
                      <a:cubicBezTo>
                        <a:pt x="503" y="27"/>
                        <a:pt x="469" y="27"/>
                        <a:pt x="442" y="54"/>
                      </a:cubicBezTo>
                      <a:cubicBezTo>
                        <a:pt x="362" y="114"/>
                        <a:pt x="302" y="195"/>
                        <a:pt x="248" y="281"/>
                      </a:cubicBezTo>
                      <a:cubicBezTo>
                        <a:pt x="222" y="308"/>
                        <a:pt x="195" y="335"/>
                        <a:pt x="168" y="389"/>
                      </a:cubicBezTo>
                      <a:cubicBezTo>
                        <a:pt x="108" y="449"/>
                        <a:pt x="81" y="502"/>
                        <a:pt x="54" y="583"/>
                      </a:cubicBezTo>
                      <a:cubicBezTo>
                        <a:pt x="28" y="583"/>
                        <a:pt x="28" y="616"/>
                        <a:pt x="28" y="643"/>
                      </a:cubicBezTo>
                      <a:lnTo>
                        <a:pt x="28" y="643"/>
                      </a:lnTo>
                      <a:cubicBezTo>
                        <a:pt x="1" y="643"/>
                        <a:pt x="28" y="643"/>
                        <a:pt x="28" y="670"/>
                      </a:cubicBezTo>
                      <a:lnTo>
                        <a:pt x="28" y="6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29;p55">
                  <a:extLst>
                    <a:ext uri="{FF2B5EF4-FFF2-40B4-BE49-F238E27FC236}">
                      <a16:creationId xmlns:a16="http://schemas.microsoft.com/office/drawing/2014/main" id="{FCD2BD7B-593B-836F-2990-F78E0FC0D327}"/>
                    </a:ext>
                  </a:extLst>
                </p:cNvPr>
                <p:cNvSpPr/>
                <p:nvPr/>
              </p:nvSpPr>
              <p:spPr>
                <a:xfrm>
                  <a:off x="6421670" y="2153272"/>
                  <a:ext cx="46817" cy="71709"/>
                </a:xfrm>
                <a:custGeom>
                  <a:avLst/>
                  <a:gdLst/>
                  <a:ahLst/>
                  <a:cxnLst/>
                  <a:rect l="l" t="t" r="r" b="b"/>
                  <a:pathLst>
                    <a:path w="363" h="556" extrusionOk="0">
                      <a:moveTo>
                        <a:pt x="168" y="27"/>
                      </a:moveTo>
                      <a:cubicBezTo>
                        <a:pt x="168" y="54"/>
                        <a:pt x="168" y="27"/>
                        <a:pt x="168" y="27"/>
                      </a:cubicBezTo>
                      <a:cubicBezTo>
                        <a:pt x="168" y="54"/>
                        <a:pt x="195" y="54"/>
                        <a:pt x="195" y="54"/>
                      </a:cubicBezTo>
                      <a:cubicBezTo>
                        <a:pt x="222" y="54"/>
                        <a:pt x="248" y="81"/>
                        <a:pt x="275" y="107"/>
                      </a:cubicBezTo>
                      <a:cubicBezTo>
                        <a:pt x="309" y="167"/>
                        <a:pt x="309" y="221"/>
                        <a:pt x="309" y="248"/>
                      </a:cubicBezTo>
                      <a:cubicBezTo>
                        <a:pt x="275" y="335"/>
                        <a:pt x="222" y="388"/>
                        <a:pt x="168" y="415"/>
                      </a:cubicBezTo>
                      <a:cubicBezTo>
                        <a:pt x="141" y="469"/>
                        <a:pt x="54" y="502"/>
                        <a:pt x="1" y="556"/>
                      </a:cubicBezTo>
                      <a:lnTo>
                        <a:pt x="1" y="556"/>
                      </a:lnTo>
                      <a:lnTo>
                        <a:pt x="1" y="556"/>
                      </a:lnTo>
                      <a:cubicBezTo>
                        <a:pt x="81" y="529"/>
                        <a:pt x="168" y="469"/>
                        <a:pt x="222" y="415"/>
                      </a:cubicBezTo>
                      <a:cubicBezTo>
                        <a:pt x="275" y="388"/>
                        <a:pt x="309" y="335"/>
                        <a:pt x="335" y="275"/>
                      </a:cubicBezTo>
                      <a:cubicBezTo>
                        <a:pt x="362" y="221"/>
                        <a:pt x="362" y="134"/>
                        <a:pt x="309" y="107"/>
                      </a:cubicBezTo>
                      <a:cubicBezTo>
                        <a:pt x="275" y="54"/>
                        <a:pt x="248" y="27"/>
                        <a:pt x="195" y="27"/>
                      </a:cubicBezTo>
                      <a:cubicBezTo>
                        <a:pt x="195" y="0"/>
                        <a:pt x="195" y="0"/>
                        <a:pt x="168" y="0"/>
                      </a:cubicBezTo>
                      <a:lnTo>
                        <a:pt x="168" y="27"/>
                      </a:lnTo>
                      <a:lnTo>
                        <a:pt x="168"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0;p55">
                  <a:extLst>
                    <a:ext uri="{FF2B5EF4-FFF2-40B4-BE49-F238E27FC236}">
                      <a16:creationId xmlns:a16="http://schemas.microsoft.com/office/drawing/2014/main" id="{504819C7-8DA9-5CD8-32E1-AF087548C035}"/>
                    </a:ext>
                  </a:extLst>
                </p:cNvPr>
                <p:cNvSpPr/>
                <p:nvPr/>
              </p:nvSpPr>
              <p:spPr>
                <a:xfrm>
                  <a:off x="5752959" y="2098847"/>
                  <a:ext cx="147674" cy="172694"/>
                </a:xfrm>
                <a:custGeom>
                  <a:avLst/>
                  <a:gdLst/>
                  <a:ahLst/>
                  <a:cxnLst/>
                  <a:rect l="l" t="t" r="r" b="b"/>
                  <a:pathLst>
                    <a:path w="1145" h="1339" extrusionOk="0">
                      <a:moveTo>
                        <a:pt x="891" y="503"/>
                      </a:moveTo>
                      <a:cubicBezTo>
                        <a:pt x="891" y="503"/>
                        <a:pt x="643" y="1"/>
                        <a:pt x="308" y="195"/>
                      </a:cubicBezTo>
                      <a:cubicBezTo>
                        <a:pt x="1" y="389"/>
                        <a:pt x="502" y="1339"/>
                        <a:pt x="1145" y="131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1;p55">
                  <a:extLst>
                    <a:ext uri="{FF2B5EF4-FFF2-40B4-BE49-F238E27FC236}">
                      <a16:creationId xmlns:a16="http://schemas.microsoft.com/office/drawing/2014/main" id="{A5E7CD67-3AA0-0B7E-3338-2F3AC76536FB}"/>
                    </a:ext>
                  </a:extLst>
                </p:cNvPr>
                <p:cNvSpPr/>
                <p:nvPr/>
              </p:nvSpPr>
              <p:spPr>
                <a:xfrm>
                  <a:off x="5788297" y="2145405"/>
                  <a:ext cx="86541" cy="76094"/>
                </a:xfrm>
                <a:custGeom>
                  <a:avLst/>
                  <a:gdLst/>
                  <a:ahLst/>
                  <a:cxnLst/>
                  <a:rect l="l" t="t" r="r" b="b"/>
                  <a:pathLst>
                    <a:path w="671" h="590" extrusionOk="0">
                      <a:moveTo>
                        <a:pt x="643" y="590"/>
                      </a:moveTo>
                      <a:lnTo>
                        <a:pt x="643" y="590"/>
                      </a:lnTo>
                      <a:lnTo>
                        <a:pt x="643" y="590"/>
                      </a:lnTo>
                      <a:lnTo>
                        <a:pt x="643" y="563"/>
                      </a:lnTo>
                      <a:cubicBezTo>
                        <a:pt x="670" y="563"/>
                        <a:pt x="643" y="590"/>
                        <a:pt x="670" y="563"/>
                      </a:cubicBezTo>
                      <a:lnTo>
                        <a:pt x="670" y="563"/>
                      </a:lnTo>
                      <a:cubicBezTo>
                        <a:pt x="643" y="530"/>
                        <a:pt x="643" y="503"/>
                        <a:pt x="643" y="476"/>
                      </a:cubicBezTo>
                      <a:cubicBezTo>
                        <a:pt x="643" y="423"/>
                        <a:pt x="617" y="362"/>
                        <a:pt x="590" y="336"/>
                      </a:cubicBezTo>
                      <a:cubicBezTo>
                        <a:pt x="563" y="255"/>
                        <a:pt x="503" y="168"/>
                        <a:pt x="449" y="115"/>
                      </a:cubicBezTo>
                      <a:cubicBezTo>
                        <a:pt x="422" y="115"/>
                        <a:pt x="422" y="115"/>
                        <a:pt x="396" y="88"/>
                      </a:cubicBezTo>
                      <a:cubicBezTo>
                        <a:pt x="396" y="88"/>
                        <a:pt x="369" y="61"/>
                        <a:pt x="336" y="61"/>
                      </a:cubicBezTo>
                      <a:lnTo>
                        <a:pt x="255" y="28"/>
                      </a:lnTo>
                      <a:cubicBezTo>
                        <a:pt x="202" y="1"/>
                        <a:pt x="168" y="1"/>
                        <a:pt x="141" y="1"/>
                      </a:cubicBezTo>
                      <a:cubicBezTo>
                        <a:pt x="115" y="28"/>
                        <a:pt x="88" y="28"/>
                        <a:pt x="61" y="61"/>
                      </a:cubicBezTo>
                      <a:cubicBezTo>
                        <a:pt x="1" y="142"/>
                        <a:pt x="1" y="255"/>
                        <a:pt x="34" y="336"/>
                      </a:cubicBezTo>
                      <a:lnTo>
                        <a:pt x="88" y="423"/>
                      </a:lnTo>
                      <a:lnTo>
                        <a:pt x="88" y="423"/>
                      </a:lnTo>
                      <a:lnTo>
                        <a:pt x="88" y="423"/>
                      </a:lnTo>
                      <a:lnTo>
                        <a:pt x="61" y="309"/>
                      </a:lnTo>
                      <a:cubicBezTo>
                        <a:pt x="34" y="282"/>
                        <a:pt x="34" y="195"/>
                        <a:pt x="88" y="142"/>
                      </a:cubicBezTo>
                      <a:cubicBezTo>
                        <a:pt x="88" y="115"/>
                        <a:pt x="115" y="88"/>
                        <a:pt x="168" y="88"/>
                      </a:cubicBezTo>
                      <a:lnTo>
                        <a:pt x="228" y="88"/>
                      </a:lnTo>
                      <a:lnTo>
                        <a:pt x="309" y="115"/>
                      </a:lnTo>
                      <a:cubicBezTo>
                        <a:pt x="336" y="115"/>
                        <a:pt x="336" y="142"/>
                        <a:pt x="369" y="142"/>
                      </a:cubicBezTo>
                      <a:cubicBezTo>
                        <a:pt x="396" y="142"/>
                        <a:pt x="396" y="168"/>
                        <a:pt x="422" y="168"/>
                      </a:cubicBezTo>
                      <a:cubicBezTo>
                        <a:pt x="449" y="195"/>
                        <a:pt x="503" y="255"/>
                        <a:pt x="536" y="309"/>
                      </a:cubicBezTo>
                      <a:cubicBezTo>
                        <a:pt x="563" y="362"/>
                        <a:pt x="590" y="423"/>
                        <a:pt x="617" y="503"/>
                      </a:cubicBezTo>
                      <a:cubicBezTo>
                        <a:pt x="617" y="503"/>
                        <a:pt x="643" y="530"/>
                        <a:pt x="643" y="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2;p55">
                  <a:extLst>
                    <a:ext uri="{FF2B5EF4-FFF2-40B4-BE49-F238E27FC236}">
                      <a16:creationId xmlns:a16="http://schemas.microsoft.com/office/drawing/2014/main" id="{BD3AAE1A-AEEB-D75C-4AE1-82547CCF761C}"/>
                    </a:ext>
                  </a:extLst>
                </p:cNvPr>
                <p:cNvSpPr/>
                <p:nvPr/>
              </p:nvSpPr>
              <p:spPr>
                <a:xfrm>
                  <a:off x="5817703" y="2160108"/>
                  <a:ext cx="43206" cy="89894"/>
                </a:xfrm>
                <a:custGeom>
                  <a:avLst/>
                  <a:gdLst/>
                  <a:ahLst/>
                  <a:cxnLst/>
                  <a:rect l="l" t="t" r="r" b="b"/>
                  <a:pathLst>
                    <a:path w="335" h="697" extrusionOk="0">
                      <a:moveTo>
                        <a:pt x="168" y="1"/>
                      </a:moveTo>
                      <a:lnTo>
                        <a:pt x="168" y="1"/>
                      </a:lnTo>
                      <a:lnTo>
                        <a:pt x="108" y="1"/>
                      </a:lnTo>
                      <a:lnTo>
                        <a:pt x="81" y="28"/>
                      </a:lnTo>
                      <a:cubicBezTo>
                        <a:pt x="27" y="81"/>
                        <a:pt x="27" y="141"/>
                        <a:pt x="27" y="168"/>
                      </a:cubicBezTo>
                      <a:cubicBezTo>
                        <a:pt x="0" y="282"/>
                        <a:pt x="27" y="389"/>
                        <a:pt x="81" y="476"/>
                      </a:cubicBezTo>
                      <a:cubicBezTo>
                        <a:pt x="108" y="529"/>
                        <a:pt x="141" y="556"/>
                        <a:pt x="194" y="583"/>
                      </a:cubicBezTo>
                      <a:cubicBezTo>
                        <a:pt x="221" y="643"/>
                        <a:pt x="248" y="670"/>
                        <a:pt x="308" y="697"/>
                      </a:cubicBezTo>
                      <a:cubicBezTo>
                        <a:pt x="308" y="697"/>
                        <a:pt x="335" y="697"/>
                        <a:pt x="335" y="670"/>
                      </a:cubicBezTo>
                      <a:lnTo>
                        <a:pt x="335" y="643"/>
                      </a:lnTo>
                      <a:cubicBezTo>
                        <a:pt x="275" y="643"/>
                        <a:pt x="248" y="583"/>
                        <a:pt x="221" y="556"/>
                      </a:cubicBezTo>
                      <a:cubicBezTo>
                        <a:pt x="194" y="529"/>
                        <a:pt x="168" y="503"/>
                        <a:pt x="141" y="449"/>
                      </a:cubicBezTo>
                      <a:cubicBezTo>
                        <a:pt x="81" y="362"/>
                        <a:pt x="54" y="282"/>
                        <a:pt x="54" y="168"/>
                      </a:cubicBezTo>
                      <a:cubicBezTo>
                        <a:pt x="54" y="141"/>
                        <a:pt x="54" y="114"/>
                        <a:pt x="81" y="81"/>
                      </a:cubicBezTo>
                      <a:cubicBezTo>
                        <a:pt x="108" y="54"/>
                        <a:pt x="108" y="54"/>
                        <a:pt x="141" y="28"/>
                      </a:cubicBezTo>
                      <a:lnTo>
                        <a:pt x="168" y="28"/>
                      </a:lnTo>
                      <a:lnTo>
                        <a:pt x="168" y="28"/>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3;p55">
                  <a:extLst>
                    <a:ext uri="{FF2B5EF4-FFF2-40B4-BE49-F238E27FC236}">
                      <a16:creationId xmlns:a16="http://schemas.microsoft.com/office/drawing/2014/main" id="{BAF6F530-1FC1-FA5F-C84E-574C4A43465C}"/>
                    </a:ext>
                  </a:extLst>
                </p:cNvPr>
                <p:cNvSpPr/>
                <p:nvPr/>
              </p:nvSpPr>
              <p:spPr>
                <a:xfrm>
                  <a:off x="6130069" y="2073826"/>
                  <a:ext cx="21667" cy="230603"/>
                </a:xfrm>
                <a:custGeom>
                  <a:avLst/>
                  <a:gdLst/>
                  <a:ahLst/>
                  <a:cxnLst/>
                  <a:rect l="l" t="t" r="r" b="b"/>
                  <a:pathLst>
                    <a:path w="168" h="1788" extrusionOk="0">
                      <a:moveTo>
                        <a:pt x="114" y="1"/>
                      </a:moveTo>
                      <a:lnTo>
                        <a:pt x="114" y="1"/>
                      </a:lnTo>
                      <a:lnTo>
                        <a:pt x="114" y="27"/>
                      </a:lnTo>
                      <a:cubicBezTo>
                        <a:pt x="87" y="81"/>
                        <a:pt x="87" y="114"/>
                        <a:pt x="87" y="168"/>
                      </a:cubicBezTo>
                      <a:cubicBezTo>
                        <a:pt x="61" y="308"/>
                        <a:pt x="27" y="449"/>
                        <a:pt x="27" y="616"/>
                      </a:cubicBezTo>
                      <a:cubicBezTo>
                        <a:pt x="0" y="697"/>
                        <a:pt x="0" y="783"/>
                        <a:pt x="0" y="891"/>
                      </a:cubicBezTo>
                      <a:cubicBezTo>
                        <a:pt x="0" y="1118"/>
                        <a:pt x="27" y="1366"/>
                        <a:pt x="87" y="1586"/>
                      </a:cubicBezTo>
                      <a:lnTo>
                        <a:pt x="87" y="1673"/>
                      </a:lnTo>
                      <a:cubicBezTo>
                        <a:pt x="114" y="1700"/>
                        <a:pt x="114" y="1727"/>
                        <a:pt x="114" y="1754"/>
                      </a:cubicBezTo>
                      <a:cubicBezTo>
                        <a:pt x="114" y="1787"/>
                        <a:pt x="114" y="1787"/>
                        <a:pt x="141" y="1787"/>
                      </a:cubicBezTo>
                      <a:lnTo>
                        <a:pt x="141" y="1754"/>
                      </a:lnTo>
                      <a:lnTo>
                        <a:pt x="141" y="1673"/>
                      </a:lnTo>
                      <a:cubicBezTo>
                        <a:pt x="141" y="1647"/>
                        <a:pt x="114" y="1586"/>
                        <a:pt x="114" y="1560"/>
                      </a:cubicBezTo>
                      <a:lnTo>
                        <a:pt x="114" y="1058"/>
                      </a:lnTo>
                      <a:lnTo>
                        <a:pt x="114" y="750"/>
                      </a:lnTo>
                      <a:lnTo>
                        <a:pt x="114" y="415"/>
                      </a:lnTo>
                      <a:cubicBezTo>
                        <a:pt x="141" y="335"/>
                        <a:pt x="141" y="248"/>
                        <a:pt x="141" y="168"/>
                      </a:cubicBezTo>
                      <a:cubicBezTo>
                        <a:pt x="141" y="141"/>
                        <a:pt x="141" y="81"/>
                        <a:pt x="168" y="54"/>
                      </a:cubicBezTo>
                      <a:lnTo>
                        <a:pt x="168" y="1"/>
                      </a:lnTo>
                      <a:lnTo>
                        <a:pt x="141" y="1"/>
                      </a:lnTo>
                      <a:lnTo>
                        <a:pt x="141" y="1"/>
                      </a:lnTo>
                      <a:lnTo>
                        <a:pt x="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4;p55">
                  <a:extLst>
                    <a:ext uri="{FF2B5EF4-FFF2-40B4-BE49-F238E27FC236}">
                      <a16:creationId xmlns:a16="http://schemas.microsoft.com/office/drawing/2014/main" id="{CD1039BE-5BF1-F82C-0503-85E56F77C515}"/>
                    </a:ext>
                  </a:extLst>
                </p:cNvPr>
                <p:cNvSpPr/>
                <p:nvPr/>
              </p:nvSpPr>
              <p:spPr>
                <a:xfrm>
                  <a:off x="6219832" y="2012565"/>
                  <a:ext cx="107950" cy="46688"/>
                </a:xfrm>
                <a:custGeom>
                  <a:avLst/>
                  <a:gdLst/>
                  <a:ahLst/>
                  <a:cxnLst/>
                  <a:rect l="l" t="t" r="r" b="b"/>
                  <a:pathLst>
                    <a:path w="837" h="362" extrusionOk="0">
                      <a:moveTo>
                        <a:pt x="34" y="27"/>
                      </a:moveTo>
                      <a:cubicBezTo>
                        <a:pt x="0" y="88"/>
                        <a:pt x="34" y="1"/>
                        <a:pt x="0" y="88"/>
                      </a:cubicBezTo>
                      <a:lnTo>
                        <a:pt x="0" y="114"/>
                      </a:lnTo>
                      <a:cubicBezTo>
                        <a:pt x="34" y="168"/>
                        <a:pt x="61" y="221"/>
                        <a:pt x="114" y="255"/>
                      </a:cubicBezTo>
                      <a:cubicBezTo>
                        <a:pt x="168" y="282"/>
                        <a:pt x="228" y="308"/>
                        <a:pt x="281" y="335"/>
                      </a:cubicBezTo>
                      <a:cubicBezTo>
                        <a:pt x="368" y="335"/>
                        <a:pt x="449" y="362"/>
                        <a:pt x="502" y="335"/>
                      </a:cubicBezTo>
                      <a:cubicBezTo>
                        <a:pt x="616" y="335"/>
                        <a:pt x="730" y="282"/>
                        <a:pt x="810" y="195"/>
                      </a:cubicBezTo>
                      <a:cubicBezTo>
                        <a:pt x="810" y="195"/>
                        <a:pt x="837" y="168"/>
                        <a:pt x="810" y="168"/>
                      </a:cubicBezTo>
                      <a:cubicBezTo>
                        <a:pt x="810" y="141"/>
                        <a:pt x="783" y="141"/>
                        <a:pt x="783" y="168"/>
                      </a:cubicBezTo>
                      <a:lnTo>
                        <a:pt x="703" y="168"/>
                      </a:lnTo>
                      <a:cubicBezTo>
                        <a:pt x="616" y="195"/>
                        <a:pt x="562" y="168"/>
                        <a:pt x="475" y="168"/>
                      </a:cubicBezTo>
                      <a:cubicBezTo>
                        <a:pt x="422" y="141"/>
                        <a:pt x="368" y="141"/>
                        <a:pt x="308" y="88"/>
                      </a:cubicBezTo>
                      <a:cubicBezTo>
                        <a:pt x="281" y="88"/>
                        <a:pt x="255" y="88"/>
                        <a:pt x="255" y="54"/>
                      </a:cubicBezTo>
                      <a:cubicBezTo>
                        <a:pt x="228" y="54"/>
                        <a:pt x="201" y="54"/>
                        <a:pt x="201" y="27"/>
                      </a:cubicBezTo>
                      <a:cubicBezTo>
                        <a:pt x="168" y="27"/>
                        <a:pt x="168" y="27"/>
                        <a:pt x="141" y="1"/>
                      </a:cubicBezTo>
                      <a:lnTo>
                        <a:pt x="114" y="1"/>
                      </a:lnTo>
                      <a:lnTo>
                        <a:pt x="114" y="1"/>
                      </a:lnTo>
                      <a:cubicBezTo>
                        <a:pt x="61" y="27"/>
                        <a:pt x="141" y="1"/>
                        <a:pt x="61" y="27"/>
                      </a:cubicBezTo>
                      <a:lnTo>
                        <a:pt x="61" y="2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5;p55">
                  <a:extLst>
                    <a:ext uri="{FF2B5EF4-FFF2-40B4-BE49-F238E27FC236}">
                      <a16:creationId xmlns:a16="http://schemas.microsoft.com/office/drawing/2014/main" id="{03053004-831B-2E93-1AD1-83FF25CE076C}"/>
                    </a:ext>
                  </a:extLst>
                </p:cNvPr>
                <p:cNvSpPr/>
                <p:nvPr/>
              </p:nvSpPr>
              <p:spPr>
                <a:xfrm>
                  <a:off x="5947189" y="2030750"/>
                  <a:ext cx="118268" cy="39724"/>
                </a:xfrm>
                <a:custGeom>
                  <a:avLst/>
                  <a:gdLst/>
                  <a:ahLst/>
                  <a:cxnLst/>
                  <a:rect l="l" t="t" r="r" b="b"/>
                  <a:pathLst>
                    <a:path w="917" h="308" extrusionOk="0">
                      <a:moveTo>
                        <a:pt x="917" y="194"/>
                      </a:moveTo>
                      <a:lnTo>
                        <a:pt x="917" y="167"/>
                      </a:lnTo>
                      <a:cubicBezTo>
                        <a:pt x="890" y="141"/>
                        <a:pt x="890" y="141"/>
                        <a:pt x="863" y="141"/>
                      </a:cubicBezTo>
                      <a:cubicBezTo>
                        <a:pt x="776" y="80"/>
                        <a:pt x="696" y="27"/>
                        <a:pt x="609" y="27"/>
                      </a:cubicBezTo>
                      <a:cubicBezTo>
                        <a:pt x="555" y="0"/>
                        <a:pt x="502" y="0"/>
                        <a:pt x="415" y="0"/>
                      </a:cubicBezTo>
                      <a:cubicBezTo>
                        <a:pt x="361" y="0"/>
                        <a:pt x="274" y="27"/>
                        <a:pt x="221" y="80"/>
                      </a:cubicBezTo>
                      <a:cubicBezTo>
                        <a:pt x="141" y="114"/>
                        <a:pt x="80" y="194"/>
                        <a:pt x="27" y="308"/>
                      </a:cubicBezTo>
                      <a:cubicBezTo>
                        <a:pt x="0" y="308"/>
                        <a:pt x="27" y="308"/>
                        <a:pt x="27" y="308"/>
                      </a:cubicBezTo>
                      <a:lnTo>
                        <a:pt x="27" y="308"/>
                      </a:lnTo>
                      <a:cubicBezTo>
                        <a:pt x="141" y="194"/>
                        <a:pt x="221" y="141"/>
                        <a:pt x="335" y="114"/>
                      </a:cubicBezTo>
                      <a:cubicBezTo>
                        <a:pt x="388" y="114"/>
                        <a:pt x="415" y="80"/>
                        <a:pt x="442" y="80"/>
                      </a:cubicBezTo>
                      <a:cubicBezTo>
                        <a:pt x="475" y="80"/>
                        <a:pt x="502" y="80"/>
                        <a:pt x="529" y="114"/>
                      </a:cubicBezTo>
                      <a:cubicBezTo>
                        <a:pt x="609" y="114"/>
                        <a:pt x="669" y="114"/>
                        <a:pt x="723" y="141"/>
                      </a:cubicBezTo>
                      <a:cubicBezTo>
                        <a:pt x="749" y="141"/>
                        <a:pt x="810" y="167"/>
                        <a:pt x="836" y="194"/>
                      </a:cubicBezTo>
                      <a:lnTo>
                        <a:pt x="890" y="194"/>
                      </a:lnTo>
                      <a:lnTo>
                        <a:pt x="890" y="194"/>
                      </a:lnTo>
                      <a:cubicBezTo>
                        <a:pt x="917" y="194"/>
                        <a:pt x="890" y="194"/>
                        <a:pt x="890" y="194"/>
                      </a:cubicBezTo>
                      <a:lnTo>
                        <a:pt x="917" y="1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36;p55">
                  <a:extLst>
                    <a:ext uri="{FF2B5EF4-FFF2-40B4-BE49-F238E27FC236}">
                      <a16:creationId xmlns:a16="http://schemas.microsoft.com/office/drawing/2014/main" id="{7AA1B086-A48F-0D6F-0F0A-3FEF91B25329}"/>
                    </a:ext>
                  </a:extLst>
                </p:cNvPr>
                <p:cNvSpPr/>
                <p:nvPr/>
              </p:nvSpPr>
              <p:spPr>
                <a:xfrm>
                  <a:off x="6015285" y="2105811"/>
                  <a:ext cx="36370" cy="57909"/>
                </a:xfrm>
                <a:custGeom>
                  <a:avLst/>
                  <a:gdLst/>
                  <a:ahLst/>
                  <a:cxnLst/>
                  <a:rect l="l" t="t" r="r" b="b"/>
                  <a:pathLst>
                    <a:path w="282" h="449" extrusionOk="0">
                      <a:moveTo>
                        <a:pt x="141" y="0"/>
                      </a:moveTo>
                      <a:lnTo>
                        <a:pt x="81" y="0"/>
                      </a:lnTo>
                      <a:cubicBezTo>
                        <a:pt x="81" y="0"/>
                        <a:pt x="54" y="34"/>
                        <a:pt x="27" y="87"/>
                      </a:cubicBezTo>
                      <a:cubicBezTo>
                        <a:pt x="1" y="114"/>
                        <a:pt x="1" y="201"/>
                        <a:pt x="1" y="281"/>
                      </a:cubicBezTo>
                      <a:cubicBezTo>
                        <a:pt x="27" y="335"/>
                        <a:pt x="27" y="395"/>
                        <a:pt x="54" y="422"/>
                      </a:cubicBezTo>
                      <a:cubicBezTo>
                        <a:pt x="81" y="449"/>
                        <a:pt x="114" y="449"/>
                        <a:pt x="141" y="449"/>
                      </a:cubicBezTo>
                      <a:cubicBezTo>
                        <a:pt x="195" y="449"/>
                        <a:pt x="221" y="449"/>
                        <a:pt x="221" y="395"/>
                      </a:cubicBezTo>
                      <a:cubicBezTo>
                        <a:pt x="248" y="368"/>
                        <a:pt x="282" y="335"/>
                        <a:pt x="282" y="281"/>
                      </a:cubicBezTo>
                      <a:cubicBezTo>
                        <a:pt x="282" y="201"/>
                        <a:pt x="248" y="114"/>
                        <a:pt x="221" y="60"/>
                      </a:cubicBezTo>
                      <a:cubicBezTo>
                        <a:pt x="221" y="34"/>
                        <a:pt x="195" y="34"/>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37;p55">
                  <a:extLst>
                    <a:ext uri="{FF2B5EF4-FFF2-40B4-BE49-F238E27FC236}">
                      <a16:creationId xmlns:a16="http://schemas.microsoft.com/office/drawing/2014/main" id="{DF60F05F-0961-1F55-FB59-465BED57157F}"/>
                    </a:ext>
                  </a:extLst>
                </p:cNvPr>
                <p:cNvSpPr/>
                <p:nvPr/>
              </p:nvSpPr>
              <p:spPr>
                <a:xfrm>
                  <a:off x="6224088" y="2105811"/>
                  <a:ext cx="28632" cy="57909"/>
                </a:xfrm>
                <a:custGeom>
                  <a:avLst/>
                  <a:gdLst/>
                  <a:ahLst/>
                  <a:cxnLst/>
                  <a:rect l="l" t="t" r="r" b="b"/>
                  <a:pathLst>
                    <a:path w="222" h="449" extrusionOk="0">
                      <a:moveTo>
                        <a:pt x="195" y="87"/>
                      </a:moveTo>
                      <a:cubicBezTo>
                        <a:pt x="195" y="60"/>
                        <a:pt x="168" y="34"/>
                        <a:pt x="168" y="34"/>
                      </a:cubicBezTo>
                      <a:cubicBezTo>
                        <a:pt x="135" y="0"/>
                        <a:pt x="108" y="0"/>
                        <a:pt x="81" y="0"/>
                      </a:cubicBezTo>
                      <a:cubicBezTo>
                        <a:pt x="54" y="0"/>
                        <a:pt x="28" y="34"/>
                        <a:pt x="1" y="87"/>
                      </a:cubicBezTo>
                      <a:lnTo>
                        <a:pt x="1" y="335"/>
                      </a:lnTo>
                      <a:cubicBezTo>
                        <a:pt x="1" y="335"/>
                        <a:pt x="28" y="395"/>
                        <a:pt x="54" y="422"/>
                      </a:cubicBezTo>
                      <a:cubicBezTo>
                        <a:pt x="81" y="422"/>
                        <a:pt x="108" y="449"/>
                        <a:pt x="135" y="422"/>
                      </a:cubicBezTo>
                      <a:cubicBezTo>
                        <a:pt x="168" y="422"/>
                        <a:pt x="168" y="395"/>
                        <a:pt x="195" y="368"/>
                      </a:cubicBezTo>
                      <a:cubicBezTo>
                        <a:pt x="222" y="335"/>
                        <a:pt x="222" y="281"/>
                        <a:pt x="222" y="254"/>
                      </a:cubicBezTo>
                      <a:lnTo>
                        <a:pt x="195" y="167"/>
                      </a:lnTo>
                      <a:lnTo>
                        <a:pt x="195" y="87"/>
                      </a:lnTo>
                      <a:close/>
                      <a:moveTo>
                        <a:pt x="81" y="114"/>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38;p55">
                  <a:extLst>
                    <a:ext uri="{FF2B5EF4-FFF2-40B4-BE49-F238E27FC236}">
                      <a16:creationId xmlns:a16="http://schemas.microsoft.com/office/drawing/2014/main" id="{5DCFA74F-A80E-B74E-EB77-F77BC6A2000B}"/>
                    </a:ext>
                  </a:extLst>
                </p:cNvPr>
                <p:cNvSpPr/>
                <p:nvPr/>
              </p:nvSpPr>
              <p:spPr>
                <a:xfrm>
                  <a:off x="6198294" y="2030750"/>
                  <a:ext cx="90668" cy="36370"/>
                </a:xfrm>
                <a:custGeom>
                  <a:avLst/>
                  <a:gdLst/>
                  <a:ahLst/>
                  <a:cxnLst/>
                  <a:rect l="l" t="t" r="r" b="b"/>
                  <a:pathLst>
                    <a:path w="703" h="282" extrusionOk="0">
                      <a:moveTo>
                        <a:pt x="0" y="281"/>
                      </a:moveTo>
                      <a:lnTo>
                        <a:pt x="33" y="281"/>
                      </a:lnTo>
                      <a:cubicBezTo>
                        <a:pt x="33" y="281"/>
                        <a:pt x="33" y="248"/>
                        <a:pt x="60" y="248"/>
                      </a:cubicBezTo>
                      <a:cubicBezTo>
                        <a:pt x="87" y="167"/>
                        <a:pt x="167" y="141"/>
                        <a:pt x="228" y="114"/>
                      </a:cubicBezTo>
                      <a:cubicBezTo>
                        <a:pt x="281" y="80"/>
                        <a:pt x="335" y="80"/>
                        <a:pt x="368" y="80"/>
                      </a:cubicBezTo>
                      <a:cubicBezTo>
                        <a:pt x="475" y="54"/>
                        <a:pt x="589" y="27"/>
                        <a:pt x="703" y="27"/>
                      </a:cubicBezTo>
                      <a:lnTo>
                        <a:pt x="703" y="27"/>
                      </a:lnTo>
                      <a:lnTo>
                        <a:pt x="703" y="0"/>
                      </a:lnTo>
                      <a:lnTo>
                        <a:pt x="368" y="0"/>
                      </a:lnTo>
                      <a:cubicBezTo>
                        <a:pt x="308" y="0"/>
                        <a:pt x="254" y="27"/>
                        <a:pt x="228" y="54"/>
                      </a:cubicBezTo>
                      <a:cubicBezTo>
                        <a:pt x="141" y="80"/>
                        <a:pt x="60" y="141"/>
                        <a:pt x="0" y="221"/>
                      </a:cubicBezTo>
                      <a:lnTo>
                        <a:pt x="0" y="281"/>
                      </a:lnTo>
                      <a:lnTo>
                        <a:pt x="0" y="281"/>
                      </a:lnTo>
                      <a:lnTo>
                        <a:pt x="0" y="2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39;p55">
                  <a:extLst>
                    <a:ext uri="{FF2B5EF4-FFF2-40B4-BE49-F238E27FC236}">
                      <a16:creationId xmlns:a16="http://schemas.microsoft.com/office/drawing/2014/main" id="{9E247CA2-AA40-5CE4-1C24-4DA5DB3635FF}"/>
                    </a:ext>
                  </a:extLst>
                </p:cNvPr>
                <p:cNvSpPr/>
                <p:nvPr/>
              </p:nvSpPr>
              <p:spPr>
                <a:xfrm>
                  <a:off x="5788297" y="3278413"/>
                  <a:ext cx="1176358" cy="506733"/>
                </a:xfrm>
                <a:custGeom>
                  <a:avLst/>
                  <a:gdLst/>
                  <a:ahLst/>
                  <a:cxnLst/>
                  <a:rect l="l" t="t" r="r" b="b"/>
                  <a:pathLst>
                    <a:path w="9121" h="3929" extrusionOk="0">
                      <a:moveTo>
                        <a:pt x="8759" y="2951"/>
                      </a:moveTo>
                      <a:cubicBezTo>
                        <a:pt x="9120" y="2590"/>
                        <a:pt x="8478" y="978"/>
                        <a:pt x="8090" y="1145"/>
                      </a:cubicBezTo>
                      <a:cubicBezTo>
                        <a:pt x="5721" y="2061"/>
                        <a:pt x="1205" y="1"/>
                        <a:pt x="282" y="141"/>
                      </a:cubicBezTo>
                      <a:cubicBezTo>
                        <a:pt x="1" y="195"/>
                        <a:pt x="61" y="697"/>
                        <a:pt x="1" y="777"/>
                      </a:cubicBezTo>
                      <a:cubicBezTo>
                        <a:pt x="1" y="777"/>
                        <a:pt x="7729" y="3928"/>
                        <a:pt x="8759" y="2951"/>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0;p55">
                  <a:extLst>
                    <a:ext uri="{FF2B5EF4-FFF2-40B4-BE49-F238E27FC236}">
                      <a16:creationId xmlns:a16="http://schemas.microsoft.com/office/drawing/2014/main" id="{C1F1A703-A7A3-26DF-AC77-B268329A2D68}"/>
                    </a:ext>
                  </a:extLst>
                </p:cNvPr>
                <p:cNvSpPr/>
                <p:nvPr/>
              </p:nvSpPr>
              <p:spPr>
                <a:xfrm>
                  <a:off x="5515654" y="2915231"/>
                  <a:ext cx="323721" cy="474619"/>
                </a:xfrm>
                <a:custGeom>
                  <a:avLst/>
                  <a:gdLst/>
                  <a:ahLst/>
                  <a:cxnLst/>
                  <a:rect l="l" t="t" r="r" b="b"/>
                  <a:pathLst>
                    <a:path w="2510" h="3680" extrusionOk="0">
                      <a:moveTo>
                        <a:pt x="2510" y="2984"/>
                      </a:moveTo>
                      <a:cubicBezTo>
                        <a:pt x="2510" y="2984"/>
                        <a:pt x="2396" y="3680"/>
                        <a:pt x="2115" y="3566"/>
                      </a:cubicBezTo>
                      <a:cubicBezTo>
                        <a:pt x="1814" y="3426"/>
                        <a:pt x="1339" y="2509"/>
                        <a:pt x="1366" y="2422"/>
                      </a:cubicBezTo>
                      <a:cubicBezTo>
                        <a:pt x="1392" y="2288"/>
                        <a:pt x="978" y="836"/>
                        <a:pt x="978" y="836"/>
                      </a:cubicBezTo>
                      <a:cubicBezTo>
                        <a:pt x="978" y="836"/>
                        <a:pt x="416" y="642"/>
                        <a:pt x="275" y="616"/>
                      </a:cubicBezTo>
                      <a:cubicBezTo>
                        <a:pt x="1" y="555"/>
                        <a:pt x="81" y="475"/>
                        <a:pt x="54" y="475"/>
                      </a:cubicBezTo>
                      <a:lnTo>
                        <a:pt x="697" y="529"/>
                      </a:lnTo>
                      <a:cubicBezTo>
                        <a:pt x="583" y="502"/>
                        <a:pt x="442" y="475"/>
                        <a:pt x="335" y="448"/>
                      </a:cubicBezTo>
                      <a:cubicBezTo>
                        <a:pt x="248" y="415"/>
                        <a:pt x="195" y="388"/>
                        <a:pt x="141" y="335"/>
                      </a:cubicBezTo>
                      <a:cubicBezTo>
                        <a:pt x="27" y="221"/>
                        <a:pt x="54" y="80"/>
                        <a:pt x="195" y="54"/>
                      </a:cubicBezTo>
                      <a:cubicBezTo>
                        <a:pt x="556" y="0"/>
                        <a:pt x="1252" y="248"/>
                        <a:pt x="1613" y="308"/>
                      </a:cubicBezTo>
                      <a:cubicBezTo>
                        <a:pt x="1754" y="335"/>
                        <a:pt x="1921" y="1954"/>
                        <a:pt x="2510" y="2984"/>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1;p55">
                  <a:extLst>
                    <a:ext uri="{FF2B5EF4-FFF2-40B4-BE49-F238E27FC236}">
                      <a16:creationId xmlns:a16="http://schemas.microsoft.com/office/drawing/2014/main" id="{06E1FD79-E410-EDAB-6ADA-4EFFD0ABB93E}"/>
                    </a:ext>
                  </a:extLst>
                </p:cNvPr>
                <p:cNvSpPr/>
                <p:nvPr/>
              </p:nvSpPr>
              <p:spPr>
                <a:xfrm>
                  <a:off x="5522618" y="2943605"/>
                  <a:ext cx="157991" cy="36370"/>
                </a:xfrm>
                <a:custGeom>
                  <a:avLst/>
                  <a:gdLst/>
                  <a:ahLst/>
                  <a:cxnLst/>
                  <a:rect l="l" t="t" r="r" b="b"/>
                  <a:pathLst>
                    <a:path w="1225" h="282" extrusionOk="0">
                      <a:moveTo>
                        <a:pt x="0" y="28"/>
                      </a:moveTo>
                      <a:cubicBezTo>
                        <a:pt x="27" y="28"/>
                        <a:pt x="54" y="28"/>
                        <a:pt x="87" y="61"/>
                      </a:cubicBezTo>
                      <a:cubicBezTo>
                        <a:pt x="141" y="61"/>
                        <a:pt x="255" y="88"/>
                        <a:pt x="362" y="115"/>
                      </a:cubicBezTo>
                      <a:cubicBezTo>
                        <a:pt x="529" y="141"/>
                        <a:pt x="723" y="195"/>
                        <a:pt x="890" y="228"/>
                      </a:cubicBezTo>
                      <a:cubicBezTo>
                        <a:pt x="1031" y="255"/>
                        <a:pt x="1171" y="282"/>
                        <a:pt x="1225" y="282"/>
                      </a:cubicBezTo>
                      <a:lnTo>
                        <a:pt x="1225" y="282"/>
                      </a:lnTo>
                      <a:lnTo>
                        <a:pt x="1225" y="282"/>
                      </a:lnTo>
                      <a:cubicBezTo>
                        <a:pt x="1171" y="255"/>
                        <a:pt x="1031" y="228"/>
                        <a:pt x="863" y="195"/>
                      </a:cubicBezTo>
                      <a:cubicBezTo>
                        <a:pt x="589" y="141"/>
                        <a:pt x="255" y="61"/>
                        <a:pt x="87" y="28"/>
                      </a:cubicBezTo>
                      <a:lnTo>
                        <a:pt x="54" y="28"/>
                      </a:lnTo>
                      <a:cubicBezTo>
                        <a:pt x="27" y="1"/>
                        <a:pt x="27" y="1"/>
                        <a:pt x="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2;p55">
                  <a:extLst>
                    <a:ext uri="{FF2B5EF4-FFF2-40B4-BE49-F238E27FC236}">
                      <a16:creationId xmlns:a16="http://schemas.microsoft.com/office/drawing/2014/main" id="{5485A4C0-D99C-5CF2-6198-BDACB1EA599A}"/>
                    </a:ext>
                  </a:extLst>
                </p:cNvPr>
                <p:cNvSpPr/>
                <p:nvPr/>
              </p:nvSpPr>
              <p:spPr>
                <a:xfrm>
                  <a:off x="5522618" y="2925549"/>
                  <a:ext cx="169212" cy="36370"/>
                </a:xfrm>
                <a:custGeom>
                  <a:avLst/>
                  <a:gdLst/>
                  <a:ahLst/>
                  <a:cxnLst/>
                  <a:rect l="l" t="t" r="r" b="b"/>
                  <a:pathLst>
                    <a:path w="1312" h="282" extrusionOk="0">
                      <a:moveTo>
                        <a:pt x="0" y="34"/>
                      </a:moveTo>
                      <a:cubicBezTo>
                        <a:pt x="27" y="34"/>
                        <a:pt x="27" y="34"/>
                        <a:pt x="27" y="61"/>
                      </a:cubicBezTo>
                      <a:lnTo>
                        <a:pt x="54" y="61"/>
                      </a:lnTo>
                      <a:cubicBezTo>
                        <a:pt x="221" y="87"/>
                        <a:pt x="362" y="114"/>
                        <a:pt x="529" y="141"/>
                      </a:cubicBezTo>
                      <a:cubicBezTo>
                        <a:pt x="669" y="168"/>
                        <a:pt x="837" y="201"/>
                        <a:pt x="977" y="228"/>
                      </a:cubicBezTo>
                      <a:cubicBezTo>
                        <a:pt x="1091" y="228"/>
                        <a:pt x="1198" y="255"/>
                        <a:pt x="1312" y="255"/>
                      </a:cubicBezTo>
                      <a:cubicBezTo>
                        <a:pt x="1312" y="281"/>
                        <a:pt x="1312" y="255"/>
                        <a:pt x="1312" y="255"/>
                      </a:cubicBezTo>
                      <a:lnTo>
                        <a:pt x="1312" y="255"/>
                      </a:lnTo>
                      <a:cubicBezTo>
                        <a:pt x="1171" y="228"/>
                        <a:pt x="1031" y="201"/>
                        <a:pt x="924" y="168"/>
                      </a:cubicBezTo>
                      <a:cubicBezTo>
                        <a:pt x="643" y="114"/>
                        <a:pt x="362" y="87"/>
                        <a:pt x="114" y="34"/>
                      </a:cubicBezTo>
                      <a:cubicBezTo>
                        <a:pt x="87" y="34"/>
                        <a:pt x="54" y="0"/>
                        <a:pt x="27" y="0"/>
                      </a:cubicBezTo>
                      <a:cubicBezTo>
                        <a:pt x="27" y="0"/>
                        <a:pt x="27" y="34"/>
                        <a:pt x="0" y="34"/>
                      </a:cubicBezTo>
                      <a:lnTo>
                        <a:pt x="0"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43;p55">
                  <a:extLst>
                    <a:ext uri="{FF2B5EF4-FFF2-40B4-BE49-F238E27FC236}">
                      <a16:creationId xmlns:a16="http://schemas.microsoft.com/office/drawing/2014/main" id="{CE1FF6B5-44DD-6A09-4ED8-4CB69B7224D2}"/>
                    </a:ext>
                  </a:extLst>
                </p:cNvPr>
                <p:cNvSpPr/>
                <p:nvPr/>
              </p:nvSpPr>
              <p:spPr>
                <a:xfrm>
                  <a:off x="5587362" y="2979846"/>
                  <a:ext cx="89765" cy="14832"/>
                </a:xfrm>
                <a:custGeom>
                  <a:avLst/>
                  <a:gdLst/>
                  <a:ahLst/>
                  <a:cxnLst/>
                  <a:rect l="l" t="t" r="r" b="b"/>
                  <a:pathLst>
                    <a:path w="696" h="115" extrusionOk="0">
                      <a:moveTo>
                        <a:pt x="0" y="1"/>
                      </a:moveTo>
                      <a:cubicBezTo>
                        <a:pt x="27" y="28"/>
                        <a:pt x="54" y="28"/>
                        <a:pt x="54" y="28"/>
                      </a:cubicBezTo>
                      <a:cubicBezTo>
                        <a:pt x="221" y="54"/>
                        <a:pt x="361" y="81"/>
                        <a:pt x="502" y="81"/>
                      </a:cubicBezTo>
                      <a:cubicBezTo>
                        <a:pt x="555" y="115"/>
                        <a:pt x="642" y="115"/>
                        <a:pt x="696" y="115"/>
                      </a:cubicBezTo>
                      <a:lnTo>
                        <a:pt x="696" y="115"/>
                      </a:lnTo>
                      <a:lnTo>
                        <a:pt x="696" y="115"/>
                      </a:lnTo>
                      <a:cubicBezTo>
                        <a:pt x="669" y="115"/>
                        <a:pt x="642" y="81"/>
                        <a:pt x="616" y="81"/>
                      </a:cubicBezTo>
                      <a:cubicBezTo>
                        <a:pt x="502" y="54"/>
                        <a:pt x="388" y="54"/>
                        <a:pt x="281" y="28"/>
                      </a:cubicBezTo>
                      <a:cubicBezTo>
                        <a:pt x="194" y="28"/>
                        <a:pt x="141" y="1"/>
                        <a:pt x="54"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44;p55">
                  <a:extLst>
                    <a:ext uri="{FF2B5EF4-FFF2-40B4-BE49-F238E27FC236}">
                      <a16:creationId xmlns:a16="http://schemas.microsoft.com/office/drawing/2014/main" id="{B6BF9189-C61E-B166-8EEC-BD4701873AB3}"/>
                    </a:ext>
                  </a:extLst>
                </p:cNvPr>
                <p:cNvSpPr/>
                <p:nvPr/>
              </p:nvSpPr>
              <p:spPr>
                <a:xfrm>
                  <a:off x="5260293" y="3220634"/>
                  <a:ext cx="1028685" cy="438506"/>
                </a:xfrm>
                <a:custGeom>
                  <a:avLst/>
                  <a:gdLst/>
                  <a:ahLst/>
                  <a:cxnLst/>
                  <a:rect l="l" t="t" r="r" b="b"/>
                  <a:pathLst>
                    <a:path w="7976" h="3400" extrusionOk="0">
                      <a:moveTo>
                        <a:pt x="0" y="3399"/>
                      </a:moveTo>
                      <a:lnTo>
                        <a:pt x="7976" y="2596"/>
                      </a:lnTo>
                      <a:cubicBezTo>
                        <a:pt x="7976" y="2596"/>
                        <a:pt x="7889" y="1760"/>
                        <a:pt x="7139" y="1840"/>
                      </a:cubicBezTo>
                      <a:cubicBezTo>
                        <a:pt x="696" y="2563"/>
                        <a:pt x="1506" y="0"/>
                        <a:pt x="0" y="3399"/>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5;p55">
                  <a:extLst>
                    <a:ext uri="{FF2B5EF4-FFF2-40B4-BE49-F238E27FC236}">
                      <a16:creationId xmlns:a16="http://schemas.microsoft.com/office/drawing/2014/main" id="{A5D891AF-CDC1-81BB-A81F-B5AAC22B574B}"/>
                    </a:ext>
                  </a:extLst>
                </p:cNvPr>
                <p:cNvSpPr/>
                <p:nvPr/>
              </p:nvSpPr>
              <p:spPr>
                <a:xfrm>
                  <a:off x="6065326" y="3343156"/>
                  <a:ext cx="593789" cy="226218"/>
                </a:xfrm>
                <a:custGeom>
                  <a:avLst/>
                  <a:gdLst/>
                  <a:ahLst/>
                  <a:cxnLst/>
                  <a:rect l="l" t="t" r="r" b="b"/>
                  <a:pathLst>
                    <a:path w="4604" h="1754" extrusionOk="0">
                      <a:moveTo>
                        <a:pt x="1760" y="1613"/>
                      </a:moveTo>
                      <a:lnTo>
                        <a:pt x="1" y="1753"/>
                      </a:lnTo>
                      <a:lnTo>
                        <a:pt x="2510" y="1"/>
                      </a:lnTo>
                      <a:cubicBezTo>
                        <a:pt x="2510" y="1"/>
                        <a:pt x="3406" y="108"/>
                        <a:pt x="4156" y="221"/>
                      </a:cubicBezTo>
                      <a:cubicBezTo>
                        <a:pt x="4604" y="275"/>
                        <a:pt x="4182" y="1031"/>
                        <a:pt x="3794" y="1058"/>
                      </a:cubicBezTo>
                      <a:cubicBezTo>
                        <a:pt x="2931" y="1084"/>
                        <a:pt x="2456" y="1225"/>
                        <a:pt x="2456" y="1225"/>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6;p55">
                  <a:extLst>
                    <a:ext uri="{FF2B5EF4-FFF2-40B4-BE49-F238E27FC236}">
                      <a16:creationId xmlns:a16="http://schemas.microsoft.com/office/drawing/2014/main" id="{17C671C6-A17D-2E01-345B-0B36ADE5DE2B}"/>
                    </a:ext>
                  </a:extLst>
                </p:cNvPr>
                <p:cNvSpPr/>
                <p:nvPr/>
              </p:nvSpPr>
              <p:spPr>
                <a:xfrm>
                  <a:off x="6371258" y="3364700"/>
                  <a:ext cx="221431" cy="39852"/>
                </a:xfrm>
                <a:custGeom>
                  <a:avLst/>
                  <a:gdLst/>
                  <a:ahLst/>
                  <a:cxnLst/>
                  <a:rect l="l" t="t" r="r" b="b"/>
                  <a:pathLst>
                    <a:path w="2617" h="309" extrusionOk="0">
                      <a:moveTo>
                        <a:pt x="2617" y="309"/>
                      </a:moveTo>
                      <a:cubicBezTo>
                        <a:pt x="2449" y="248"/>
                        <a:pt x="2255" y="222"/>
                        <a:pt x="2088" y="195"/>
                      </a:cubicBezTo>
                      <a:cubicBezTo>
                        <a:pt x="1807" y="168"/>
                        <a:pt x="1560" y="141"/>
                        <a:pt x="1279" y="81"/>
                      </a:cubicBezTo>
                      <a:cubicBezTo>
                        <a:pt x="1031" y="54"/>
                        <a:pt x="750" y="1"/>
                        <a:pt x="502" y="28"/>
                      </a:cubicBezTo>
                      <a:lnTo>
                        <a:pt x="335" y="28"/>
                      </a:lnTo>
                      <a:cubicBezTo>
                        <a:pt x="221" y="54"/>
                        <a:pt x="108" y="81"/>
                        <a:pt x="1" y="141"/>
                      </a:cubicBezTo>
                      <a:lnTo>
                        <a:pt x="1" y="141"/>
                      </a:lnTo>
                      <a:lnTo>
                        <a:pt x="1" y="141"/>
                      </a:lnTo>
                      <a:cubicBezTo>
                        <a:pt x="108" y="108"/>
                        <a:pt x="248" y="81"/>
                        <a:pt x="362" y="81"/>
                      </a:cubicBezTo>
                      <a:lnTo>
                        <a:pt x="502" y="81"/>
                      </a:lnTo>
                      <a:cubicBezTo>
                        <a:pt x="750" y="54"/>
                        <a:pt x="1004" y="108"/>
                        <a:pt x="1279" y="141"/>
                      </a:cubicBezTo>
                      <a:cubicBezTo>
                        <a:pt x="1506" y="168"/>
                        <a:pt x="1727" y="195"/>
                        <a:pt x="1948" y="222"/>
                      </a:cubicBezTo>
                      <a:cubicBezTo>
                        <a:pt x="2175" y="248"/>
                        <a:pt x="2396" y="275"/>
                        <a:pt x="2617" y="309"/>
                      </a:cubicBezTo>
                      <a:lnTo>
                        <a:pt x="2617" y="3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47;p55">
                  <a:extLst>
                    <a:ext uri="{FF2B5EF4-FFF2-40B4-BE49-F238E27FC236}">
                      <a16:creationId xmlns:a16="http://schemas.microsoft.com/office/drawing/2014/main" id="{E09899B0-E61A-A27D-6EE6-D0DFDD059B9E}"/>
                    </a:ext>
                  </a:extLst>
                </p:cNvPr>
                <p:cNvSpPr/>
                <p:nvPr/>
              </p:nvSpPr>
              <p:spPr>
                <a:xfrm>
                  <a:off x="6375827" y="3407904"/>
                  <a:ext cx="228792" cy="28631"/>
                </a:xfrm>
                <a:custGeom>
                  <a:avLst/>
                  <a:gdLst/>
                  <a:ahLst/>
                  <a:cxnLst/>
                  <a:rect l="l" t="t" r="r" b="b"/>
                  <a:pathLst>
                    <a:path w="2704" h="222" extrusionOk="0">
                      <a:moveTo>
                        <a:pt x="2676" y="221"/>
                      </a:moveTo>
                      <a:cubicBezTo>
                        <a:pt x="2623" y="194"/>
                        <a:pt x="2563" y="194"/>
                        <a:pt x="2509" y="194"/>
                      </a:cubicBezTo>
                      <a:cubicBezTo>
                        <a:pt x="2395" y="168"/>
                        <a:pt x="2315" y="168"/>
                        <a:pt x="2201" y="141"/>
                      </a:cubicBezTo>
                      <a:cubicBezTo>
                        <a:pt x="2034" y="107"/>
                        <a:pt x="1840" y="81"/>
                        <a:pt x="1646" y="54"/>
                      </a:cubicBezTo>
                      <a:cubicBezTo>
                        <a:pt x="1452" y="54"/>
                        <a:pt x="1251" y="27"/>
                        <a:pt x="1084" y="0"/>
                      </a:cubicBezTo>
                      <a:lnTo>
                        <a:pt x="415" y="0"/>
                      </a:lnTo>
                      <a:cubicBezTo>
                        <a:pt x="335" y="27"/>
                        <a:pt x="221" y="27"/>
                        <a:pt x="141" y="54"/>
                      </a:cubicBezTo>
                      <a:cubicBezTo>
                        <a:pt x="80" y="54"/>
                        <a:pt x="27" y="81"/>
                        <a:pt x="0" y="81"/>
                      </a:cubicBezTo>
                      <a:lnTo>
                        <a:pt x="0" y="81"/>
                      </a:lnTo>
                      <a:lnTo>
                        <a:pt x="0" y="107"/>
                      </a:lnTo>
                      <a:cubicBezTo>
                        <a:pt x="54" y="81"/>
                        <a:pt x="80" y="81"/>
                        <a:pt x="114" y="81"/>
                      </a:cubicBezTo>
                      <a:cubicBezTo>
                        <a:pt x="221" y="81"/>
                        <a:pt x="308" y="54"/>
                        <a:pt x="415" y="54"/>
                      </a:cubicBezTo>
                      <a:lnTo>
                        <a:pt x="810" y="54"/>
                      </a:lnTo>
                      <a:cubicBezTo>
                        <a:pt x="1057" y="54"/>
                        <a:pt x="1338" y="107"/>
                        <a:pt x="1586" y="141"/>
                      </a:cubicBezTo>
                      <a:cubicBezTo>
                        <a:pt x="1753" y="141"/>
                        <a:pt x="1954" y="168"/>
                        <a:pt x="2121" y="194"/>
                      </a:cubicBezTo>
                      <a:cubicBezTo>
                        <a:pt x="2228" y="194"/>
                        <a:pt x="2342" y="221"/>
                        <a:pt x="2456" y="221"/>
                      </a:cubicBezTo>
                      <a:lnTo>
                        <a:pt x="2676" y="221"/>
                      </a:lnTo>
                      <a:lnTo>
                        <a:pt x="2703" y="2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8;p55">
                  <a:extLst>
                    <a:ext uri="{FF2B5EF4-FFF2-40B4-BE49-F238E27FC236}">
                      <a16:creationId xmlns:a16="http://schemas.microsoft.com/office/drawing/2014/main" id="{C62756CC-31FF-CE4D-754A-920D8EEF8FE5}"/>
                    </a:ext>
                  </a:extLst>
                </p:cNvPr>
                <p:cNvSpPr/>
                <p:nvPr/>
              </p:nvSpPr>
              <p:spPr>
                <a:xfrm>
                  <a:off x="6363897" y="3447626"/>
                  <a:ext cx="222023" cy="25149"/>
                </a:xfrm>
                <a:custGeom>
                  <a:avLst/>
                  <a:gdLst/>
                  <a:ahLst/>
                  <a:cxnLst/>
                  <a:rect l="l" t="t" r="r" b="b"/>
                  <a:pathLst>
                    <a:path w="2624" h="195" extrusionOk="0">
                      <a:moveTo>
                        <a:pt x="2597" y="167"/>
                      </a:moveTo>
                      <a:lnTo>
                        <a:pt x="2597" y="167"/>
                      </a:lnTo>
                      <a:cubicBezTo>
                        <a:pt x="2597" y="134"/>
                        <a:pt x="2563" y="167"/>
                        <a:pt x="2536" y="134"/>
                      </a:cubicBezTo>
                      <a:cubicBezTo>
                        <a:pt x="2369" y="107"/>
                        <a:pt x="2202" y="80"/>
                        <a:pt x="2008" y="80"/>
                      </a:cubicBezTo>
                      <a:cubicBezTo>
                        <a:pt x="1700" y="54"/>
                        <a:pt x="1426" y="54"/>
                        <a:pt x="1118" y="27"/>
                      </a:cubicBezTo>
                      <a:cubicBezTo>
                        <a:pt x="890" y="0"/>
                        <a:pt x="670" y="0"/>
                        <a:pt x="449" y="0"/>
                      </a:cubicBezTo>
                      <a:cubicBezTo>
                        <a:pt x="362" y="27"/>
                        <a:pt x="282" y="27"/>
                        <a:pt x="195" y="54"/>
                      </a:cubicBezTo>
                      <a:cubicBezTo>
                        <a:pt x="141" y="54"/>
                        <a:pt x="88" y="80"/>
                        <a:pt x="27" y="107"/>
                      </a:cubicBezTo>
                      <a:lnTo>
                        <a:pt x="1" y="107"/>
                      </a:lnTo>
                      <a:cubicBezTo>
                        <a:pt x="1" y="134"/>
                        <a:pt x="27" y="134"/>
                        <a:pt x="27" y="134"/>
                      </a:cubicBezTo>
                      <a:cubicBezTo>
                        <a:pt x="88" y="107"/>
                        <a:pt x="141" y="107"/>
                        <a:pt x="195" y="107"/>
                      </a:cubicBezTo>
                      <a:cubicBezTo>
                        <a:pt x="308" y="80"/>
                        <a:pt x="449" y="54"/>
                        <a:pt x="556" y="54"/>
                      </a:cubicBezTo>
                      <a:cubicBezTo>
                        <a:pt x="757" y="54"/>
                        <a:pt x="951" y="80"/>
                        <a:pt x="1118" y="80"/>
                      </a:cubicBezTo>
                      <a:cubicBezTo>
                        <a:pt x="1426" y="80"/>
                        <a:pt x="1700" y="107"/>
                        <a:pt x="2008" y="107"/>
                      </a:cubicBezTo>
                      <a:cubicBezTo>
                        <a:pt x="2175" y="134"/>
                        <a:pt x="2369" y="167"/>
                        <a:pt x="2536" y="167"/>
                      </a:cubicBezTo>
                      <a:cubicBezTo>
                        <a:pt x="2563" y="194"/>
                        <a:pt x="2563" y="194"/>
                        <a:pt x="2597" y="194"/>
                      </a:cubicBezTo>
                      <a:lnTo>
                        <a:pt x="2597" y="194"/>
                      </a:lnTo>
                      <a:lnTo>
                        <a:pt x="2623" y="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9;p55">
                  <a:extLst>
                    <a:ext uri="{FF2B5EF4-FFF2-40B4-BE49-F238E27FC236}">
                      <a16:creationId xmlns:a16="http://schemas.microsoft.com/office/drawing/2014/main" id="{07AAB661-97B0-EB0B-3F87-B00D03576C32}"/>
                    </a:ext>
                  </a:extLst>
                </p:cNvPr>
                <p:cNvSpPr/>
                <p:nvPr/>
              </p:nvSpPr>
              <p:spPr>
                <a:xfrm>
                  <a:off x="5774497" y="1670922"/>
                  <a:ext cx="725857" cy="446245"/>
                </a:xfrm>
                <a:custGeom>
                  <a:avLst/>
                  <a:gdLst/>
                  <a:ahLst/>
                  <a:cxnLst/>
                  <a:rect l="l" t="t" r="r" b="b"/>
                  <a:pathLst>
                    <a:path w="5628" h="3460" extrusionOk="0">
                      <a:moveTo>
                        <a:pt x="2818" y="141"/>
                      </a:moveTo>
                      <a:cubicBezTo>
                        <a:pt x="2818" y="141"/>
                        <a:pt x="1613" y="27"/>
                        <a:pt x="891" y="783"/>
                      </a:cubicBezTo>
                      <a:cubicBezTo>
                        <a:pt x="476" y="1198"/>
                        <a:pt x="1" y="2737"/>
                        <a:pt x="610" y="3459"/>
                      </a:cubicBezTo>
                      <a:cubicBezTo>
                        <a:pt x="1225" y="3151"/>
                        <a:pt x="1754" y="2175"/>
                        <a:pt x="1727" y="1700"/>
                      </a:cubicBezTo>
                      <a:cubicBezTo>
                        <a:pt x="2871" y="2870"/>
                        <a:pt x="4122" y="3319"/>
                        <a:pt x="5494" y="2984"/>
                      </a:cubicBezTo>
                      <a:cubicBezTo>
                        <a:pt x="5494" y="2984"/>
                        <a:pt x="5628" y="0"/>
                        <a:pt x="2818" y="1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55">
                  <a:extLst>
                    <a:ext uri="{FF2B5EF4-FFF2-40B4-BE49-F238E27FC236}">
                      <a16:creationId xmlns:a16="http://schemas.microsoft.com/office/drawing/2014/main" id="{A7E08E8D-77E9-E61F-DCAC-CC367B3D5BCB}"/>
                    </a:ext>
                  </a:extLst>
                </p:cNvPr>
                <p:cNvSpPr/>
                <p:nvPr/>
              </p:nvSpPr>
              <p:spPr>
                <a:xfrm>
                  <a:off x="6008450" y="2170554"/>
                  <a:ext cx="71709" cy="57909"/>
                </a:xfrm>
                <a:custGeom>
                  <a:avLst/>
                  <a:gdLst/>
                  <a:ahLst/>
                  <a:cxnLst/>
                  <a:rect l="l" t="t" r="r" b="b"/>
                  <a:pathLst>
                    <a:path w="556" h="449" extrusionOk="0">
                      <a:moveTo>
                        <a:pt x="529" y="0"/>
                      </a:moveTo>
                      <a:lnTo>
                        <a:pt x="502" y="0"/>
                      </a:lnTo>
                      <a:cubicBezTo>
                        <a:pt x="502" y="33"/>
                        <a:pt x="468" y="33"/>
                        <a:pt x="442" y="60"/>
                      </a:cubicBezTo>
                      <a:cubicBezTo>
                        <a:pt x="361" y="114"/>
                        <a:pt x="274" y="228"/>
                        <a:pt x="167" y="281"/>
                      </a:cubicBezTo>
                      <a:cubicBezTo>
                        <a:pt x="107" y="335"/>
                        <a:pt x="54" y="368"/>
                        <a:pt x="0" y="422"/>
                      </a:cubicBezTo>
                      <a:lnTo>
                        <a:pt x="0" y="448"/>
                      </a:lnTo>
                      <a:lnTo>
                        <a:pt x="27" y="448"/>
                      </a:lnTo>
                      <a:cubicBezTo>
                        <a:pt x="107" y="368"/>
                        <a:pt x="194" y="308"/>
                        <a:pt x="301" y="228"/>
                      </a:cubicBezTo>
                      <a:cubicBezTo>
                        <a:pt x="361" y="167"/>
                        <a:pt x="442" y="114"/>
                        <a:pt x="502" y="60"/>
                      </a:cubicBezTo>
                      <a:cubicBezTo>
                        <a:pt x="502" y="33"/>
                        <a:pt x="529" y="0"/>
                        <a:pt x="529" y="0"/>
                      </a:cubicBezTo>
                      <a:lnTo>
                        <a:pt x="555"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51;p55">
                  <a:extLst>
                    <a:ext uri="{FF2B5EF4-FFF2-40B4-BE49-F238E27FC236}">
                      <a16:creationId xmlns:a16="http://schemas.microsoft.com/office/drawing/2014/main" id="{68F38C7C-7016-B006-32F8-F188F22612A3}"/>
                    </a:ext>
                  </a:extLst>
                </p:cNvPr>
                <p:cNvSpPr/>
                <p:nvPr/>
              </p:nvSpPr>
              <p:spPr>
                <a:xfrm>
                  <a:off x="6194812" y="2174811"/>
                  <a:ext cx="79447" cy="38950"/>
                </a:xfrm>
                <a:custGeom>
                  <a:avLst/>
                  <a:gdLst/>
                  <a:ahLst/>
                  <a:cxnLst/>
                  <a:rect l="l" t="t" r="r" b="b"/>
                  <a:pathLst>
                    <a:path w="616" h="302" extrusionOk="0">
                      <a:moveTo>
                        <a:pt x="0" y="27"/>
                      </a:moveTo>
                      <a:lnTo>
                        <a:pt x="0" y="27"/>
                      </a:lnTo>
                      <a:lnTo>
                        <a:pt x="27" y="27"/>
                      </a:lnTo>
                      <a:cubicBezTo>
                        <a:pt x="87" y="81"/>
                        <a:pt x="141" y="134"/>
                        <a:pt x="228" y="168"/>
                      </a:cubicBezTo>
                      <a:cubicBezTo>
                        <a:pt x="335" y="221"/>
                        <a:pt x="475" y="275"/>
                        <a:pt x="616" y="302"/>
                      </a:cubicBezTo>
                      <a:lnTo>
                        <a:pt x="616" y="302"/>
                      </a:lnTo>
                      <a:lnTo>
                        <a:pt x="616" y="275"/>
                      </a:lnTo>
                      <a:cubicBezTo>
                        <a:pt x="502" y="248"/>
                        <a:pt x="362" y="195"/>
                        <a:pt x="255" y="134"/>
                      </a:cubicBezTo>
                      <a:cubicBezTo>
                        <a:pt x="168" y="108"/>
                        <a:pt x="114"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52;p55">
                  <a:extLst>
                    <a:ext uri="{FF2B5EF4-FFF2-40B4-BE49-F238E27FC236}">
                      <a16:creationId xmlns:a16="http://schemas.microsoft.com/office/drawing/2014/main" id="{073596B6-AC2F-18FD-6499-AD98E1565E78}"/>
                    </a:ext>
                  </a:extLst>
                </p:cNvPr>
                <p:cNvSpPr/>
                <p:nvPr/>
              </p:nvSpPr>
              <p:spPr>
                <a:xfrm>
                  <a:off x="5957506" y="2271410"/>
                  <a:ext cx="46688" cy="25150"/>
                </a:xfrm>
                <a:custGeom>
                  <a:avLst/>
                  <a:gdLst/>
                  <a:ahLst/>
                  <a:cxnLst/>
                  <a:rect l="l" t="t" r="r" b="b"/>
                  <a:pathLst>
                    <a:path w="362" h="195" extrusionOk="0">
                      <a:moveTo>
                        <a:pt x="0" y="1"/>
                      </a:moveTo>
                      <a:cubicBezTo>
                        <a:pt x="27" y="28"/>
                        <a:pt x="27" y="28"/>
                        <a:pt x="61" y="54"/>
                      </a:cubicBezTo>
                      <a:cubicBezTo>
                        <a:pt x="141" y="115"/>
                        <a:pt x="255" y="141"/>
                        <a:pt x="335" y="195"/>
                      </a:cubicBezTo>
                      <a:lnTo>
                        <a:pt x="362" y="195"/>
                      </a:lnTo>
                      <a:lnTo>
                        <a:pt x="362" y="168"/>
                      </a:lnTo>
                      <a:cubicBezTo>
                        <a:pt x="255" y="141"/>
                        <a:pt x="168" y="88"/>
                        <a:pt x="87" y="28"/>
                      </a:cubicBezTo>
                      <a:cubicBezTo>
                        <a:pt x="61" y="28"/>
                        <a:pt x="27" y="1"/>
                        <a:pt x="0" y="1"/>
                      </a:cubicBezTo>
                      <a:lnTo>
                        <a:pt x="0"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53;p55">
                  <a:extLst>
                    <a:ext uri="{FF2B5EF4-FFF2-40B4-BE49-F238E27FC236}">
                      <a16:creationId xmlns:a16="http://schemas.microsoft.com/office/drawing/2014/main" id="{718121BE-4119-A148-B5BA-745A846E7F6B}"/>
                    </a:ext>
                  </a:extLst>
                </p:cNvPr>
                <p:cNvSpPr/>
                <p:nvPr/>
              </p:nvSpPr>
              <p:spPr>
                <a:xfrm>
                  <a:off x="6267293" y="2271410"/>
                  <a:ext cx="38950" cy="25150"/>
                </a:xfrm>
                <a:custGeom>
                  <a:avLst/>
                  <a:gdLst/>
                  <a:ahLst/>
                  <a:cxnLst/>
                  <a:rect l="l" t="t" r="r" b="b"/>
                  <a:pathLst>
                    <a:path w="302" h="195" extrusionOk="0">
                      <a:moveTo>
                        <a:pt x="301" y="1"/>
                      </a:moveTo>
                      <a:lnTo>
                        <a:pt x="301" y="1"/>
                      </a:lnTo>
                      <a:lnTo>
                        <a:pt x="275" y="1"/>
                      </a:lnTo>
                      <a:cubicBezTo>
                        <a:pt x="248" y="28"/>
                        <a:pt x="194" y="28"/>
                        <a:pt x="134" y="54"/>
                      </a:cubicBezTo>
                      <a:cubicBezTo>
                        <a:pt x="81" y="88"/>
                        <a:pt x="27" y="141"/>
                        <a:pt x="0" y="168"/>
                      </a:cubicBezTo>
                      <a:lnTo>
                        <a:pt x="0" y="195"/>
                      </a:lnTo>
                      <a:lnTo>
                        <a:pt x="27" y="195"/>
                      </a:lnTo>
                      <a:cubicBezTo>
                        <a:pt x="54" y="168"/>
                        <a:pt x="81" y="141"/>
                        <a:pt x="134" y="115"/>
                      </a:cubicBezTo>
                      <a:cubicBezTo>
                        <a:pt x="168" y="88"/>
                        <a:pt x="221" y="54"/>
                        <a:pt x="275" y="28"/>
                      </a:cubicBezTo>
                      <a:lnTo>
                        <a:pt x="301" y="28"/>
                      </a:lnTo>
                      <a:lnTo>
                        <a:pt x="301" y="1"/>
                      </a:lnTo>
                      <a:lnTo>
                        <a:pt x="301"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49" name="Group 948">
            <a:extLst>
              <a:ext uri="{FF2B5EF4-FFF2-40B4-BE49-F238E27FC236}">
                <a16:creationId xmlns:a16="http://schemas.microsoft.com/office/drawing/2014/main" id="{652FBB9F-AF32-EC32-BF61-A4A733665BEA}"/>
              </a:ext>
            </a:extLst>
          </p:cNvPr>
          <p:cNvGrpSpPr/>
          <p:nvPr/>
        </p:nvGrpSpPr>
        <p:grpSpPr>
          <a:xfrm>
            <a:off x="1193201" y="1276831"/>
            <a:ext cx="6802298" cy="2429510"/>
            <a:chOff x="0" y="25400"/>
            <a:chExt cx="6802298" cy="2429510"/>
          </a:xfrm>
        </p:grpSpPr>
        <p:pic>
          <p:nvPicPr>
            <p:cNvPr id="950" name="Picture 949">
              <a:extLst>
                <a:ext uri="{FF2B5EF4-FFF2-40B4-BE49-F238E27FC236}">
                  <a16:creationId xmlns:a16="http://schemas.microsoft.com/office/drawing/2014/main" id="{9486E9E5-AA88-CE37-F2A6-5C4D2508B4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7303" y="25400"/>
              <a:ext cx="3134995" cy="2429510"/>
            </a:xfrm>
            <a:prstGeom prst="rect">
              <a:avLst/>
            </a:prstGeom>
            <a:noFill/>
            <a:ln>
              <a:noFill/>
            </a:ln>
          </p:spPr>
        </p:pic>
        <p:pic>
          <p:nvPicPr>
            <p:cNvPr id="951" name="Picture 950">
              <a:extLst>
                <a:ext uri="{FF2B5EF4-FFF2-40B4-BE49-F238E27FC236}">
                  <a16:creationId xmlns:a16="http://schemas.microsoft.com/office/drawing/2014/main" id="{76E83210-4743-83D6-A121-0F79AF59C47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5400"/>
              <a:ext cx="3046730" cy="2362200"/>
            </a:xfrm>
            <a:prstGeom prst="rect">
              <a:avLst/>
            </a:prstGeom>
            <a:noFill/>
            <a:ln>
              <a:noFill/>
            </a:ln>
          </p:spPr>
        </p:pic>
      </p:grpSp>
      <p:sp>
        <p:nvSpPr>
          <p:cNvPr id="954" name="Rectangle 953">
            <a:extLst>
              <a:ext uri="{FF2B5EF4-FFF2-40B4-BE49-F238E27FC236}">
                <a16:creationId xmlns:a16="http://schemas.microsoft.com/office/drawing/2014/main" id="{E46989D6-6A87-C891-8041-2E0DE6667662}"/>
              </a:ext>
            </a:extLst>
          </p:cNvPr>
          <p:cNvSpPr/>
          <p:nvPr/>
        </p:nvSpPr>
        <p:spPr>
          <a:xfrm>
            <a:off x="1914205" y="3729509"/>
            <a:ext cx="2094865" cy="266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sz="800"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a:t>
            </a: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 plus drinks</a:t>
            </a:r>
            <a:endParaRPr lang="en-IN" sz="1100" kern="100" dirty="0">
              <a:effectLst/>
              <a:ea typeface="Calibri" panose="020F0502020204030204" pitchFamily="34" charset="0"/>
              <a:cs typeface="Times New Roman" panose="02020603050405020304" pitchFamily="18" charset="0"/>
            </a:endParaRPr>
          </a:p>
        </p:txBody>
      </p:sp>
      <p:sp>
        <p:nvSpPr>
          <p:cNvPr id="955" name="Rectangle 954">
            <a:extLst>
              <a:ext uri="{FF2B5EF4-FFF2-40B4-BE49-F238E27FC236}">
                <a16:creationId xmlns:a16="http://schemas.microsoft.com/office/drawing/2014/main" id="{67EE9606-8833-B02B-6F85-97BE2F16ED7A}"/>
              </a:ext>
            </a:extLst>
          </p:cNvPr>
          <p:cNvSpPr/>
          <p:nvPr/>
        </p:nvSpPr>
        <p:spPr>
          <a:xfrm>
            <a:off x="5775830" y="3754470"/>
            <a:ext cx="2094865" cy="266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11:  Parents Alcohol</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99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05709"/>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oogle Shape;1690;p55">
            <a:extLst>
              <a:ext uri="{FF2B5EF4-FFF2-40B4-BE49-F238E27FC236}">
                <a16:creationId xmlns:a16="http://schemas.microsoft.com/office/drawing/2014/main" id="{FB38ADFA-E4B4-C8FF-4E75-1AE1F668CB2F}"/>
              </a:ext>
            </a:extLst>
          </p:cNvPr>
          <p:cNvGrpSpPr/>
          <p:nvPr/>
        </p:nvGrpSpPr>
        <p:grpSpPr>
          <a:xfrm>
            <a:off x="-99552" y="3741682"/>
            <a:ext cx="1665841" cy="1523573"/>
            <a:chOff x="5371437" y="1159306"/>
            <a:chExt cx="3052556" cy="2993824"/>
          </a:xfrm>
        </p:grpSpPr>
        <p:grpSp>
          <p:nvGrpSpPr>
            <p:cNvPr id="8" name="Google Shape;1691;p55">
              <a:extLst>
                <a:ext uri="{FF2B5EF4-FFF2-40B4-BE49-F238E27FC236}">
                  <a16:creationId xmlns:a16="http://schemas.microsoft.com/office/drawing/2014/main" id="{6916B912-34A2-4C3C-83F0-5F800813A1DC}"/>
                </a:ext>
              </a:extLst>
            </p:cNvPr>
            <p:cNvGrpSpPr/>
            <p:nvPr/>
          </p:nvGrpSpPr>
          <p:grpSpPr>
            <a:xfrm rot="10800000">
              <a:off x="5371437" y="1159306"/>
              <a:ext cx="3052556" cy="2993824"/>
              <a:chOff x="5342466" y="1853534"/>
              <a:chExt cx="619016" cy="607119"/>
            </a:xfrm>
          </p:grpSpPr>
          <p:sp>
            <p:nvSpPr>
              <p:cNvPr id="947" name="Google Shape;1692;p55">
                <a:extLst>
                  <a:ext uri="{FF2B5EF4-FFF2-40B4-BE49-F238E27FC236}">
                    <a16:creationId xmlns:a16="http://schemas.microsoft.com/office/drawing/2014/main" id="{E1674F75-584B-8BF0-A939-835122786686}"/>
                  </a:ext>
                </a:extLst>
              </p:cNvPr>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693;p55">
                <a:extLst>
                  <a:ext uri="{FF2B5EF4-FFF2-40B4-BE49-F238E27FC236}">
                    <a16:creationId xmlns:a16="http://schemas.microsoft.com/office/drawing/2014/main" id="{44245C07-83B7-FA34-C4CD-5B0C62718C72}"/>
                  </a:ext>
                </a:extLst>
              </p:cNvPr>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694;p55">
              <a:extLst>
                <a:ext uri="{FF2B5EF4-FFF2-40B4-BE49-F238E27FC236}">
                  <a16:creationId xmlns:a16="http://schemas.microsoft.com/office/drawing/2014/main" id="{97AE8A6B-BDAD-69D5-6CC5-8D8BDB16F5BA}"/>
                </a:ext>
              </a:extLst>
            </p:cNvPr>
            <p:cNvGrpSpPr/>
            <p:nvPr/>
          </p:nvGrpSpPr>
          <p:grpSpPr>
            <a:xfrm>
              <a:off x="5606708" y="1407600"/>
              <a:ext cx="2581997" cy="2548721"/>
              <a:chOff x="4798196" y="1236425"/>
              <a:chExt cx="2581997" cy="2548721"/>
            </a:xfrm>
          </p:grpSpPr>
          <p:grpSp>
            <p:nvGrpSpPr>
              <p:cNvPr id="10" name="Google Shape;1695;p55">
                <a:extLst>
                  <a:ext uri="{FF2B5EF4-FFF2-40B4-BE49-F238E27FC236}">
                    <a16:creationId xmlns:a16="http://schemas.microsoft.com/office/drawing/2014/main" id="{CBEF15BD-AE4B-46C5-A468-E1CEA52B279B}"/>
                  </a:ext>
                </a:extLst>
              </p:cNvPr>
              <p:cNvGrpSpPr/>
              <p:nvPr/>
            </p:nvGrpSpPr>
            <p:grpSpPr>
              <a:xfrm>
                <a:off x="4798196" y="1236425"/>
                <a:ext cx="2581997" cy="2391256"/>
                <a:chOff x="4828758" y="1315350"/>
                <a:chExt cx="2581997" cy="2391256"/>
              </a:xfrm>
            </p:grpSpPr>
            <p:sp>
              <p:nvSpPr>
                <p:cNvPr id="62" name="Google Shape;1696;p55">
                  <a:extLst>
                    <a:ext uri="{FF2B5EF4-FFF2-40B4-BE49-F238E27FC236}">
                      <a16:creationId xmlns:a16="http://schemas.microsoft.com/office/drawing/2014/main" id="{2C25457E-361E-6441-E227-F60AC6BEB9A3}"/>
                    </a:ext>
                  </a:extLst>
                </p:cNvPr>
                <p:cNvSpPr/>
                <p:nvPr/>
              </p:nvSpPr>
              <p:spPr>
                <a:xfrm>
                  <a:off x="4828758" y="2131605"/>
                  <a:ext cx="823360" cy="1265220"/>
                </a:xfrm>
                <a:custGeom>
                  <a:avLst/>
                  <a:gdLst/>
                  <a:ahLst/>
                  <a:cxnLst/>
                  <a:rect l="l" t="t" r="r" b="b"/>
                  <a:pathLst>
                    <a:path w="6384" h="9810" extrusionOk="0">
                      <a:moveTo>
                        <a:pt x="6384" y="389"/>
                      </a:moveTo>
                      <a:lnTo>
                        <a:pt x="6384" y="335"/>
                      </a:lnTo>
                      <a:cubicBezTo>
                        <a:pt x="6357" y="335"/>
                        <a:pt x="6357" y="302"/>
                        <a:pt x="6330" y="302"/>
                      </a:cubicBezTo>
                      <a:cubicBezTo>
                        <a:pt x="6304" y="275"/>
                        <a:pt x="6270" y="275"/>
                        <a:pt x="6243" y="275"/>
                      </a:cubicBezTo>
                      <a:cubicBezTo>
                        <a:pt x="6190" y="249"/>
                        <a:pt x="6136" y="249"/>
                        <a:pt x="6103" y="249"/>
                      </a:cubicBezTo>
                      <a:cubicBezTo>
                        <a:pt x="5909" y="135"/>
                        <a:pt x="5715" y="81"/>
                        <a:pt x="5521" y="54"/>
                      </a:cubicBezTo>
                      <a:cubicBezTo>
                        <a:pt x="5186" y="1"/>
                        <a:pt x="4878" y="28"/>
                        <a:pt x="4571" y="108"/>
                      </a:cubicBezTo>
                      <a:cubicBezTo>
                        <a:pt x="3627" y="389"/>
                        <a:pt x="2731" y="1306"/>
                        <a:pt x="2008" y="2510"/>
                      </a:cubicBezTo>
                      <a:cubicBezTo>
                        <a:pt x="1754" y="2925"/>
                        <a:pt x="1506" y="3400"/>
                        <a:pt x="1312" y="3875"/>
                      </a:cubicBezTo>
                      <a:cubicBezTo>
                        <a:pt x="1085" y="4350"/>
                        <a:pt x="918" y="4818"/>
                        <a:pt x="750" y="5293"/>
                      </a:cubicBezTo>
                      <a:cubicBezTo>
                        <a:pt x="249" y="6939"/>
                        <a:pt x="1" y="8612"/>
                        <a:pt x="195" y="9809"/>
                      </a:cubicBezTo>
                      <a:lnTo>
                        <a:pt x="195" y="9809"/>
                      </a:lnTo>
                      <a:lnTo>
                        <a:pt x="222" y="9809"/>
                      </a:lnTo>
                      <a:cubicBezTo>
                        <a:pt x="55" y="8612"/>
                        <a:pt x="309" y="6939"/>
                        <a:pt x="864" y="5320"/>
                      </a:cubicBezTo>
                      <a:cubicBezTo>
                        <a:pt x="1031" y="4852"/>
                        <a:pt x="1199" y="4377"/>
                        <a:pt x="1419" y="3928"/>
                      </a:cubicBezTo>
                      <a:cubicBezTo>
                        <a:pt x="1620" y="3453"/>
                        <a:pt x="1868" y="3012"/>
                        <a:pt x="2122" y="2590"/>
                      </a:cubicBezTo>
                      <a:cubicBezTo>
                        <a:pt x="2818" y="1419"/>
                        <a:pt x="3681" y="530"/>
                        <a:pt x="4597" y="222"/>
                      </a:cubicBezTo>
                      <a:cubicBezTo>
                        <a:pt x="4905" y="135"/>
                        <a:pt x="5186" y="108"/>
                        <a:pt x="5494" y="168"/>
                      </a:cubicBezTo>
                      <a:cubicBezTo>
                        <a:pt x="5688" y="168"/>
                        <a:pt x="5882" y="222"/>
                        <a:pt x="6076" y="302"/>
                      </a:cubicBezTo>
                      <a:cubicBezTo>
                        <a:pt x="6103" y="302"/>
                        <a:pt x="6163" y="302"/>
                        <a:pt x="6243" y="335"/>
                      </a:cubicBezTo>
                      <a:lnTo>
                        <a:pt x="6304" y="335"/>
                      </a:lnTo>
                      <a:cubicBezTo>
                        <a:pt x="6330" y="335"/>
                        <a:pt x="6357" y="362"/>
                        <a:pt x="6357" y="362"/>
                      </a:cubicBezTo>
                      <a:lnTo>
                        <a:pt x="6384" y="389"/>
                      </a:lnTo>
                      <a:lnTo>
                        <a:pt x="6384" y="3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7;p55">
                  <a:extLst>
                    <a:ext uri="{FF2B5EF4-FFF2-40B4-BE49-F238E27FC236}">
                      <a16:creationId xmlns:a16="http://schemas.microsoft.com/office/drawing/2014/main" id="{345FF7C0-6969-C2CC-8429-EEF4C9DF9A12}"/>
                    </a:ext>
                  </a:extLst>
                </p:cNvPr>
                <p:cNvSpPr/>
                <p:nvPr/>
              </p:nvSpPr>
              <p:spPr>
                <a:xfrm>
                  <a:off x="5145509" y="2412117"/>
                  <a:ext cx="330557" cy="521307"/>
                </a:xfrm>
                <a:custGeom>
                  <a:avLst/>
                  <a:gdLst/>
                  <a:ahLst/>
                  <a:cxnLst/>
                  <a:rect l="l" t="t" r="r" b="b"/>
                  <a:pathLst>
                    <a:path w="2563" h="4042" extrusionOk="0">
                      <a:moveTo>
                        <a:pt x="2563" y="0"/>
                      </a:moveTo>
                      <a:lnTo>
                        <a:pt x="2563" y="0"/>
                      </a:lnTo>
                      <a:cubicBezTo>
                        <a:pt x="2536" y="0"/>
                        <a:pt x="2536" y="27"/>
                        <a:pt x="2509" y="27"/>
                      </a:cubicBezTo>
                      <a:cubicBezTo>
                        <a:pt x="2449" y="54"/>
                        <a:pt x="2342" y="107"/>
                        <a:pt x="2202" y="168"/>
                      </a:cubicBezTo>
                      <a:cubicBezTo>
                        <a:pt x="1947" y="301"/>
                        <a:pt x="1613" y="502"/>
                        <a:pt x="1305" y="750"/>
                      </a:cubicBezTo>
                      <a:cubicBezTo>
                        <a:pt x="1171" y="837"/>
                        <a:pt x="1058" y="944"/>
                        <a:pt x="944" y="1031"/>
                      </a:cubicBezTo>
                      <a:cubicBezTo>
                        <a:pt x="583" y="1365"/>
                        <a:pt x="275" y="1727"/>
                        <a:pt x="168" y="2088"/>
                      </a:cubicBezTo>
                      <a:cubicBezTo>
                        <a:pt x="0" y="2616"/>
                        <a:pt x="168" y="3145"/>
                        <a:pt x="502" y="3540"/>
                      </a:cubicBezTo>
                      <a:cubicBezTo>
                        <a:pt x="636" y="3680"/>
                        <a:pt x="803" y="3787"/>
                        <a:pt x="1004" y="3874"/>
                      </a:cubicBezTo>
                      <a:cubicBezTo>
                        <a:pt x="1278" y="3981"/>
                        <a:pt x="1586" y="4042"/>
                        <a:pt x="1894" y="3981"/>
                      </a:cubicBezTo>
                      <a:cubicBezTo>
                        <a:pt x="1921" y="3981"/>
                        <a:pt x="1921" y="3981"/>
                        <a:pt x="1921" y="3955"/>
                      </a:cubicBezTo>
                      <a:cubicBezTo>
                        <a:pt x="1921" y="3955"/>
                        <a:pt x="1921" y="3928"/>
                        <a:pt x="1894" y="3928"/>
                      </a:cubicBezTo>
                      <a:cubicBezTo>
                        <a:pt x="1586" y="3955"/>
                        <a:pt x="1305" y="3874"/>
                        <a:pt x="1058" y="3761"/>
                      </a:cubicBezTo>
                      <a:cubicBezTo>
                        <a:pt x="890" y="3680"/>
                        <a:pt x="750" y="3566"/>
                        <a:pt x="609" y="3426"/>
                      </a:cubicBezTo>
                      <a:cubicBezTo>
                        <a:pt x="302" y="3091"/>
                        <a:pt x="168" y="2590"/>
                        <a:pt x="302" y="2141"/>
                      </a:cubicBezTo>
                      <a:cubicBezTo>
                        <a:pt x="415" y="1780"/>
                        <a:pt x="696" y="1446"/>
                        <a:pt x="1031" y="1138"/>
                      </a:cubicBezTo>
                      <a:cubicBezTo>
                        <a:pt x="1138" y="1031"/>
                        <a:pt x="1252" y="944"/>
                        <a:pt x="1365" y="863"/>
                      </a:cubicBezTo>
                      <a:cubicBezTo>
                        <a:pt x="1700" y="609"/>
                        <a:pt x="2008" y="388"/>
                        <a:pt x="2255" y="221"/>
                      </a:cubicBezTo>
                      <a:cubicBezTo>
                        <a:pt x="2369" y="168"/>
                        <a:pt x="2449" y="81"/>
                        <a:pt x="2536" y="54"/>
                      </a:cubicBezTo>
                      <a:cubicBezTo>
                        <a:pt x="2536" y="27"/>
                        <a:pt x="2563" y="27"/>
                        <a:pt x="2563" y="27"/>
                      </a:cubicBezTo>
                      <a:lnTo>
                        <a:pt x="2563" y="27"/>
                      </a:lnTo>
                      <a:lnTo>
                        <a:pt x="2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698;p55">
                  <a:extLst>
                    <a:ext uri="{FF2B5EF4-FFF2-40B4-BE49-F238E27FC236}">
                      <a16:creationId xmlns:a16="http://schemas.microsoft.com/office/drawing/2014/main" id="{CC8D5FB8-2A03-02A1-804B-1E7476802F9E}"/>
                    </a:ext>
                  </a:extLst>
                </p:cNvPr>
                <p:cNvSpPr/>
                <p:nvPr/>
              </p:nvSpPr>
              <p:spPr>
                <a:xfrm>
                  <a:off x="5102304" y="2886729"/>
                  <a:ext cx="154638" cy="675687"/>
                </a:xfrm>
                <a:custGeom>
                  <a:avLst/>
                  <a:gdLst/>
                  <a:ahLst/>
                  <a:cxnLst/>
                  <a:rect l="l" t="t" r="r" b="b"/>
                  <a:pathLst>
                    <a:path w="1199" h="5239" extrusionOk="0">
                      <a:moveTo>
                        <a:pt x="1172" y="27"/>
                      </a:moveTo>
                      <a:lnTo>
                        <a:pt x="1199" y="27"/>
                      </a:lnTo>
                      <a:lnTo>
                        <a:pt x="1199" y="27"/>
                      </a:lnTo>
                      <a:cubicBezTo>
                        <a:pt x="1199" y="0"/>
                        <a:pt x="1199" y="27"/>
                        <a:pt x="1138" y="27"/>
                      </a:cubicBezTo>
                      <a:lnTo>
                        <a:pt x="1112" y="27"/>
                      </a:lnTo>
                      <a:lnTo>
                        <a:pt x="1112" y="54"/>
                      </a:lnTo>
                      <a:cubicBezTo>
                        <a:pt x="1085" y="81"/>
                        <a:pt x="1058" y="107"/>
                        <a:pt x="1031" y="167"/>
                      </a:cubicBezTo>
                      <a:cubicBezTo>
                        <a:pt x="971" y="248"/>
                        <a:pt x="918" y="362"/>
                        <a:pt x="864" y="529"/>
                      </a:cubicBezTo>
                      <a:cubicBezTo>
                        <a:pt x="697" y="863"/>
                        <a:pt x="529" y="1365"/>
                        <a:pt x="362" y="2007"/>
                      </a:cubicBezTo>
                      <a:cubicBezTo>
                        <a:pt x="248" y="2449"/>
                        <a:pt x="135" y="2978"/>
                        <a:pt x="81" y="3593"/>
                      </a:cubicBezTo>
                      <a:cubicBezTo>
                        <a:pt x="28" y="4068"/>
                        <a:pt x="1" y="4623"/>
                        <a:pt x="1" y="5212"/>
                      </a:cubicBezTo>
                      <a:cubicBezTo>
                        <a:pt x="1" y="5212"/>
                        <a:pt x="1" y="5239"/>
                        <a:pt x="28" y="5239"/>
                      </a:cubicBezTo>
                      <a:lnTo>
                        <a:pt x="54" y="5212"/>
                      </a:lnTo>
                      <a:cubicBezTo>
                        <a:pt x="81" y="4737"/>
                        <a:pt x="108" y="4289"/>
                        <a:pt x="168" y="3874"/>
                      </a:cubicBezTo>
                      <a:cubicBezTo>
                        <a:pt x="222" y="3399"/>
                        <a:pt x="302" y="2951"/>
                        <a:pt x="389" y="2563"/>
                      </a:cubicBezTo>
                      <a:cubicBezTo>
                        <a:pt x="583" y="1613"/>
                        <a:pt x="837" y="944"/>
                        <a:pt x="1005" y="529"/>
                      </a:cubicBezTo>
                      <a:cubicBezTo>
                        <a:pt x="1058" y="388"/>
                        <a:pt x="1085" y="275"/>
                        <a:pt x="1138" y="221"/>
                      </a:cubicBezTo>
                      <a:cubicBezTo>
                        <a:pt x="1172" y="167"/>
                        <a:pt x="1172" y="107"/>
                        <a:pt x="1199" y="81"/>
                      </a:cubicBezTo>
                      <a:lnTo>
                        <a:pt x="1199" y="81"/>
                      </a:lnTo>
                      <a:cubicBezTo>
                        <a:pt x="1199" y="54"/>
                        <a:pt x="1199" y="54"/>
                        <a:pt x="1172" y="54"/>
                      </a:cubicBezTo>
                      <a:lnTo>
                        <a:pt x="1172" y="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699;p55">
                  <a:extLst>
                    <a:ext uri="{FF2B5EF4-FFF2-40B4-BE49-F238E27FC236}">
                      <a16:creationId xmlns:a16="http://schemas.microsoft.com/office/drawing/2014/main" id="{F9CF8A85-2A34-69DD-EF0B-AD624A99A9A1}"/>
                    </a:ext>
                  </a:extLst>
                </p:cNvPr>
                <p:cNvSpPr/>
                <p:nvPr/>
              </p:nvSpPr>
              <p:spPr>
                <a:xfrm>
                  <a:off x="6723719" y="2224851"/>
                  <a:ext cx="687037" cy="1244456"/>
                </a:xfrm>
                <a:custGeom>
                  <a:avLst/>
                  <a:gdLst/>
                  <a:ahLst/>
                  <a:cxnLst/>
                  <a:rect l="l" t="t" r="r" b="b"/>
                  <a:pathLst>
                    <a:path w="5327" h="9649" extrusionOk="0">
                      <a:moveTo>
                        <a:pt x="27" y="221"/>
                      </a:moveTo>
                      <a:lnTo>
                        <a:pt x="27" y="221"/>
                      </a:lnTo>
                      <a:cubicBezTo>
                        <a:pt x="54" y="248"/>
                        <a:pt x="27" y="248"/>
                        <a:pt x="54" y="248"/>
                      </a:cubicBezTo>
                      <a:cubicBezTo>
                        <a:pt x="81" y="248"/>
                        <a:pt x="108" y="248"/>
                        <a:pt x="141" y="221"/>
                      </a:cubicBezTo>
                      <a:cubicBezTo>
                        <a:pt x="442" y="168"/>
                        <a:pt x="723" y="114"/>
                        <a:pt x="1004" y="141"/>
                      </a:cubicBezTo>
                      <a:cubicBezTo>
                        <a:pt x="1647" y="141"/>
                        <a:pt x="2229" y="389"/>
                        <a:pt x="2757" y="837"/>
                      </a:cubicBezTo>
                      <a:cubicBezTo>
                        <a:pt x="3205" y="1225"/>
                        <a:pt x="3593" y="1753"/>
                        <a:pt x="3928" y="2396"/>
                      </a:cubicBezTo>
                      <a:cubicBezTo>
                        <a:pt x="4182" y="2898"/>
                        <a:pt x="4376" y="3426"/>
                        <a:pt x="4570" y="4042"/>
                      </a:cubicBezTo>
                      <a:cubicBezTo>
                        <a:pt x="4684" y="4403"/>
                        <a:pt x="4764" y="4798"/>
                        <a:pt x="4851" y="5186"/>
                      </a:cubicBezTo>
                      <a:cubicBezTo>
                        <a:pt x="5126" y="6497"/>
                        <a:pt x="5239" y="8002"/>
                        <a:pt x="5213" y="9615"/>
                      </a:cubicBezTo>
                      <a:lnTo>
                        <a:pt x="5213" y="9648"/>
                      </a:lnTo>
                      <a:cubicBezTo>
                        <a:pt x="5239" y="9648"/>
                        <a:pt x="5239" y="9648"/>
                        <a:pt x="5239" y="9615"/>
                      </a:cubicBezTo>
                      <a:cubicBezTo>
                        <a:pt x="5326" y="8002"/>
                        <a:pt x="5239" y="6497"/>
                        <a:pt x="4992" y="5159"/>
                      </a:cubicBezTo>
                      <a:cubicBezTo>
                        <a:pt x="4905" y="4764"/>
                        <a:pt x="4825" y="4376"/>
                        <a:pt x="4711" y="4015"/>
                      </a:cubicBezTo>
                      <a:cubicBezTo>
                        <a:pt x="4517" y="3373"/>
                        <a:pt x="4323" y="2817"/>
                        <a:pt x="4042" y="2342"/>
                      </a:cubicBezTo>
                      <a:cubicBezTo>
                        <a:pt x="3707" y="1673"/>
                        <a:pt x="3319" y="1118"/>
                        <a:pt x="2844" y="723"/>
                      </a:cubicBezTo>
                      <a:cubicBezTo>
                        <a:pt x="2316" y="282"/>
                        <a:pt x="1673" y="1"/>
                        <a:pt x="1004" y="1"/>
                      </a:cubicBezTo>
                      <a:cubicBezTo>
                        <a:pt x="723" y="27"/>
                        <a:pt x="415" y="54"/>
                        <a:pt x="108" y="168"/>
                      </a:cubicBezTo>
                      <a:cubicBezTo>
                        <a:pt x="81" y="168"/>
                        <a:pt x="54" y="168"/>
                        <a:pt x="27" y="195"/>
                      </a:cubicBezTo>
                      <a:cubicBezTo>
                        <a:pt x="1" y="221"/>
                        <a:pt x="54" y="195"/>
                        <a:pt x="27" y="221"/>
                      </a:cubicBezTo>
                      <a:lnTo>
                        <a:pt x="27" y="221"/>
                      </a:lnTo>
                      <a:lnTo>
                        <a:pt x="27" y="22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700;p55">
                  <a:extLst>
                    <a:ext uri="{FF2B5EF4-FFF2-40B4-BE49-F238E27FC236}">
                      <a16:creationId xmlns:a16="http://schemas.microsoft.com/office/drawing/2014/main" id="{752F4BD5-7999-754D-70DF-EFA35AEC7BD9}"/>
                    </a:ext>
                  </a:extLst>
                </p:cNvPr>
                <p:cNvSpPr/>
                <p:nvPr/>
              </p:nvSpPr>
              <p:spPr>
                <a:xfrm>
                  <a:off x="6820318" y="2483695"/>
                  <a:ext cx="284126" cy="539492"/>
                </a:xfrm>
                <a:custGeom>
                  <a:avLst/>
                  <a:gdLst/>
                  <a:ahLst/>
                  <a:cxnLst/>
                  <a:rect l="l" t="t" r="r" b="b"/>
                  <a:pathLst>
                    <a:path w="2203" h="4183" extrusionOk="0">
                      <a:moveTo>
                        <a:pt x="1" y="27"/>
                      </a:moveTo>
                      <a:lnTo>
                        <a:pt x="28" y="27"/>
                      </a:lnTo>
                      <a:cubicBezTo>
                        <a:pt x="61" y="54"/>
                        <a:pt x="115" y="81"/>
                        <a:pt x="168" y="141"/>
                      </a:cubicBezTo>
                      <a:cubicBezTo>
                        <a:pt x="335" y="248"/>
                        <a:pt x="616" y="476"/>
                        <a:pt x="898" y="784"/>
                      </a:cubicBezTo>
                      <a:cubicBezTo>
                        <a:pt x="1092" y="978"/>
                        <a:pt x="1312" y="1225"/>
                        <a:pt x="1506" y="1506"/>
                      </a:cubicBezTo>
                      <a:cubicBezTo>
                        <a:pt x="1787" y="1894"/>
                        <a:pt x="1981" y="2342"/>
                        <a:pt x="2035" y="2791"/>
                      </a:cubicBezTo>
                      <a:cubicBezTo>
                        <a:pt x="2035" y="2898"/>
                        <a:pt x="1981" y="3065"/>
                        <a:pt x="1901" y="3259"/>
                      </a:cubicBezTo>
                      <a:cubicBezTo>
                        <a:pt x="1787" y="3487"/>
                        <a:pt x="1620" y="3707"/>
                        <a:pt x="1399" y="3848"/>
                      </a:cubicBezTo>
                      <a:cubicBezTo>
                        <a:pt x="1286" y="3901"/>
                        <a:pt x="1172" y="3962"/>
                        <a:pt x="1065" y="3988"/>
                      </a:cubicBezTo>
                      <a:cubicBezTo>
                        <a:pt x="811" y="4042"/>
                        <a:pt x="503" y="4042"/>
                        <a:pt x="168" y="3928"/>
                      </a:cubicBezTo>
                      <a:cubicBezTo>
                        <a:pt x="141" y="3901"/>
                        <a:pt x="115" y="3928"/>
                        <a:pt x="115" y="3928"/>
                      </a:cubicBezTo>
                      <a:cubicBezTo>
                        <a:pt x="115" y="3962"/>
                        <a:pt x="115" y="3988"/>
                        <a:pt x="141" y="3988"/>
                      </a:cubicBezTo>
                      <a:cubicBezTo>
                        <a:pt x="503" y="4156"/>
                        <a:pt x="811" y="4182"/>
                        <a:pt x="1092" y="4129"/>
                      </a:cubicBezTo>
                      <a:cubicBezTo>
                        <a:pt x="1232" y="4095"/>
                        <a:pt x="1366" y="4042"/>
                        <a:pt x="1480" y="3988"/>
                      </a:cubicBezTo>
                      <a:cubicBezTo>
                        <a:pt x="1734" y="3821"/>
                        <a:pt x="1928" y="3567"/>
                        <a:pt x="2035" y="3346"/>
                      </a:cubicBezTo>
                      <a:cubicBezTo>
                        <a:pt x="2149" y="3125"/>
                        <a:pt x="2202" y="2898"/>
                        <a:pt x="2175" y="2791"/>
                      </a:cubicBezTo>
                      <a:cubicBezTo>
                        <a:pt x="2122" y="2202"/>
                        <a:pt x="1787" y="1620"/>
                        <a:pt x="1399" y="1145"/>
                      </a:cubicBezTo>
                      <a:cubicBezTo>
                        <a:pt x="1286" y="978"/>
                        <a:pt x="1145" y="837"/>
                        <a:pt x="1005" y="697"/>
                      </a:cubicBezTo>
                      <a:cubicBezTo>
                        <a:pt x="757" y="449"/>
                        <a:pt x="503" y="282"/>
                        <a:pt x="335" y="141"/>
                      </a:cubicBezTo>
                      <a:cubicBezTo>
                        <a:pt x="282" y="114"/>
                        <a:pt x="255" y="81"/>
                        <a:pt x="228" y="54"/>
                      </a:cubicBezTo>
                      <a:cubicBezTo>
                        <a:pt x="141" y="27"/>
                        <a:pt x="88" y="1"/>
                        <a:pt x="28" y="1"/>
                      </a:cubicBezTo>
                      <a:cubicBezTo>
                        <a:pt x="1" y="1"/>
                        <a:pt x="1" y="27"/>
                        <a:pt x="1" y="27"/>
                      </a:cubicBezTo>
                      <a:lnTo>
                        <a:pt x="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701;p55">
                  <a:extLst>
                    <a:ext uri="{FF2B5EF4-FFF2-40B4-BE49-F238E27FC236}">
                      <a16:creationId xmlns:a16="http://schemas.microsoft.com/office/drawing/2014/main" id="{F7B3A7F5-D6C3-E771-9D97-2A76835FD1BA}"/>
                    </a:ext>
                  </a:extLst>
                </p:cNvPr>
                <p:cNvSpPr/>
                <p:nvPr/>
              </p:nvSpPr>
              <p:spPr>
                <a:xfrm>
                  <a:off x="6982562" y="3011831"/>
                  <a:ext cx="114914" cy="694775"/>
                </a:xfrm>
                <a:custGeom>
                  <a:avLst/>
                  <a:gdLst/>
                  <a:ahLst/>
                  <a:cxnLst/>
                  <a:rect l="l" t="t" r="r" b="b"/>
                  <a:pathLst>
                    <a:path w="891" h="5387" extrusionOk="0">
                      <a:moveTo>
                        <a:pt x="1" y="0"/>
                      </a:moveTo>
                      <a:cubicBezTo>
                        <a:pt x="1" y="0"/>
                        <a:pt x="28" y="0"/>
                        <a:pt x="28" y="34"/>
                      </a:cubicBezTo>
                      <a:lnTo>
                        <a:pt x="28" y="61"/>
                      </a:lnTo>
                      <a:lnTo>
                        <a:pt x="28" y="61"/>
                      </a:lnTo>
                      <a:lnTo>
                        <a:pt x="28" y="87"/>
                      </a:lnTo>
                      <a:lnTo>
                        <a:pt x="28" y="87"/>
                      </a:lnTo>
                      <a:cubicBezTo>
                        <a:pt x="54" y="141"/>
                        <a:pt x="54" y="228"/>
                        <a:pt x="81" y="308"/>
                      </a:cubicBezTo>
                      <a:cubicBezTo>
                        <a:pt x="108" y="368"/>
                        <a:pt x="108" y="449"/>
                        <a:pt x="141" y="502"/>
                      </a:cubicBezTo>
                      <a:cubicBezTo>
                        <a:pt x="168" y="616"/>
                        <a:pt x="195" y="703"/>
                        <a:pt x="222" y="837"/>
                      </a:cubicBezTo>
                      <a:cubicBezTo>
                        <a:pt x="275" y="1037"/>
                        <a:pt x="335" y="1285"/>
                        <a:pt x="389" y="1566"/>
                      </a:cubicBezTo>
                      <a:cubicBezTo>
                        <a:pt x="442" y="1874"/>
                        <a:pt x="503" y="2235"/>
                        <a:pt x="556" y="2623"/>
                      </a:cubicBezTo>
                      <a:cubicBezTo>
                        <a:pt x="670" y="3379"/>
                        <a:pt x="750" y="4269"/>
                        <a:pt x="810" y="5326"/>
                      </a:cubicBezTo>
                      <a:cubicBezTo>
                        <a:pt x="810" y="5353"/>
                        <a:pt x="810" y="5386"/>
                        <a:pt x="837" y="5386"/>
                      </a:cubicBezTo>
                      <a:cubicBezTo>
                        <a:pt x="864" y="5386"/>
                        <a:pt x="891" y="5353"/>
                        <a:pt x="891" y="5326"/>
                      </a:cubicBezTo>
                      <a:cubicBezTo>
                        <a:pt x="891" y="4463"/>
                        <a:pt x="837" y="3714"/>
                        <a:pt x="750" y="3045"/>
                      </a:cubicBezTo>
                      <a:cubicBezTo>
                        <a:pt x="723" y="2677"/>
                        <a:pt x="697" y="2376"/>
                        <a:pt x="643" y="2068"/>
                      </a:cubicBezTo>
                      <a:cubicBezTo>
                        <a:pt x="556" y="1593"/>
                        <a:pt x="476" y="1205"/>
                        <a:pt x="389" y="870"/>
                      </a:cubicBezTo>
                      <a:cubicBezTo>
                        <a:pt x="335" y="669"/>
                        <a:pt x="275" y="502"/>
                        <a:pt x="222" y="368"/>
                      </a:cubicBezTo>
                      <a:cubicBezTo>
                        <a:pt x="222" y="335"/>
                        <a:pt x="195" y="281"/>
                        <a:pt x="195" y="255"/>
                      </a:cubicBezTo>
                      <a:cubicBezTo>
                        <a:pt x="168" y="201"/>
                        <a:pt x="141" y="141"/>
                        <a:pt x="108" y="87"/>
                      </a:cubicBezTo>
                      <a:lnTo>
                        <a:pt x="81" y="61"/>
                      </a:lnTo>
                      <a:lnTo>
                        <a:pt x="54" y="61"/>
                      </a:lnTo>
                      <a:cubicBezTo>
                        <a:pt x="54" y="34"/>
                        <a:pt x="28" y="34"/>
                        <a:pt x="28" y="34"/>
                      </a:cubicBezTo>
                      <a:cubicBezTo>
                        <a:pt x="28" y="0"/>
                        <a:pt x="28" y="0"/>
                        <a:pt x="1" y="0"/>
                      </a:cubicBezTo>
                      <a:lnTo>
                        <a:pt x="1" y="0"/>
                      </a:lnTo>
                      <a:close/>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702;p55">
                  <a:extLst>
                    <a:ext uri="{FF2B5EF4-FFF2-40B4-BE49-F238E27FC236}">
                      <a16:creationId xmlns:a16="http://schemas.microsoft.com/office/drawing/2014/main" id="{6EAB28DE-CB6F-6042-0E00-D247CF0D0B58}"/>
                    </a:ext>
                  </a:extLst>
                </p:cNvPr>
                <p:cNvSpPr/>
                <p:nvPr/>
              </p:nvSpPr>
              <p:spPr>
                <a:xfrm>
                  <a:off x="5608900" y="1315350"/>
                  <a:ext cx="1158173" cy="927828"/>
                </a:xfrm>
                <a:custGeom>
                  <a:avLst/>
                  <a:gdLst/>
                  <a:ahLst/>
                  <a:cxnLst/>
                  <a:rect l="l" t="t" r="r" b="b"/>
                  <a:pathLst>
                    <a:path w="8980" h="7194" extrusionOk="0">
                      <a:moveTo>
                        <a:pt x="221" y="6691"/>
                      </a:moveTo>
                      <a:lnTo>
                        <a:pt x="221" y="6664"/>
                      </a:lnTo>
                      <a:lnTo>
                        <a:pt x="221" y="6631"/>
                      </a:lnTo>
                      <a:lnTo>
                        <a:pt x="221" y="6464"/>
                      </a:lnTo>
                      <a:cubicBezTo>
                        <a:pt x="168" y="6216"/>
                        <a:pt x="141" y="5935"/>
                        <a:pt x="141" y="5661"/>
                      </a:cubicBezTo>
                      <a:cubicBezTo>
                        <a:pt x="141" y="5099"/>
                        <a:pt x="194" y="4517"/>
                        <a:pt x="362" y="3955"/>
                      </a:cubicBezTo>
                      <a:cubicBezTo>
                        <a:pt x="422" y="3734"/>
                        <a:pt x="475" y="3513"/>
                        <a:pt x="556" y="3286"/>
                      </a:cubicBezTo>
                      <a:cubicBezTo>
                        <a:pt x="1004" y="2148"/>
                        <a:pt x="1760" y="1171"/>
                        <a:pt x="2817" y="810"/>
                      </a:cubicBezTo>
                      <a:cubicBezTo>
                        <a:pt x="4657" y="168"/>
                        <a:pt x="6524" y="583"/>
                        <a:pt x="7641" y="1981"/>
                      </a:cubicBezTo>
                      <a:cubicBezTo>
                        <a:pt x="8364" y="2924"/>
                        <a:pt x="8752" y="4263"/>
                        <a:pt x="8698" y="6049"/>
                      </a:cubicBezTo>
                      <a:cubicBezTo>
                        <a:pt x="8671" y="6296"/>
                        <a:pt x="8645" y="6604"/>
                        <a:pt x="8618" y="6885"/>
                      </a:cubicBezTo>
                      <a:cubicBezTo>
                        <a:pt x="8618" y="6939"/>
                        <a:pt x="8584" y="6999"/>
                        <a:pt x="8584" y="7053"/>
                      </a:cubicBezTo>
                      <a:cubicBezTo>
                        <a:pt x="8584" y="7079"/>
                        <a:pt x="8618" y="7079"/>
                        <a:pt x="8618" y="7106"/>
                      </a:cubicBezTo>
                      <a:cubicBezTo>
                        <a:pt x="8584" y="7133"/>
                        <a:pt x="8618" y="7193"/>
                        <a:pt x="8671" y="7193"/>
                      </a:cubicBezTo>
                      <a:cubicBezTo>
                        <a:pt x="8698" y="7193"/>
                        <a:pt x="8725" y="7166"/>
                        <a:pt x="8725" y="7133"/>
                      </a:cubicBezTo>
                      <a:cubicBezTo>
                        <a:pt x="8752" y="7106"/>
                        <a:pt x="8752" y="7079"/>
                        <a:pt x="8752" y="7079"/>
                      </a:cubicBezTo>
                      <a:cubicBezTo>
                        <a:pt x="8785" y="7026"/>
                        <a:pt x="8785" y="6966"/>
                        <a:pt x="8785" y="6912"/>
                      </a:cubicBezTo>
                      <a:cubicBezTo>
                        <a:pt x="8839" y="6604"/>
                        <a:pt x="8865" y="6330"/>
                        <a:pt x="8865" y="6049"/>
                      </a:cubicBezTo>
                      <a:cubicBezTo>
                        <a:pt x="8979" y="4209"/>
                        <a:pt x="8531" y="2817"/>
                        <a:pt x="7782" y="1867"/>
                      </a:cubicBezTo>
                      <a:cubicBezTo>
                        <a:pt x="6611" y="389"/>
                        <a:pt x="4684" y="1"/>
                        <a:pt x="2764" y="670"/>
                      </a:cubicBezTo>
                      <a:cubicBezTo>
                        <a:pt x="1673" y="1031"/>
                        <a:pt x="863" y="2035"/>
                        <a:pt x="422" y="3232"/>
                      </a:cubicBezTo>
                      <a:cubicBezTo>
                        <a:pt x="335" y="3453"/>
                        <a:pt x="255" y="3680"/>
                        <a:pt x="194" y="3928"/>
                      </a:cubicBezTo>
                      <a:cubicBezTo>
                        <a:pt x="54" y="4517"/>
                        <a:pt x="0" y="5099"/>
                        <a:pt x="27" y="5661"/>
                      </a:cubicBezTo>
                      <a:cubicBezTo>
                        <a:pt x="27" y="5935"/>
                        <a:pt x="87" y="6216"/>
                        <a:pt x="141" y="6497"/>
                      </a:cubicBezTo>
                      <a:cubicBezTo>
                        <a:pt x="141" y="6551"/>
                        <a:pt x="168" y="6604"/>
                        <a:pt x="194" y="6664"/>
                      </a:cubicBezTo>
                      <a:lnTo>
                        <a:pt x="194" y="6664"/>
                      </a:lnTo>
                      <a:cubicBezTo>
                        <a:pt x="194" y="6691"/>
                        <a:pt x="194" y="6691"/>
                        <a:pt x="221" y="6691"/>
                      </a:cubicBezTo>
                      <a:lnTo>
                        <a:pt x="221" y="6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703;p55">
                <a:extLst>
                  <a:ext uri="{FF2B5EF4-FFF2-40B4-BE49-F238E27FC236}">
                    <a16:creationId xmlns:a16="http://schemas.microsoft.com/office/drawing/2014/main" id="{6DF3159B-E3D7-F71B-E06F-E6FC9A372EF8}"/>
                  </a:ext>
                </a:extLst>
              </p:cNvPr>
              <p:cNvGrpSpPr/>
              <p:nvPr/>
            </p:nvGrpSpPr>
            <p:grpSpPr>
              <a:xfrm>
                <a:off x="5213735" y="1660475"/>
                <a:ext cx="1750921" cy="2124671"/>
                <a:chOff x="5213735" y="1660475"/>
                <a:chExt cx="1750921" cy="2124671"/>
              </a:xfrm>
            </p:grpSpPr>
            <p:sp>
              <p:nvSpPr>
                <p:cNvPr id="12" name="Google Shape;1704;p55">
                  <a:extLst>
                    <a:ext uri="{FF2B5EF4-FFF2-40B4-BE49-F238E27FC236}">
                      <a16:creationId xmlns:a16="http://schemas.microsoft.com/office/drawing/2014/main" id="{95A08D1E-17AA-0544-B491-91934160DBCC}"/>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rgbClr val="B84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05;p55">
                  <a:extLst>
                    <a:ext uri="{FF2B5EF4-FFF2-40B4-BE49-F238E27FC236}">
                      <a16:creationId xmlns:a16="http://schemas.microsoft.com/office/drawing/2014/main" id="{05EC2FC2-E0D4-631D-35E9-C4B334038770}"/>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6;p55">
                  <a:extLst>
                    <a:ext uri="{FF2B5EF4-FFF2-40B4-BE49-F238E27FC236}">
                      <a16:creationId xmlns:a16="http://schemas.microsoft.com/office/drawing/2014/main" id="{8D6FA3B4-CE53-14D3-A8AD-87099234C3F8}"/>
                    </a:ext>
                  </a:extLst>
                </p:cNvPr>
                <p:cNvSpPr/>
                <p:nvPr/>
              </p:nvSpPr>
              <p:spPr>
                <a:xfrm>
                  <a:off x="5213735" y="2498398"/>
                  <a:ext cx="650666" cy="1175455"/>
                </a:xfrm>
                <a:custGeom>
                  <a:avLst/>
                  <a:gdLst/>
                  <a:ahLst/>
                  <a:cxnLst/>
                  <a:rect l="l" t="t" r="r" b="b"/>
                  <a:pathLst>
                    <a:path w="5045" h="9114" extrusionOk="0">
                      <a:moveTo>
                        <a:pt x="4991" y="890"/>
                      </a:moveTo>
                      <a:cubicBezTo>
                        <a:pt x="4991" y="890"/>
                        <a:pt x="3486" y="0"/>
                        <a:pt x="3258" y="415"/>
                      </a:cubicBezTo>
                      <a:cubicBezTo>
                        <a:pt x="2897" y="1058"/>
                        <a:pt x="1251" y="5741"/>
                        <a:pt x="890" y="7300"/>
                      </a:cubicBezTo>
                      <a:cubicBezTo>
                        <a:pt x="723" y="7942"/>
                        <a:pt x="0" y="8805"/>
                        <a:pt x="361" y="8999"/>
                      </a:cubicBezTo>
                      <a:cubicBezTo>
                        <a:pt x="555" y="9113"/>
                        <a:pt x="1699" y="8558"/>
                        <a:pt x="2395" y="7220"/>
                      </a:cubicBezTo>
                      <a:cubicBezTo>
                        <a:pt x="2870" y="6323"/>
                        <a:pt x="3486" y="4624"/>
                        <a:pt x="4402" y="3286"/>
                      </a:cubicBezTo>
                      <a:cubicBezTo>
                        <a:pt x="5045" y="2342"/>
                        <a:pt x="4991" y="890"/>
                        <a:pt x="4991" y="89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7;p55">
                  <a:extLst>
                    <a:ext uri="{FF2B5EF4-FFF2-40B4-BE49-F238E27FC236}">
                      <a16:creationId xmlns:a16="http://schemas.microsoft.com/office/drawing/2014/main" id="{1811441F-33FB-D6CB-F63C-EE84B8B2B484}"/>
                    </a:ext>
                  </a:extLst>
                </p:cNvPr>
                <p:cNvSpPr/>
                <p:nvPr/>
              </p:nvSpPr>
              <p:spPr>
                <a:xfrm>
                  <a:off x="6407097" y="2483695"/>
                  <a:ext cx="542845" cy="1233235"/>
                </a:xfrm>
                <a:custGeom>
                  <a:avLst/>
                  <a:gdLst/>
                  <a:ahLst/>
                  <a:cxnLst/>
                  <a:rect l="l" t="t" r="r" b="b"/>
                  <a:pathLst>
                    <a:path w="4209" h="9562" extrusionOk="0">
                      <a:moveTo>
                        <a:pt x="0" y="837"/>
                      </a:moveTo>
                      <a:cubicBezTo>
                        <a:pt x="0" y="837"/>
                        <a:pt x="1532" y="1"/>
                        <a:pt x="1760" y="416"/>
                      </a:cubicBezTo>
                      <a:cubicBezTo>
                        <a:pt x="2536" y="1894"/>
                        <a:pt x="3125" y="5494"/>
                        <a:pt x="3820" y="7501"/>
                      </a:cubicBezTo>
                      <a:cubicBezTo>
                        <a:pt x="4209" y="8558"/>
                        <a:pt x="4068" y="8866"/>
                        <a:pt x="3934" y="9113"/>
                      </a:cubicBezTo>
                      <a:cubicBezTo>
                        <a:pt x="3653" y="9562"/>
                        <a:pt x="1894" y="6437"/>
                        <a:pt x="890" y="3540"/>
                      </a:cubicBezTo>
                      <a:cubicBezTo>
                        <a:pt x="529" y="2456"/>
                        <a:pt x="0" y="837"/>
                        <a:pt x="0" y="837"/>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8;p55">
                  <a:extLst>
                    <a:ext uri="{FF2B5EF4-FFF2-40B4-BE49-F238E27FC236}">
                      <a16:creationId xmlns:a16="http://schemas.microsoft.com/office/drawing/2014/main" id="{AB0C4E85-BC18-A40F-21B8-138F47E71046}"/>
                    </a:ext>
                  </a:extLst>
                </p:cNvPr>
                <p:cNvSpPr/>
                <p:nvPr/>
              </p:nvSpPr>
              <p:spPr>
                <a:xfrm>
                  <a:off x="5645140" y="2404378"/>
                  <a:ext cx="1070988" cy="1204732"/>
                </a:xfrm>
                <a:custGeom>
                  <a:avLst/>
                  <a:gdLst/>
                  <a:ahLst/>
                  <a:cxnLst/>
                  <a:rect l="l" t="t" r="r" b="b"/>
                  <a:pathLst>
                    <a:path w="8304" h="9341" extrusionOk="0">
                      <a:moveTo>
                        <a:pt x="2951" y="228"/>
                      </a:moveTo>
                      <a:cubicBezTo>
                        <a:pt x="2951" y="228"/>
                        <a:pt x="3205" y="1479"/>
                        <a:pt x="2817" y="1532"/>
                      </a:cubicBezTo>
                      <a:cubicBezTo>
                        <a:pt x="2061" y="1700"/>
                        <a:pt x="1278" y="1673"/>
                        <a:pt x="1004" y="1733"/>
                      </a:cubicBezTo>
                      <a:cubicBezTo>
                        <a:pt x="0" y="1927"/>
                        <a:pt x="723" y="4041"/>
                        <a:pt x="1111" y="5580"/>
                      </a:cubicBezTo>
                      <a:lnTo>
                        <a:pt x="1700" y="8892"/>
                      </a:lnTo>
                      <a:lnTo>
                        <a:pt x="5326" y="9340"/>
                      </a:lnTo>
                      <a:cubicBezTo>
                        <a:pt x="5326" y="9340"/>
                        <a:pt x="5935" y="8671"/>
                        <a:pt x="6383" y="6918"/>
                      </a:cubicBezTo>
                      <a:cubicBezTo>
                        <a:pt x="6550" y="6249"/>
                        <a:pt x="6744" y="4296"/>
                        <a:pt x="6912" y="4015"/>
                      </a:cubicBezTo>
                      <a:cubicBezTo>
                        <a:pt x="8303" y="1646"/>
                        <a:pt x="7802" y="2201"/>
                        <a:pt x="7467" y="1981"/>
                      </a:cubicBezTo>
                      <a:cubicBezTo>
                        <a:pt x="7106" y="1700"/>
                        <a:pt x="6550" y="1425"/>
                        <a:pt x="5574" y="1399"/>
                      </a:cubicBezTo>
                      <a:cubicBezTo>
                        <a:pt x="5520" y="1399"/>
                        <a:pt x="4624" y="1506"/>
                        <a:pt x="4570" y="1479"/>
                      </a:cubicBezTo>
                      <a:cubicBezTo>
                        <a:pt x="4430" y="1425"/>
                        <a:pt x="4624" y="0"/>
                        <a:pt x="4624"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9;p55">
                  <a:extLst>
                    <a:ext uri="{FF2B5EF4-FFF2-40B4-BE49-F238E27FC236}">
                      <a16:creationId xmlns:a16="http://schemas.microsoft.com/office/drawing/2014/main" id="{8D5141E4-3E3E-C4B7-9055-DC7B2B6C9124}"/>
                    </a:ext>
                  </a:extLst>
                </p:cNvPr>
                <p:cNvSpPr/>
                <p:nvPr/>
              </p:nvSpPr>
              <p:spPr>
                <a:xfrm>
                  <a:off x="6094731" y="2663223"/>
                  <a:ext cx="64744" cy="18185"/>
                </a:xfrm>
                <a:custGeom>
                  <a:avLst/>
                  <a:gdLst/>
                  <a:ahLst/>
                  <a:cxnLst/>
                  <a:rect l="l" t="t" r="r" b="b"/>
                  <a:pathLst>
                    <a:path w="502" h="141" extrusionOk="0">
                      <a:moveTo>
                        <a:pt x="0" y="0"/>
                      </a:moveTo>
                      <a:lnTo>
                        <a:pt x="0" y="27"/>
                      </a:lnTo>
                      <a:cubicBezTo>
                        <a:pt x="27" y="27"/>
                        <a:pt x="27" y="61"/>
                        <a:pt x="54" y="87"/>
                      </a:cubicBezTo>
                      <a:cubicBezTo>
                        <a:pt x="107" y="114"/>
                        <a:pt x="167" y="141"/>
                        <a:pt x="248" y="141"/>
                      </a:cubicBezTo>
                      <a:cubicBezTo>
                        <a:pt x="301" y="141"/>
                        <a:pt x="388" y="114"/>
                        <a:pt x="502" y="27"/>
                      </a:cubicBezTo>
                      <a:lnTo>
                        <a:pt x="502" y="27"/>
                      </a:lnTo>
                      <a:cubicBezTo>
                        <a:pt x="502" y="0"/>
                        <a:pt x="502" y="0"/>
                        <a:pt x="502" y="27"/>
                      </a:cubicBezTo>
                      <a:cubicBezTo>
                        <a:pt x="388" y="87"/>
                        <a:pt x="301" y="114"/>
                        <a:pt x="248" y="114"/>
                      </a:cubicBezTo>
                      <a:cubicBezTo>
                        <a:pt x="194" y="114"/>
                        <a:pt x="134" y="87"/>
                        <a:pt x="80" y="27"/>
                      </a:cubicBezTo>
                      <a:cubicBezTo>
                        <a:pt x="54" y="27"/>
                        <a:pt x="27" y="27"/>
                        <a:pt x="27" y="0"/>
                      </a:cubicBez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10;p55">
                  <a:extLst>
                    <a:ext uri="{FF2B5EF4-FFF2-40B4-BE49-F238E27FC236}">
                      <a16:creationId xmlns:a16="http://schemas.microsoft.com/office/drawing/2014/main" id="{5E6B2623-0027-9CF1-0D76-63B1DBEEEA9A}"/>
                    </a:ext>
                  </a:extLst>
                </p:cNvPr>
                <p:cNvSpPr/>
                <p:nvPr/>
              </p:nvSpPr>
              <p:spPr>
                <a:xfrm>
                  <a:off x="5831502" y="2638202"/>
                  <a:ext cx="215900" cy="14832"/>
                </a:xfrm>
                <a:custGeom>
                  <a:avLst/>
                  <a:gdLst/>
                  <a:ahLst/>
                  <a:cxnLst/>
                  <a:rect l="l" t="t" r="r" b="b"/>
                  <a:pathLst>
                    <a:path w="1674" h="115" extrusionOk="0">
                      <a:moveTo>
                        <a:pt x="1673" y="54"/>
                      </a:moveTo>
                      <a:lnTo>
                        <a:pt x="1673" y="27"/>
                      </a:lnTo>
                      <a:lnTo>
                        <a:pt x="1620" y="27"/>
                      </a:lnTo>
                      <a:cubicBezTo>
                        <a:pt x="1539" y="0"/>
                        <a:pt x="1372" y="0"/>
                        <a:pt x="1171" y="0"/>
                      </a:cubicBezTo>
                      <a:cubicBezTo>
                        <a:pt x="1064" y="0"/>
                        <a:pt x="951" y="0"/>
                        <a:pt x="810" y="27"/>
                      </a:cubicBezTo>
                      <a:cubicBezTo>
                        <a:pt x="476" y="54"/>
                        <a:pt x="141" y="87"/>
                        <a:pt x="1" y="87"/>
                      </a:cubicBezTo>
                      <a:lnTo>
                        <a:pt x="1" y="87"/>
                      </a:lnTo>
                      <a:lnTo>
                        <a:pt x="1" y="87"/>
                      </a:lnTo>
                      <a:cubicBezTo>
                        <a:pt x="141" y="114"/>
                        <a:pt x="563" y="87"/>
                        <a:pt x="951" y="54"/>
                      </a:cubicBezTo>
                      <a:cubicBezTo>
                        <a:pt x="1091" y="54"/>
                        <a:pt x="1232" y="54"/>
                        <a:pt x="1339" y="27"/>
                      </a:cubicBezTo>
                      <a:cubicBezTo>
                        <a:pt x="1479" y="27"/>
                        <a:pt x="1566" y="27"/>
                        <a:pt x="1646" y="54"/>
                      </a:cubicBezTo>
                      <a:lnTo>
                        <a:pt x="1646" y="54"/>
                      </a:lnTo>
                      <a:lnTo>
                        <a:pt x="1673" y="54"/>
                      </a:lnTo>
                      <a:lnTo>
                        <a:pt x="1673" y="54"/>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1;p55">
                  <a:extLst>
                    <a:ext uri="{FF2B5EF4-FFF2-40B4-BE49-F238E27FC236}">
                      <a16:creationId xmlns:a16="http://schemas.microsoft.com/office/drawing/2014/main" id="{B12A9632-AC33-8FE2-2C8C-328EFE50EA75}"/>
                    </a:ext>
                  </a:extLst>
                </p:cNvPr>
                <p:cNvSpPr/>
                <p:nvPr/>
              </p:nvSpPr>
              <p:spPr>
                <a:xfrm>
                  <a:off x="6234535" y="2620017"/>
                  <a:ext cx="212289" cy="29535"/>
                </a:xfrm>
                <a:custGeom>
                  <a:avLst/>
                  <a:gdLst/>
                  <a:ahLst/>
                  <a:cxnLst/>
                  <a:rect l="l" t="t" r="r" b="b"/>
                  <a:pathLst>
                    <a:path w="1646" h="229" extrusionOk="0">
                      <a:moveTo>
                        <a:pt x="0" y="228"/>
                      </a:moveTo>
                      <a:lnTo>
                        <a:pt x="0" y="228"/>
                      </a:lnTo>
                      <a:cubicBezTo>
                        <a:pt x="27" y="228"/>
                        <a:pt x="27" y="195"/>
                        <a:pt x="27" y="195"/>
                      </a:cubicBezTo>
                      <a:cubicBezTo>
                        <a:pt x="141" y="141"/>
                        <a:pt x="254" y="115"/>
                        <a:pt x="361" y="115"/>
                      </a:cubicBezTo>
                      <a:cubicBezTo>
                        <a:pt x="475" y="88"/>
                        <a:pt x="589" y="88"/>
                        <a:pt x="696" y="88"/>
                      </a:cubicBezTo>
                      <a:cubicBezTo>
                        <a:pt x="890" y="88"/>
                        <a:pt x="1091" y="115"/>
                        <a:pt x="1224" y="88"/>
                      </a:cubicBezTo>
                      <a:cubicBezTo>
                        <a:pt x="1285" y="88"/>
                        <a:pt x="1338" y="88"/>
                        <a:pt x="1392" y="61"/>
                      </a:cubicBezTo>
                      <a:cubicBezTo>
                        <a:pt x="1479" y="61"/>
                        <a:pt x="1559" y="28"/>
                        <a:pt x="1646" y="1"/>
                      </a:cubicBezTo>
                      <a:lnTo>
                        <a:pt x="1646" y="1"/>
                      </a:lnTo>
                      <a:lnTo>
                        <a:pt x="1646" y="1"/>
                      </a:lnTo>
                      <a:cubicBezTo>
                        <a:pt x="1559" y="1"/>
                        <a:pt x="1479" y="28"/>
                        <a:pt x="1392" y="61"/>
                      </a:cubicBezTo>
                      <a:lnTo>
                        <a:pt x="1224" y="61"/>
                      </a:lnTo>
                      <a:cubicBezTo>
                        <a:pt x="1091" y="61"/>
                        <a:pt x="890" y="61"/>
                        <a:pt x="696" y="28"/>
                      </a:cubicBezTo>
                      <a:cubicBezTo>
                        <a:pt x="589" y="28"/>
                        <a:pt x="448" y="28"/>
                        <a:pt x="335" y="61"/>
                      </a:cubicBezTo>
                      <a:cubicBezTo>
                        <a:pt x="221" y="61"/>
                        <a:pt x="114" y="115"/>
                        <a:pt x="27" y="168"/>
                      </a:cubicBezTo>
                      <a:cubicBezTo>
                        <a:pt x="0" y="168"/>
                        <a:pt x="0" y="195"/>
                        <a:pt x="0" y="195"/>
                      </a:cubicBezTo>
                      <a:lnTo>
                        <a:pt x="0" y="195"/>
                      </a:lnTo>
                      <a:lnTo>
                        <a:pt x="0" y="2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12;p55">
                  <a:extLst>
                    <a:ext uri="{FF2B5EF4-FFF2-40B4-BE49-F238E27FC236}">
                      <a16:creationId xmlns:a16="http://schemas.microsoft.com/office/drawing/2014/main" id="{9FC5B919-084E-7722-B28B-8FDBB026B6C2}"/>
                    </a:ext>
                  </a:extLst>
                </p:cNvPr>
                <p:cNvSpPr/>
                <p:nvPr/>
              </p:nvSpPr>
              <p:spPr>
                <a:xfrm>
                  <a:off x="6116269" y="2817601"/>
                  <a:ext cx="6965" cy="177079"/>
                </a:xfrm>
                <a:custGeom>
                  <a:avLst/>
                  <a:gdLst/>
                  <a:ahLst/>
                  <a:cxnLst/>
                  <a:rect l="l" t="t" r="r" b="b"/>
                  <a:pathLst>
                    <a:path w="54" h="1373" extrusionOk="0">
                      <a:moveTo>
                        <a:pt x="54" y="34"/>
                      </a:moveTo>
                      <a:lnTo>
                        <a:pt x="27" y="61"/>
                      </a:lnTo>
                      <a:lnTo>
                        <a:pt x="27" y="168"/>
                      </a:lnTo>
                      <a:cubicBezTo>
                        <a:pt x="0" y="282"/>
                        <a:pt x="0" y="422"/>
                        <a:pt x="0" y="563"/>
                      </a:cubicBezTo>
                      <a:cubicBezTo>
                        <a:pt x="0" y="898"/>
                        <a:pt x="0" y="1259"/>
                        <a:pt x="27" y="1373"/>
                      </a:cubicBezTo>
                      <a:lnTo>
                        <a:pt x="27" y="1373"/>
                      </a:lnTo>
                      <a:lnTo>
                        <a:pt x="27" y="1373"/>
                      </a:lnTo>
                      <a:lnTo>
                        <a:pt x="27" y="703"/>
                      </a:lnTo>
                      <a:cubicBezTo>
                        <a:pt x="27" y="536"/>
                        <a:pt x="54" y="336"/>
                        <a:pt x="54" y="228"/>
                      </a:cubicBezTo>
                      <a:lnTo>
                        <a:pt x="54" y="88"/>
                      </a:lnTo>
                      <a:lnTo>
                        <a:pt x="54" y="34"/>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13;p55">
                  <a:extLst>
                    <a:ext uri="{FF2B5EF4-FFF2-40B4-BE49-F238E27FC236}">
                      <a16:creationId xmlns:a16="http://schemas.microsoft.com/office/drawing/2014/main" id="{1F576CD4-6776-155F-64DB-25CAC63284AA}"/>
                    </a:ext>
                  </a:extLst>
                </p:cNvPr>
                <p:cNvSpPr/>
                <p:nvPr/>
              </p:nvSpPr>
              <p:spPr>
                <a:xfrm>
                  <a:off x="5749477" y="2860806"/>
                  <a:ext cx="25150" cy="107950"/>
                </a:xfrm>
                <a:custGeom>
                  <a:avLst/>
                  <a:gdLst/>
                  <a:ahLst/>
                  <a:cxnLst/>
                  <a:rect l="l" t="t" r="r" b="b"/>
                  <a:pathLst>
                    <a:path w="195" h="837" extrusionOk="0">
                      <a:moveTo>
                        <a:pt x="1" y="837"/>
                      </a:moveTo>
                      <a:cubicBezTo>
                        <a:pt x="1" y="783"/>
                        <a:pt x="28" y="730"/>
                        <a:pt x="28" y="670"/>
                      </a:cubicBezTo>
                      <a:cubicBezTo>
                        <a:pt x="28" y="589"/>
                        <a:pt x="54" y="502"/>
                        <a:pt x="81" y="422"/>
                      </a:cubicBezTo>
                      <a:cubicBezTo>
                        <a:pt x="108" y="282"/>
                        <a:pt x="168" y="141"/>
                        <a:pt x="195" y="34"/>
                      </a:cubicBezTo>
                      <a:lnTo>
                        <a:pt x="195" y="1"/>
                      </a:lnTo>
                      <a:lnTo>
                        <a:pt x="195" y="1"/>
                      </a:lnTo>
                      <a:cubicBezTo>
                        <a:pt x="135" y="168"/>
                        <a:pt x="81" y="335"/>
                        <a:pt x="28" y="502"/>
                      </a:cubicBezTo>
                      <a:cubicBezTo>
                        <a:pt x="1" y="589"/>
                        <a:pt x="1" y="670"/>
                        <a:pt x="1" y="757"/>
                      </a:cubicBezTo>
                      <a:lnTo>
                        <a:pt x="1" y="837"/>
                      </a:lnTo>
                      <a:lnTo>
                        <a:pt x="1" y="837"/>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14;p55">
                  <a:extLst>
                    <a:ext uri="{FF2B5EF4-FFF2-40B4-BE49-F238E27FC236}">
                      <a16:creationId xmlns:a16="http://schemas.microsoft.com/office/drawing/2014/main" id="{A5246E50-6BEA-F98D-8FD1-5317BA74E631}"/>
                    </a:ext>
                  </a:extLst>
                </p:cNvPr>
                <p:cNvSpPr/>
                <p:nvPr/>
              </p:nvSpPr>
              <p:spPr>
                <a:xfrm>
                  <a:off x="6511434" y="2832303"/>
                  <a:ext cx="25150" cy="122653"/>
                </a:xfrm>
                <a:custGeom>
                  <a:avLst/>
                  <a:gdLst/>
                  <a:ahLst/>
                  <a:cxnLst/>
                  <a:rect l="l" t="t" r="r" b="b"/>
                  <a:pathLst>
                    <a:path w="195" h="951" extrusionOk="0">
                      <a:moveTo>
                        <a:pt x="195" y="951"/>
                      </a:moveTo>
                      <a:lnTo>
                        <a:pt x="195" y="951"/>
                      </a:lnTo>
                      <a:lnTo>
                        <a:pt x="195" y="924"/>
                      </a:lnTo>
                      <a:cubicBezTo>
                        <a:pt x="195" y="864"/>
                        <a:pt x="195" y="810"/>
                        <a:pt x="168" y="757"/>
                      </a:cubicBezTo>
                      <a:cubicBezTo>
                        <a:pt x="141" y="616"/>
                        <a:pt x="81" y="449"/>
                        <a:pt x="54" y="308"/>
                      </a:cubicBezTo>
                      <a:cubicBezTo>
                        <a:pt x="27" y="222"/>
                        <a:pt x="1" y="114"/>
                        <a:pt x="1" y="27"/>
                      </a:cubicBezTo>
                      <a:lnTo>
                        <a:pt x="1" y="1"/>
                      </a:lnTo>
                      <a:lnTo>
                        <a:pt x="1" y="27"/>
                      </a:lnTo>
                      <a:cubicBezTo>
                        <a:pt x="1" y="114"/>
                        <a:pt x="1" y="222"/>
                        <a:pt x="27" y="308"/>
                      </a:cubicBezTo>
                      <a:cubicBezTo>
                        <a:pt x="54" y="476"/>
                        <a:pt x="114" y="616"/>
                        <a:pt x="141" y="757"/>
                      </a:cubicBezTo>
                      <a:cubicBezTo>
                        <a:pt x="168" y="810"/>
                        <a:pt x="168" y="864"/>
                        <a:pt x="195" y="924"/>
                      </a:cubicBezTo>
                      <a:lnTo>
                        <a:pt x="195" y="951"/>
                      </a:lnTo>
                      <a:lnTo>
                        <a:pt x="195" y="951"/>
                      </a:lnTo>
                      <a:lnTo>
                        <a:pt x="195" y="95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15;p55">
                  <a:extLst>
                    <a:ext uri="{FF2B5EF4-FFF2-40B4-BE49-F238E27FC236}">
                      <a16:creationId xmlns:a16="http://schemas.microsoft.com/office/drawing/2014/main" id="{7A104832-9100-F105-D1F0-7FCE05317BFC}"/>
                    </a:ext>
                  </a:extLst>
                </p:cNvPr>
                <p:cNvSpPr/>
                <p:nvPr/>
              </p:nvSpPr>
              <p:spPr>
                <a:xfrm>
                  <a:off x="6033470" y="1972842"/>
                  <a:ext cx="10447" cy="11350"/>
                </a:xfrm>
                <a:custGeom>
                  <a:avLst/>
                  <a:gdLst/>
                  <a:ahLst/>
                  <a:cxnLst/>
                  <a:rect l="l" t="t" r="r" b="b"/>
                  <a:pathLst>
                    <a:path w="81" h="88" extrusionOk="0">
                      <a:moveTo>
                        <a:pt x="54" y="1"/>
                      </a:moveTo>
                      <a:cubicBezTo>
                        <a:pt x="54" y="1"/>
                        <a:pt x="54" y="28"/>
                        <a:pt x="27" y="28"/>
                      </a:cubicBezTo>
                      <a:cubicBezTo>
                        <a:pt x="27" y="28"/>
                        <a:pt x="0" y="1"/>
                        <a:pt x="27" y="28"/>
                      </a:cubicBezTo>
                      <a:lnTo>
                        <a:pt x="27" y="28"/>
                      </a:lnTo>
                      <a:lnTo>
                        <a:pt x="27" y="28"/>
                      </a:lnTo>
                      <a:lnTo>
                        <a:pt x="27" y="28"/>
                      </a:lnTo>
                      <a:cubicBezTo>
                        <a:pt x="0" y="28"/>
                        <a:pt x="0" y="1"/>
                        <a:pt x="0" y="61"/>
                      </a:cubicBezTo>
                      <a:lnTo>
                        <a:pt x="27" y="61"/>
                      </a:lnTo>
                      <a:lnTo>
                        <a:pt x="27" y="88"/>
                      </a:lnTo>
                      <a:cubicBezTo>
                        <a:pt x="54" y="88"/>
                        <a:pt x="54" y="88"/>
                        <a:pt x="80" y="61"/>
                      </a:cubicBezTo>
                      <a:lnTo>
                        <a:pt x="54" y="28"/>
                      </a:lnTo>
                      <a:lnTo>
                        <a:pt x="80" y="28"/>
                      </a:lnTo>
                      <a:lnTo>
                        <a:pt x="54" y="1"/>
                      </a:lnTo>
                      <a:close/>
                      <a:moveTo>
                        <a:pt x="27" y="28"/>
                      </a:moveTo>
                      <a:lnTo>
                        <a:pt x="27" y="28"/>
                      </a:lnTo>
                      <a:lnTo>
                        <a:pt x="27" y="28"/>
                      </a:lnTo>
                      <a:lnTo>
                        <a:pt x="27" y="28"/>
                      </a:lnTo>
                      <a:lnTo>
                        <a:pt x="27" y="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16;p55">
                  <a:extLst>
                    <a:ext uri="{FF2B5EF4-FFF2-40B4-BE49-F238E27FC236}">
                      <a16:creationId xmlns:a16="http://schemas.microsoft.com/office/drawing/2014/main" id="{023043F6-6554-2FBF-5FC4-554B7D34C2A3}"/>
                    </a:ext>
                  </a:extLst>
                </p:cNvPr>
                <p:cNvSpPr/>
                <p:nvPr/>
              </p:nvSpPr>
              <p:spPr>
                <a:xfrm>
                  <a:off x="6025603" y="2153272"/>
                  <a:ext cx="223638" cy="506604"/>
                </a:xfrm>
                <a:custGeom>
                  <a:avLst/>
                  <a:gdLst/>
                  <a:ahLst/>
                  <a:cxnLst/>
                  <a:rect l="l" t="t" r="r" b="b"/>
                  <a:pathLst>
                    <a:path w="1734" h="3928" extrusionOk="0">
                      <a:moveTo>
                        <a:pt x="1" y="0"/>
                      </a:moveTo>
                      <a:lnTo>
                        <a:pt x="1734" y="0"/>
                      </a:lnTo>
                      <a:lnTo>
                        <a:pt x="1734" y="3928"/>
                      </a:lnTo>
                      <a:lnTo>
                        <a:pt x="1" y="3928"/>
                      </a:ln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17;p55">
                  <a:extLst>
                    <a:ext uri="{FF2B5EF4-FFF2-40B4-BE49-F238E27FC236}">
                      <a16:creationId xmlns:a16="http://schemas.microsoft.com/office/drawing/2014/main" id="{3F107972-A3B7-12B5-BE4C-D6D778E75099}"/>
                    </a:ext>
                  </a:extLst>
                </p:cNvPr>
                <p:cNvSpPr/>
                <p:nvPr/>
              </p:nvSpPr>
              <p:spPr>
                <a:xfrm>
                  <a:off x="6004065" y="2354338"/>
                  <a:ext cx="277162" cy="190750"/>
                </a:xfrm>
                <a:custGeom>
                  <a:avLst/>
                  <a:gdLst/>
                  <a:ahLst/>
                  <a:cxnLst/>
                  <a:rect l="l" t="t" r="r" b="b"/>
                  <a:pathLst>
                    <a:path w="2149" h="1479" extrusionOk="0">
                      <a:moveTo>
                        <a:pt x="34" y="0"/>
                      </a:moveTo>
                      <a:cubicBezTo>
                        <a:pt x="34" y="0"/>
                        <a:pt x="810" y="1084"/>
                        <a:pt x="1734" y="388"/>
                      </a:cubicBezTo>
                      <a:lnTo>
                        <a:pt x="2148" y="114"/>
                      </a:lnTo>
                      <a:cubicBezTo>
                        <a:pt x="2148" y="114"/>
                        <a:pt x="1647" y="1452"/>
                        <a:pt x="1064" y="1452"/>
                      </a:cubicBezTo>
                      <a:cubicBezTo>
                        <a:pt x="670" y="1479"/>
                        <a:pt x="1" y="108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18;p55">
                  <a:extLst>
                    <a:ext uri="{FF2B5EF4-FFF2-40B4-BE49-F238E27FC236}">
                      <a16:creationId xmlns:a16="http://schemas.microsoft.com/office/drawing/2014/main" id="{EA9C74DC-B3F9-FF3C-7794-258D32039FAB}"/>
                    </a:ext>
                  </a:extLst>
                </p:cNvPr>
                <p:cNvSpPr/>
                <p:nvPr/>
              </p:nvSpPr>
              <p:spPr>
                <a:xfrm>
                  <a:off x="5745221" y="2576941"/>
                  <a:ext cx="762872" cy="1032167"/>
                </a:xfrm>
                <a:custGeom>
                  <a:avLst/>
                  <a:gdLst/>
                  <a:ahLst/>
                  <a:cxnLst/>
                  <a:rect l="l" t="t" r="r" b="b"/>
                  <a:pathLst>
                    <a:path w="5915" h="8003" extrusionOk="0">
                      <a:moveTo>
                        <a:pt x="837" y="141"/>
                      </a:moveTo>
                      <a:lnTo>
                        <a:pt x="536" y="2958"/>
                      </a:lnTo>
                      <a:cubicBezTo>
                        <a:pt x="536" y="2958"/>
                        <a:pt x="0" y="3573"/>
                        <a:pt x="114" y="3680"/>
                      </a:cubicBezTo>
                      <a:cubicBezTo>
                        <a:pt x="141" y="3740"/>
                        <a:pt x="977" y="8002"/>
                        <a:pt x="977" y="8002"/>
                      </a:cubicBezTo>
                      <a:lnTo>
                        <a:pt x="5132" y="8002"/>
                      </a:lnTo>
                      <a:cubicBezTo>
                        <a:pt x="5132" y="8002"/>
                        <a:pt x="5855" y="4155"/>
                        <a:pt x="5888" y="3847"/>
                      </a:cubicBezTo>
                      <a:cubicBezTo>
                        <a:pt x="5915" y="3459"/>
                        <a:pt x="5326" y="2984"/>
                        <a:pt x="5326" y="2984"/>
                      </a:cubicBezTo>
                      <a:lnTo>
                        <a:pt x="5079" y="87"/>
                      </a:lnTo>
                      <a:lnTo>
                        <a:pt x="4771" y="0"/>
                      </a:lnTo>
                      <a:lnTo>
                        <a:pt x="4992" y="2984"/>
                      </a:lnTo>
                      <a:lnTo>
                        <a:pt x="897" y="2871"/>
                      </a:lnTo>
                      <a:lnTo>
                        <a:pt x="1145"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19;p55">
                  <a:extLst>
                    <a:ext uri="{FF2B5EF4-FFF2-40B4-BE49-F238E27FC236}">
                      <a16:creationId xmlns:a16="http://schemas.microsoft.com/office/drawing/2014/main" id="{4CE0F857-D80C-9471-9770-2831DF200BC0}"/>
                    </a:ext>
                  </a:extLst>
                </p:cNvPr>
                <p:cNvSpPr/>
                <p:nvPr/>
              </p:nvSpPr>
              <p:spPr>
                <a:xfrm>
                  <a:off x="5900501" y="1707163"/>
                  <a:ext cx="503251" cy="769837"/>
                </a:xfrm>
                <a:custGeom>
                  <a:avLst/>
                  <a:gdLst/>
                  <a:ahLst/>
                  <a:cxnLst/>
                  <a:rect l="l" t="t" r="r" b="b"/>
                  <a:pathLst>
                    <a:path w="3902" h="5969" extrusionOk="0">
                      <a:moveTo>
                        <a:pt x="1780" y="0"/>
                      </a:moveTo>
                      <a:cubicBezTo>
                        <a:pt x="3092" y="0"/>
                        <a:pt x="3901" y="723"/>
                        <a:pt x="3901" y="2342"/>
                      </a:cubicBezTo>
                      <a:cubicBezTo>
                        <a:pt x="3901" y="3038"/>
                        <a:pt x="3734" y="3988"/>
                        <a:pt x="3594" y="4322"/>
                      </a:cubicBezTo>
                      <a:cubicBezTo>
                        <a:pt x="3453" y="4570"/>
                        <a:pt x="2396" y="5968"/>
                        <a:pt x="1867" y="5881"/>
                      </a:cubicBezTo>
                      <a:cubicBezTo>
                        <a:pt x="1533" y="5801"/>
                        <a:pt x="248" y="4630"/>
                        <a:pt x="195" y="4262"/>
                      </a:cubicBezTo>
                      <a:cubicBezTo>
                        <a:pt x="135" y="3847"/>
                        <a:pt x="1" y="3292"/>
                        <a:pt x="54" y="2623"/>
                      </a:cubicBezTo>
                      <a:cubicBezTo>
                        <a:pt x="135" y="1031"/>
                        <a:pt x="503" y="0"/>
                        <a:pt x="1780"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0;p55">
                  <a:extLst>
                    <a:ext uri="{FF2B5EF4-FFF2-40B4-BE49-F238E27FC236}">
                      <a16:creationId xmlns:a16="http://schemas.microsoft.com/office/drawing/2014/main" id="{9A2FBFBF-92F5-092B-7021-325F4B4B8936}"/>
                    </a:ext>
                  </a:extLst>
                </p:cNvPr>
                <p:cNvSpPr/>
                <p:nvPr/>
              </p:nvSpPr>
              <p:spPr>
                <a:xfrm>
                  <a:off x="6086864" y="1994509"/>
                  <a:ext cx="7996" cy="11350"/>
                </a:xfrm>
                <a:custGeom>
                  <a:avLst/>
                  <a:gdLst/>
                  <a:ahLst/>
                  <a:cxnLst/>
                  <a:rect l="l" t="t" r="r" b="b"/>
                  <a:pathLst>
                    <a:path w="62" h="88" extrusionOk="0">
                      <a:moveTo>
                        <a:pt x="28" y="0"/>
                      </a:moveTo>
                      <a:lnTo>
                        <a:pt x="28" y="0"/>
                      </a:lnTo>
                      <a:lnTo>
                        <a:pt x="28" y="0"/>
                      </a:lnTo>
                      <a:cubicBezTo>
                        <a:pt x="1" y="27"/>
                        <a:pt x="1" y="27"/>
                        <a:pt x="1" y="60"/>
                      </a:cubicBezTo>
                      <a:lnTo>
                        <a:pt x="1" y="60"/>
                      </a:lnTo>
                      <a:cubicBezTo>
                        <a:pt x="1" y="87"/>
                        <a:pt x="28" y="87"/>
                        <a:pt x="28" y="87"/>
                      </a:cubicBezTo>
                      <a:lnTo>
                        <a:pt x="61" y="87"/>
                      </a:lnTo>
                      <a:lnTo>
                        <a:pt x="61" y="60"/>
                      </a:lnTo>
                      <a:lnTo>
                        <a:pt x="61" y="60"/>
                      </a:lnTo>
                      <a:lnTo>
                        <a:pt x="61" y="27"/>
                      </a:lnTo>
                      <a:lnTo>
                        <a:pt x="28" y="27"/>
                      </a:lnTo>
                      <a:lnTo>
                        <a:pt x="28" y="0"/>
                      </a:lnTo>
                      <a:lnTo>
                        <a:pt x="28"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21;p55">
                  <a:extLst>
                    <a:ext uri="{FF2B5EF4-FFF2-40B4-BE49-F238E27FC236}">
                      <a16:creationId xmlns:a16="http://schemas.microsoft.com/office/drawing/2014/main" id="{BFC4ADE9-AFD9-4969-6521-441990E3271A}"/>
                    </a:ext>
                  </a:extLst>
                </p:cNvPr>
                <p:cNvSpPr/>
                <p:nvPr/>
              </p:nvSpPr>
              <p:spPr>
                <a:xfrm>
                  <a:off x="5975562" y="2113549"/>
                  <a:ext cx="3611" cy="3611"/>
                </a:xfrm>
                <a:custGeom>
                  <a:avLst/>
                  <a:gdLst/>
                  <a:ahLst/>
                  <a:cxnLst/>
                  <a:rect l="l" t="t" r="r" b="b"/>
                  <a:pathLst>
                    <a:path w="28" h="28" extrusionOk="0">
                      <a:moveTo>
                        <a:pt x="1" y="0"/>
                      </a:moveTo>
                      <a:lnTo>
                        <a:pt x="1" y="0"/>
                      </a:lnTo>
                      <a:lnTo>
                        <a:pt x="1" y="27"/>
                      </a:lnTo>
                      <a:cubicBezTo>
                        <a:pt x="28" y="27"/>
                        <a:pt x="28" y="27"/>
                        <a:pt x="28" y="0"/>
                      </a:cubicBezTo>
                      <a:lnTo>
                        <a:pt x="28"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22;p55">
                  <a:extLst>
                    <a:ext uri="{FF2B5EF4-FFF2-40B4-BE49-F238E27FC236}">
                      <a16:creationId xmlns:a16="http://schemas.microsoft.com/office/drawing/2014/main" id="{E47C34CD-0268-B1A0-9FE9-4B9685EA0F0F}"/>
                    </a:ext>
                  </a:extLst>
                </p:cNvPr>
                <p:cNvSpPr/>
                <p:nvPr/>
              </p:nvSpPr>
              <p:spPr>
                <a:xfrm>
                  <a:off x="6332036" y="2206795"/>
                  <a:ext cx="10447" cy="18185"/>
                </a:xfrm>
                <a:custGeom>
                  <a:avLst/>
                  <a:gdLst/>
                  <a:ahLst/>
                  <a:cxnLst/>
                  <a:rect l="l" t="t" r="r" b="b"/>
                  <a:pathLst>
                    <a:path w="81" h="141" extrusionOk="0">
                      <a:moveTo>
                        <a:pt x="54" y="0"/>
                      </a:moveTo>
                      <a:lnTo>
                        <a:pt x="54" y="0"/>
                      </a:lnTo>
                      <a:lnTo>
                        <a:pt x="54" y="0"/>
                      </a:lnTo>
                      <a:cubicBezTo>
                        <a:pt x="54" y="27"/>
                        <a:pt x="54" y="27"/>
                        <a:pt x="27" y="54"/>
                      </a:cubicBezTo>
                      <a:lnTo>
                        <a:pt x="27" y="87"/>
                      </a:lnTo>
                      <a:cubicBezTo>
                        <a:pt x="27" y="87"/>
                        <a:pt x="27" y="114"/>
                        <a:pt x="0" y="114"/>
                      </a:cubicBezTo>
                      <a:cubicBezTo>
                        <a:pt x="0" y="114"/>
                        <a:pt x="0" y="141"/>
                        <a:pt x="27" y="141"/>
                      </a:cubicBezTo>
                      <a:lnTo>
                        <a:pt x="54" y="141"/>
                      </a:lnTo>
                      <a:cubicBezTo>
                        <a:pt x="54" y="114"/>
                        <a:pt x="80" y="87"/>
                        <a:pt x="80" y="87"/>
                      </a:cubicBezTo>
                      <a:lnTo>
                        <a:pt x="80" y="27"/>
                      </a:lnTo>
                      <a:lnTo>
                        <a:pt x="80" y="27"/>
                      </a:lnTo>
                      <a:lnTo>
                        <a:pt x="80" y="27"/>
                      </a:lnTo>
                      <a:lnTo>
                        <a:pt x="80" y="0"/>
                      </a:lnTo>
                      <a:lnTo>
                        <a:pt x="80" y="0"/>
                      </a:lnTo>
                      <a:lnTo>
                        <a:pt x="8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23;p55">
                  <a:extLst>
                    <a:ext uri="{FF2B5EF4-FFF2-40B4-BE49-F238E27FC236}">
                      <a16:creationId xmlns:a16="http://schemas.microsoft.com/office/drawing/2014/main" id="{47C77433-DA05-D9E1-0419-51942ED90ABD}"/>
                    </a:ext>
                  </a:extLst>
                </p:cNvPr>
                <p:cNvSpPr/>
                <p:nvPr/>
              </p:nvSpPr>
              <p:spPr>
                <a:xfrm>
                  <a:off x="6234535" y="2361173"/>
                  <a:ext cx="6965" cy="14832"/>
                </a:xfrm>
                <a:custGeom>
                  <a:avLst/>
                  <a:gdLst/>
                  <a:ahLst/>
                  <a:cxnLst/>
                  <a:rect l="l" t="t" r="r" b="b"/>
                  <a:pathLst>
                    <a:path w="54" h="115" extrusionOk="0">
                      <a:moveTo>
                        <a:pt x="54" y="1"/>
                      </a:moveTo>
                      <a:cubicBezTo>
                        <a:pt x="27" y="1"/>
                        <a:pt x="27" y="1"/>
                        <a:pt x="27" y="27"/>
                      </a:cubicBezTo>
                      <a:cubicBezTo>
                        <a:pt x="27" y="27"/>
                        <a:pt x="0" y="61"/>
                        <a:pt x="0" y="88"/>
                      </a:cubicBezTo>
                      <a:lnTo>
                        <a:pt x="27" y="88"/>
                      </a:lnTo>
                      <a:cubicBezTo>
                        <a:pt x="27" y="114"/>
                        <a:pt x="27" y="88"/>
                        <a:pt x="27" y="88"/>
                      </a:cubicBezTo>
                      <a:cubicBezTo>
                        <a:pt x="54" y="61"/>
                        <a:pt x="54" y="61"/>
                        <a:pt x="54" y="27"/>
                      </a:cubicBezTo>
                      <a:lnTo>
                        <a:pt x="54" y="27"/>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24;p55">
                  <a:extLst>
                    <a:ext uri="{FF2B5EF4-FFF2-40B4-BE49-F238E27FC236}">
                      <a16:creationId xmlns:a16="http://schemas.microsoft.com/office/drawing/2014/main" id="{97C679C1-E214-B699-2786-E22A60CAAFCE}"/>
                    </a:ext>
                  </a:extLst>
                </p:cNvPr>
                <p:cNvSpPr/>
                <p:nvPr/>
              </p:nvSpPr>
              <p:spPr>
                <a:xfrm>
                  <a:off x="5965245" y="2878991"/>
                  <a:ext cx="3611" cy="14703"/>
                </a:xfrm>
                <a:custGeom>
                  <a:avLst/>
                  <a:gdLst/>
                  <a:ahLst/>
                  <a:cxnLst/>
                  <a:rect l="l" t="t" r="r" b="b"/>
                  <a:pathLst>
                    <a:path w="28" h="114" extrusionOk="0">
                      <a:moveTo>
                        <a:pt x="1" y="0"/>
                      </a:moveTo>
                      <a:lnTo>
                        <a:pt x="1" y="0"/>
                      </a:lnTo>
                      <a:lnTo>
                        <a:pt x="1" y="60"/>
                      </a:lnTo>
                      <a:lnTo>
                        <a:pt x="1" y="87"/>
                      </a:lnTo>
                      <a:cubicBezTo>
                        <a:pt x="1" y="114"/>
                        <a:pt x="27" y="114"/>
                        <a:pt x="27" y="114"/>
                      </a:cubicBezTo>
                      <a:lnTo>
                        <a:pt x="27" y="87"/>
                      </a:lnTo>
                      <a:lnTo>
                        <a:pt x="27" y="60"/>
                      </a:lnTo>
                      <a:lnTo>
                        <a:pt x="27" y="0"/>
                      </a:lnTo>
                      <a:lnTo>
                        <a:pt x="27" y="0"/>
                      </a:lnTo>
                      <a:lnTo>
                        <a:pt x="27"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5;p55">
                  <a:extLst>
                    <a:ext uri="{FF2B5EF4-FFF2-40B4-BE49-F238E27FC236}">
                      <a16:creationId xmlns:a16="http://schemas.microsoft.com/office/drawing/2014/main" id="{C92A714C-74F9-4562-FA3A-2EC99F234BEF}"/>
                    </a:ext>
                  </a:extLst>
                </p:cNvPr>
                <p:cNvSpPr/>
                <p:nvPr/>
              </p:nvSpPr>
              <p:spPr>
                <a:xfrm>
                  <a:off x="6040305" y="2839268"/>
                  <a:ext cx="7093" cy="14703"/>
                </a:xfrm>
                <a:custGeom>
                  <a:avLst/>
                  <a:gdLst/>
                  <a:ahLst/>
                  <a:cxnLst/>
                  <a:rect l="l" t="t" r="r" b="b"/>
                  <a:pathLst>
                    <a:path w="55" h="114" extrusionOk="0">
                      <a:moveTo>
                        <a:pt x="1" y="0"/>
                      </a:moveTo>
                      <a:lnTo>
                        <a:pt x="1" y="34"/>
                      </a:lnTo>
                      <a:lnTo>
                        <a:pt x="1" y="34"/>
                      </a:lnTo>
                      <a:lnTo>
                        <a:pt x="1" y="87"/>
                      </a:lnTo>
                      <a:cubicBezTo>
                        <a:pt x="27" y="87"/>
                        <a:pt x="27" y="114"/>
                        <a:pt x="27" y="114"/>
                      </a:cubicBezTo>
                      <a:cubicBezTo>
                        <a:pt x="27" y="87"/>
                        <a:pt x="54" y="87"/>
                        <a:pt x="54" y="87"/>
                      </a:cubicBezTo>
                      <a:cubicBezTo>
                        <a:pt x="54" y="60"/>
                        <a:pt x="27" y="34"/>
                        <a:pt x="27" y="0"/>
                      </a:cubicBezTo>
                      <a:lnTo>
                        <a:pt x="27" y="0"/>
                      </a:lnTo>
                      <a:lnTo>
                        <a:pt x="1"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26;p55">
                  <a:extLst>
                    <a:ext uri="{FF2B5EF4-FFF2-40B4-BE49-F238E27FC236}">
                      <a16:creationId xmlns:a16="http://schemas.microsoft.com/office/drawing/2014/main" id="{7BE94368-D807-17CC-3007-7263BF4EDDBB}"/>
                    </a:ext>
                  </a:extLst>
                </p:cNvPr>
                <p:cNvSpPr/>
                <p:nvPr/>
              </p:nvSpPr>
              <p:spPr>
                <a:xfrm>
                  <a:off x="6206032" y="2911749"/>
                  <a:ext cx="6965" cy="18185"/>
                </a:xfrm>
                <a:custGeom>
                  <a:avLst/>
                  <a:gdLst/>
                  <a:ahLst/>
                  <a:cxnLst/>
                  <a:rect l="l" t="t" r="r" b="b"/>
                  <a:pathLst>
                    <a:path w="54" h="141" extrusionOk="0">
                      <a:moveTo>
                        <a:pt x="0" y="0"/>
                      </a:moveTo>
                      <a:lnTo>
                        <a:pt x="0" y="0"/>
                      </a:lnTo>
                      <a:lnTo>
                        <a:pt x="0" y="27"/>
                      </a:lnTo>
                      <a:lnTo>
                        <a:pt x="0" y="107"/>
                      </a:lnTo>
                      <a:cubicBezTo>
                        <a:pt x="0" y="141"/>
                        <a:pt x="0" y="141"/>
                        <a:pt x="27" y="141"/>
                      </a:cubicBezTo>
                      <a:lnTo>
                        <a:pt x="54" y="107"/>
                      </a:lnTo>
                      <a:cubicBezTo>
                        <a:pt x="27" y="81"/>
                        <a:pt x="27"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27;p55">
                  <a:extLst>
                    <a:ext uri="{FF2B5EF4-FFF2-40B4-BE49-F238E27FC236}">
                      <a16:creationId xmlns:a16="http://schemas.microsoft.com/office/drawing/2014/main" id="{66B195C4-AFDD-B1ED-DDBC-15D5A21F79B8}"/>
                    </a:ext>
                  </a:extLst>
                </p:cNvPr>
                <p:cNvSpPr/>
                <p:nvPr/>
              </p:nvSpPr>
              <p:spPr>
                <a:xfrm>
                  <a:off x="6385430" y="2088529"/>
                  <a:ext cx="154638" cy="179659"/>
                </a:xfrm>
                <a:custGeom>
                  <a:avLst/>
                  <a:gdLst/>
                  <a:ahLst/>
                  <a:cxnLst/>
                  <a:rect l="l" t="t" r="r" b="b"/>
                  <a:pathLst>
                    <a:path w="1199" h="1393" extrusionOk="0">
                      <a:moveTo>
                        <a:pt x="335" y="469"/>
                      </a:moveTo>
                      <a:cubicBezTo>
                        <a:pt x="335" y="469"/>
                        <a:pt x="670" y="0"/>
                        <a:pt x="924" y="275"/>
                      </a:cubicBezTo>
                      <a:cubicBezTo>
                        <a:pt x="1199" y="529"/>
                        <a:pt x="590" y="1392"/>
                        <a:pt x="1" y="125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28;p55">
                  <a:extLst>
                    <a:ext uri="{FF2B5EF4-FFF2-40B4-BE49-F238E27FC236}">
                      <a16:creationId xmlns:a16="http://schemas.microsoft.com/office/drawing/2014/main" id="{E0E728EE-316D-4D76-187C-90BBBB770C95}"/>
                    </a:ext>
                  </a:extLst>
                </p:cNvPr>
                <p:cNvSpPr/>
                <p:nvPr/>
              </p:nvSpPr>
              <p:spPr>
                <a:xfrm>
                  <a:off x="6396650" y="2138570"/>
                  <a:ext cx="96858" cy="86412"/>
                </a:xfrm>
                <a:custGeom>
                  <a:avLst/>
                  <a:gdLst/>
                  <a:ahLst/>
                  <a:cxnLst/>
                  <a:rect l="l" t="t" r="r" b="b"/>
                  <a:pathLst>
                    <a:path w="751" h="670" extrusionOk="0">
                      <a:moveTo>
                        <a:pt x="28" y="670"/>
                      </a:moveTo>
                      <a:lnTo>
                        <a:pt x="28" y="670"/>
                      </a:lnTo>
                      <a:cubicBezTo>
                        <a:pt x="54" y="643"/>
                        <a:pt x="81" y="616"/>
                        <a:pt x="81" y="583"/>
                      </a:cubicBezTo>
                      <a:cubicBezTo>
                        <a:pt x="135" y="529"/>
                        <a:pt x="168" y="476"/>
                        <a:pt x="195" y="389"/>
                      </a:cubicBezTo>
                      <a:cubicBezTo>
                        <a:pt x="248" y="335"/>
                        <a:pt x="275" y="281"/>
                        <a:pt x="335" y="221"/>
                      </a:cubicBezTo>
                      <a:cubicBezTo>
                        <a:pt x="362" y="168"/>
                        <a:pt x="416" y="141"/>
                        <a:pt x="469" y="81"/>
                      </a:cubicBezTo>
                      <a:cubicBezTo>
                        <a:pt x="503" y="81"/>
                        <a:pt x="503" y="54"/>
                        <a:pt x="529" y="54"/>
                      </a:cubicBezTo>
                      <a:cubicBezTo>
                        <a:pt x="583" y="27"/>
                        <a:pt x="636" y="27"/>
                        <a:pt x="670" y="54"/>
                      </a:cubicBezTo>
                      <a:cubicBezTo>
                        <a:pt x="723" y="81"/>
                        <a:pt x="750" y="114"/>
                        <a:pt x="750" y="168"/>
                      </a:cubicBezTo>
                      <a:lnTo>
                        <a:pt x="750" y="168"/>
                      </a:lnTo>
                      <a:lnTo>
                        <a:pt x="750" y="168"/>
                      </a:lnTo>
                      <a:cubicBezTo>
                        <a:pt x="750" y="81"/>
                        <a:pt x="697" y="54"/>
                        <a:pt x="636" y="27"/>
                      </a:cubicBezTo>
                      <a:cubicBezTo>
                        <a:pt x="610" y="0"/>
                        <a:pt x="556" y="0"/>
                        <a:pt x="503" y="27"/>
                      </a:cubicBezTo>
                      <a:cubicBezTo>
                        <a:pt x="503" y="27"/>
                        <a:pt x="469" y="27"/>
                        <a:pt x="442" y="54"/>
                      </a:cubicBezTo>
                      <a:cubicBezTo>
                        <a:pt x="362" y="114"/>
                        <a:pt x="302" y="195"/>
                        <a:pt x="248" y="281"/>
                      </a:cubicBezTo>
                      <a:cubicBezTo>
                        <a:pt x="222" y="308"/>
                        <a:pt x="195" y="335"/>
                        <a:pt x="168" y="389"/>
                      </a:cubicBezTo>
                      <a:cubicBezTo>
                        <a:pt x="108" y="449"/>
                        <a:pt x="81" y="502"/>
                        <a:pt x="54" y="583"/>
                      </a:cubicBezTo>
                      <a:cubicBezTo>
                        <a:pt x="28" y="583"/>
                        <a:pt x="28" y="616"/>
                        <a:pt x="28" y="643"/>
                      </a:cubicBezTo>
                      <a:lnTo>
                        <a:pt x="28" y="643"/>
                      </a:lnTo>
                      <a:cubicBezTo>
                        <a:pt x="1" y="643"/>
                        <a:pt x="28" y="643"/>
                        <a:pt x="28" y="670"/>
                      </a:cubicBezTo>
                      <a:lnTo>
                        <a:pt x="28" y="6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29;p55">
                  <a:extLst>
                    <a:ext uri="{FF2B5EF4-FFF2-40B4-BE49-F238E27FC236}">
                      <a16:creationId xmlns:a16="http://schemas.microsoft.com/office/drawing/2014/main" id="{FCD2BD7B-593B-836F-2990-F78E0FC0D327}"/>
                    </a:ext>
                  </a:extLst>
                </p:cNvPr>
                <p:cNvSpPr/>
                <p:nvPr/>
              </p:nvSpPr>
              <p:spPr>
                <a:xfrm>
                  <a:off x="6421670" y="2153272"/>
                  <a:ext cx="46817" cy="71709"/>
                </a:xfrm>
                <a:custGeom>
                  <a:avLst/>
                  <a:gdLst/>
                  <a:ahLst/>
                  <a:cxnLst/>
                  <a:rect l="l" t="t" r="r" b="b"/>
                  <a:pathLst>
                    <a:path w="363" h="556" extrusionOk="0">
                      <a:moveTo>
                        <a:pt x="168" y="27"/>
                      </a:moveTo>
                      <a:cubicBezTo>
                        <a:pt x="168" y="54"/>
                        <a:pt x="168" y="27"/>
                        <a:pt x="168" y="27"/>
                      </a:cubicBezTo>
                      <a:cubicBezTo>
                        <a:pt x="168" y="54"/>
                        <a:pt x="195" y="54"/>
                        <a:pt x="195" y="54"/>
                      </a:cubicBezTo>
                      <a:cubicBezTo>
                        <a:pt x="222" y="54"/>
                        <a:pt x="248" y="81"/>
                        <a:pt x="275" y="107"/>
                      </a:cubicBezTo>
                      <a:cubicBezTo>
                        <a:pt x="309" y="167"/>
                        <a:pt x="309" y="221"/>
                        <a:pt x="309" y="248"/>
                      </a:cubicBezTo>
                      <a:cubicBezTo>
                        <a:pt x="275" y="335"/>
                        <a:pt x="222" y="388"/>
                        <a:pt x="168" y="415"/>
                      </a:cubicBezTo>
                      <a:cubicBezTo>
                        <a:pt x="141" y="469"/>
                        <a:pt x="54" y="502"/>
                        <a:pt x="1" y="556"/>
                      </a:cubicBezTo>
                      <a:lnTo>
                        <a:pt x="1" y="556"/>
                      </a:lnTo>
                      <a:lnTo>
                        <a:pt x="1" y="556"/>
                      </a:lnTo>
                      <a:cubicBezTo>
                        <a:pt x="81" y="529"/>
                        <a:pt x="168" y="469"/>
                        <a:pt x="222" y="415"/>
                      </a:cubicBezTo>
                      <a:cubicBezTo>
                        <a:pt x="275" y="388"/>
                        <a:pt x="309" y="335"/>
                        <a:pt x="335" y="275"/>
                      </a:cubicBezTo>
                      <a:cubicBezTo>
                        <a:pt x="362" y="221"/>
                        <a:pt x="362" y="134"/>
                        <a:pt x="309" y="107"/>
                      </a:cubicBezTo>
                      <a:cubicBezTo>
                        <a:pt x="275" y="54"/>
                        <a:pt x="248" y="27"/>
                        <a:pt x="195" y="27"/>
                      </a:cubicBezTo>
                      <a:cubicBezTo>
                        <a:pt x="195" y="0"/>
                        <a:pt x="195" y="0"/>
                        <a:pt x="168" y="0"/>
                      </a:cubicBezTo>
                      <a:lnTo>
                        <a:pt x="168" y="27"/>
                      </a:lnTo>
                      <a:lnTo>
                        <a:pt x="168"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0;p55">
                  <a:extLst>
                    <a:ext uri="{FF2B5EF4-FFF2-40B4-BE49-F238E27FC236}">
                      <a16:creationId xmlns:a16="http://schemas.microsoft.com/office/drawing/2014/main" id="{504819C7-8DA9-5CD8-32E1-AF087548C035}"/>
                    </a:ext>
                  </a:extLst>
                </p:cNvPr>
                <p:cNvSpPr/>
                <p:nvPr/>
              </p:nvSpPr>
              <p:spPr>
                <a:xfrm>
                  <a:off x="5752959" y="2098847"/>
                  <a:ext cx="147674" cy="172694"/>
                </a:xfrm>
                <a:custGeom>
                  <a:avLst/>
                  <a:gdLst/>
                  <a:ahLst/>
                  <a:cxnLst/>
                  <a:rect l="l" t="t" r="r" b="b"/>
                  <a:pathLst>
                    <a:path w="1145" h="1339" extrusionOk="0">
                      <a:moveTo>
                        <a:pt x="891" y="503"/>
                      </a:moveTo>
                      <a:cubicBezTo>
                        <a:pt x="891" y="503"/>
                        <a:pt x="643" y="1"/>
                        <a:pt x="308" y="195"/>
                      </a:cubicBezTo>
                      <a:cubicBezTo>
                        <a:pt x="1" y="389"/>
                        <a:pt x="502" y="1339"/>
                        <a:pt x="1145" y="131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1;p55">
                  <a:extLst>
                    <a:ext uri="{FF2B5EF4-FFF2-40B4-BE49-F238E27FC236}">
                      <a16:creationId xmlns:a16="http://schemas.microsoft.com/office/drawing/2014/main" id="{A5E7CD67-3AA0-0B7E-3338-2F3AC76536FB}"/>
                    </a:ext>
                  </a:extLst>
                </p:cNvPr>
                <p:cNvSpPr/>
                <p:nvPr/>
              </p:nvSpPr>
              <p:spPr>
                <a:xfrm>
                  <a:off x="5788297" y="2145405"/>
                  <a:ext cx="86541" cy="76094"/>
                </a:xfrm>
                <a:custGeom>
                  <a:avLst/>
                  <a:gdLst/>
                  <a:ahLst/>
                  <a:cxnLst/>
                  <a:rect l="l" t="t" r="r" b="b"/>
                  <a:pathLst>
                    <a:path w="671" h="590" extrusionOk="0">
                      <a:moveTo>
                        <a:pt x="643" y="590"/>
                      </a:moveTo>
                      <a:lnTo>
                        <a:pt x="643" y="590"/>
                      </a:lnTo>
                      <a:lnTo>
                        <a:pt x="643" y="590"/>
                      </a:lnTo>
                      <a:lnTo>
                        <a:pt x="643" y="563"/>
                      </a:lnTo>
                      <a:cubicBezTo>
                        <a:pt x="670" y="563"/>
                        <a:pt x="643" y="590"/>
                        <a:pt x="670" y="563"/>
                      </a:cubicBezTo>
                      <a:lnTo>
                        <a:pt x="670" y="563"/>
                      </a:lnTo>
                      <a:cubicBezTo>
                        <a:pt x="643" y="530"/>
                        <a:pt x="643" y="503"/>
                        <a:pt x="643" y="476"/>
                      </a:cubicBezTo>
                      <a:cubicBezTo>
                        <a:pt x="643" y="423"/>
                        <a:pt x="617" y="362"/>
                        <a:pt x="590" y="336"/>
                      </a:cubicBezTo>
                      <a:cubicBezTo>
                        <a:pt x="563" y="255"/>
                        <a:pt x="503" y="168"/>
                        <a:pt x="449" y="115"/>
                      </a:cubicBezTo>
                      <a:cubicBezTo>
                        <a:pt x="422" y="115"/>
                        <a:pt x="422" y="115"/>
                        <a:pt x="396" y="88"/>
                      </a:cubicBezTo>
                      <a:cubicBezTo>
                        <a:pt x="396" y="88"/>
                        <a:pt x="369" y="61"/>
                        <a:pt x="336" y="61"/>
                      </a:cubicBezTo>
                      <a:lnTo>
                        <a:pt x="255" y="28"/>
                      </a:lnTo>
                      <a:cubicBezTo>
                        <a:pt x="202" y="1"/>
                        <a:pt x="168" y="1"/>
                        <a:pt x="141" y="1"/>
                      </a:cubicBezTo>
                      <a:cubicBezTo>
                        <a:pt x="115" y="28"/>
                        <a:pt x="88" y="28"/>
                        <a:pt x="61" y="61"/>
                      </a:cubicBezTo>
                      <a:cubicBezTo>
                        <a:pt x="1" y="142"/>
                        <a:pt x="1" y="255"/>
                        <a:pt x="34" y="336"/>
                      </a:cubicBezTo>
                      <a:lnTo>
                        <a:pt x="88" y="423"/>
                      </a:lnTo>
                      <a:lnTo>
                        <a:pt x="88" y="423"/>
                      </a:lnTo>
                      <a:lnTo>
                        <a:pt x="88" y="423"/>
                      </a:lnTo>
                      <a:lnTo>
                        <a:pt x="61" y="309"/>
                      </a:lnTo>
                      <a:cubicBezTo>
                        <a:pt x="34" y="282"/>
                        <a:pt x="34" y="195"/>
                        <a:pt x="88" y="142"/>
                      </a:cubicBezTo>
                      <a:cubicBezTo>
                        <a:pt x="88" y="115"/>
                        <a:pt x="115" y="88"/>
                        <a:pt x="168" y="88"/>
                      </a:cubicBezTo>
                      <a:lnTo>
                        <a:pt x="228" y="88"/>
                      </a:lnTo>
                      <a:lnTo>
                        <a:pt x="309" y="115"/>
                      </a:lnTo>
                      <a:cubicBezTo>
                        <a:pt x="336" y="115"/>
                        <a:pt x="336" y="142"/>
                        <a:pt x="369" y="142"/>
                      </a:cubicBezTo>
                      <a:cubicBezTo>
                        <a:pt x="396" y="142"/>
                        <a:pt x="396" y="168"/>
                        <a:pt x="422" y="168"/>
                      </a:cubicBezTo>
                      <a:cubicBezTo>
                        <a:pt x="449" y="195"/>
                        <a:pt x="503" y="255"/>
                        <a:pt x="536" y="309"/>
                      </a:cubicBezTo>
                      <a:cubicBezTo>
                        <a:pt x="563" y="362"/>
                        <a:pt x="590" y="423"/>
                        <a:pt x="617" y="503"/>
                      </a:cubicBezTo>
                      <a:cubicBezTo>
                        <a:pt x="617" y="503"/>
                        <a:pt x="643" y="530"/>
                        <a:pt x="643" y="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2;p55">
                  <a:extLst>
                    <a:ext uri="{FF2B5EF4-FFF2-40B4-BE49-F238E27FC236}">
                      <a16:creationId xmlns:a16="http://schemas.microsoft.com/office/drawing/2014/main" id="{BD3AAE1A-AEEB-D75C-4AE1-82547CCF761C}"/>
                    </a:ext>
                  </a:extLst>
                </p:cNvPr>
                <p:cNvSpPr/>
                <p:nvPr/>
              </p:nvSpPr>
              <p:spPr>
                <a:xfrm>
                  <a:off x="5817703" y="2160108"/>
                  <a:ext cx="43206" cy="89894"/>
                </a:xfrm>
                <a:custGeom>
                  <a:avLst/>
                  <a:gdLst/>
                  <a:ahLst/>
                  <a:cxnLst/>
                  <a:rect l="l" t="t" r="r" b="b"/>
                  <a:pathLst>
                    <a:path w="335" h="697" extrusionOk="0">
                      <a:moveTo>
                        <a:pt x="168" y="1"/>
                      </a:moveTo>
                      <a:lnTo>
                        <a:pt x="168" y="1"/>
                      </a:lnTo>
                      <a:lnTo>
                        <a:pt x="108" y="1"/>
                      </a:lnTo>
                      <a:lnTo>
                        <a:pt x="81" y="28"/>
                      </a:lnTo>
                      <a:cubicBezTo>
                        <a:pt x="27" y="81"/>
                        <a:pt x="27" y="141"/>
                        <a:pt x="27" y="168"/>
                      </a:cubicBezTo>
                      <a:cubicBezTo>
                        <a:pt x="0" y="282"/>
                        <a:pt x="27" y="389"/>
                        <a:pt x="81" y="476"/>
                      </a:cubicBezTo>
                      <a:cubicBezTo>
                        <a:pt x="108" y="529"/>
                        <a:pt x="141" y="556"/>
                        <a:pt x="194" y="583"/>
                      </a:cubicBezTo>
                      <a:cubicBezTo>
                        <a:pt x="221" y="643"/>
                        <a:pt x="248" y="670"/>
                        <a:pt x="308" y="697"/>
                      </a:cubicBezTo>
                      <a:cubicBezTo>
                        <a:pt x="308" y="697"/>
                        <a:pt x="335" y="697"/>
                        <a:pt x="335" y="670"/>
                      </a:cubicBezTo>
                      <a:lnTo>
                        <a:pt x="335" y="643"/>
                      </a:lnTo>
                      <a:cubicBezTo>
                        <a:pt x="275" y="643"/>
                        <a:pt x="248" y="583"/>
                        <a:pt x="221" y="556"/>
                      </a:cubicBezTo>
                      <a:cubicBezTo>
                        <a:pt x="194" y="529"/>
                        <a:pt x="168" y="503"/>
                        <a:pt x="141" y="449"/>
                      </a:cubicBezTo>
                      <a:cubicBezTo>
                        <a:pt x="81" y="362"/>
                        <a:pt x="54" y="282"/>
                        <a:pt x="54" y="168"/>
                      </a:cubicBezTo>
                      <a:cubicBezTo>
                        <a:pt x="54" y="141"/>
                        <a:pt x="54" y="114"/>
                        <a:pt x="81" y="81"/>
                      </a:cubicBezTo>
                      <a:cubicBezTo>
                        <a:pt x="108" y="54"/>
                        <a:pt x="108" y="54"/>
                        <a:pt x="141" y="28"/>
                      </a:cubicBezTo>
                      <a:lnTo>
                        <a:pt x="168" y="28"/>
                      </a:lnTo>
                      <a:lnTo>
                        <a:pt x="168" y="28"/>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3;p55">
                  <a:extLst>
                    <a:ext uri="{FF2B5EF4-FFF2-40B4-BE49-F238E27FC236}">
                      <a16:creationId xmlns:a16="http://schemas.microsoft.com/office/drawing/2014/main" id="{BAF6F530-1FC1-FA5F-C84E-574C4A43465C}"/>
                    </a:ext>
                  </a:extLst>
                </p:cNvPr>
                <p:cNvSpPr/>
                <p:nvPr/>
              </p:nvSpPr>
              <p:spPr>
                <a:xfrm>
                  <a:off x="6130069" y="2073826"/>
                  <a:ext cx="21667" cy="230603"/>
                </a:xfrm>
                <a:custGeom>
                  <a:avLst/>
                  <a:gdLst/>
                  <a:ahLst/>
                  <a:cxnLst/>
                  <a:rect l="l" t="t" r="r" b="b"/>
                  <a:pathLst>
                    <a:path w="168" h="1788" extrusionOk="0">
                      <a:moveTo>
                        <a:pt x="114" y="1"/>
                      </a:moveTo>
                      <a:lnTo>
                        <a:pt x="114" y="1"/>
                      </a:lnTo>
                      <a:lnTo>
                        <a:pt x="114" y="27"/>
                      </a:lnTo>
                      <a:cubicBezTo>
                        <a:pt x="87" y="81"/>
                        <a:pt x="87" y="114"/>
                        <a:pt x="87" y="168"/>
                      </a:cubicBezTo>
                      <a:cubicBezTo>
                        <a:pt x="61" y="308"/>
                        <a:pt x="27" y="449"/>
                        <a:pt x="27" y="616"/>
                      </a:cubicBezTo>
                      <a:cubicBezTo>
                        <a:pt x="0" y="697"/>
                        <a:pt x="0" y="783"/>
                        <a:pt x="0" y="891"/>
                      </a:cubicBezTo>
                      <a:cubicBezTo>
                        <a:pt x="0" y="1118"/>
                        <a:pt x="27" y="1366"/>
                        <a:pt x="87" y="1586"/>
                      </a:cubicBezTo>
                      <a:lnTo>
                        <a:pt x="87" y="1673"/>
                      </a:lnTo>
                      <a:cubicBezTo>
                        <a:pt x="114" y="1700"/>
                        <a:pt x="114" y="1727"/>
                        <a:pt x="114" y="1754"/>
                      </a:cubicBezTo>
                      <a:cubicBezTo>
                        <a:pt x="114" y="1787"/>
                        <a:pt x="114" y="1787"/>
                        <a:pt x="141" y="1787"/>
                      </a:cubicBezTo>
                      <a:lnTo>
                        <a:pt x="141" y="1754"/>
                      </a:lnTo>
                      <a:lnTo>
                        <a:pt x="141" y="1673"/>
                      </a:lnTo>
                      <a:cubicBezTo>
                        <a:pt x="141" y="1647"/>
                        <a:pt x="114" y="1586"/>
                        <a:pt x="114" y="1560"/>
                      </a:cubicBezTo>
                      <a:lnTo>
                        <a:pt x="114" y="1058"/>
                      </a:lnTo>
                      <a:lnTo>
                        <a:pt x="114" y="750"/>
                      </a:lnTo>
                      <a:lnTo>
                        <a:pt x="114" y="415"/>
                      </a:lnTo>
                      <a:cubicBezTo>
                        <a:pt x="141" y="335"/>
                        <a:pt x="141" y="248"/>
                        <a:pt x="141" y="168"/>
                      </a:cubicBezTo>
                      <a:cubicBezTo>
                        <a:pt x="141" y="141"/>
                        <a:pt x="141" y="81"/>
                        <a:pt x="168" y="54"/>
                      </a:cubicBezTo>
                      <a:lnTo>
                        <a:pt x="168" y="1"/>
                      </a:lnTo>
                      <a:lnTo>
                        <a:pt x="141" y="1"/>
                      </a:lnTo>
                      <a:lnTo>
                        <a:pt x="141" y="1"/>
                      </a:lnTo>
                      <a:lnTo>
                        <a:pt x="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4;p55">
                  <a:extLst>
                    <a:ext uri="{FF2B5EF4-FFF2-40B4-BE49-F238E27FC236}">
                      <a16:creationId xmlns:a16="http://schemas.microsoft.com/office/drawing/2014/main" id="{CD1039BE-5BF1-F82C-0503-85E56F77C515}"/>
                    </a:ext>
                  </a:extLst>
                </p:cNvPr>
                <p:cNvSpPr/>
                <p:nvPr/>
              </p:nvSpPr>
              <p:spPr>
                <a:xfrm>
                  <a:off x="6219832" y="2012565"/>
                  <a:ext cx="107950" cy="46688"/>
                </a:xfrm>
                <a:custGeom>
                  <a:avLst/>
                  <a:gdLst/>
                  <a:ahLst/>
                  <a:cxnLst/>
                  <a:rect l="l" t="t" r="r" b="b"/>
                  <a:pathLst>
                    <a:path w="837" h="362" extrusionOk="0">
                      <a:moveTo>
                        <a:pt x="34" y="27"/>
                      </a:moveTo>
                      <a:cubicBezTo>
                        <a:pt x="0" y="88"/>
                        <a:pt x="34" y="1"/>
                        <a:pt x="0" y="88"/>
                      </a:cubicBezTo>
                      <a:lnTo>
                        <a:pt x="0" y="114"/>
                      </a:lnTo>
                      <a:cubicBezTo>
                        <a:pt x="34" y="168"/>
                        <a:pt x="61" y="221"/>
                        <a:pt x="114" y="255"/>
                      </a:cubicBezTo>
                      <a:cubicBezTo>
                        <a:pt x="168" y="282"/>
                        <a:pt x="228" y="308"/>
                        <a:pt x="281" y="335"/>
                      </a:cubicBezTo>
                      <a:cubicBezTo>
                        <a:pt x="368" y="335"/>
                        <a:pt x="449" y="362"/>
                        <a:pt x="502" y="335"/>
                      </a:cubicBezTo>
                      <a:cubicBezTo>
                        <a:pt x="616" y="335"/>
                        <a:pt x="730" y="282"/>
                        <a:pt x="810" y="195"/>
                      </a:cubicBezTo>
                      <a:cubicBezTo>
                        <a:pt x="810" y="195"/>
                        <a:pt x="837" y="168"/>
                        <a:pt x="810" y="168"/>
                      </a:cubicBezTo>
                      <a:cubicBezTo>
                        <a:pt x="810" y="141"/>
                        <a:pt x="783" y="141"/>
                        <a:pt x="783" y="168"/>
                      </a:cubicBezTo>
                      <a:lnTo>
                        <a:pt x="703" y="168"/>
                      </a:lnTo>
                      <a:cubicBezTo>
                        <a:pt x="616" y="195"/>
                        <a:pt x="562" y="168"/>
                        <a:pt x="475" y="168"/>
                      </a:cubicBezTo>
                      <a:cubicBezTo>
                        <a:pt x="422" y="141"/>
                        <a:pt x="368" y="141"/>
                        <a:pt x="308" y="88"/>
                      </a:cubicBezTo>
                      <a:cubicBezTo>
                        <a:pt x="281" y="88"/>
                        <a:pt x="255" y="88"/>
                        <a:pt x="255" y="54"/>
                      </a:cubicBezTo>
                      <a:cubicBezTo>
                        <a:pt x="228" y="54"/>
                        <a:pt x="201" y="54"/>
                        <a:pt x="201" y="27"/>
                      </a:cubicBezTo>
                      <a:cubicBezTo>
                        <a:pt x="168" y="27"/>
                        <a:pt x="168" y="27"/>
                        <a:pt x="141" y="1"/>
                      </a:cubicBezTo>
                      <a:lnTo>
                        <a:pt x="114" y="1"/>
                      </a:lnTo>
                      <a:lnTo>
                        <a:pt x="114" y="1"/>
                      </a:lnTo>
                      <a:cubicBezTo>
                        <a:pt x="61" y="27"/>
                        <a:pt x="141" y="1"/>
                        <a:pt x="61" y="27"/>
                      </a:cubicBezTo>
                      <a:lnTo>
                        <a:pt x="61" y="2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5;p55">
                  <a:extLst>
                    <a:ext uri="{FF2B5EF4-FFF2-40B4-BE49-F238E27FC236}">
                      <a16:creationId xmlns:a16="http://schemas.microsoft.com/office/drawing/2014/main" id="{03053004-831B-2E93-1AD1-83FF25CE076C}"/>
                    </a:ext>
                  </a:extLst>
                </p:cNvPr>
                <p:cNvSpPr/>
                <p:nvPr/>
              </p:nvSpPr>
              <p:spPr>
                <a:xfrm>
                  <a:off x="5947189" y="2030750"/>
                  <a:ext cx="118268" cy="39724"/>
                </a:xfrm>
                <a:custGeom>
                  <a:avLst/>
                  <a:gdLst/>
                  <a:ahLst/>
                  <a:cxnLst/>
                  <a:rect l="l" t="t" r="r" b="b"/>
                  <a:pathLst>
                    <a:path w="917" h="308" extrusionOk="0">
                      <a:moveTo>
                        <a:pt x="917" y="194"/>
                      </a:moveTo>
                      <a:lnTo>
                        <a:pt x="917" y="167"/>
                      </a:lnTo>
                      <a:cubicBezTo>
                        <a:pt x="890" y="141"/>
                        <a:pt x="890" y="141"/>
                        <a:pt x="863" y="141"/>
                      </a:cubicBezTo>
                      <a:cubicBezTo>
                        <a:pt x="776" y="80"/>
                        <a:pt x="696" y="27"/>
                        <a:pt x="609" y="27"/>
                      </a:cubicBezTo>
                      <a:cubicBezTo>
                        <a:pt x="555" y="0"/>
                        <a:pt x="502" y="0"/>
                        <a:pt x="415" y="0"/>
                      </a:cubicBezTo>
                      <a:cubicBezTo>
                        <a:pt x="361" y="0"/>
                        <a:pt x="274" y="27"/>
                        <a:pt x="221" y="80"/>
                      </a:cubicBezTo>
                      <a:cubicBezTo>
                        <a:pt x="141" y="114"/>
                        <a:pt x="80" y="194"/>
                        <a:pt x="27" y="308"/>
                      </a:cubicBezTo>
                      <a:cubicBezTo>
                        <a:pt x="0" y="308"/>
                        <a:pt x="27" y="308"/>
                        <a:pt x="27" y="308"/>
                      </a:cubicBezTo>
                      <a:lnTo>
                        <a:pt x="27" y="308"/>
                      </a:lnTo>
                      <a:cubicBezTo>
                        <a:pt x="141" y="194"/>
                        <a:pt x="221" y="141"/>
                        <a:pt x="335" y="114"/>
                      </a:cubicBezTo>
                      <a:cubicBezTo>
                        <a:pt x="388" y="114"/>
                        <a:pt x="415" y="80"/>
                        <a:pt x="442" y="80"/>
                      </a:cubicBezTo>
                      <a:cubicBezTo>
                        <a:pt x="475" y="80"/>
                        <a:pt x="502" y="80"/>
                        <a:pt x="529" y="114"/>
                      </a:cubicBezTo>
                      <a:cubicBezTo>
                        <a:pt x="609" y="114"/>
                        <a:pt x="669" y="114"/>
                        <a:pt x="723" y="141"/>
                      </a:cubicBezTo>
                      <a:cubicBezTo>
                        <a:pt x="749" y="141"/>
                        <a:pt x="810" y="167"/>
                        <a:pt x="836" y="194"/>
                      </a:cubicBezTo>
                      <a:lnTo>
                        <a:pt x="890" y="194"/>
                      </a:lnTo>
                      <a:lnTo>
                        <a:pt x="890" y="194"/>
                      </a:lnTo>
                      <a:cubicBezTo>
                        <a:pt x="917" y="194"/>
                        <a:pt x="890" y="194"/>
                        <a:pt x="890" y="194"/>
                      </a:cubicBezTo>
                      <a:lnTo>
                        <a:pt x="917" y="1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36;p55">
                  <a:extLst>
                    <a:ext uri="{FF2B5EF4-FFF2-40B4-BE49-F238E27FC236}">
                      <a16:creationId xmlns:a16="http://schemas.microsoft.com/office/drawing/2014/main" id="{7AA1B086-A48F-0D6F-0F0A-3FEF91B25329}"/>
                    </a:ext>
                  </a:extLst>
                </p:cNvPr>
                <p:cNvSpPr/>
                <p:nvPr/>
              </p:nvSpPr>
              <p:spPr>
                <a:xfrm>
                  <a:off x="6015285" y="2105811"/>
                  <a:ext cx="36370" cy="57909"/>
                </a:xfrm>
                <a:custGeom>
                  <a:avLst/>
                  <a:gdLst/>
                  <a:ahLst/>
                  <a:cxnLst/>
                  <a:rect l="l" t="t" r="r" b="b"/>
                  <a:pathLst>
                    <a:path w="282" h="449" extrusionOk="0">
                      <a:moveTo>
                        <a:pt x="141" y="0"/>
                      </a:moveTo>
                      <a:lnTo>
                        <a:pt x="81" y="0"/>
                      </a:lnTo>
                      <a:cubicBezTo>
                        <a:pt x="81" y="0"/>
                        <a:pt x="54" y="34"/>
                        <a:pt x="27" y="87"/>
                      </a:cubicBezTo>
                      <a:cubicBezTo>
                        <a:pt x="1" y="114"/>
                        <a:pt x="1" y="201"/>
                        <a:pt x="1" y="281"/>
                      </a:cubicBezTo>
                      <a:cubicBezTo>
                        <a:pt x="27" y="335"/>
                        <a:pt x="27" y="395"/>
                        <a:pt x="54" y="422"/>
                      </a:cubicBezTo>
                      <a:cubicBezTo>
                        <a:pt x="81" y="449"/>
                        <a:pt x="114" y="449"/>
                        <a:pt x="141" y="449"/>
                      </a:cubicBezTo>
                      <a:cubicBezTo>
                        <a:pt x="195" y="449"/>
                        <a:pt x="221" y="449"/>
                        <a:pt x="221" y="395"/>
                      </a:cubicBezTo>
                      <a:cubicBezTo>
                        <a:pt x="248" y="368"/>
                        <a:pt x="282" y="335"/>
                        <a:pt x="282" y="281"/>
                      </a:cubicBezTo>
                      <a:cubicBezTo>
                        <a:pt x="282" y="201"/>
                        <a:pt x="248" y="114"/>
                        <a:pt x="221" y="60"/>
                      </a:cubicBezTo>
                      <a:cubicBezTo>
                        <a:pt x="221" y="34"/>
                        <a:pt x="195" y="34"/>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37;p55">
                  <a:extLst>
                    <a:ext uri="{FF2B5EF4-FFF2-40B4-BE49-F238E27FC236}">
                      <a16:creationId xmlns:a16="http://schemas.microsoft.com/office/drawing/2014/main" id="{DF60F05F-0961-1F55-FB59-465BED57157F}"/>
                    </a:ext>
                  </a:extLst>
                </p:cNvPr>
                <p:cNvSpPr/>
                <p:nvPr/>
              </p:nvSpPr>
              <p:spPr>
                <a:xfrm>
                  <a:off x="6224088" y="2105811"/>
                  <a:ext cx="28632" cy="57909"/>
                </a:xfrm>
                <a:custGeom>
                  <a:avLst/>
                  <a:gdLst/>
                  <a:ahLst/>
                  <a:cxnLst/>
                  <a:rect l="l" t="t" r="r" b="b"/>
                  <a:pathLst>
                    <a:path w="222" h="449" extrusionOk="0">
                      <a:moveTo>
                        <a:pt x="195" y="87"/>
                      </a:moveTo>
                      <a:cubicBezTo>
                        <a:pt x="195" y="60"/>
                        <a:pt x="168" y="34"/>
                        <a:pt x="168" y="34"/>
                      </a:cubicBezTo>
                      <a:cubicBezTo>
                        <a:pt x="135" y="0"/>
                        <a:pt x="108" y="0"/>
                        <a:pt x="81" y="0"/>
                      </a:cubicBezTo>
                      <a:cubicBezTo>
                        <a:pt x="54" y="0"/>
                        <a:pt x="28" y="34"/>
                        <a:pt x="1" y="87"/>
                      </a:cubicBezTo>
                      <a:lnTo>
                        <a:pt x="1" y="335"/>
                      </a:lnTo>
                      <a:cubicBezTo>
                        <a:pt x="1" y="335"/>
                        <a:pt x="28" y="395"/>
                        <a:pt x="54" y="422"/>
                      </a:cubicBezTo>
                      <a:cubicBezTo>
                        <a:pt x="81" y="422"/>
                        <a:pt x="108" y="449"/>
                        <a:pt x="135" y="422"/>
                      </a:cubicBezTo>
                      <a:cubicBezTo>
                        <a:pt x="168" y="422"/>
                        <a:pt x="168" y="395"/>
                        <a:pt x="195" y="368"/>
                      </a:cubicBezTo>
                      <a:cubicBezTo>
                        <a:pt x="222" y="335"/>
                        <a:pt x="222" y="281"/>
                        <a:pt x="222" y="254"/>
                      </a:cubicBezTo>
                      <a:lnTo>
                        <a:pt x="195" y="167"/>
                      </a:lnTo>
                      <a:lnTo>
                        <a:pt x="195" y="87"/>
                      </a:lnTo>
                      <a:close/>
                      <a:moveTo>
                        <a:pt x="81" y="114"/>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38;p55">
                  <a:extLst>
                    <a:ext uri="{FF2B5EF4-FFF2-40B4-BE49-F238E27FC236}">
                      <a16:creationId xmlns:a16="http://schemas.microsoft.com/office/drawing/2014/main" id="{5DCFA74F-A80E-B74E-EB77-F77BC6A2000B}"/>
                    </a:ext>
                  </a:extLst>
                </p:cNvPr>
                <p:cNvSpPr/>
                <p:nvPr/>
              </p:nvSpPr>
              <p:spPr>
                <a:xfrm>
                  <a:off x="6198294" y="2030750"/>
                  <a:ext cx="90668" cy="36370"/>
                </a:xfrm>
                <a:custGeom>
                  <a:avLst/>
                  <a:gdLst/>
                  <a:ahLst/>
                  <a:cxnLst/>
                  <a:rect l="l" t="t" r="r" b="b"/>
                  <a:pathLst>
                    <a:path w="703" h="282" extrusionOk="0">
                      <a:moveTo>
                        <a:pt x="0" y="281"/>
                      </a:moveTo>
                      <a:lnTo>
                        <a:pt x="33" y="281"/>
                      </a:lnTo>
                      <a:cubicBezTo>
                        <a:pt x="33" y="281"/>
                        <a:pt x="33" y="248"/>
                        <a:pt x="60" y="248"/>
                      </a:cubicBezTo>
                      <a:cubicBezTo>
                        <a:pt x="87" y="167"/>
                        <a:pt x="167" y="141"/>
                        <a:pt x="228" y="114"/>
                      </a:cubicBezTo>
                      <a:cubicBezTo>
                        <a:pt x="281" y="80"/>
                        <a:pt x="335" y="80"/>
                        <a:pt x="368" y="80"/>
                      </a:cubicBezTo>
                      <a:cubicBezTo>
                        <a:pt x="475" y="54"/>
                        <a:pt x="589" y="27"/>
                        <a:pt x="703" y="27"/>
                      </a:cubicBezTo>
                      <a:lnTo>
                        <a:pt x="703" y="27"/>
                      </a:lnTo>
                      <a:lnTo>
                        <a:pt x="703" y="0"/>
                      </a:lnTo>
                      <a:lnTo>
                        <a:pt x="368" y="0"/>
                      </a:lnTo>
                      <a:cubicBezTo>
                        <a:pt x="308" y="0"/>
                        <a:pt x="254" y="27"/>
                        <a:pt x="228" y="54"/>
                      </a:cubicBezTo>
                      <a:cubicBezTo>
                        <a:pt x="141" y="80"/>
                        <a:pt x="60" y="141"/>
                        <a:pt x="0" y="221"/>
                      </a:cubicBezTo>
                      <a:lnTo>
                        <a:pt x="0" y="281"/>
                      </a:lnTo>
                      <a:lnTo>
                        <a:pt x="0" y="281"/>
                      </a:lnTo>
                      <a:lnTo>
                        <a:pt x="0" y="2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39;p55">
                  <a:extLst>
                    <a:ext uri="{FF2B5EF4-FFF2-40B4-BE49-F238E27FC236}">
                      <a16:creationId xmlns:a16="http://schemas.microsoft.com/office/drawing/2014/main" id="{9E247CA2-AA40-5CE4-1C24-4DA5DB3635FF}"/>
                    </a:ext>
                  </a:extLst>
                </p:cNvPr>
                <p:cNvSpPr/>
                <p:nvPr/>
              </p:nvSpPr>
              <p:spPr>
                <a:xfrm>
                  <a:off x="5788297" y="3278413"/>
                  <a:ext cx="1176358" cy="506733"/>
                </a:xfrm>
                <a:custGeom>
                  <a:avLst/>
                  <a:gdLst/>
                  <a:ahLst/>
                  <a:cxnLst/>
                  <a:rect l="l" t="t" r="r" b="b"/>
                  <a:pathLst>
                    <a:path w="9121" h="3929" extrusionOk="0">
                      <a:moveTo>
                        <a:pt x="8759" y="2951"/>
                      </a:moveTo>
                      <a:cubicBezTo>
                        <a:pt x="9120" y="2590"/>
                        <a:pt x="8478" y="978"/>
                        <a:pt x="8090" y="1145"/>
                      </a:cubicBezTo>
                      <a:cubicBezTo>
                        <a:pt x="5721" y="2061"/>
                        <a:pt x="1205" y="1"/>
                        <a:pt x="282" y="141"/>
                      </a:cubicBezTo>
                      <a:cubicBezTo>
                        <a:pt x="1" y="195"/>
                        <a:pt x="61" y="697"/>
                        <a:pt x="1" y="777"/>
                      </a:cubicBezTo>
                      <a:cubicBezTo>
                        <a:pt x="1" y="777"/>
                        <a:pt x="7729" y="3928"/>
                        <a:pt x="8759" y="2951"/>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0;p55">
                  <a:extLst>
                    <a:ext uri="{FF2B5EF4-FFF2-40B4-BE49-F238E27FC236}">
                      <a16:creationId xmlns:a16="http://schemas.microsoft.com/office/drawing/2014/main" id="{C1F1A703-A7A3-26DF-AC77-B268329A2D68}"/>
                    </a:ext>
                  </a:extLst>
                </p:cNvPr>
                <p:cNvSpPr/>
                <p:nvPr/>
              </p:nvSpPr>
              <p:spPr>
                <a:xfrm>
                  <a:off x="5515654" y="2915231"/>
                  <a:ext cx="323721" cy="474619"/>
                </a:xfrm>
                <a:custGeom>
                  <a:avLst/>
                  <a:gdLst/>
                  <a:ahLst/>
                  <a:cxnLst/>
                  <a:rect l="l" t="t" r="r" b="b"/>
                  <a:pathLst>
                    <a:path w="2510" h="3680" extrusionOk="0">
                      <a:moveTo>
                        <a:pt x="2510" y="2984"/>
                      </a:moveTo>
                      <a:cubicBezTo>
                        <a:pt x="2510" y="2984"/>
                        <a:pt x="2396" y="3680"/>
                        <a:pt x="2115" y="3566"/>
                      </a:cubicBezTo>
                      <a:cubicBezTo>
                        <a:pt x="1814" y="3426"/>
                        <a:pt x="1339" y="2509"/>
                        <a:pt x="1366" y="2422"/>
                      </a:cubicBezTo>
                      <a:cubicBezTo>
                        <a:pt x="1392" y="2288"/>
                        <a:pt x="978" y="836"/>
                        <a:pt x="978" y="836"/>
                      </a:cubicBezTo>
                      <a:cubicBezTo>
                        <a:pt x="978" y="836"/>
                        <a:pt x="416" y="642"/>
                        <a:pt x="275" y="616"/>
                      </a:cubicBezTo>
                      <a:cubicBezTo>
                        <a:pt x="1" y="555"/>
                        <a:pt x="81" y="475"/>
                        <a:pt x="54" y="475"/>
                      </a:cubicBezTo>
                      <a:lnTo>
                        <a:pt x="697" y="529"/>
                      </a:lnTo>
                      <a:cubicBezTo>
                        <a:pt x="583" y="502"/>
                        <a:pt x="442" y="475"/>
                        <a:pt x="335" y="448"/>
                      </a:cubicBezTo>
                      <a:cubicBezTo>
                        <a:pt x="248" y="415"/>
                        <a:pt x="195" y="388"/>
                        <a:pt x="141" y="335"/>
                      </a:cubicBezTo>
                      <a:cubicBezTo>
                        <a:pt x="27" y="221"/>
                        <a:pt x="54" y="80"/>
                        <a:pt x="195" y="54"/>
                      </a:cubicBezTo>
                      <a:cubicBezTo>
                        <a:pt x="556" y="0"/>
                        <a:pt x="1252" y="248"/>
                        <a:pt x="1613" y="308"/>
                      </a:cubicBezTo>
                      <a:cubicBezTo>
                        <a:pt x="1754" y="335"/>
                        <a:pt x="1921" y="1954"/>
                        <a:pt x="2510" y="2984"/>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1;p55">
                  <a:extLst>
                    <a:ext uri="{FF2B5EF4-FFF2-40B4-BE49-F238E27FC236}">
                      <a16:creationId xmlns:a16="http://schemas.microsoft.com/office/drawing/2014/main" id="{06E1FD79-E410-EDAB-6ADA-4EFFD0ABB93E}"/>
                    </a:ext>
                  </a:extLst>
                </p:cNvPr>
                <p:cNvSpPr/>
                <p:nvPr/>
              </p:nvSpPr>
              <p:spPr>
                <a:xfrm>
                  <a:off x="5522618" y="2943605"/>
                  <a:ext cx="157991" cy="36370"/>
                </a:xfrm>
                <a:custGeom>
                  <a:avLst/>
                  <a:gdLst/>
                  <a:ahLst/>
                  <a:cxnLst/>
                  <a:rect l="l" t="t" r="r" b="b"/>
                  <a:pathLst>
                    <a:path w="1225" h="282" extrusionOk="0">
                      <a:moveTo>
                        <a:pt x="0" y="28"/>
                      </a:moveTo>
                      <a:cubicBezTo>
                        <a:pt x="27" y="28"/>
                        <a:pt x="54" y="28"/>
                        <a:pt x="87" y="61"/>
                      </a:cubicBezTo>
                      <a:cubicBezTo>
                        <a:pt x="141" y="61"/>
                        <a:pt x="255" y="88"/>
                        <a:pt x="362" y="115"/>
                      </a:cubicBezTo>
                      <a:cubicBezTo>
                        <a:pt x="529" y="141"/>
                        <a:pt x="723" y="195"/>
                        <a:pt x="890" y="228"/>
                      </a:cubicBezTo>
                      <a:cubicBezTo>
                        <a:pt x="1031" y="255"/>
                        <a:pt x="1171" y="282"/>
                        <a:pt x="1225" y="282"/>
                      </a:cubicBezTo>
                      <a:lnTo>
                        <a:pt x="1225" y="282"/>
                      </a:lnTo>
                      <a:lnTo>
                        <a:pt x="1225" y="282"/>
                      </a:lnTo>
                      <a:cubicBezTo>
                        <a:pt x="1171" y="255"/>
                        <a:pt x="1031" y="228"/>
                        <a:pt x="863" y="195"/>
                      </a:cubicBezTo>
                      <a:cubicBezTo>
                        <a:pt x="589" y="141"/>
                        <a:pt x="255" y="61"/>
                        <a:pt x="87" y="28"/>
                      </a:cubicBezTo>
                      <a:lnTo>
                        <a:pt x="54" y="28"/>
                      </a:lnTo>
                      <a:cubicBezTo>
                        <a:pt x="27" y="1"/>
                        <a:pt x="27" y="1"/>
                        <a:pt x="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2;p55">
                  <a:extLst>
                    <a:ext uri="{FF2B5EF4-FFF2-40B4-BE49-F238E27FC236}">
                      <a16:creationId xmlns:a16="http://schemas.microsoft.com/office/drawing/2014/main" id="{5485A4C0-D99C-5CF2-6198-BDACB1EA599A}"/>
                    </a:ext>
                  </a:extLst>
                </p:cNvPr>
                <p:cNvSpPr/>
                <p:nvPr/>
              </p:nvSpPr>
              <p:spPr>
                <a:xfrm>
                  <a:off x="5522618" y="2925549"/>
                  <a:ext cx="169212" cy="36370"/>
                </a:xfrm>
                <a:custGeom>
                  <a:avLst/>
                  <a:gdLst/>
                  <a:ahLst/>
                  <a:cxnLst/>
                  <a:rect l="l" t="t" r="r" b="b"/>
                  <a:pathLst>
                    <a:path w="1312" h="282" extrusionOk="0">
                      <a:moveTo>
                        <a:pt x="0" y="34"/>
                      </a:moveTo>
                      <a:cubicBezTo>
                        <a:pt x="27" y="34"/>
                        <a:pt x="27" y="34"/>
                        <a:pt x="27" y="61"/>
                      </a:cubicBezTo>
                      <a:lnTo>
                        <a:pt x="54" y="61"/>
                      </a:lnTo>
                      <a:cubicBezTo>
                        <a:pt x="221" y="87"/>
                        <a:pt x="362" y="114"/>
                        <a:pt x="529" y="141"/>
                      </a:cubicBezTo>
                      <a:cubicBezTo>
                        <a:pt x="669" y="168"/>
                        <a:pt x="837" y="201"/>
                        <a:pt x="977" y="228"/>
                      </a:cubicBezTo>
                      <a:cubicBezTo>
                        <a:pt x="1091" y="228"/>
                        <a:pt x="1198" y="255"/>
                        <a:pt x="1312" y="255"/>
                      </a:cubicBezTo>
                      <a:cubicBezTo>
                        <a:pt x="1312" y="281"/>
                        <a:pt x="1312" y="255"/>
                        <a:pt x="1312" y="255"/>
                      </a:cubicBezTo>
                      <a:lnTo>
                        <a:pt x="1312" y="255"/>
                      </a:lnTo>
                      <a:cubicBezTo>
                        <a:pt x="1171" y="228"/>
                        <a:pt x="1031" y="201"/>
                        <a:pt x="924" y="168"/>
                      </a:cubicBezTo>
                      <a:cubicBezTo>
                        <a:pt x="643" y="114"/>
                        <a:pt x="362" y="87"/>
                        <a:pt x="114" y="34"/>
                      </a:cubicBezTo>
                      <a:cubicBezTo>
                        <a:pt x="87" y="34"/>
                        <a:pt x="54" y="0"/>
                        <a:pt x="27" y="0"/>
                      </a:cubicBezTo>
                      <a:cubicBezTo>
                        <a:pt x="27" y="0"/>
                        <a:pt x="27" y="34"/>
                        <a:pt x="0" y="34"/>
                      </a:cubicBezTo>
                      <a:lnTo>
                        <a:pt x="0"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43;p55">
                  <a:extLst>
                    <a:ext uri="{FF2B5EF4-FFF2-40B4-BE49-F238E27FC236}">
                      <a16:creationId xmlns:a16="http://schemas.microsoft.com/office/drawing/2014/main" id="{CE1FF6B5-44DD-6A09-4ED8-4CB69B7224D2}"/>
                    </a:ext>
                  </a:extLst>
                </p:cNvPr>
                <p:cNvSpPr/>
                <p:nvPr/>
              </p:nvSpPr>
              <p:spPr>
                <a:xfrm>
                  <a:off x="5587362" y="2979846"/>
                  <a:ext cx="89765" cy="14832"/>
                </a:xfrm>
                <a:custGeom>
                  <a:avLst/>
                  <a:gdLst/>
                  <a:ahLst/>
                  <a:cxnLst/>
                  <a:rect l="l" t="t" r="r" b="b"/>
                  <a:pathLst>
                    <a:path w="696" h="115" extrusionOk="0">
                      <a:moveTo>
                        <a:pt x="0" y="1"/>
                      </a:moveTo>
                      <a:cubicBezTo>
                        <a:pt x="27" y="28"/>
                        <a:pt x="54" y="28"/>
                        <a:pt x="54" y="28"/>
                      </a:cubicBezTo>
                      <a:cubicBezTo>
                        <a:pt x="221" y="54"/>
                        <a:pt x="361" y="81"/>
                        <a:pt x="502" y="81"/>
                      </a:cubicBezTo>
                      <a:cubicBezTo>
                        <a:pt x="555" y="115"/>
                        <a:pt x="642" y="115"/>
                        <a:pt x="696" y="115"/>
                      </a:cubicBezTo>
                      <a:lnTo>
                        <a:pt x="696" y="115"/>
                      </a:lnTo>
                      <a:lnTo>
                        <a:pt x="696" y="115"/>
                      </a:lnTo>
                      <a:cubicBezTo>
                        <a:pt x="669" y="115"/>
                        <a:pt x="642" y="81"/>
                        <a:pt x="616" y="81"/>
                      </a:cubicBezTo>
                      <a:cubicBezTo>
                        <a:pt x="502" y="54"/>
                        <a:pt x="388" y="54"/>
                        <a:pt x="281" y="28"/>
                      </a:cubicBezTo>
                      <a:cubicBezTo>
                        <a:pt x="194" y="28"/>
                        <a:pt x="141" y="1"/>
                        <a:pt x="54"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44;p55">
                  <a:extLst>
                    <a:ext uri="{FF2B5EF4-FFF2-40B4-BE49-F238E27FC236}">
                      <a16:creationId xmlns:a16="http://schemas.microsoft.com/office/drawing/2014/main" id="{B6BF9189-C61E-B166-8EEC-BD4701873AB3}"/>
                    </a:ext>
                  </a:extLst>
                </p:cNvPr>
                <p:cNvSpPr/>
                <p:nvPr/>
              </p:nvSpPr>
              <p:spPr>
                <a:xfrm>
                  <a:off x="5260293" y="3220634"/>
                  <a:ext cx="1028685" cy="438506"/>
                </a:xfrm>
                <a:custGeom>
                  <a:avLst/>
                  <a:gdLst/>
                  <a:ahLst/>
                  <a:cxnLst/>
                  <a:rect l="l" t="t" r="r" b="b"/>
                  <a:pathLst>
                    <a:path w="7976" h="3400" extrusionOk="0">
                      <a:moveTo>
                        <a:pt x="0" y="3399"/>
                      </a:moveTo>
                      <a:lnTo>
                        <a:pt x="7976" y="2596"/>
                      </a:lnTo>
                      <a:cubicBezTo>
                        <a:pt x="7976" y="2596"/>
                        <a:pt x="7889" y="1760"/>
                        <a:pt x="7139" y="1840"/>
                      </a:cubicBezTo>
                      <a:cubicBezTo>
                        <a:pt x="696" y="2563"/>
                        <a:pt x="1506" y="0"/>
                        <a:pt x="0" y="3399"/>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5;p55">
                  <a:extLst>
                    <a:ext uri="{FF2B5EF4-FFF2-40B4-BE49-F238E27FC236}">
                      <a16:creationId xmlns:a16="http://schemas.microsoft.com/office/drawing/2014/main" id="{A5D891AF-CDC1-81BB-A81F-B5AAC22B574B}"/>
                    </a:ext>
                  </a:extLst>
                </p:cNvPr>
                <p:cNvSpPr/>
                <p:nvPr/>
              </p:nvSpPr>
              <p:spPr>
                <a:xfrm>
                  <a:off x="6065326" y="3343156"/>
                  <a:ext cx="593789" cy="226218"/>
                </a:xfrm>
                <a:custGeom>
                  <a:avLst/>
                  <a:gdLst/>
                  <a:ahLst/>
                  <a:cxnLst/>
                  <a:rect l="l" t="t" r="r" b="b"/>
                  <a:pathLst>
                    <a:path w="4604" h="1754" extrusionOk="0">
                      <a:moveTo>
                        <a:pt x="1760" y="1613"/>
                      </a:moveTo>
                      <a:lnTo>
                        <a:pt x="1" y="1753"/>
                      </a:lnTo>
                      <a:lnTo>
                        <a:pt x="2510" y="1"/>
                      </a:lnTo>
                      <a:cubicBezTo>
                        <a:pt x="2510" y="1"/>
                        <a:pt x="3406" y="108"/>
                        <a:pt x="4156" y="221"/>
                      </a:cubicBezTo>
                      <a:cubicBezTo>
                        <a:pt x="4604" y="275"/>
                        <a:pt x="4182" y="1031"/>
                        <a:pt x="3794" y="1058"/>
                      </a:cubicBezTo>
                      <a:cubicBezTo>
                        <a:pt x="2931" y="1084"/>
                        <a:pt x="2456" y="1225"/>
                        <a:pt x="2456" y="1225"/>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6;p55">
                  <a:extLst>
                    <a:ext uri="{FF2B5EF4-FFF2-40B4-BE49-F238E27FC236}">
                      <a16:creationId xmlns:a16="http://schemas.microsoft.com/office/drawing/2014/main" id="{17C671C6-A17D-2E01-345B-0B36ADE5DE2B}"/>
                    </a:ext>
                  </a:extLst>
                </p:cNvPr>
                <p:cNvSpPr/>
                <p:nvPr/>
              </p:nvSpPr>
              <p:spPr>
                <a:xfrm>
                  <a:off x="6371258" y="3364700"/>
                  <a:ext cx="221431" cy="39852"/>
                </a:xfrm>
                <a:custGeom>
                  <a:avLst/>
                  <a:gdLst/>
                  <a:ahLst/>
                  <a:cxnLst/>
                  <a:rect l="l" t="t" r="r" b="b"/>
                  <a:pathLst>
                    <a:path w="2617" h="309" extrusionOk="0">
                      <a:moveTo>
                        <a:pt x="2617" y="309"/>
                      </a:moveTo>
                      <a:cubicBezTo>
                        <a:pt x="2449" y="248"/>
                        <a:pt x="2255" y="222"/>
                        <a:pt x="2088" y="195"/>
                      </a:cubicBezTo>
                      <a:cubicBezTo>
                        <a:pt x="1807" y="168"/>
                        <a:pt x="1560" y="141"/>
                        <a:pt x="1279" y="81"/>
                      </a:cubicBezTo>
                      <a:cubicBezTo>
                        <a:pt x="1031" y="54"/>
                        <a:pt x="750" y="1"/>
                        <a:pt x="502" y="28"/>
                      </a:cubicBezTo>
                      <a:lnTo>
                        <a:pt x="335" y="28"/>
                      </a:lnTo>
                      <a:cubicBezTo>
                        <a:pt x="221" y="54"/>
                        <a:pt x="108" y="81"/>
                        <a:pt x="1" y="141"/>
                      </a:cubicBezTo>
                      <a:lnTo>
                        <a:pt x="1" y="141"/>
                      </a:lnTo>
                      <a:lnTo>
                        <a:pt x="1" y="141"/>
                      </a:lnTo>
                      <a:cubicBezTo>
                        <a:pt x="108" y="108"/>
                        <a:pt x="248" y="81"/>
                        <a:pt x="362" y="81"/>
                      </a:cubicBezTo>
                      <a:lnTo>
                        <a:pt x="502" y="81"/>
                      </a:lnTo>
                      <a:cubicBezTo>
                        <a:pt x="750" y="54"/>
                        <a:pt x="1004" y="108"/>
                        <a:pt x="1279" y="141"/>
                      </a:cubicBezTo>
                      <a:cubicBezTo>
                        <a:pt x="1506" y="168"/>
                        <a:pt x="1727" y="195"/>
                        <a:pt x="1948" y="222"/>
                      </a:cubicBezTo>
                      <a:cubicBezTo>
                        <a:pt x="2175" y="248"/>
                        <a:pt x="2396" y="275"/>
                        <a:pt x="2617" y="309"/>
                      </a:cubicBezTo>
                      <a:lnTo>
                        <a:pt x="2617" y="3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47;p55">
                  <a:extLst>
                    <a:ext uri="{FF2B5EF4-FFF2-40B4-BE49-F238E27FC236}">
                      <a16:creationId xmlns:a16="http://schemas.microsoft.com/office/drawing/2014/main" id="{E09899B0-E61A-A27D-6EE6-D0DFDD059B9E}"/>
                    </a:ext>
                  </a:extLst>
                </p:cNvPr>
                <p:cNvSpPr/>
                <p:nvPr/>
              </p:nvSpPr>
              <p:spPr>
                <a:xfrm>
                  <a:off x="6375827" y="3407904"/>
                  <a:ext cx="228792" cy="28631"/>
                </a:xfrm>
                <a:custGeom>
                  <a:avLst/>
                  <a:gdLst/>
                  <a:ahLst/>
                  <a:cxnLst/>
                  <a:rect l="l" t="t" r="r" b="b"/>
                  <a:pathLst>
                    <a:path w="2704" h="222" extrusionOk="0">
                      <a:moveTo>
                        <a:pt x="2676" y="221"/>
                      </a:moveTo>
                      <a:cubicBezTo>
                        <a:pt x="2623" y="194"/>
                        <a:pt x="2563" y="194"/>
                        <a:pt x="2509" y="194"/>
                      </a:cubicBezTo>
                      <a:cubicBezTo>
                        <a:pt x="2395" y="168"/>
                        <a:pt x="2315" y="168"/>
                        <a:pt x="2201" y="141"/>
                      </a:cubicBezTo>
                      <a:cubicBezTo>
                        <a:pt x="2034" y="107"/>
                        <a:pt x="1840" y="81"/>
                        <a:pt x="1646" y="54"/>
                      </a:cubicBezTo>
                      <a:cubicBezTo>
                        <a:pt x="1452" y="54"/>
                        <a:pt x="1251" y="27"/>
                        <a:pt x="1084" y="0"/>
                      </a:cubicBezTo>
                      <a:lnTo>
                        <a:pt x="415" y="0"/>
                      </a:lnTo>
                      <a:cubicBezTo>
                        <a:pt x="335" y="27"/>
                        <a:pt x="221" y="27"/>
                        <a:pt x="141" y="54"/>
                      </a:cubicBezTo>
                      <a:cubicBezTo>
                        <a:pt x="80" y="54"/>
                        <a:pt x="27" y="81"/>
                        <a:pt x="0" y="81"/>
                      </a:cubicBezTo>
                      <a:lnTo>
                        <a:pt x="0" y="81"/>
                      </a:lnTo>
                      <a:lnTo>
                        <a:pt x="0" y="107"/>
                      </a:lnTo>
                      <a:cubicBezTo>
                        <a:pt x="54" y="81"/>
                        <a:pt x="80" y="81"/>
                        <a:pt x="114" y="81"/>
                      </a:cubicBezTo>
                      <a:cubicBezTo>
                        <a:pt x="221" y="81"/>
                        <a:pt x="308" y="54"/>
                        <a:pt x="415" y="54"/>
                      </a:cubicBezTo>
                      <a:lnTo>
                        <a:pt x="810" y="54"/>
                      </a:lnTo>
                      <a:cubicBezTo>
                        <a:pt x="1057" y="54"/>
                        <a:pt x="1338" y="107"/>
                        <a:pt x="1586" y="141"/>
                      </a:cubicBezTo>
                      <a:cubicBezTo>
                        <a:pt x="1753" y="141"/>
                        <a:pt x="1954" y="168"/>
                        <a:pt x="2121" y="194"/>
                      </a:cubicBezTo>
                      <a:cubicBezTo>
                        <a:pt x="2228" y="194"/>
                        <a:pt x="2342" y="221"/>
                        <a:pt x="2456" y="221"/>
                      </a:cubicBezTo>
                      <a:lnTo>
                        <a:pt x="2676" y="221"/>
                      </a:lnTo>
                      <a:lnTo>
                        <a:pt x="2703" y="2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8;p55">
                  <a:extLst>
                    <a:ext uri="{FF2B5EF4-FFF2-40B4-BE49-F238E27FC236}">
                      <a16:creationId xmlns:a16="http://schemas.microsoft.com/office/drawing/2014/main" id="{C62756CC-31FF-CE4D-754A-920D8EEF8FE5}"/>
                    </a:ext>
                  </a:extLst>
                </p:cNvPr>
                <p:cNvSpPr/>
                <p:nvPr/>
              </p:nvSpPr>
              <p:spPr>
                <a:xfrm>
                  <a:off x="6363897" y="3447626"/>
                  <a:ext cx="222023" cy="25149"/>
                </a:xfrm>
                <a:custGeom>
                  <a:avLst/>
                  <a:gdLst/>
                  <a:ahLst/>
                  <a:cxnLst/>
                  <a:rect l="l" t="t" r="r" b="b"/>
                  <a:pathLst>
                    <a:path w="2624" h="195" extrusionOk="0">
                      <a:moveTo>
                        <a:pt x="2597" y="167"/>
                      </a:moveTo>
                      <a:lnTo>
                        <a:pt x="2597" y="167"/>
                      </a:lnTo>
                      <a:cubicBezTo>
                        <a:pt x="2597" y="134"/>
                        <a:pt x="2563" y="167"/>
                        <a:pt x="2536" y="134"/>
                      </a:cubicBezTo>
                      <a:cubicBezTo>
                        <a:pt x="2369" y="107"/>
                        <a:pt x="2202" y="80"/>
                        <a:pt x="2008" y="80"/>
                      </a:cubicBezTo>
                      <a:cubicBezTo>
                        <a:pt x="1700" y="54"/>
                        <a:pt x="1426" y="54"/>
                        <a:pt x="1118" y="27"/>
                      </a:cubicBezTo>
                      <a:cubicBezTo>
                        <a:pt x="890" y="0"/>
                        <a:pt x="670" y="0"/>
                        <a:pt x="449" y="0"/>
                      </a:cubicBezTo>
                      <a:cubicBezTo>
                        <a:pt x="362" y="27"/>
                        <a:pt x="282" y="27"/>
                        <a:pt x="195" y="54"/>
                      </a:cubicBezTo>
                      <a:cubicBezTo>
                        <a:pt x="141" y="54"/>
                        <a:pt x="88" y="80"/>
                        <a:pt x="27" y="107"/>
                      </a:cubicBezTo>
                      <a:lnTo>
                        <a:pt x="1" y="107"/>
                      </a:lnTo>
                      <a:cubicBezTo>
                        <a:pt x="1" y="134"/>
                        <a:pt x="27" y="134"/>
                        <a:pt x="27" y="134"/>
                      </a:cubicBezTo>
                      <a:cubicBezTo>
                        <a:pt x="88" y="107"/>
                        <a:pt x="141" y="107"/>
                        <a:pt x="195" y="107"/>
                      </a:cubicBezTo>
                      <a:cubicBezTo>
                        <a:pt x="308" y="80"/>
                        <a:pt x="449" y="54"/>
                        <a:pt x="556" y="54"/>
                      </a:cubicBezTo>
                      <a:cubicBezTo>
                        <a:pt x="757" y="54"/>
                        <a:pt x="951" y="80"/>
                        <a:pt x="1118" y="80"/>
                      </a:cubicBezTo>
                      <a:cubicBezTo>
                        <a:pt x="1426" y="80"/>
                        <a:pt x="1700" y="107"/>
                        <a:pt x="2008" y="107"/>
                      </a:cubicBezTo>
                      <a:cubicBezTo>
                        <a:pt x="2175" y="134"/>
                        <a:pt x="2369" y="167"/>
                        <a:pt x="2536" y="167"/>
                      </a:cubicBezTo>
                      <a:cubicBezTo>
                        <a:pt x="2563" y="194"/>
                        <a:pt x="2563" y="194"/>
                        <a:pt x="2597" y="194"/>
                      </a:cubicBezTo>
                      <a:lnTo>
                        <a:pt x="2597" y="194"/>
                      </a:lnTo>
                      <a:lnTo>
                        <a:pt x="2623" y="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9;p55">
                  <a:extLst>
                    <a:ext uri="{FF2B5EF4-FFF2-40B4-BE49-F238E27FC236}">
                      <a16:creationId xmlns:a16="http://schemas.microsoft.com/office/drawing/2014/main" id="{07AAB661-97B0-EB0B-3F87-B00D03576C32}"/>
                    </a:ext>
                  </a:extLst>
                </p:cNvPr>
                <p:cNvSpPr/>
                <p:nvPr/>
              </p:nvSpPr>
              <p:spPr>
                <a:xfrm>
                  <a:off x="5774497" y="1670922"/>
                  <a:ext cx="725857" cy="446245"/>
                </a:xfrm>
                <a:custGeom>
                  <a:avLst/>
                  <a:gdLst/>
                  <a:ahLst/>
                  <a:cxnLst/>
                  <a:rect l="l" t="t" r="r" b="b"/>
                  <a:pathLst>
                    <a:path w="5628" h="3460" extrusionOk="0">
                      <a:moveTo>
                        <a:pt x="2818" y="141"/>
                      </a:moveTo>
                      <a:cubicBezTo>
                        <a:pt x="2818" y="141"/>
                        <a:pt x="1613" y="27"/>
                        <a:pt x="891" y="783"/>
                      </a:cubicBezTo>
                      <a:cubicBezTo>
                        <a:pt x="476" y="1198"/>
                        <a:pt x="1" y="2737"/>
                        <a:pt x="610" y="3459"/>
                      </a:cubicBezTo>
                      <a:cubicBezTo>
                        <a:pt x="1225" y="3151"/>
                        <a:pt x="1754" y="2175"/>
                        <a:pt x="1727" y="1700"/>
                      </a:cubicBezTo>
                      <a:cubicBezTo>
                        <a:pt x="2871" y="2870"/>
                        <a:pt x="4122" y="3319"/>
                        <a:pt x="5494" y="2984"/>
                      </a:cubicBezTo>
                      <a:cubicBezTo>
                        <a:pt x="5494" y="2984"/>
                        <a:pt x="5628" y="0"/>
                        <a:pt x="2818" y="1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55">
                  <a:extLst>
                    <a:ext uri="{FF2B5EF4-FFF2-40B4-BE49-F238E27FC236}">
                      <a16:creationId xmlns:a16="http://schemas.microsoft.com/office/drawing/2014/main" id="{A7E08E8D-77E9-E61F-DCAC-CC367B3D5BCB}"/>
                    </a:ext>
                  </a:extLst>
                </p:cNvPr>
                <p:cNvSpPr/>
                <p:nvPr/>
              </p:nvSpPr>
              <p:spPr>
                <a:xfrm>
                  <a:off x="6008450" y="2170554"/>
                  <a:ext cx="71709" cy="57909"/>
                </a:xfrm>
                <a:custGeom>
                  <a:avLst/>
                  <a:gdLst/>
                  <a:ahLst/>
                  <a:cxnLst/>
                  <a:rect l="l" t="t" r="r" b="b"/>
                  <a:pathLst>
                    <a:path w="556" h="449" extrusionOk="0">
                      <a:moveTo>
                        <a:pt x="529" y="0"/>
                      </a:moveTo>
                      <a:lnTo>
                        <a:pt x="502" y="0"/>
                      </a:lnTo>
                      <a:cubicBezTo>
                        <a:pt x="502" y="33"/>
                        <a:pt x="468" y="33"/>
                        <a:pt x="442" y="60"/>
                      </a:cubicBezTo>
                      <a:cubicBezTo>
                        <a:pt x="361" y="114"/>
                        <a:pt x="274" y="228"/>
                        <a:pt x="167" y="281"/>
                      </a:cubicBezTo>
                      <a:cubicBezTo>
                        <a:pt x="107" y="335"/>
                        <a:pt x="54" y="368"/>
                        <a:pt x="0" y="422"/>
                      </a:cubicBezTo>
                      <a:lnTo>
                        <a:pt x="0" y="448"/>
                      </a:lnTo>
                      <a:lnTo>
                        <a:pt x="27" y="448"/>
                      </a:lnTo>
                      <a:cubicBezTo>
                        <a:pt x="107" y="368"/>
                        <a:pt x="194" y="308"/>
                        <a:pt x="301" y="228"/>
                      </a:cubicBezTo>
                      <a:cubicBezTo>
                        <a:pt x="361" y="167"/>
                        <a:pt x="442" y="114"/>
                        <a:pt x="502" y="60"/>
                      </a:cubicBezTo>
                      <a:cubicBezTo>
                        <a:pt x="502" y="33"/>
                        <a:pt x="529" y="0"/>
                        <a:pt x="529" y="0"/>
                      </a:cubicBezTo>
                      <a:lnTo>
                        <a:pt x="555"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51;p55">
                  <a:extLst>
                    <a:ext uri="{FF2B5EF4-FFF2-40B4-BE49-F238E27FC236}">
                      <a16:creationId xmlns:a16="http://schemas.microsoft.com/office/drawing/2014/main" id="{68F38C7C-7016-B006-32F8-F188F22612A3}"/>
                    </a:ext>
                  </a:extLst>
                </p:cNvPr>
                <p:cNvSpPr/>
                <p:nvPr/>
              </p:nvSpPr>
              <p:spPr>
                <a:xfrm>
                  <a:off x="6194812" y="2174811"/>
                  <a:ext cx="79447" cy="38950"/>
                </a:xfrm>
                <a:custGeom>
                  <a:avLst/>
                  <a:gdLst/>
                  <a:ahLst/>
                  <a:cxnLst/>
                  <a:rect l="l" t="t" r="r" b="b"/>
                  <a:pathLst>
                    <a:path w="616" h="302" extrusionOk="0">
                      <a:moveTo>
                        <a:pt x="0" y="27"/>
                      </a:moveTo>
                      <a:lnTo>
                        <a:pt x="0" y="27"/>
                      </a:lnTo>
                      <a:lnTo>
                        <a:pt x="27" y="27"/>
                      </a:lnTo>
                      <a:cubicBezTo>
                        <a:pt x="87" y="81"/>
                        <a:pt x="141" y="134"/>
                        <a:pt x="228" y="168"/>
                      </a:cubicBezTo>
                      <a:cubicBezTo>
                        <a:pt x="335" y="221"/>
                        <a:pt x="475" y="275"/>
                        <a:pt x="616" y="302"/>
                      </a:cubicBezTo>
                      <a:lnTo>
                        <a:pt x="616" y="302"/>
                      </a:lnTo>
                      <a:lnTo>
                        <a:pt x="616" y="275"/>
                      </a:lnTo>
                      <a:cubicBezTo>
                        <a:pt x="502" y="248"/>
                        <a:pt x="362" y="195"/>
                        <a:pt x="255" y="134"/>
                      </a:cubicBezTo>
                      <a:cubicBezTo>
                        <a:pt x="168" y="108"/>
                        <a:pt x="114"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52;p55">
                  <a:extLst>
                    <a:ext uri="{FF2B5EF4-FFF2-40B4-BE49-F238E27FC236}">
                      <a16:creationId xmlns:a16="http://schemas.microsoft.com/office/drawing/2014/main" id="{073596B6-AC2F-18FD-6499-AD98E1565E78}"/>
                    </a:ext>
                  </a:extLst>
                </p:cNvPr>
                <p:cNvSpPr/>
                <p:nvPr/>
              </p:nvSpPr>
              <p:spPr>
                <a:xfrm>
                  <a:off x="5957506" y="2271410"/>
                  <a:ext cx="46688" cy="25150"/>
                </a:xfrm>
                <a:custGeom>
                  <a:avLst/>
                  <a:gdLst/>
                  <a:ahLst/>
                  <a:cxnLst/>
                  <a:rect l="l" t="t" r="r" b="b"/>
                  <a:pathLst>
                    <a:path w="362" h="195" extrusionOk="0">
                      <a:moveTo>
                        <a:pt x="0" y="1"/>
                      </a:moveTo>
                      <a:cubicBezTo>
                        <a:pt x="27" y="28"/>
                        <a:pt x="27" y="28"/>
                        <a:pt x="61" y="54"/>
                      </a:cubicBezTo>
                      <a:cubicBezTo>
                        <a:pt x="141" y="115"/>
                        <a:pt x="255" y="141"/>
                        <a:pt x="335" y="195"/>
                      </a:cubicBezTo>
                      <a:lnTo>
                        <a:pt x="362" y="195"/>
                      </a:lnTo>
                      <a:lnTo>
                        <a:pt x="362" y="168"/>
                      </a:lnTo>
                      <a:cubicBezTo>
                        <a:pt x="255" y="141"/>
                        <a:pt x="168" y="88"/>
                        <a:pt x="87" y="28"/>
                      </a:cubicBezTo>
                      <a:cubicBezTo>
                        <a:pt x="61" y="28"/>
                        <a:pt x="27" y="1"/>
                        <a:pt x="0" y="1"/>
                      </a:cubicBezTo>
                      <a:lnTo>
                        <a:pt x="0"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53;p55">
                  <a:extLst>
                    <a:ext uri="{FF2B5EF4-FFF2-40B4-BE49-F238E27FC236}">
                      <a16:creationId xmlns:a16="http://schemas.microsoft.com/office/drawing/2014/main" id="{718121BE-4119-A148-B5BA-745A846E7F6B}"/>
                    </a:ext>
                  </a:extLst>
                </p:cNvPr>
                <p:cNvSpPr/>
                <p:nvPr/>
              </p:nvSpPr>
              <p:spPr>
                <a:xfrm>
                  <a:off x="6267293" y="2271410"/>
                  <a:ext cx="38950" cy="25150"/>
                </a:xfrm>
                <a:custGeom>
                  <a:avLst/>
                  <a:gdLst/>
                  <a:ahLst/>
                  <a:cxnLst/>
                  <a:rect l="l" t="t" r="r" b="b"/>
                  <a:pathLst>
                    <a:path w="302" h="195" extrusionOk="0">
                      <a:moveTo>
                        <a:pt x="301" y="1"/>
                      </a:moveTo>
                      <a:lnTo>
                        <a:pt x="301" y="1"/>
                      </a:lnTo>
                      <a:lnTo>
                        <a:pt x="275" y="1"/>
                      </a:lnTo>
                      <a:cubicBezTo>
                        <a:pt x="248" y="28"/>
                        <a:pt x="194" y="28"/>
                        <a:pt x="134" y="54"/>
                      </a:cubicBezTo>
                      <a:cubicBezTo>
                        <a:pt x="81" y="88"/>
                        <a:pt x="27" y="141"/>
                        <a:pt x="0" y="168"/>
                      </a:cubicBezTo>
                      <a:lnTo>
                        <a:pt x="0" y="195"/>
                      </a:lnTo>
                      <a:lnTo>
                        <a:pt x="27" y="195"/>
                      </a:lnTo>
                      <a:cubicBezTo>
                        <a:pt x="54" y="168"/>
                        <a:pt x="81" y="141"/>
                        <a:pt x="134" y="115"/>
                      </a:cubicBezTo>
                      <a:cubicBezTo>
                        <a:pt x="168" y="88"/>
                        <a:pt x="221" y="54"/>
                        <a:pt x="275" y="28"/>
                      </a:cubicBezTo>
                      <a:lnTo>
                        <a:pt x="301" y="28"/>
                      </a:lnTo>
                      <a:lnTo>
                        <a:pt x="301" y="1"/>
                      </a:lnTo>
                      <a:lnTo>
                        <a:pt x="301"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 name="Group 4">
            <a:extLst>
              <a:ext uri="{FF2B5EF4-FFF2-40B4-BE49-F238E27FC236}">
                <a16:creationId xmlns:a16="http://schemas.microsoft.com/office/drawing/2014/main" id="{2188FACD-A9D5-ED87-FE73-B2D31F3E08F0}"/>
              </a:ext>
            </a:extLst>
          </p:cNvPr>
          <p:cNvGrpSpPr/>
          <p:nvPr/>
        </p:nvGrpSpPr>
        <p:grpSpPr>
          <a:xfrm>
            <a:off x="1086617" y="853982"/>
            <a:ext cx="7330537" cy="2741142"/>
            <a:chOff x="0" y="0"/>
            <a:chExt cx="5225735" cy="1711960"/>
          </a:xfrm>
        </p:grpSpPr>
        <p:pic>
          <p:nvPicPr>
            <p:cNvPr id="6" name="Picture 5">
              <a:extLst>
                <a:ext uri="{FF2B5EF4-FFF2-40B4-BE49-F238E27FC236}">
                  <a16:creationId xmlns:a16="http://schemas.microsoft.com/office/drawing/2014/main" id="{BC6CA8A4-54D8-229F-D045-E4D14F1F32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225" y="0"/>
              <a:ext cx="2175510" cy="1711960"/>
            </a:xfrm>
            <a:prstGeom prst="rect">
              <a:avLst/>
            </a:prstGeom>
            <a:noFill/>
            <a:ln>
              <a:noFill/>
            </a:ln>
          </p:spPr>
        </p:pic>
        <p:pic>
          <p:nvPicPr>
            <p:cNvPr id="7" name="Picture 6">
              <a:extLst>
                <a:ext uri="{FF2B5EF4-FFF2-40B4-BE49-F238E27FC236}">
                  <a16:creationId xmlns:a16="http://schemas.microsoft.com/office/drawing/2014/main" id="{38D7915D-1B8F-4B0A-C13C-FDF60FC0878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0047"/>
              <a:ext cx="2134235" cy="1654810"/>
            </a:xfrm>
            <a:prstGeom prst="rect">
              <a:avLst/>
            </a:prstGeom>
            <a:noFill/>
            <a:ln>
              <a:noFill/>
            </a:ln>
          </p:spPr>
        </p:pic>
      </p:grpSp>
      <p:sp>
        <p:nvSpPr>
          <p:cNvPr id="902" name="Rectangle 901">
            <a:extLst>
              <a:ext uri="{FF2B5EF4-FFF2-40B4-BE49-F238E27FC236}">
                <a16:creationId xmlns:a16="http://schemas.microsoft.com/office/drawing/2014/main" id="{58D3A245-3104-9AC0-666A-920B1D7A1B93}"/>
              </a:ext>
            </a:extLst>
          </p:cNvPr>
          <p:cNvSpPr/>
          <p:nvPr/>
        </p:nvSpPr>
        <p:spPr>
          <a:xfrm>
            <a:off x="1706750" y="3595124"/>
            <a:ext cx="2094865" cy="327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12:  Alcohol Frequency in last 12 months</a:t>
            </a:r>
            <a:endParaRPr lang="en-IN" sz="1100" kern="100" dirty="0">
              <a:effectLst/>
              <a:ea typeface="Calibri" panose="020F0502020204030204" pitchFamily="34" charset="0"/>
              <a:cs typeface="Times New Roman" panose="02020603050405020304" pitchFamily="18" charset="0"/>
            </a:endParaRPr>
          </a:p>
        </p:txBody>
      </p:sp>
      <p:sp>
        <p:nvSpPr>
          <p:cNvPr id="903" name="Rectangle 902">
            <a:extLst>
              <a:ext uri="{FF2B5EF4-FFF2-40B4-BE49-F238E27FC236}">
                <a16:creationId xmlns:a16="http://schemas.microsoft.com/office/drawing/2014/main" id="{6FF90B2B-D012-C165-1FA9-EC47F32760D8}"/>
              </a:ext>
            </a:extLst>
          </p:cNvPr>
          <p:cNvSpPr/>
          <p:nvPr/>
        </p:nvSpPr>
        <p:spPr>
          <a:xfrm>
            <a:off x="6036942" y="3541014"/>
            <a:ext cx="2094865" cy="327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13: Friends Alcohol</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27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8"/>
          <p:cNvSpPr txBox="1">
            <a:spLocks noGrp="1"/>
          </p:cNvSpPr>
          <p:nvPr>
            <p:ph type="title"/>
          </p:nvPr>
        </p:nvSpPr>
        <p:spPr>
          <a:xfrm>
            <a:off x="720000" y="251573"/>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Table of contents</a:t>
            </a:r>
            <a:endParaRPr sz="2400" dirty="0">
              <a:latin typeface="Times New Roman" panose="02020603050405020304" pitchFamily="18" charset="0"/>
              <a:cs typeface="Times New Roman" panose="02020603050405020304" pitchFamily="18" charset="0"/>
            </a:endParaRPr>
          </a:p>
        </p:txBody>
      </p:sp>
      <p:sp>
        <p:nvSpPr>
          <p:cNvPr id="26" name="Google Shape;1205;p43">
            <a:extLst>
              <a:ext uri="{FF2B5EF4-FFF2-40B4-BE49-F238E27FC236}">
                <a16:creationId xmlns:a16="http://schemas.microsoft.com/office/drawing/2014/main" id="{3D43B9E3-5263-02B7-F80D-B29C42B6FE7A}"/>
              </a:ext>
            </a:extLst>
          </p:cNvPr>
          <p:cNvSpPr txBox="1">
            <a:spLocks/>
          </p:cNvSpPr>
          <p:nvPr/>
        </p:nvSpPr>
        <p:spPr>
          <a:xfrm>
            <a:off x="3168541" y="900656"/>
            <a:ext cx="3244703" cy="3693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Introduction</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Research Questions</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Literature Review</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Data Analysis</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Methodology</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Results</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Limitations</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Discussion</a:t>
            </a:r>
          </a:p>
          <a:p>
            <a:pPr marL="342900" indent="-342900" algn="just">
              <a:buSzPct val="100000"/>
              <a:buFont typeface="+mj-lt"/>
              <a:buAutoNum type="arabicPeriod"/>
            </a:pPr>
            <a:r>
              <a:rPr lang="en-IN" sz="2400" b="0" dirty="0">
                <a:latin typeface="Times New Roman" panose="02020603050405020304" pitchFamily="18" charset="0"/>
                <a:cs typeface="Times New Roman" panose="02020603050405020304" pitchFamily="18" charset="0"/>
              </a:rPr>
              <a:t>Future 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title"/>
          </p:nvPr>
        </p:nvSpPr>
        <p:spPr>
          <a:xfrm>
            <a:off x="2895150" y="105709"/>
            <a:ext cx="3353700" cy="562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RESULTS</a:t>
            </a:r>
          </a:p>
        </p:txBody>
      </p:sp>
      <p:sp>
        <p:nvSpPr>
          <p:cNvPr id="941" name="Google Shape;941;p39"/>
          <p:cNvSpPr/>
          <p:nvPr/>
        </p:nvSpPr>
        <p:spPr>
          <a:xfrm rot="2959373">
            <a:off x="7704193" y="3419493"/>
            <a:ext cx="1465235" cy="2307291"/>
          </a:xfrm>
          <a:custGeom>
            <a:avLst/>
            <a:gdLst/>
            <a:ahLst/>
            <a:cxnLst/>
            <a:rect l="l" t="t" r="r" b="b"/>
            <a:pathLst>
              <a:path w="58609" h="92291" extrusionOk="0">
                <a:moveTo>
                  <a:pt x="17470" y="19556"/>
                </a:moveTo>
                <a:cubicBezTo>
                  <a:pt x="19354" y="19951"/>
                  <a:pt x="21511" y="20316"/>
                  <a:pt x="21906" y="22595"/>
                </a:cubicBezTo>
                <a:cubicBezTo>
                  <a:pt x="22271" y="25390"/>
                  <a:pt x="22271" y="28307"/>
                  <a:pt x="22666" y="31102"/>
                </a:cubicBezTo>
                <a:cubicBezTo>
                  <a:pt x="22909" y="32864"/>
                  <a:pt x="23152" y="34505"/>
                  <a:pt x="23425" y="36145"/>
                </a:cubicBezTo>
                <a:cubicBezTo>
                  <a:pt x="23273" y="35659"/>
                  <a:pt x="22514" y="34748"/>
                  <a:pt x="22271" y="34383"/>
                </a:cubicBezTo>
                <a:cubicBezTo>
                  <a:pt x="21906" y="33745"/>
                  <a:pt x="21390" y="32986"/>
                  <a:pt x="20995" y="32469"/>
                </a:cubicBezTo>
                <a:cubicBezTo>
                  <a:pt x="20235" y="31588"/>
                  <a:pt x="19476" y="30950"/>
                  <a:pt x="19627" y="29826"/>
                </a:cubicBezTo>
                <a:cubicBezTo>
                  <a:pt x="19749" y="28064"/>
                  <a:pt x="22271" y="23992"/>
                  <a:pt x="20235" y="22595"/>
                </a:cubicBezTo>
                <a:cubicBezTo>
                  <a:pt x="20041" y="22461"/>
                  <a:pt x="19884" y="22405"/>
                  <a:pt x="19749" y="22405"/>
                </a:cubicBezTo>
                <a:cubicBezTo>
                  <a:pt x="19270" y="22405"/>
                  <a:pt x="19065" y="23103"/>
                  <a:pt x="18473" y="23506"/>
                </a:cubicBezTo>
                <a:cubicBezTo>
                  <a:pt x="18182" y="23703"/>
                  <a:pt x="17948" y="23788"/>
                  <a:pt x="17763" y="23788"/>
                </a:cubicBezTo>
                <a:cubicBezTo>
                  <a:pt x="17234" y="23788"/>
                  <a:pt x="17107" y="23095"/>
                  <a:pt x="17197" y="22352"/>
                </a:cubicBezTo>
                <a:cubicBezTo>
                  <a:pt x="17349" y="21349"/>
                  <a:pt x="17470" y="20468"/>
                  <a:pt x="17470" y="19556"/>
                </a:cubicBezTo>
                <a:close/>
                <a:moveTo>
                  <a:pt x="18576" y="1"/>
                </a:moveTo>
                <a:cubicBezTo>
                  <a:pt x="18303" y="1"/>
                  <a:pt x="18014" y="63"/>
                  <a:pt x="17713" y="203"/>
                </a:cubicBezTo>
                <a:cubicBezTo>
                  <a:pt x="16073" y="962"/>
                  <a:pt x="15556" y="3362"/>
                  <a:pt x="15678" y="5003"/>
                </a:cubicBezTo>
                <a:cubicBezTo>
                  <a:pt x="15678" y="5884"/>
                  <a:pt x="15951" y="6644"/>
                  <a:pt x="16316" y="7555"/>
                </a:cubicBezTo>
                <a:cubicBezTo>
                  <a:pt x="16437" y="7677"/>
                  <a:pt x="16954" y="8436"/>
                  <a:pt x="16832" y="8558"/>
                </a:cubicBezTo>
                <a:cubicBezTo>
                  <a:pt x="16832" y="8597"/>
                  <a:pt x="16780" y="8613"/>
                  <a:pt x="16691" y="8613"/>
                </a:cubicBezTo>
                <a:cubicBezTo>
                  <a:pt x="16224" y="8613"/>
                  <a:pt x="14738" y="8163"/>
                  <a:pt x="14432" y="8163"/>
                </a:cubicBezTo>
                <a:cubicBezTo>
                  <a:pt x="14144" y="8117"/>
                  <a:pt x="13656" y="8053"/>
                  <a:pt x="13147" y="8053"/>
                </a:cubicBezTo>
                <a:cubicBezTo>
                  <a:pt x="12313" y="8053"/>
                  <a:pt x="11423" y="8224"/>
                  <a:pt x="11272" y="8922"/>
                </a:cubicBezTo>
                <a:cubicBezTo>
                  <a:pt x="10999" y="10199"/>
                  <a:pt x="13551" y="11596"/>
                  <a:pt x="14311" y="12234"/>
                </a:cubicBezTo>
                <a:cubicBezTo>
                  <a:pt x="15070" y="12599"/>
                  <a:pt x="17592" y="13753"/>
                  <a:pt x="17592" y="14756"/>
                </a:cubicBezTo>
                <a:cubicBezTo>
                  <a:pt x="17592" y="15272"/>
                  <a:pt x="16711" y="15637"/>
                  <a:pt x="15951" y="15910"/>
                </a:cubicBezTo>
                <a:cubicBezTo>
                  <a:pt x="15693" y="15713"/>
                  <a:pt x="15374" y="15584"/>
                  <a:pt x="15024" y="15584"/>
                </a:cubicBezTo>
                <a:cubicBezTo>
                  <a:pt x="14675" y="15584"/>
                  <a:pt x="14295" y="15713"/>
                  <a:pt x="13916" y="16032"/>
                </a:cubicBezTo>
                <a:cubicBezTo>
                  <a:pt x="13282" y="16578"/>
                  <a:pt x="12774" y="18160"/>
                  <a:pt x="12212" y="18160"/>
                </a:cubicBezTo>
                <a:cubicBezTo>
                  <a:pt x="11991" y="18160"/>
                  <a:pt x="11763" y="17918"/>
                  <a:pt x="11515" y="17278"/>
                </a:cubicBezTo>
                <a:cubicBezTo>
                  <a:pt x="10756" y="15637"/>
                  <a:pt x="11120" y="12477"/>
                  <a:pt x="8599" y="12234"/>
                </a:cubicBezTo>
                <a:cubicBezTo>
                  <a:pt x="8508" y="12226"/>
                  <a:pt x="8417" y="12221"/>
                  <a:pt x="8324" y="12221"/>
                </a:cubicBezTo>
                <a:cubicBezTo>
                  <a:pt x="7111" y="12221"/>
                  <a:pt x="5750" y="12943"/>
                  <a:pt x="5044" y="13875"/>
                </a:cubicBezTo>
                <a:cubicBezTo>
                  <a:pt x="4163" y="15151"/>
                  <a:pt x="5317" y="16397"/>
                  <a:pt x="5955" y="17551"/>
                </a:cubicBezTo>
                <a:cubicBezTo>
                  <a:pt x="6198" y="18037"/>
                  <a:pt x="6958" y="18797"/>
                  <a:pt x="7079" y="19313"/>
                </a:cubicBezTo>
                <a:cubicBezTo>
                  <a:pt x="7079" y="19708"/>
                  <a:pt x="7201" y="19556"/>
                  <a:pt x="6836" y="19708"/>
                </a:cubicBezTo>
                <a:cubicBezTo>
                  <a:pt x="6320" y="19708"/>
                  <a:pt x="5439" y="19435"/>
                  <a:pt x="4922" y="19313"/>
                </a:cubicBezTo>
                <a:cubicBezTo>
                  <a:pt x="4555" y="19274"/>
                  <a:pt x="4036" y="19221"/>
                  <a:pt x="3481" y="19221"/>
                </a:cubicBezTo>
                <a:cubicBezTo>
                  <a:pt x="2338" y="19221"/>
                  <a:pt x="1047" y="19445"/>
                  <a:pt x="638" y="20468"/>
                </a:cubicBezTo>
                <a:cubicBezTo>
                  <a:pt x="0" y="22109"/>
                  <a:pt x="2765" y="23628"/>
                  <a:pt x="3920" y="24114"/>
                </a:cubicBezTo>
                <a:cubicBezTo>
                  <a:pt x="5044" y="24752"/>
                  <a:pt x="6198" y="25147"/>
                  <a:pt x="7474" y="25511"/>
                </a:cubicBezTo>
                <a:cubicBezTo>
                  <a:pt x="7961" y="25785"/>
                  <a:pt x="9237" y="25785"/>
                  <a:pt x="9601" y="26149"/>
                </a:cubicBezTo>
                <a:cubicBezTo>
                  <a:pt x="9799" y="26347"/>
                  <a:pt x="9897" y="26347"/>
                  <a:pt x="9916" y="26347"/>
                </a:cubicBezTo>
                <a:cubicBezTo>
                  <a:pt x="9935" y="26347"/>
                  <a:pt x="9875" y="26347"/>
                  <a:pt x="9753" y="26544"/>
                </a:cubicBezTo>
                <a:cubicBezTo>
                  <a:pt x="9480" y="26909"/>
                  <a:pt x="8355" y="26909"/>
                  <a:pt x="7961" y="27031"/>
                </a:cubicBezTo>
                <a:cubicBezTo>
                  <a:pt x="7201" y="27426"/>
                  <a:pt x="4801" y="28185"/>
                  <a:pt x="4801" y="29309"/>
                </a:cubicBezTo>
                <a:cubicBezTo>
                  <a:pt x="4801" y="30707"/>
                  <a:pt x="7717" y="30707"/>
                  <a:pt x="8599" y="30828"/>
                </a:cubicBezTo>
                <a:cubicBezTo>
                  <a:pt x="8790" y="30837"/>
                  <a:pt x="8987" y="30840"/>
                  <a:pt x="9187" y="30840"/>
                </a:cubicBezTo>
                <a:cubicBezTo>
                  <a:pt x="10508" y="30840"/>
                  <a:pt x="12005" y="30683"/>
                  <a:pt x="13476" y="30683"/>
                </a:cubicBezTo>
                <a:cubicBezTo>
                  <a:pt x="15036" y="30683"/>
                  <a:pt x="16568" y="30860"/>
                  <a:pt x="17835" y="31588"/>
                </a:cubicBezTo>
                <a:cubicBezTo>
                  <a:pt x="19111" y="32348"/>
                  <a:pt x="19992" y="33988"/>
                  <a:pt x="20873" y="35264"/>
                </a:cubicBezTo>
                <a:cubicBezTo>
                  <a:pt x="21390" y="36024"/>
                  <a:pt x="22028" y="36783"/>
                  <a:pt x="22514" y="37543"/>
                </a:cubicBezTo>
                <a:cubicBezTo>
                  <a:pt x="22909" y="38060"/>
                  <a:pt x="23790" y="39062"/>
                  <a:pt x="23911" y="39700"/>
                </a:cubicBezTo>
                <a:cubicBezTo>
                  <a:pt x="24549" y="43741"/>
                  <a:pt x="25066" y="47660"/>
                  <a:pt x="25188" y="51732"/>
                </a:cubicBezTo>
                <a:cubicBezTo>
                  <a:pt x="25431" y="56532"/>
                  <a:pt x="25066" y="61485"/>
                  <a:pt x="24428" y="66285"/>
                </a:cubicBezTo>
                <a:cubicBezTo>
                  <a:pt x="24033" y="64888"/>
                  <a:pt x="23547" y="63763"/>
                  <a:pt x="23030" y="62487"/>
                </a:cubicBezTo>
                <a:cubicBezTo>
                  <a:pt x="22666" y="61485"/>
                  <a:pt x="21511" y="60087"/>
                  <a:pt x="21390" y="59054"/>
                </a:cubicBezTo>
                <a:cubicBezTo>
                  <a:pt x="21390" y="58173"/>
                  <a:pt x="22514" y="57535"/>
                  <a:pt x="22787" y="56775"/>
                </a:cubicBezTo>
                <a:cubicBezTo>
                  <a:pt x="23152" y="55773"/>
                  <a:pt x="23030" y="54770"/>
                  <a:pt x="22392" y="54010"/>
                </a:cubicBezTo>
                <a:cubicBezTo>
                  <a:pt x="21633" y="53251"/>
                  <a:pt x="21633" y="52734"/>
                  <a:pt x="22028" y="51610"/>
                </a:cubicBezTo>
                <a:cubicBezTo>
                  <a:pt x="22392" y="50456"/>
                  <a:pt x="23547" y="48299"/>
                  <a:pt x="22666" y="47174"/>
                </a:cubicBezTo>
                <a:cubicBezTo>
                  <a:pt x="22267" y="46722"/>
                  <a:pt x="21757" y="46577"/>
                  <a:pt x="21214" y="46577"/>
                </a:cubicBezTo>
                <a:cubicBezTo>
                  <a:pt x="20252" y="46577"/>
                  <a:pt x="19184" y="47030"/>
                  <a:pt x="18441" y="47030"/>
                </a:cubicBezTo>
                <a:cubicBezTo>
                  <a:pt x="17716" y="47030"/>
                  <a:pt x="17300" y="46599"/>
                  <a:pt x="17592" y="44896"/>
                </a:cubicBezTo>
                <a:cubicBezTo>
                  <a:pt x="17713" y="43863"/>
                  <a:pt x="18594" y="41341"/>
                  <a:pt x="17197" y="40703"/>
                </a:cubicBezTo>
                <a:cubicBezTo>
                  <a:pt x="17006" y="40586"/>
                  <a:pt x="16796" y="40535"/>
                  <a:pt x="16574" y="40535"/>
                </a:cubicBezTo>
                <a:cubicBezTo>
                  <a:pt x="15350" y="40535"/>
                  <a:pt x="13762" y="42077"/>
                  <a:pt x="12913" y="42617"/>
                </a:cubicBezTo>
                <a:cubicBezTo>
                  <a:pt x="12443" y="42913"/>
                  <a:pt x="12087" y="43051"/>
                  <a:pt x="11802" y="43051"/>
                </a:cubicBezTo>
                <a:cubicBezTo>
                  <a:pt x="11239" y="43051"/>
                  <a:pt x="10957" y="42512"/>
                  <a:pt x="10634" y="41584"/>
                </a:cubicBezTo>
                <a:cubicBezTo>
                  <a:pt x="10118" y="39943"/>
                  <a:pt x="9115" y="37543"/>
                  <a:pt x="7079" y="37300"/>
                </a:cubicBezTo>
                <a:cubicBezTo>
                  <a:pt x="6972" y="37286"/>
                  <a:pt x="6867" y="37280"/>
                  <a:pt x="6766" y="37280"/>
                </a:cubicBezTo>
                <a:cubicBezTo>
                  <a:pt x="4849" y="37280"/>
                  <a:pt x="4176" y="39667"/>
                  <a:pt x="4436" y="41341"/>
                </a:cubicBezTo>
                <a:cubicBezTo>
                  <a:pt x="4679" y="42495"/>
                  <a:pt x="5317" y="43498"/>
                  <a:pt x="6077" y="44501"/>
                </a:cubicBezTo>
                <a:cubicBezTo>
                  <a:pt x="6563" y="45017"/>
                  <a:pt x="7474" y="45534"/>
                  <a:pt x="7717" y="46141"/>
                </a:cubicBezTo>
                <a:cubicBezTo>
                  <a:pt x="8355" y="47174"/>
                  <a:pt x="6320" y="47174"/>
                  <a:pt x="5439" y="47539"/>
                </a:cubicBezTo>
                <a:cubicBezTo>
                  <a:pt x="4041" y="48055"/>
                  <a:pt x="2157" y="49180"/>
                  <a:pt x="3677" y="50699"/>
                </a:cubicBezTo>
                <a:cubicBezTo>
                  <a:pt x="5317" y="52370"/>
                  <a:pt x="8082" y="52613"/>
                  <a:pt x="10239" y="53129"/>
                </a:cubicBezTo>
                <a:cubicBezTo>
                  <a:pt x="12032" y="53494"/>
                  <a:pt x="11394" y="53889"/>
                  <a:pt x="10118" y="54497"/>
                </a:cubicBezTo>
                <a:cubicBezTo>
                  <a:pt x="9237" y="54892"/>
                  <a:pt x="6836" y="55773"/>
                  <a:pt x="7474" y="57049"/>
                </a:cubicBezTo>
                <a:cubicBezTo>
                  <a:pt x="7974" y="58197"/>
                  <a:pt x="10215" y="58299"/>
                  <a:pt x="11623" y="58299"/>
                </a:cubicBezTo>
                <a:cubicBezTo>
                  <a:pt x="11929" y="58299"/>
                  <a:pt x="12196" y="58294"/>
                  <a:pt x="12396" y="58294"/>
                </a:cubicBezTo>
                <a:cubicBezTo>
                  <a:pt x="12558" y="58304"/>
                  <a:pt x="12726" y="58308"/>
                  <a:pt x="12898" y="58308"/>
                </a:cubicBezTo>
                <a:cubicBezTo>
                  <a:pt x="13966" y="58308"/>
                  <a:pt x="15209" y="58155"/>
                  <a:pt x="16408" y="58155"/>
                </a:cubicBezTo>
                <a:cubicBezTo>
                  <a:pt x="18202" y="58155"/>
                  <a:pt x="19896" y="58497"/>
                  <a:pt x="20752" y="60209"/>
                </a:cubicBezTo>
                <a:cubicBezTo>
                  <a:pt x="22149" y="63125"/>
                  <a:pt x="23547" y="66285"/>
                  <a:pt x="23790" y="69566"/>
                </a:cubicBezTo>
                <a:cubicBezTo>
                  <a:pt x="23668" y="70599"/>
                  <a:pt x="23425" y="71602"/>
                  <a:pt x="23273" y="72605"/>
                </a:cubicBezTo>
                <a:cubicBezTo>
                  <a:pt x="22514" y="76281"/>
                  <a:pt x="21390" y="79836"/>
                  <a:pt x="20235" y="83512"/>
                </a:cubicBezTo>
                <a:cubicBezTo>
                  <a:pt x="19992" y="81993"/>
                  <a:pt x="19476" y="80474"/>
                  <a:pt x="18868" y="79076"/>
                </a:cubicBezTo>
                <a:lnTo>
                  <a:pt x="18989" y="79076"/>
                </a:lnTo>
                <a:cubicBezTo>
                  <a:pt x="18991" y="79078"/>
                  <a:pt x="18993" y="79079"/>
                  <a:pt x="18995" y="79079"/>
                </a:cubicBezTo>
                <a:cubicBezTo>
                  <a:pt x="19148" y="79079"/>
                  <a:pt x="20510" y="74757"/>
                  <a:pt x="20630" y="74397"/>
                </a:cubicBezTo>
                <a:cubicBezTo>
                  <a:pt x="21147" y="72240"/>
                  <a:pt x="21390" y="69688"/>
                  <a:pt x="20387" y="67683"/>
                </a:cubicBezTo>
                <a:cubicBezTo>
                  <a:pt x="19931" y="66862"/>
                  <a:pt x="19324" y="66452"/>
                  <a:pt x="18705" y="66452"/>
                </a:cubicBezTo>
                <a:cubicBezTo>
                  <a:pt x="18086" y="66452"/>
                  <a:pt x="17455" y="66862"/>
                  <a:pt x="16954" y="67683"/>
                </a:cubicBezTo>
                <a:cubicBezTo>
                  <a:pt x="16773" y="68044"/>
                  <a:pt x="16308" y="69392"/>
                  <a:pt x="15820" y="69392"/>
                </a:cubicBezTo>
                <a:cubicBezTo>
                  <a:pt x="15650" y="69392"/>
                  <a:pt x="15478" y="69230"/>
                  <a:pt x="15313" y="68807"/>
                </a:cubicBezTo>
                <a:cubicBezTo>
                  <a:pt x="14797" y="67804"/>
                  <a:pt x="15435" y="66528"/>
                  <a:pt x="15435" y="65526"/>
                </a:cubicBezTo>
                <a:cubicBezTo>
                  <a:pt x="15556" y="64523"/>
                  <a:pt x="15313" y="63368"/>
                  <a:pt x="14554" y="62609"/>
                </a:cubicBezTo>
                <a:cubicBezTo>
                  <a:pt x="14076" y="62041"/>
                  <a:pt x="13106" y="61541"/>
                  <a:pt x="12279" y="61541"/>
                </a:cubicBezTo>
                <a:cubicBezTo>
                  <a:pt x="12000" y="61541"/>
                  <a:pt x="11737" y="61597"/>
                  <a:pt x="11515" y="61728"/>
                </a:cubicBezTo>
                <a:cubicBezTo>
                  <a:pt x="10897" y="62081"/>
                  <a:pt x="11106" y="64378"/>
                  <a:pt x="10316" y="64378"/>
                </a:cubicBezTo>
                <a:cubicBezTo>
                  <a:pt x="10291" y="64378"/>
                  <a:pt x="10266" y="64376"/>
                  <a:pt x="10239" y="64371"/>
                </a:cubicBezTo>
                <a:cubicBezTo>
                  <a:pt x="9753" y="64371"/>
                  <a:pt x="9480" y="62730"/>
                  <a:pt x="9358" y="62487"/>
                </a:cubicBezTo>
                <a:cubicBezTo>
                  <a:pt x="9115" y="61485"/>
                  <a:pt x="8720" y="60452"/>
                  <a:pt x="8082" y="59571"/>
                </a:cubicBezTo>
                <a:cubicBezTo>
                  <a:pt x="7584" y="59073"/>
                  <a:pt x="6930" y="58627"/>
                  <a:pt x="6290" y="58627"/>
                </a:cubicBezTo>
                <a:cubicBezTo>
                  <a:pt x="5953" y="58627"/>
                  <a:pt x="5621" y="58750"/>
                  <a:pt x="5317" y="59054"/>
                </a:cubicBezTo>
                <a:cubicBezTo>
                  <a:pt x="4284" y="60209"/>
                  <a:pt x="4801" y="62092"/>
                  <a:pt x="5196" y="63368"/>
                </a:cubicBezTo>
                <a:cubicBezTo>
                  <a:pt x="5560" y="64128"/>
                  <a:pt x="5955" y="64888"/>
                  <a:pt x="6441" y="65647"/>
                </a:cubicBezTo>
                <a:cubicBezTo>
                  <a:pt x="6563" y="66042"/>
                  <a:pt x="7201" y="66528"/>
                  <a:pt x="7201" y="66923"/>
                </a:cubicBezTo>
                <a:cubicBezTo>
                  <a:pt x="7272" y="67579"/>
                  <a:pt x="6577" y="67687"/>
                  <a:pt x="5835" y="67687"/>
                </a:cubicBezTo>
                <a:cubicBezTo>
                  <a:pt x="5473" y="67687"/>
                  <a:pt x="5100" y="67661"/>
                  <a:pt x="4799" y="67661"/>
                </a:cubicBezTo>
                <a:cubicBezTo>
                  <a:pt x="4660" y="67661"/>
                  <a:pt x="4536" y="67667"/>
                  <a:pt x="4436" y="67683"/>
                </a:cubicBezTo>
                <a:cubicBezTo>
                  <a:pt x="2005" y="67804"/>
                  <a:pt x="3403" y="70448"/>
                  <a:pt x="4801" y="71359"/>
                </a:cubicBezTo>
                <a:cubicBezTo>
                  <a:pt x="5803" y="71967"/>
                  <a:pt x="6836" y="72483"/>
                  <a:pt x="7839" y="73121"/>
                </a:cubicBezTo>
                <a:cubicBezTo>
                  <a:pt x="8994" y="74002"/>
                  <a:pt x="9237" y="74640"/>
                  <a:pt x="7961" y="75400"/>
                </a:cubicBezTo>
                <a:cubicBezTo>
                  <a:pt x="6958" y="76038"/>
                  <a:pt x="5955" y="76676"/>
                  <a:pt x="5803" y="77922"/>
                </a:cubicBezTo>
                <a:cubicBezTo>
                  <a:pt x="5682" y="78955"/>
                  <a:pt x="6198" y="79714"/>
                  <a:pt x="7079" y="80200"/>
                </a:cubicBezTo>
                <a:cubicBezTo>
                  <a:pt x="8035" y="80658"/>
                  <a:pt x="9338" y="80836"/>
                  <a:pt x="10679" y="80836"/>
                </a:cubicBezTo>
                <a:cubicBezTo>
                  <a:pt x="12365" y="80836"/>
                  <a:pt x="14112" y="80556"/>
                  <a:pt x="15313" y="80200"/>
                </a:cubicBezTo>
                <a:cubicBezTo>
                  <a:pt x="15700" y="80107"/>
                  <a:pt x="16109" y="80031"/>
                  <a:pt x="16510" y="80031"/>
                </a:cubicBezTo>
                <a:cubicBezTo>
                  <a:pt x="17148" y="80031"/>
                  <a:pt x="17763" y="80223"/>
                  <a:pt x="18230" y="80838"/>
                </a:cubicBezTo>
                <a:cubicBezTo>
                  <a:pt x="18594" y="81477"/>
                  <a:pt x="18868" y="82236"/>
                  <a:pt x="19111" y="82996"/>
                </a:cubicBezTo>
                <a:cubicBezTo>
                  <a:pt x="19233" y="83360"/>
                  <a:pt x="19871" y="84758"/>
                  <a:pt x="19749" y="85153"/>
                </a:cubicBezTo>
                <a:cubicBezTo>
                  <a:pt x="18989" y="87432"/>
                  <a:pt x="18351" y="89589"/>
                  <a:pt x="17835" y="91867"/>
                </a:cubicBezTo>
                <a:cubicBezTo>
                  <a:pt x="17835" y="92105"/>
                  <a:pt x="18054" y="92291"/>
                  <a:pt x="18274" y="92291"/>
                </a:cubicBezTo>
                <a:cubicBezTo>
                  <a:pt x="18392" y="92291"/>
                  <a:pt x="18510" y="92238"/>
                  <a:pt x="18594" y="92110"/>
                </a:cubicBezTo>
                <a:cubicBezTo>
                  <a:pt x="20387" y="88677"/>
                  <a:pt x="21633" y="84879"/>
                  <a:pt x="22666" y="81082"/>
                </a:cubicBezTo>
                <a:cubicBezTo>
                  <a:pt x="23790" y="78955"/>
                  <a:pt x="25309" y="77041"/>
                  <a:pt x="27071" y="75278"/>
                </a:cubicBezTo>
                <a:cubicBezTo>
                  <a:pt x="27893" y="74457"/>
                  <a:pt x="29732" y="72060"/>
                  <a:pt x="31215" y="72060"/>
                </a:cubicBezTo>
                <a:cubicBezTo>
                  <a:pt x="31597" y="72060"/>
                  <a:pt x="31956" y="72219"/>
                  <a:pt x="32267" y="72605"/>
                </a:cubicBezTo>
                <a:cubicBezTo>
                  <a:pt x="32905" y="73486"/>
                  <a:pt x="33026" y="74762"/>
                  <a:pt x="33664" y="75643"/>
                </a:cubicBezTo>
                <a:cubicBezTo>
                  <a:pt x="34181" y="76676"/>
                  <a:pt x="34940" y="77284"/>
                  <a:pt x="35943" y="77800"/>
                </a:cubicBezTo>
                <a:cubicBezTo>
                  <a:pt x="36320" y="77944"/>
                  <a:pt x="37046" y="78225"/>
                  <a:pt x="37627" y="78225"/>
                </a:cubicBezTo>
                <a:cubicBezTo>
                  <a:pt x="38031" y="78225"/>
                  <a:pt x="38365" y="78089"/>
                  <a:pt x="38465" y="77679"/>
                </a:cubicBezTo>
                <a:cubicBezTo>
                  <a:pt x="38617" y="76919"/>
                  <a:pt x="37705" y="76160"/>
                  <a:pt x="38100" y="75400"/>
                </a:cubicBezTo>
                <a:cubicBezTo>
                  <a:pt x="38307" y="74846"/>
                  <a:pt x="38730" y="74640"/>
                  <a:pt x="39262" y="74640"/>
                </a:cubicBezTo>
                <a:cubicBezTo>
                  <a:pt x="40682" y="74640"/>
                  <a:pt x="42875" y="76104"/>
                  <a:pt x="43782" y="76281"/>
                </a:cubicBezTo>
                <a:cubicBezTo>
                  <a:pt x="44126" y="76378"/>
                  <a:pt x="44524" y="76428"/>
                  <a:pt x="44944" y="76428"/>
                </a:cubicBezTo>
                <a:cubicBezTo>
                  <a:pt x="46227" y="76428"/>
                  <a:pt x="47713" y="75967"/>
                  <a:pt x="48491" y="75005"/>
                </a:cubicBezTo>
                <a:cubicBezTo>
                  <a:pt x="49858" y="73121"/>
                  <a:pt x="47853" y="71602"/>
                  <a:pt x="46820" y="70205"/>
                </a:cubicBezTo>
                <a:cubicBezTo>
                  <a:pt x="45939" y="68928"/>
                  <a:pt x="47094" y="68928"/>
                  <a:pt x="48218" y="68807"/>
                </a:cubicBezTo>
                <a:cubicBezTo>
                  <a:pt x="50375" y="68685"/>
                  <a:pt x="52775" y="68807"/>
                  <a:pt x="54811" y="67804"/>
                </a:cubicBezTo>
                <a:cubicBezTo>
                  <a:pt x="58609" y="66042"/>
                  <a:pt x="53930" y="63763"/>
                  <a:pt x="52410" y="62609"/>
                </a:cubicBezTo>
                <a:cubicBezTo>
                  <a:pt x="51377" y="61971"/>
                  <a:pt x="51772" y="61485"/>
                  <a:pt x="52532" y="60725"/>
                </a:cubicBezTo>
                <a:cubicBezTo>
                  <a:pt x="53656" y="59571"/>
                  <a:pt x="54932" y="58446"/>
                  <a:pt x="55813" y="57049"/>
                </a:cubicBezTo>
                <a:cubicBezTo>
                  <a:pt x="56330" y="56016"/>
                  <a:pt x="56573" y="54649"/>
                  <a:pt x="55175" y="54254"/>
                </a:cubicBezTo>
                <a:cubicBezTo>
                  <a:pt x="54958" y="54209"/>
                  <a:pt x="54737" y="54188"/>
                  <a:pt x="54514" y="54188"/>
                </a:cubicBezTo>
                <a:cubicBezTo>
                  <a:pt x="52922" y="54188"/>
                  <a:pt x="51209" y="55228"/>
                  <a:pt x="50010" y="55894"/>
                </a:cubicBezTo>
                <a:cubicBezTo>
                  <a:pt x="49099" y="56532"/>
                  <a:pt x="48339" y="57049"/>
                  <a:pt x="47458" y="57687"/>
                </a:cubicBezTo>
                <a:cubicBezTo>
                  <a:pt x="47215" y="57808"/>
                  <a:pt x="46577" y="58568"/>
                  <a:pt x="46212" y="58568"/>
                </a:cubicBezTo>
                <a:cubicBezTo>
                  <a:pt x="45453" y="58568"/>
                  <a:pt x="45939" y="57170"/>
                  <a:pt x="45939" y="56654"/>
                </a:cubicBezTo>
                <a:cubicBezTo>
                  <a:pt x="46060" y="55530"/>
                  <a:pt x="46455" y="53616"/>
                  <a:pt x="45574" y="52734"/>
                </a:cubicBezTo>
                <a:cubicBezTo>
                  <a:pt x="45325" y="52463"/>
                  <a:pt x="45055" y="52352"/>
                  <a:pt x="44783" y="52352"/>
                </a:cubicBezTo>
                <a:cubicBezTo>
                  <a:pt x="43930" y="52352"/>
                  <a:pt x="43049" y="53435"/>
                  <a:pt x="42658" y="54010"/>
                </a:cubicBezTo>
                <a:cubicBezTo>
                  <a:pt x="41382" y="55651"/>
                  <a:pt x="40500" y="57687"/>
                  <a:pt x="39741" y="59571"/>
                </a:cubicBezTo>
                <a:cubicBezTo>
                  <a:pt x="39493" y="60170"/>
                  <a:pt x="39230" y="60897"/>
                  <a:pt x="38887" y="60897"/>
                </a:cubicBezTo>
                <a:cubicBezTo>
                  <a:pt x="38726" y="60897"/>
                  <a:pt x="38547" y="60737"/>
                  <a:pt x="38343" y="60330"/>
                </a:cubicBezTo>
                <a:cubicBezTo>
                  <a:pt x="37584" y="59054"/>
                  <a:pt x="37341" y="57413"/>
                  <a:pt x="36065" y="56411"/>
                </a:cubicBezTo>
                <a:cubicBezTo>
                  <a:pt x="35610" y="55989"/>
                  <a:pt x="35119" y="55807"/>
                  <a:pt x="34629" y="55807"/>
                </a:cubicBezTo>
                <a:cubicBezTo>
                  <a:pt x="33775" y="55807"/>
                  <a:pt x="32923" y="56360"/>
                  <a:pt x="32267" y="57170"/>
                </a:cubicBezTo>
                <a:cubicBezTo>
                  <a:pt x="30748" y="59206"/>
                  <a:pt x="30261" y="61849"/>
                  <a:pt x="30505" y="64371"/>
                </a:cubicBezTo>
                <a:cubicBezTo>
                  <a:pt x="30626" y="65647"/>
                  <a:pt x="30869" y="66923"/>
                  <a:pt x="31386" y="68047"/>
                </a:cubicBezTo>
                <a:cubicBezTo>
                  <a:pt x="31629" y="68685"/>
                  <a:pt x="31902" y="69080"/>
                  <a:pt x="31629" y="69566"/>
                </a:cubicBezTo>
                <a:cubicBezTo>
                  <a:pt x="31386" y="70083"/>
                  <a:pt x="30383" y="70599"/>
                  <a:pt x="29988" y="70964"/>
                </a:cubicBezTo>
                <a:cubicBezTo>
                  <a:pt x="27466" y="73243"/>
                  <a:pt x="25188" y="75521"/>
                  <a:pt x="23425" y="78195"/>
                </a:cubicBezTo>
                <a:lnTo>
                  <a:pt x="24549" y="72878"/>
                </a:lnTo>
                <a:cubicBezTo>
                  <a:pt x="25826" y="66650"/>
                  <a:pt x="26585" y="60330"/>
                  <a:pt x="26464" y="54010"/>
                </a:cubicBezTo>
                <a:cubicBezTo>
                  <a:pt x="26464" y="52734"/>
                  <a:pt x="27345" y="50972"/>
                  <a:pt x="27983" y="49939"/>
                </a:cubicBezTo>
                <a:cubicBezTo>
                  <a:pt x="28561" y="48494"/>
                  <a:pt x="30100" y="44989"/>
                  <a:pt x="32079" y="44989"/>
                </a:cubicBezTo>
                <a:cubicBezTo>
                  <a:pt x="32181" y="44989"/>
                  <a:pt x="32284" y="44998"/>
                  <a:pt x="32388" y="45017"/>
                </a:cubicBezTo>
                <a:cubicBezTo>
                  <a:pt x="33543" y="45260"/>
                  <a:pt x="34545" y="46536"/>
                  <a:pt x="35578" y="47296"/>
                </a:cubicBezTo>
                <a:cubicBezTo>
                  <a:pt x="36703" y="48177"/>
                  <a:pt x="37979" y="48815"/>
                  <a:pt x="39224" y="49332"/>
                </a:cubicBezTo>
                <a:cubicBezTo>
                  <a:pt x="40120" y="49657"/>
                  <a:pt x="41765" y="50070"/>
                  <a:pt x="43277" y="50070"/>
                </a:cubicBezTo>
                <a:cubicBezTo>
                  <a:pt x="44588" y="50070"/>
                  <a:pt x="45798" y="49760"/>
                  <a:pt x="46334" y="48815"/>
                </a:cubicBezTo>
                <a:cubicBezTo>
                  <a:pt x="46972" y="47812"/>
                  <a:pt x="45179" y="46779"/>
                  <a:pt x="45696" y="46141"/>
                </a:cubicBezTo>
                <a:cubicBezTo>
                  <a:pt x="45939" y="45655"/>
                  <a:pt x="47580" y="45655"/>
                  <a:pt x="47975" y="45655"/>
                </a:cubicBezTo>
                <a:cubicBezTo>
                  <a:pt x="49251" y="45534"/>
                  <a:pt x="50496" y="45382"/>
                  <a:pt x="51529" y="45017"/>
                </a:cubicBezTo>
                <a:cubicBezTo>
                  <a:pt x="53656" y="44136"/>
                  <a:pt x="52289" y="42860"/>
                  <a:pt x="51013" y="41979"/>
                </a:cubicBezTo>
                <a:cubicBezTo>
                  <a:pt x="50010" y="41341"/>
                  <a:pt x="48339" y="40703"/>
                  <a:pt x="50253" y="40338"/>
                </a:cubicBezTo>
                <a:cubicBezTo>
                  <a:pt x="52016" y="39822"/>
                  <a:pt x="55054" y="39700"/>
                  <a:pt x="56330" y="38060"/>
                </a:cubicBezTo>
                <a:cubicBezTo>
                  <a:pt x="57606" y="36145"/>
                  <a:pt x="54294" y="35264"/>
                  <a:pt x="53170" y="34900"/>
                </a:cubicBezTo>
                <a:cubicBezTo>
                  <a:pt x="52775" y="34748"/>
                  <a:pt x="51651" y="34505"/>
                  <a:pt x="51651" y="33988"/>
                </a:cubicBezTo>
                <a:cubicBezTo>
                  <a:pt x="51651" y="33624"/>
                  <a:pt x="52775" y="33107"/>
                  <a:pt x="53170" y="32986"/>
                </a:cubicBezTo>
                <a:cubicBezTo>
                  <a:pt x="54811" y="31861"/>
                  <a:pt x="56573" y="28823"/>
                  <a:pt x="54051" y="27547"/>
                </a:cubicBezTo>
                <a:cubicBezTo>
                  <a:pt x="53695" y="27369"/>
                  <a:pt x="53284" y="27295"/>
                  <a:pt x="52847" y="27295"/>
                </a:cubicBezTo>
                <a:cubicBezTo>
                  <a:pt x="51418" y="27295"/>
                  <a:pt x="49711" y="28090"/>
                  <a:pt x="48734" y="28671"/>
                </a:cubicBezTo>
                <a:cubicBezTo>
                  <a:pt x="48255" y="28921"/>
                  <a:pt x="47570" y="29267"/>
                  <a:pt x="47007" y="29267"/>
                </a:cubicBezTo>
                <a:cubicBezTo>
                  <a:pt x="46679" y="29267"/>
                  <a:pt x="46392" y="29148"/>
                  <a:pt x="46212" y="28823"/>
                </a:cubicBezTo>
                <a:cubicBezTo>
                  <a:pt x="45574" y="27790"/>
                  <a:pt x="46820" y="26666"/>
                  <a:pt x="46212" y="25633"/>
                </a:cubicBezTo>
                <a:cubicBezTo>
                  <a:pt x="45789" y="25007"/>
                  <a:pt x="45168" y="24767"/>
                  <a:pt x="44522" y="24767"/>
                </a:cubicBezTo>
                <a:cubicBezTo>
                  <a:pt x="44008" y="24767"/>
                  <a:pt x="43480" y="24918"/>
                  <a:pt x="43022" y="25147"/>
                </a:cubicBezTo>
                <a:cubicBezTo>
                  <a:pt x="41260" y="25785"/>
                  <a:pt x="39862" y="27426"/>
                  <a:pt x="39741" y="29309"/>
                </a:cubicBezTo>
                <a:cubicBezTo>
                  <a:pt x="39619" y="30190"/>
                  <a:pt x="39498" y="30828"/>
                  <a:pt x="38860" y="31466"/>
                </a:cubicBezTo>
                <a:cubicBezTo>
                  <a:pt x="38428" y="31898"/>
                  <a:pt x="37940" y="32275"/>
                  <a:pt x="37434" y="32275"/>
                </a:cubicBezTo>
                <a:cubicBezTo>
                  <a:pt x="37193" y="32275"/>
                  <a:pt x="36948" y="32189"/>
                  <a:pt x="36703" y="31983"/>
                </a:cubicBezTo>
                <a:cubicBezTo>
                  <a:pt x="35822" y="31345"/>
                  <a:pt x="36824" y="29431"/>
                  <a:pt x="35183" y="29309"/>
                </a:cubicBezTo>
                <a:cubicBezTo>
                  <a:pt x="35125" y="29306"/>
                  <a:pt x="35066" y="29305"/>
                  <a:pt x="35007" y="29305"/>
                </a:cubicBezTo>
                <a:cubicBezTo>
                  <a:pt x="32538" y="29305"/>
                  <a:pt x="29967" y="31760"/>
                  <a:pt x="29107" y="33867"/>
                </a:cubicBezTo>
                <a:cubicBezTo>
                  <a:pt x="27983" y="36783"/>
                  <a:pt x="29745" y="40824"/>
                  <a:pt x="30626" y="43620"/>
                </a:cubicBezTo>
                <a:cubicBezTo>
                  <a:pt x="28590" y="45777"/>
                  <a:pt x="27071" y="48177"/>
                  <a:pt x="26312" y="50972"/>
                </a:cubicBezTo>
                <a:cubicBezTo>
                  <a:pt x="26190" y="47417"/>
                  <a:pt x="25704" y="43741"/>
                  <a:pt x="25188" y="40338"/>
                </a:cubicBezTo>
                <a:lnTo>
                  <a:pt x="25188" y="39943"/>
                </a:lnTo>
                <a:cubicBezTo>
                  <a:pt x="25188" y="39943"/>
                  <a:pt x="25066" y="39822"/>
                  <a:pt x="25066" y="39700"/>
                </a:cubicBezTo>
                <a:cubicBezTo>
                  <a:pt x="24549" y="36905"/>
                  <a:pt x="24033" y="33988"/>
                  <a:pt x="23547" y="31102"/>
                </a:cubicBezTo>
                <a:cubicBezTo>
                  <a:pt x="23273" y="29309"/>
                  <a:pt x="23152" y="27669"/>
                  <a:pt x="22909" y="25906"/>
                </a:cubicBezTo>
                <a:cubicBezTo>
                  <a:pt x="22666" y="24630"/>
                  <a:pt x="22149" y="23111"/>
                  <a:pt x="23547" y="22473"/>
                </a:cubicBezTo>
                <a:cubicBezTo>
                  <a:pt x="25188" y="21714"/>
                  <a:pt x="28347" y="19708"/>
                  <a:pt x="27831" y="17430"/>
                </a:cubicBezTo>
                <a:cubicBezTo>
                  <a:pt x="27588" y="15910"/>
                  <a:pt x="25704" y="15637"/>
                  <a:pt x="24549" y="14877"/>
                </a:cubicBezTo>
                <a:cubicBezTo>
                  <a:pt x="23152" y="13875"/>
                  <a:pt x="24549" y="12477"/>
                  <a:pt x="25431" y="11475"/>
                </a:cubicBezTo>
                <a:cubicBezTo>
                  <a:pt x="26069" y="10594"/>
                  <a:pt x="28226" y="8558"/>
                  <a:pt x="27709" y="7282"/>
                </a:cubicBezTo>
                <a:cubicBezTo>
                  <a:pt x="27531" y="6824"/>
                  <a:pt x="27090" y="6670"/>
                  <a:pt x="26560" y="6670"/>
                </a:cubicBezTo>
                <a:cubicBezTo>
                  <a:pt x="25647" y="6670"/>
                  <a:pt x="24469" y="7128"/>
                  <a:pt x="23911" y="7282"/>
                </a:cubicBezTo>
                <a:cubicBezTo>
                  <a:pt x="23395" y="7468"/>
                  <a:pt x="22470" y="7991"/>
                  <a:pt x="21769" y="7991"/>
                </a:cubicBezTo>
                <a:cubicBezTo>
                  <a:pt x="21440" y="7991"/>
                  <a:pt x="21160" y="7876"/>
                  <a:pt x="20995" y="7555"/>
                </a:cubicBezTo>
                <a:cubicBezTo>
                  <a:pt x="20752" y="6917"/>
                  <a:pt x="21147" y="5884"/>
                  <a:pt x="21147" y="5277"/>
                </a:cubicBezTo>
                <a:cubicBezTo>
                  <a:pt x="21147" y="4365"/>
                  <a:pt x="21147" y="3362"/>
                  <a:pt x="20873" y="2481"/>
                </a:cubicBezTo>
                <a:cubicBezTo>
                  <a:pt x="20675" y="1241"/>
                  <a:pt x="19788" y="1"/>
                  <a:pt x="18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oogle Shape;1690;p55">
            <a:extLst>
              <a:ext uri="{FF2B5EF4-FFF2-40B4-BE49-F238E27FC236}">
                <a16:creationId xmlns:a16="http://schemas.microsoft.com/office/drawing/2014/main" id="{FB38ADFA-E4B4-C8FF-4E75-1AE1F668CB2F}"/>
              </a:ext>
            </a:extLst>
          </p:cNvPr>
          <p:cNvGrpSpPr/>
          <p:nvPr/>
        </p:nvGrpSpPr>
        <p:grpSpPr>
          <a:xfrm>
            <a:off x="-99552" y="3741682"/>
            <a:ext cx="1665841" cy="1523573"/>
            <a:chOff x="5371437" y="1159306"/>
            <a:chExt cx="3052556" cy="2993824"/>
          </a:xfrm>
        </p:grpSpPr>
        <p:grpSp>
          <p:nvGrpSpPr>
            <p:cNvPr id="8" name="Google Shape;1691;p55">
              <a:extLst>
                <a:ext uri="{FF2B5EF4-FFF2-40B4-BE49-F238E27FC236}">
                  <a16:creationId xmlns:a16="http://schemas.microsoft.com/office/drawing/2014/main" id="{6916B912-34A2-4C3C-83F0-5F800813A1DC}"/>
                </a:ext>
              </a:extLst>
            </p:cNvPr>
            <p:cNvGrpSpPr/>
            <p:nvPr/>
          </p:nvGrpSpPr>
          <p:grpSpPr>
            <a:xfrm rot="10800000">
              <a:off x="5371437" y="1159306"/>
              <a:ext cx="3052556" cy="2993824"/>
              <a:chOff x="5342466" y="1853534"/>
              <a:chExt cx="619016" cy="607119"/>
            </a:xfrm>
          </p:grpSpPr>
          <p:sp>
            <p:nvSpPr>
              <p:cNvPr id="947" name="Google Shape;1692;p55">
                <a:extLst>
                  <a:ext uri="{FF2B5EF4-FFF2-40B4-BE49-F238E27FC236}">
                    <a16:creationId xmlns:a16="http://schemas.microsoft.com/office/drawing/2014/main" id="{E1674F75-584B-8BF0-A939-835122786686}"/>
                  </a:ext>
                </a:extLst>
              </p:cNvPr>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693;p55">
                <a:extLst>
                  <a:ext uri="{FF2B5EF4-FFF2-40B4-BE49-F238E27FC236}">
                    <a16:creationId xmlns:a16="http://schemas.microsoft.com/office/drawing/2014/main" id="{44245C07-83B7-FA34-C4CD-5B0C62718C72}"/>
                  </a:ext>
                </a:extLst>
              </p:cNvPr>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694;p55">
              <a:extLst>
                <a:ext uri="{FF2B5EF4-FFF2-40B4-BE49-F238E27FC236}">
                  <a16:creationId xmlns:a16="http://schemas.microsoft.com/office/drawing/2014/main" id="{97AE8A6B-BDAD-69D5-6CC5-8D8BDB16F5BA}"/>
                </a:ext>
              </a:extLst>
            </p:cNvPr>
            <p:cNvGrpSpPr/>
            <p:nvPr/>
          </p:nvGrpSpPr>
          <p:grpSpPr>
            <a:xfrm>
              <a:off x="5606708" y="1407600"/>
              <a:ext cx="2581997" cy="2548721"/>
              <a:chOff x="4798196" y="1236425"/>
              <a:chExt cx="2581997" cy="2548721"/>
            </a:xfrm>
          </p:grpSpPr>
          <p:grpSp>
            <p:nvGrpSpPr>
              <p:cNvPr id="10" name="Google Shape;1695;p55">
                <a:extLst>
                  <a:ext uri="{FF2B5EF4-FFF2-40B4-BE49-F238E27FC236}">
                    <a16:creationId xmlns:a16="http://schemas.microsoft.com/office/drawing/2014/main" id="{CBEF15BD-AE4B-46C5-A468-E1CEA52B279B}"/>
                  </a:ext>
                </a:extLst>
              </p:cNvPr>
              <p:cNvGrpSpPr/>
              <p:nvPr/>
            </p:nvGrpSpPr>
            <p:grpSpPr>
              <a:xfrm>
                <a:off x="4798196" y="1236425"/>
                <a:ext cx="2581997" cy="2391256"/>
                <a:chOff x="4828758" y="1315350"/>
                <a:chExt cx="2581997" cy="2391256"/>
              </a:xfrm>
            </p:grpSpPr>
            <p:sp>
              <p:nvSpPr>
                <p:cNvPr id="62" name="Google Shape;1696;p55">
                  <a:extLst>
                    <a:ext uri="{FF2B5EF4-FFF2-40B4-BE49-F238E27FC236}">
                      <a16:creationId xmlns:a16="http://schemas.microsoft.com/office/drawing/2014/main" id="{2C25457E-361E-6441-E227-F60AC6BEB9A3}"/>
                    </a:ext>
                  </a:extLst>
                </p:cNvPr>
                <p:cNvSpPr/>
                <p:nvPr/>
              </p:nvSpPr>
              <p:spPr>
                <a:xfrm>
                  <a:off x="4828758" y="2131605"/>
                  <a:ext cx="823360" cy="1265220"/>
                </a:xfrm>
                <a:custGeom>
                  <a:avLst/>
                  <a:gdLst/>
                  <a:ahLst/>
                  <a:cxnLst/>
                  <a:rect l="l" t="t" r="r" b="b"/>
                  <a:pathLst>
                    <a:path w="6384" h="9810" extrusionOk="0">
                      <a:moveTo>
                        <a:pt x="6384" y="389"/>
                      </a:moveTo>
                      <a:lnTo>
                        <a:pt x="6384" y="335"/>
                      </a:lnTo>
                      <a:cubicBezTo>
                        <a:pt x="6357" y="335"/>
                        <a:pt x="6357" y="302"/>
                        <a:pt x="6330" y="302"/>
                      </a:cubicBezTo>
                      <a:cubicBezTo>
                        <a:pt x="6304" y="275"/>
                        <a:pt x="6270" y="275"/>
                        <a:pt x="6243" y="275"/>
                      </a:cubicBezTo>
                      <a:cubicBezTo>
                        <a:pt x="6190" y="249"/>
                        <a:pt x="6136" y="249"/>
                        <a:pt x="6103" y="249"/>
                      </a:cubicBezTo>
                      <a:cubicBezTo>
                        <a:pt x="5909" y="135"/>
                        <a:pt x="5715" y="81"/>
                        <a:pt x="5521" y="54"/>
                      </a:cubicBezTo>
                      <a:cubicBezTo>
                        <a:pt x="5186" y="1"/>
                        <a:pt x="4878" y="28"/>
                        <a:pt x="4571" y="108"/>
                      </a:cubicBezTo>
                      <a:cubicBezTo>
                        <a:pt x="3627" y="389"/>
                        <a:pt x="2731" y="1306"/>
                        <a:pt x="2008" y="2510"/>
                      </a:cubicBezTo>
                      <a:cubicBezTo>
                        <a:pt x="1754" y="2925"/>
                        <a:pt x="1506" y="3400"/>
                        <a:pt x="1312" y="3875"/>
                      </a:cubicBezTo>
                      <a:cubicBezTo>
                        <a:pt x="1085" y="4350"/>
                        <a:pt x="918" y="4818"/>
                        <a:pt x="750" y="5293"/>
                      </a:cubicBezTo>
                      <a:cubicBezTo>
                        <a:pt x="249" y="6939"/>
                        <a:pt x="1" y="8612"/>
                        <a:pt x="195" y="9809"/>
                      </a:cubicBezTo>
                      <a:lnTo>
                        <a:pt x="195" y="9809"/>
                      </a:lnTo>
                      <a:lnTo>
                        <a:pt x="222" y="9809"/>
                      </a:lnTo>
                      <a:cubicBezTo>
                        <a:pt x="55" y="8612"/>
                        <a:pt x="309" y="6939"/>
                        <a:pt x="864" y="5320"/>
                      </a:cubicBezTo>
                      <a:cubicBezTo>
                        <a:pt x="1031" y="4852"/>
                        <a:pt x="1199" y="4377"/>
                        <a:pt x="1419" y="3928"/>
                      </a:cubicBezTo>
                      <a:cubicBezTo>
                        <a:pt x="1620" y="3453"/>
                        <a:pt x="1868" y="3012"/>
                        <a:pt x="2122" y="2590"/>
                      </a:cubicBezTo>
                      <a:cubicBezTo>
                        <a:pt x="2818" y="1419"/>
                        <a:pt x="3681" y="530"/>
                        <a:pt x="4597" y="222"/>
                      </a:cubicBezTo>
                      <a:cubicBezTo>
                        <a:pt x="4905" y="135"/>
                        <a:pt x="5186" y="108"/>
                        <a:pt x="5494" y="168"/>
                      </a:cubicBezTo>
                      <a:cubicBezTo>
                        <a:pt x="5688" y="168"/>
                        <a:pt x="5882" y="222"/>
                        <a:pt x="6076" y="302"/>
                      </a:cubicBezTo>
                      <a:cubicBezTo>
                        <a:pt x="6103" y="302"/>
                        <a:pt x="6163" y="302"/>
                        <a:pt x="6243" y="335"/>
                      </a:cubicBezTo>
                      <a:lnTo>
                        <a:pt x="6304" y="335"/>
                      </a:lnTo>
                      <a:cubicBezTo>
                        <a:pt x="6330" y="335"/>
                        <a:pt x="6357" y="362"/>
                        <a:pt x="6357" y="362"/>
                      </a:cubicBezTo>
                      <a:lnTo>
                        <a:pt x="6384" y="389"/>
                      </a:lnTo>
                      <a:lnTo>
                        <a:pt x="6384" y="3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7;p55">
                  <a:extLst>
                    <a:ext uri="{FF2B5EF4-FFF2-40B4-BE49-F238E27FC236}">
                      <a16:creationId xmlns:a16="http://schemas.microsoft.com/office/drawing/2014/main" id="{345FF7C0-6969-C2CC-8429-EEF4C9DF9A12}"/>
                    </a:ext>
                  </a:extLst>
                </p:cNvPr>
                <p:cNvSpPr/>
                <p:nvPr/>
              </p:nvSpPr>
              <p:spPr>
                <a:xfrm>
                  <a:off x="5145509" y="2412117"/>
                  <a:ext cx="330557" cy="521307"/>
                </a:xfrm>
                <a:custGeom>
                  <a:avLst/>
                  <a:gdLst/>
                  <a:ahLst/>
                  <a:cxnLst/>
                  <a:rect l="l" t="t" r="r" b="b"/>
                  <a:pathLst>
                    <a:path w="2563" h="4042" extrusionOk="0">
                      <a:moveTo>
                        <a:pt x="2563" y="0"/>
                      </a:moveTo>
                      <a:lnTo>
                        <a:pt x="2563" y="0"/>
                      </a:lnTo>
                      <a:cubicBezTo>
                        <a:pt x="2536" y="0"/>
                        <a:pt x="2536" y="27"/>
                        <a:pt x="2509" y="27"/>
                      </a:cubicBezTo>
                      <a:cubicBezTo>
                        <a:pt x="2449" y="54"/>
                        <a:pt x="2342" y="107"/>
                        <a:pt x="2202" y="168"/>
                      </a:cubicBezTo>
                      <a:cubicBezTo>
                        <a:pt x="1947" y="301"/>
                        <a:pt x="1613" y="502"/>
                        <a:pt x="1305" y="750"/>
                      </a:cubicBezTo>
                      <a:cubicBezTo>
                        <a:pt x="1171" y="837"/>
                        <a:pt x="1058" y="944"/>
                        <a:pt x="944" y="1031"/>
                      </a:cubicBezTo>
                      <a:cubicBezTo>
                        <a:pt x="583" y="1365"/>
                        <a:pt x="275" y="1727"/>
                        <a:pt x="168" y="2088"/>
                      </a:cubicBezTo>
                      <a:cubicBezTo>
                        <a:pt x="0" y="2616"/>
                        <a:pt x="168" y="3145"/>
                        <a:pt x="502" y="3540"/>
                      </a:cubicBezTo>
                      <a:cubicBezTo>
                        <a:pt x="636" y="3680"/>
                        <a:pt x="803" y="3787"/>
                        <a:pt x="1004" y="3874"/>
                      </a:cubicBezTo>
                      <a:cubicBezTo>
                        <a:pt x="1278" y="3981"/>
                        <a:pt x="1586" y="4042"/>
                        <a:pt x="1894" y="3981"/>
                      </a:cubicBezTo>
                      <a:cubicBezTo>
                        <a:pt x="1921" y="3981"/>
                        <a:pt x="1921" y="3981"/>
                        <a:pt x="1921" y="3955"/>
                      </a:cubicBezTo>
                      <a:cubicBezTo>
                        <a:pt x="1921" y="3955"/>
                        <a:pt x="1921" y="3928"/>
                        <a:pt x="1894" y="3928"/>
                      </a:cubicBezTo>
                      <a:cubicBezTo>
                        <a:pt x="1586" y="3955"/>
                        <a:pt x="1305" y="3874"/>
                        <a:pt x="1058" y="3761"/>
                      </a:cubicBezTo>
                      <a:cubicBezTo>
                        <a:pt x="890" y="3680"/>
                        <a:pt x="750" y="3566"/>
                        <a:pt x="609" y="3426"/>
                      </a:cubicBezTo>
                      <a:cubicBezTo>
                        <a:pt x="302" y="3091"/>
                        <a:pt x="168" y="2590"/>
                        <a:pt x="302" y="2141"/>
                      </a:cubicBezTo>
                      <a:cubicBezTo>
                        <a:pt x="415" y="1780"/>
                        <a:pt x="696" y="1446"/>
                        <a:pt x="1031" y="1138"/>
                      </a:cubicBezTo>
                      <a:cubicBezTo>
                        <a:pt x="1138" y="1031"/>
                        <a:pt x="1252" y="944"/>
                        <a:pt x="1365" y="863"/>
                      </a:cubicBezTo>
                      <a:cubicBezTo>
                        <a:pt x="1700" y="609"/>
                        <a:pt x="2008" y="388"/>
                        <a:pt x="2255" y="221"/>
                      </a:cubicBezTo>
                      <a:cubicBezTo>
                        <a:pt x="2369" y="168"/>
                        <a:pt x="2449" y="81"/>
                        <a:pt x="2536" y="54"/>
                      </a:cubicBezTo>
                      <a:cubicBezTo>
                        <a:pt x="2536" y="27"/>
                        <a:pt x="2563" y="27"/>
                        <a:pt x="2563" y="27"/>
                      </a:cubicBezTo>
                      <a:lnTo>
                        <a:pt x="2563" y="27"/>
                      </a:lnTo>
                      <a:lnTo>
                        <a:pt x="2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698;p55">
                  <a:extLst>
                    <a:ext uri="{FF2B5EF4-FFF2-40B4-BE49-F238E27FC236}">
                      <a16:creationId xmlns:a16="http://schemas.microsoft.com/office/drawing/2014/main" id="{CC8D5FB8-2A03-02A1-804B-1E7476802F9E}"/>
                    </a:ext>
                  </a:extLst>
                </p:cNvPr>
                <p:cNvSpPr/>
                <p:nvPr/>
              </p:nvSpPr>
              <p:spPr>
                <a:xfrm>
                  <a:off x="5102304" y="2886729"/>
                  <a:ext cx="154638" cy="675687"/>
                </a:xfrm>
                <a:custGeom>
                  <a:avLst/>
                  <a:gdLst/>
                  <a:ahLst/>
                  <a:cxnLst/>
                  <a:rect l="l" t="t" r="r" b="b"/>
                  <a:pathLst>
                    <a:path w="1199" h="5239" extrusionOk="0">
                      <a:moveTo>
                        <a:pt x="1172" y="27"/>
                      </a:moveTo>
                      <a:lnTo>
                        <a:pt x="1199" y="27"/>
                      </a:lnTo>
                      <a:lnTo>
                        <a:pt x="1199" y="27"/>
                      </a:lnTo>
                      <a:cubicBezTo>
                        <a:pt x="1199" y="0"/>
                        <a:pt x="1199" y="27"/>
                        <a:pt x="1138" y="27"/>
                      </a:cubicBezTo>
                      <a:lnTo>
                        <a:pt x="1112" y="27"/>
                      </a:lnTo>
                      <a:lnTo>
                        <a:pt x="1112" y="54"/>
                      </a:lnTo>
                      <a:cubicBezTo>
                        <a:pt x="1085" y="81"/>
                        <a:pt x="1058" y="107"/>
                        <a:pt x="1031" y="167"/>
                      </a:cubicBezTo>
                      <a:cubicBezTo>
                        <a:pt x="971" y="248"/>
                        <a:pt x="918" y="362"/>
                        <a:pt x="864" y="529"/>
                      </a:cubicBezTo>
                      <a:cubicBezTo>
                        <a:pt x="697" y="863"/>
                        <a:pt x="529" y="1365"/>
                        <a:pt x="362" y="2007"/>
                      </a:cubicBezTo>
                      <a:cubicBezTo>
                        <a:pt x="248" y="2449"/>
                        <a:pt x="135" y="2978"/>
                        <a:pt x="81" y="3593"/>
                      </a:cubicBezTo>
                      <a:cubicBezTo>
                        <a:pt x="28" y="4068"/>
                        <a:pt x="1" y="4623"/>
                        <a:pt x="1" y="5212"/>
                      </a:cubicBezTo>
                      <a:cubicBezTo>
                        <a:pt x="1" y="5212"/>
                        <a:pt x="1" y="5239"/>
                        <a:pt x="28" y="5239"/>
                      </a:cubicBezTo>
                      <a:lnTo>
                        <a:pt x="54" y="5212"/>
                      </a:lnTo>
                      <a:cubicBezTo>
                        <a:pt x="81" y="4737"/>
                        <a:pt x="108" y="4289"/>
                        <a:pt x="168" y="3874"/>
                      </a:cubicBezTo>
                      <a:cubicBezTo>
                        <a:pt x="222" y="3399"/>
                        <a:pt x="302" y="2951"/>
                        <a:pt x="389" y="2563"/>
                      </a:cubicBezTo>
                      <a:cubicBezTo>
                        <a:pt x="583" y="1613"/>
                        <a:pt x="837" y="944"/>
                        <a:pt x="1005" y="529"/>
                      </a:cubicBezTo>
                      <a:cubicBezTo>
                        <a:pt x="1058" y="388"/>
                        <a:pt x="1085" y="275"/>
                        <a:pt x="1138" y="221"/>
                      </a:cubicBezTo>
                      <a:cubicBezTo>
                        <a:pt x="1172" y="167"/>
                        <a:pt x="1172" y="107"/>
                        <a:pt x="1199" y="81"/>
                      </a:cubicBezTo>
                      <a:lnTo>
                        <a:pt x="1199" y="81"/>
                      </a:lnTo>
                      <a:cubicBezTo>
                        <a:pt x="1199" y="54"/>
                        <a:pt x="1199" y="54"/>
                        <a:pt x="1172" y="54"/>
                      </a:cubicBezTo>
                      <a:lnTo>
                        <a:pt x="1172" y="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699;p55">
                  <a:extLst>
                    <a:ext uri="{FF2B5EF4-FFF2-40B4-BE49-F238E27FC236}">
                      <a16:creationId xmlns:a16="http://schemas.microsoft.com/office/drawing/2014/main" id="{F9CF8A85-2A34-69DD-EF0B-AD624A99A9A1}"/>
                    </a:ext>
                  </a:extLst>
                </p:cNvPr>
                <p:cNvSpPr/>
                <p:nvPr/>
              </p:nvSpPr>
              <p:spPr>
                <a:xfrm>
                  <a:off x="6723719" y="2224851"/>
                  <a:ext cx="687037" cy="1244456"/>
                </a:xfrm>
                <a:custGeom>
                  <a:avLst/>
                  <a:gdLst/>
                  <a:ahLst/>
                  <a:cxnLst/>
                  <a:rect l="l" t="t" r="r" b="b"/>
                  <a:pathLst>
                    <a:path w="5327" h="9649" extrusionOk="0">
                      <a:moveTo>
                        <a:pt x="27" y="221"/>
                      </a:moveTo>
                      <a:lnTo>
                        <a:pt x="27" y="221"/>
                      </a:lnTo>
                      <a:cubicBezTo>
                        <a:pt x="54" y="248"/>
                        <a:pt x="27" y="248"/>
                        <a:pt x="54" y="248"/>
                      </a:cubicBezTo>
                      <a:cubicBezTo>
                        <a:pt x="81" y="248"/>
                        <a:pt x="108" y="248"/>
                        <a:pt x="141" y="221"/>
                      </a:cubicBezTo>
                      <a:cubicBezTo>
                        <a:pt x="442" y="168"/>
                        <a:pt x="723" y="114"/>
                        <a:pt x="1004" y="141"/>
                      </a:cubicBezTo>
                      <a:cubicBezTo>
                        <a:pt x="1647" y="141"/>
                        <a:pt x="2229" y="389"/>
                        <a:pt x="2757" y="837"/>
                      </a:cubicBezTo>
                      <a:cubicBezTo>
                        <a:pt x="3205" y="1225"/>
                        <a:pt x="3593" y="1753"/>
                        <a:pt x="3928" y="2396"/>
                      </a:cubicBezTo>
                      <a:cubicBezTo>
                        <a:pt x="4182" y="2898"/>
                        <a:pt x="4376" y="3426"/>
                        <a:pt x="4570" y="4042"/>
                      </a:cubicBezTo>
                      <a:cubicBezTo>
                        <a:pt x="4684" y="4403"/>
                        <a:pt x="4764" y="4798"/>
                        <a:pt x="4851" y="5186"/>
                      </a:cubicBezTo>
                      <a:cubicBezTo>
                        <a:pt x="5126" y="6497"/>
                        <a:pt x="5239" y="8002"/>
                        <a:pt x="5213" y="9615"/>
                      </a:cubicBezTo>
                      <a:lnTo>
                        <a:pt x="5213" y="9648"/>
                      </a:lnTo>
                      <a:cubicBezTo>
                        <a:pt x="5239" y="9648"/>
                        <a:pt x="5239" y="9648"/>
                        <a:pt x="5239" y="9615"/>
                      </a:cubicBezTo>
                      <a:cubicBezTo>
                        <a:pt x="5326" y="8002"/>
                        <a:pt x="5239" y="6497"/>
                        <a:pt x="4992" y="5159"/>
                      </a:cubicBezTo>
                      <a:cubicBezTo>
                        <a:pt x="4905" y="4764"/>
                        <a:pt x="4825" y="4376"/>
                        <a:pt x="4711" y="4015"/>
                      </a:cubicBezTo>
                      <a:cubicBezTo>
                        <a:pt x="4517" y="3373"/>
                        <a:pt x="4323" y="2817"/>
                        <a:pt x="4042" y="2342"/>
                      </a:cubicBezTo>
                      <a:cubicBezTo>
                        <a:pt x="3707" y="1673"/>
                        <a:pt x="3319" y="1118"/>
                        <a:pt x="2844" y="723"/>
                      </a:cubicBezTo>
                      <a:cubicBezTo>
                        <a:pt x="2316" y="282"/>
                        <a:pt x="1673" y="1"/>
                        <a:pt x="1004" y="1"/>
                      </a:cubicBezTo>
                      <a:cubicBezTo>
                        <a:pt x="723" y="27"/>
                        <a:pt x="415" y="54"/>
                        <a:pt x="108" y="168"/>
                      </a:cubicBezTo>
                      <a:cubicBezTo>
                        <a:pt x="81" y="168"/>
                        <a:pt x="54" y="168"/>
                        <a:pt x="27" y="195"/>
                      </a:cubicBezTo>
                      <a:cubicBezTo>
                        <a:pt x="1" y="221"/>
                        <a:pt x="54" y="195"/>
                        <a:pt x="27" y="221"/>
                      </a:cubicBezTo>
                      <a:lnTo>
                        <a:pt x="27" y="221"/>
                      </a:lnTo>
                      <a:lnTo>
                        <a:pt x="27" y="22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700;p55">
                  <a:extLst>
                    <a:ext uri="{FF2B5EF4-FFF2-40B4-BE49-F238E27FC236}">
                      <a16:creationId xmlns:a16="http://schemas.microsoft.com/office/drawing/2014/main" id="{752F4BD5-7999-754D-70DF-EFA35AEC7BD9}"/>
                    </a:ext>
                  </a:extLst>
                </p:cNvPr>
                <p:cNvSpPr/>
                <p:nvPr/>
              </p:nvSpPr>
              <p:spPr>
                <a:xfrm>
                  <a:off x="6820318" y="2483695"/>
                  <a:ext cx="284126" cy="539492"/>
                </a:xfrm>
                <a:custGeom>
                  <a:avLst/>
                  <a:gdLst/>
                  <a:ahLst/>
                  <a:cxnLst/>
                  <a:rect l="l" t="t" r="r" b="b"/>
                  <a:pathLst>
                    <a:path w="2203" h="4183" extrusionOk="0">
                      <a:moveTo>
                        <a:pt x="1" y="27"/>
                      </a:moveTo>
                      <a:lnTo>
                        <a:pt x="28" y="27"/>
                      </a:lnTo>
                      <a:cubicBezTo>
                        <a:pt x="61" y="54"/>
                        <a:pt x="115" y="81"/>
                        <a:pt x="168" y="141"/>
                      </a:cubicBezTo>
                      <a:cubicBezTo>
                        <a:pt x="335" y="248"/>
                        <a:pt x="616" y="476"/>
                        <a:pt x="898" y="784"/>
                      </a:cubicBezTo>
                      <a:cubicBezTo>
                        <a:pt x="1092" y="978"/>
                        <a:pt x="1312" y="1225"/>
                        <a:pt x="1506" y="1506"/>
                      </a:cubicBezTo>
                      <a:cubicBezTo>
                        <a:pt x="1787" y="1894"/>
                        <a:pt x="1981" y="2342"/>
                        <a:pt x="2035" y="2791"/>
                      </a:cubicBezTo>
                      <a:cubicBezTo>
                        <a:pt x="2035" y="2898"/>
                        <a:pt x="1981" y="3065"/>
                        <a:pt x="1901" y="3259"/>
                      </a:cubicBezTo>
                      <a:cubicBezTo>
                        <a:pt x="1787" y="3487"/>
                        <a:pt x="1620" y="3707"/>
                        <a:pt x="1399" y="3848"/>
                      </a:cubicBezTo>
                      <a:cubicBezTo>
                        <a:pt x="1286" y="3901"/>
                        <a:pt x="1172" y="3962"/>
                        <a:pt x="1065" y="3988"/>
                      </a:cubicBezTo>
                      <a:cubicBezTo>
                        <a:pt x="811" y="4042"/>
                        <a:pt x="503" y="4042"/>
                        <a:pt x="168" y="3928"/>
                      </a:cubicBezTo>
                      <a:cubicBezTo>
                        <a:pt x="141" y="3901"/>
                        <a:pt x="115" y="3928"/>
                        <a:pt x="115" y="3928"/>
                      </a:cubicBezTo>
                      <a:cubicBezTo>
                        <a:pt x="115" y="3962"/>
                        <a:pt x="115" y="3988"/>
                        <a:pt x="141" y="3988"/>
                      </a:cubicBezTo>
                      <a:cubicBezTo>
                        <a:pt x="503" y="4156"/>
                        <a:pt x="811" y="4182"/>
                        <a:pt x="1092" y="4129"/>
                      </a:cubicBezTo>
                      <a:cubicBezTo>
                        <a:pt x="1232" y="4095"/>
                        <a:pt x="1366" y="4042"/>
                        <a:pt x="1480" y="3988"/>
                      </a:cubicBezTo>
                      <a:cubicBezTo>
                        <a:pt x="1734" y="3821"/>
                        <a:pt x="1928" y="3567"/>
                        <a:pt x="2035" y="3346"/>
                      </a:cubicBezTo>
                      <a:cubicBezTo>
                        <a:pt x="2149" y="3125"/>
                        <a:pt x="2202" y="2898"/>
                        <a:pt x="2175" y="2791"/>
                      </a:cubicBezTo>
                      <a:cubicBezTo>
                        <a:pt x="2122" y="2202"/>
                        <a:pt x="1787" y="1620"/>
                        <a:pt x="1399" y="1145"/>
                      </a:cubicBezTo>
                      <a:cubicBezTo>
                        <a:pt x="1286" y="978"/>
                        <a:pt x="1145" y="837"/>
                        <a:pt x="1005" y="697"/>
                      </a:cubicBezTo>
                      <a:cubicBezTo>
                        <a:pt x="757" y="449"/>
                        <a:pt x="503" y="282"/>
                        <a:pt x="335" y="141"/>
                      </a:cubicBezTo>
                      <a:cubicBezTo>
                        <a:pt x="282" y="114"/>
                        <a:pt x="255" y="81"/>
                        <a:pt x="228" y="54"/>
                      </a:cubicBezTo>
                      <a:cubicBezTo>
                        <a:pt x="141" y="27"/>
                        <a:pt x="88" y="1"/>
                        <a:pt x="28" y="1"/>
                      </a:cubicBezTo>
                      <a:cubicBezTo>
                        <a:pt x="1" y="1"/>
                        <a:pt x="1" y="27"/>
                        <a:pt x="1" y="27"/>
                      </a:cubicBezTo>
                      <a:lnTo>
                        <a:pt x="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701;p55">
                  <a:extLst>
                    <a:ext uri="{FF2B5EF4-FFF2-40B4-BE49-F238E27FC236}">
                      <a16:creationId xmlns:a16="http://schemas.microsoft.com/office/drawing/2014/main" id="{F7B3A7F5-D6C3-E771-9D97-2A76835FD1BA}"/>
                    </a:ext>
                  </a:extLst>
                </p:cNvPr>
                <p:cNvSpPr/>
                <p:nvPr/>
              </p:nvSpPr>
              <p:spPr>
                <a:xfrm>
                  <a:off x="6982562" y="3011831"/>
                  <a:ext cx="114914" cy="694775"/>
                </a:xfrm>
                <a:custGeom>
                  <a:avLst/>
                  <a:gdLst/>
                  <a:ahLst/>
                  <a:cxnLst/>
                  <a:rect l="l" t="t" r="r" b="b"/>
                  <a:pathLst>
                    <a:path w="891" h="5387" extrusionOk="0">
                      <a:moveTo>
                        <a:pt x="1" y="0"/>
                      </a:moveTo>
                      <a:cubicBezTo>
                        <a:pt x="1" y="0"/>
                        <a:pt x="28" y="0"/>
                        <a:pt x="28" y="34"/>
                      </a:cubicBezTo>
                      <a:lnTo>
                        <a:pt x="28" y="61"/>
                      </a:lnTo>
                      <a:lnTo>
                        <a:pt x="28" y="61"/>
                      </a:lnTo>
                      <a:lnTo>
                        <a:pt x="28" y="87"/>
                      </a:lnTo>
                      <a:lnTo>
                        <a:pt x="28" y="87"/>
                      </a:lnTo>
                      <a:cubicBezTo>
                        <a:pt x="54" y="141"/>
                        <a:pt x="54" y="228"/>
                        <a:pt x="81" y="308"/>
                      </a:cubicBezTo>
                      <a:cubicBezTo>
                        <a:pt x="108" y="368"/>
                        <a:pt x="108" y="449"/>
                        <a:pt x="141" y="502"/>
                      </a:cubicBezTo>
                      <a:cubicBezTo>
                        <a:pt x="168" y="616"/>
                        <a:pt x="195" y="703"/>
                        <a:pt x="222" y="837"/>
                      </a:cubicBezTo>
                      <a:cubicBezTo>
                        <a:pt x="275" y="1037"/>
                        <a:pt x="335" y="1285"/>
                        <a:pt x="389" y="1566"/>
                      </a:cubicBezTo>
                      <a:cubicBezTo>
                        <a:pt x="442" y="1874"/>
                        <a:pt x="503" y="2235"/>
                        <a:pt x="556" y="2623"/>
                      </a:cubicBezTo>
                      <a:cubicBezTo>
                        <a:pt x="670" y="3379"/>
                        <a:pt x="750" y="4269"/>
                        <a:pt x="810" y="5326"/>
                      </a:cubicBezTo>
                      <a:cubicBezTo>
                        <a:pt x="810" y="5353"/>
                        <a:pt x="810" y="5386"/>
                        <a:pt x="837" y="5386"/>
                      </a:cubicBezTo>
                      <a:cubicBezTo>
                        <a:pt x="864" y="5386"/>
                        <a:pt x="891" y="5353"/>
                        <a:pt x="891" y="5326"/>
                      </a:cubicBezTo>
                      <a:cubicBezTo>
                        <a:pt x="891" y="4463"/>
                        <a:pt x="837" y="3714"/>
                        <a:pt x="750" y="3045"/>
                      </a:cubicBezTo>
                      <a:cubicBezTo>
                        <a:pt x="723" y="2677"/>
                        <a:pt x="697" y="2376"/>
                        <a:pt x="643" y="2068"/>
                      </a:cubicBezTo>
                      <a:cubicBezTo>
                        <a:pt x="556" y="1593"/>
                        <a:pt x="476" y="1205"/>
                        <a:pt x="389" y="870"/>
                      </a:cubicBezTo>
                      <a:cubicBezTo>
                        <a:pt x="335" y="669"/>
                        <a:pt x="275" y="502"/>
                        <a:pt x="222" y="368"/>
                      </a:cubicBezTo>
                      <a:cubicBezTo>
                        <a:pt x="222" y="335"/>
                        <a:pt x="195" y="281"/>
                        <a:pt x="195" y="255"/>
                      </a:cubicBezTo>
                      <a:cubicBezTo>
                        <a:pt x="168" y="201"/>
                        <a:pt x="141" y="141"/>
                        <a:pt x="108" y="87"/>
                      </a:cubicBezTo>
                      <a:lnTo>
                        <a:pt x="81" y="61"/>
                      </a:lnTo>
                      <a:lnTo>
                        <a:pt x="54" y="61"/>
                      </a:lnTo>
                      <a:cubicBezTo>
                        <a:pt x="54" y="34"/>
                        <a:pt x="28" y="34"/>
                        <a:pt x="28" y="34"/>
                      </a:cubicBezTo>
                      <a:cubicBezTo>
                        <a:pt x="28" y="0"/>
                        <a:pt x="28" y="0"/>
                        <a:pt x="1" y="0"/>
                      </a:cubicBezTo>
                      <a:lnTo>
                        <a:pt x="1" y="0"/>
                      </a:lnTo>
                      <a:close/>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702;p55">
                  <a:extLst>
                    <a:ext uri="{FF2B5EF4-FFF2-40B4-BE49-F238E27FC236}">
                      <a16:creationId xmlns:a16="http://schemas.microsoft.com/office/drawing/2014/main" id="{6EAB28DE-CB6F-6042-0E00-D247CF0D0B58}"/>
                    </a:ext>
                  </a:extLst>
                </p:cNvPr>
                <p:cNvSpPr/>
                <p:nvPr/>
              </p:nvSpPr>
              <p:spPr>
                <a:xfrm>
                  <a:off x="5608900" y="1315350"/>
                  <a:ext cx="1158173" cy="927828"/>
                </a:xfrm>
                <a:custGeom>
                  <a:avLst/>
                  <a:gdLst/>
                  <a:ahLst/>
                  <a:cxnLst/>
                  <a:rect l="l" t="t" r="r" b="b"/>
                  <a:pathLst>
                    <a:path w="8980" h="7194" extrusionOk="0">
                      <a:moveTo>
                        <a:pt x="221" y="6691"/>
                      </a:moveTo>
                      <a:lnTo>
                        <a:pt x="221" y="6664"/>
                      </a:lnTo>
                      <a:lnTo>
                        <a:pt x="221" y="6631"/>
                      </a:lnTo>
                      <a:lnTo>
                        <a:pt x="221" y="6464"/>
                      </a:lnTo>
                      <a:cubicBezTo>
                        <a:pt x="168" y="6216"/>
                        <a:pt x="141" y="5935"/>
                        <a:pt x="141" y="5661"/>
                      </a:cubicBezTo>
                      <a:cubicBezTo>
                        <a:pt x="141" y="5099"/>
                        <a:pt x="194" y="4517"/>
                        <a:pt x="362" y="3955"/>
                      </a:cubicBezTo>
                      <a:cubicBezTo>
                        <a:pt x="422" y="3734"/>
                        <a:pt x="475" y="3513"/>
                        <a:pt x="556" y="3286"/>
                      </a:cubicBezTo>
                      <a:cubicBezTo>
                        <a:pt x="1004" y="2148"/>
                        <a:pt x="1760" y="1171"/>
                        <a:pt x="2817" y="810"/>
                      </a:cubicBezTo>
                      <a:cubicBezTo>
                        <a:pt x="4657" y="168"/>
                        <a:pt x="6524" y="583"/>
                        <a:pt x="7641" y="1981"/>
                      </a:cubicBezTo>
                      <a:cubicBezTo>
                        <a:pt x="8364" y="2924"/>
                        <a:pt x="8752" y="4263"/>
                        <a:pt x="8698" y="6049"/>
                      </a:cubicBezTo>
                      <a:cubicBezTo>
                        <a:pt x="8671" y="6296"/>
                        <a:pt x="8645" y="6604"/>
                        <a:pt x="8618" y="6885"/>
                      </a:cubicBezTo>
                      <a:cubicBezTo>
                        <a:pt x="8618" y="6939"/>
                        <a:pt x="8584" y="6999"/>
                        <a:pt x="8584" y="7053"/>
                      </a:cubicBezTo>
                      <a:cubicBezTo>
                        <a:pt x="8584" y="7079"/>
                        <a:pt x="8618" y="7079"/>
                        <a:pt x="8618" y="7106"/>
                      </a:cubicBezTo>
                      <a:cubicBezTo>
                        <a:pt x="8584" y="7133"/>
                        <a:pt x="8618" y="7193"/>
                        <a:pt x="8671" y="7193"/>
                      </a:cubicBezTo>
                      <a:cubicBezTo>
                        <a:pt x="8698" y="7193"/>
                        <a:pt x="8725" y="7166"/>
                        <a:pt x="8725" y="7133"/>
                      </a:cubicBezTo>
                      <a:cubicBezTo>
                        <a:pt x="8752" y="7106"/>
                        <a:pt x="8752" y="7079"/>
                        <a:pt x="8752" y="7079"/>
                      </a:cubicBezTo>
                      <a:cubicBezTo>
                        <a:pt x="8785" y="7026"/>
                        <a:pt x="8785" y="6966"/>
                        <a:pt x="8785" y="6912"/>
                      </a:cubicBezTo>
                      <a:cubicBezTo>
                        <a:pt x="8839" y="6604"/>
                        <a:pt x="8865" y="6330"/>
                        <a:pt x="8865" y="6049"/>
                      </a:cubicBezTo>
                      <a:cubicBezTo>
                        <a:pt x="8979" y="4209"/>
                        <a:pt x="8531" y="2817"/>
                        <a:pt x="7782" y="1867"/>
                      </a:cubicBezTo>
                      <a:cubicBezTo>
                        <a:pt x="6611" y="389"/>
                        <a:pt x="4684" y="1"/>
                        <a:pt x="2764" y="670"/>
                      </a:cubicBezTo>
                      <a:cubicBezTo>
                        <a:pt x="1673" y="1031"/>
                        <a:pt x="863" y="2035"/>
                        <a:pt x="422" y="3232"/>
                      </a:cubicBezTo>
                      <a:cubicBezTo>
                        <a:pt x="335" y="3453"/>
                        <a:pt x="255" y="3680"/>
                        <a:pt x="194" y="3928"/>
                      </a:cubicBezTo>
                      <a:cubicBezTo>
                        <a:pt x="54" y="4517"/>
                        <a:pt x="0" y="5099"/>
                        <a:pt x="27" y="5661"/>
                      </a:cubicBezTo>
                      <a:cubicBezTo>
                        <a:pt x="27" y="5935"/>
                        <a:pt x="87" y="6216"/>
                        <a:pt x="141" y="6497"/>
                      </a:cubicBezTo>
                      <a:cubicBezTo>
                        <a:pt x="141" y="6551"/>
                        <a:pt x="168" y="6604"/>
                        <a:pt x="194" y="6664"/>
                      </a:cubicBezTo>
                      <a:lnTo>
                        <a:pt x="194" y="6664"/>
                      </a:lnTo>
                      <a:cubicBezTo>
                        <a:pt x="194" y="6691"/>
                        <a:pt x="194" y="6691"/>
                        <a:pt x="221" y="6691"/>
                      </a:cubicBezTo>
                      <a:lnTo>
                        <a:pt x="221" y="6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703;p55">
                <a:extLst>
                  <a:ext uri="{FF2B5EF4-FFF2-40B4-BE49-F238E27FC236}">
                    <a16:creationId xmlns:a16="http://schemas.microsoft.com/office/drawing/2014/main" id="{6DF3159B-E3D7-F71B-E06F-E6FC9A372EF8}"/>
                  </a:ext>
                </a:extLst>
              </p:cNvPr>
              <p:cNvGrpSpPr/>
              <p:nvPr/>
            </p:nvGrpSpPr>
            <p:grpSpPr>
              <a:xfrm>
                <a:off x="5213735" y="1660475"/>
                <a:ext cx="1750921" cy="2124671"/>
                <a:chOff x="5213735" y="1660475"/>
                <a:chExt cx="1750921" cy="2124671"/>
              </a:xfrm>
            </p:grpSpPr>
            <p:sp>
              <p:nvSpPr>
                <p:cNvPr id="12" name="Google Shape;1704;p55">
                  <a:extLst>
                    <a:ext uri="{FF2B5EF4-FFF2-40B4-BE49-F238E27FC236}">
                      <a16:creationId xmlns:a16="http://schemas.microsoft.com/office/drawing/2014/main" id="{95A08D1E-17AA-0544-B491-91934160DBCC}"/>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rgbClr val="B84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05;p55">
                  <a:extLst>
                    <a:ext uri="{FF2B5EF4-FFF2-40B4-BE49-F238E27FC236}">
                      <a16:creationId xmlns:a16="http://schemas.microsoft.com/office/drawing/2014/main" id="{05EC2FC2-E0D4-631D-35E9-C4B334038770}"/>
                    </a:ext>
                  </a:extLst>
                </p:cNvPr>
                <p:cNvSpPr/>
                <p:nvPr/>
              </p:nvSpPr>
              <p:spPr>
                <a:xfrm>
                  <a:off x="5734904" y="1660475"/>
                  <a:ext cx="783637" cy="1211697"/>
                </a:xfrm>
                <a:custGeom>
                  <a:avLst/>
                  <a:gdLst/>
                  <a:ahLst/>
                  <a:cxnLst/>
                  <a:rect l="l" t="t" r="r" b="b"/>
                  <a:pathLst>
                    <a:path w="6076" h="9395" extrusionOk="0">
                      <a:moveTo>
                        <a:pt x="2817" y="1"/>
                      </a:moveTo>
                      <a:cubicBezTo>
                        <a:pt x="2817" y="1"/>
                        <a:pt x="361" y="362"/>
                        <a:pt x="361" y="2844"/>
                      </a:cubicBezTo>
                      <a:cubicBezTo>
                        <a:pt x="361" y="5795"/>
                        <a:pt x="0" y="9033"/>
                        <a:pt x="1285" y="9033"/>
                      </a:cubicBezTo>
                      <a:lnTo>
                        <a:pt x="1981" y="8893"/>
                      </a:lnTo>
                      <a:cubicBezTo>
                        <a:pt x="1981" y="8893"/>
                        <a:pt x="1920" y="8806"/>
                        <a:pt x="1894" y="8725"/>
                      </a:cubicBezTo>
                      <a:cubicBezTo>
                        <a:pt x="1840" y="8612"/>
                        <a:pt x="1840" y="8471"/>
                        <a:pt x="1840" y="8471"/>
                      </a:cubicBezTo>
                      <a:cubicBezTo>
                        <a:pt x="1920" y="8699"/>
                        <a:pt x="2007" y="8866"/>
                        <a:pt x="2034" y="8866"/>
                      </a:cubicBezTo>
                      <a:cubicBezTo>
                        <a:pt x="2148" y="8806"/>
                        <a:pt x="2369" y="8752"/>
                        <a:pt x="2509" y="8725"/>
                      </a:cubicBezTo>
                      <a:cubicBezTo>
                        <a:pt x="2984" y="8699"/>
                        <a:pt x="4041" y="8946"/>
                        <a:pt x="4737" y="9060"/>
                      </a:cubicBezTo>
                      <a:cubicBezTo>
                        <a:pt x="4737" y="9060"/>
                        <a:pt x="4797" y="9033"/>
                        <a:pt x="4824" y="8973"/>
                      </a:cubicBezTo>
                      <a:cubicBezTo>
                        <a:pt x="4878" y="8893"/>
                        <a:pt x="4904" y="8752"/>
                        <a:pt x="4904" y="8752"/>
                      </a:cubicBezTo>
                      <a:cubicBezTo>
                        <a:pt x="4904" y="9033"/>
                        <a:pt x="4824" y="9087"/>
                        <a:pt x="4851" y="9113"/>
                      </a:cubicBezTo>
                      <a:cubicBezTo>
                        <a:pt x="4991" y="9200"/>
                        <a:pt x="5098" y="9254"/>
                        <a:pt x="5159" y="9394"/>
                      </a:cubicBezTo>
                      <a:cubicBezTo>
                        <a:pt x="5159" y="9394"/>
                        <a:pt x="5995" y="6330"/>
                        <a:pt x="6048" y="3821"/>
                      </a:cubicBezTo>
                      <a:cubicBezTo>
                        <a:pt x="6075" y="1781"/>
                        <a:pt x="5547" y="1"/>
                        <a:pt x="2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6;p55">
                  <a:extLst>
                    <a:ext uri="{FF2B5EF4-FFF2-40B4-BE49-F238E27FC236}">
                      <a16:creationId xmlns:a16="http://schemas.microsoft.com/office/drawing/2014/main" id="{8D6FA3B4-CE53-14D3-A8AD-87099234C3F8}"/>
                    </a:ext>
                  </a:extLst>
                </p:cNvPr>
                <p:cNvSpPr/>
                <p:nvPr/>
              </p:nvSpPr>
              <p:spPr>
                <a:xfrm>
                  <a:off x="5213735" y="2498398"/>
                  <a:ext cx="650666" cy="1175455"/>
                </a:xfrm>
                <a:custGeom>
                  <a:avLst/>
                  <a:gdLst/>
                  <a:ahLst/>
                  <a:cxnLst/>
                  <a:rect l="l" t="t" r="r" b="b"/>
                  <a:pathLst>
                    <a:path w="5045" h="9114" extrusionOk="0">
                      <a:moveTo>
                        <a:pt x="4991" y="890"/>
                      </a:moveTo>
                      <a:cubicBezTo>
                        <a:pt x="4991" y="890"/>
                        <a:pt x="3486" y="0"/>
                        <a:pt x="3258" y="415"/>
                      </a:cubicBezTo>
                      <a:cubicBezTo>
                        <a:pt x="2897" y="1058"/>
                        <a:pt x="1251" y="5741"/>
                        <a:pt x="890" y="7300"/>
                      </a:cubicBezTo>
                      <a:cubicBezTo>
                        <a:pt x="723" y="7942"/>
                        <a:pt x="0" y="8805"/>
                        <a:pt x="361" y="8999"/>
                      </a:cubicBezTo>
                      <a:cubicBezTo>
                        <a:pt x="555" y="9113"/>
                        <a:pt x="1699" y="8558"/>
                        <a:pt x="2395" y="7220"/>
                      </a:cubicBezTo>
                      <a:cubicBezTo>
                        <a:pt x="2870" y="6323"/>
                        <a:pt x="3486" y="4624"/>
                        <a:pt x="4402" y="3286"/>
                      </a:cubicBezTo>
                      <a:cubicBezTo>
                        <a:pt x="5045" y="2342"/>
                        <a:pt x="4991" y="890"/>
                        <a:pt x="4991" y="89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7;p55">
                  <a:extLst>
                    <a:ext uri="{FF2B5EF4-FFF2-40B4-BE49-F238E27FC236}">
                      <a16:creationId xmlns:a16="http://schemas.microsoft.com/office/drawing/2014/main" id="{1811441F-33FB-D6CB-F63C-EE84B8B2B484}"/>
                    </a:ext>
                  </a:extLst>
                </p:cNvPr>
                <p:cNvSpPr/>
                <p:nvPr/>
              </p:nvSpPr>
              <p:spPr>
                <a:xfrm>
                  <a:off x="6407097" y="2483695"/>
                  <a:ext cx="542845" cy="1233235"/>
                </a:xfrm>
                <a:custGeom>
                  <a:avLst/>
                  <a:gdLst/>
                  <a:ahLst/>
                  <a:cxnLst/>
                  <a:rect l="l" t="t" r="r" b="b"/>
                  <a:pathLst>
                    <a:path w="4209" h="9562" extrusionOk="0">
                      <a:moveTo>
                        <a:pt x="0" y="837"/>
                      </a:moveTo>
                      <a:cubicBezTo>
                        <a:pt x="0" y="837"/>
                        <a:pt x="1532" y="1"/>
                        <a:pt x="1760" y="416"/>
                      </a:cubicBezTo>
                      <a:cubicBezTo>
                        <a:pt x="2536" y="1894"/>
                        <a:pt x="3125" y="5494"/>
                        <a:pt x="3820" y="7501"/>
                      </a:cubicBezTo>
                      <a:cubicBezTo>
                        <a:pt x="4209" y="8558"/>
                        <a:pt x="4068" y="8866"/>
                        <a:pt x="3934" y="9113"/>
                      </a:cubicBezTo>
                      <a:cubicBezTo>
                        <a:pt x="3653" y="9562"/>
                        <a:pt x="1894" y="6437"/>
                        <a:pt x="890" y="3540"/>
                      </a:cubicBezTo>
                      <a:cubicBezTo>
                        <a:pt x="529" y="2456"/>
                        <a:pt x="0" y="837"/>
                        <a:pt x="0" y="837"/>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8;p55">
                  <a:extLst>
                    <a:ext uri="{FF2B5EF4-FFF2-40B4-BE49-F238E27FC236}">
                      <a16:creationId xmlns:a16="http://schemas.microsoft.com/office/drawing/2014/main" id="{AB0C4E85-BC18-A40F-21B8-138F47E71046}"/>
                    </a:ext>
                  </a:extLst>
                </p:cNvPr>
                <p:cNvSpPr/>
                <p:nvPr/>
              </p:nvSpPr>
              <p:spPr>
                <a:xfrm>
                  <a:off x="5645140" y="2404378"/>
                  <a:ext cx="1070988" cy="1204732"/>
                </a:xfrm>
                <a:custGeom>
                  <a:avLst/>
                  <a:gdLst/>
                  <a:ahLst/>
                  <a:cxnLst/>
                  <a:rect l="l" t="t" r="r" b="b"/>
                  <a:pathLst>
                    <a:path w="8304" h="9341" extrusionOk="0">
                      <a:moveTo>
                        <a:pt x="2951" y="228"/>
                      </a:moveTo>
                      <a:cubicBezTo>
                        <a:pt x="2951" y="228"/>
                        <a:pt x="3205" y="1479"/>
                        <a:pt x="2817" y="1532"/>
                      </a:cubicBezTo>
                      <a:cubicBezTo>
                        <a:pt x="2061" y="1700"/>
                        <a:pt x="1278" y="1673"/>
                        <a:pt x="1004" y="1733"/>
                      </a:cubicBezTo>
                      <a:cubicBezTo>
                        <a:pt x="0" y="1927"/>
                        <a:pt x="723" y="4041"/>
                        <a:pt x="1111" y="5580"/>
                      </a:cubicBezTo>
                      <a:lnTo>
                        <a:pt x="1700" y="8892"/>
                      </a:lnTo>
                      <a:lnTo>
                        <a:pt x="5326" y="9340"/>
                      </a:lnTo>
                      <a:cubicBezTo>
                        <a:pt x="5326" y="9340"/>
                        <a:pt x="5935" y="8671"/>
                        <a:pt x="6383" y="6918"/>
                      </a:cubicBezTo>
                      <a:cubicBezTo>
                        <a:pt x="6550" y="6249"/>
                        <a:pt x="6744" y="4296"/>
                        <a:pt x="6912" y="4015"/>
                      </a:cubicBezTo>
                      <a:cubicBezTo>
                        <a:pt x="8303" y="1646"/>
                        <a:pt x="7802" y="2201"/>
                        <a:pt x="7467" y="1981"/>
                      </a:cubicBezTo>
                      <a:cubicBezTo>
                        <a:pt x="7106" y="1700"/>
                        <a:pt x="6550" y="1425"/>
                        <a:pt x="5574" y="1399"/>
                      </a:cubicBezTo>
                      <a:cubicBezTo>
                        <a:pt x="5520" y="1399"/>
                        <a:pt x="4624" y="1506"/>
                        <a:pt x="4570" y="1479"/>
                      </a:cubicBezTo>
                      <a:cubicBezTo>
                        <a:pt x="4430" y="1425"/>
                        <a:pt x="4624" y="0"/>
                        <a:pt x="4624"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9;p55">
                  <a:extLst>
                    <a:ext uri="{FF2B5EF4-FFF2-40B4-BE49-F238E27FC236}">
                      <a16:creationId xmlns:a16="http://schemas.microsoft.com/office/drawing/2014/main" id="{8D5141E4-3E3E-C4B7-9055-DC7B2B6C9124}"/>
                    </a:ext>
                  </a:extLst>
                </p:cNvPr>
                <p:cNvSpPr/>
                <p:nvPr/>
              </p:nvSpPr>
              <p:spPr>
                <a:xfrm>
                  <a:off x="6094731" y="2663223"/>
                  <a:ext cx="64744" cy="18185"/>
                </a:xfrm>
                <a:custGeom>
                  <a:avLst/>
                  <a:gdLst/>
                  <a:ahLst/>
                  <a:cxnLst/>
                  <a:rect l="l" t="t" r="r" b="b"/>
                  <a:pathLst>
                    <a:path w="502" h="141" extrusionOk="0">
                      <a:moveTo>
                        <a:pt x="0" y="0"/>
                      </a:moveTo>
                      <a:lnTo>
                        <a:pt x="0" y="27"/>
                      </a:lnTo>
                      <a:cubicBezTo>
                        <a:pt x="27" y="27"/>
                        <a:pt x="27" y="61"/>
                        <a:pt x="54" y="87"/>
                      </a:cubicBezTo>
                      <a:cubicBezTo>
                        <a:pt x="107" y="114"/>
                        <a:pt x="167" y="141"/>
                        <a:pt x="248" y="141"/>
                      </a:cubicBezTo>
                      <a:cubicBezTo>
                        <a:pt x="301" y="141"/>
                        <a:pt x="388" y="114"/>
                        <a:pt x="502" y="27"/>
                      </a:cubicBezTo>
                      <a:lnTo>
                        <a:pt x="502" y="27"/>
                      </a:lnTo>
                      <a:cubicBezTo>
                        <a:pt x="502" y="0"/>
                        <a:pt x="502" y="0"/>
                        <a:pt x="502" y="27"/>
                      </a:cubicBezTo>
                      <a:cubicBezTo>
                        <a:pt x="388" y="87"/>
                        <a:pt x="301" y="114"/>
                        <a:pt x="248" y="114"/>
                      </a:cubicBezTo>
                      <a:cubicBezTo>
                        <a:pt x="194" y="114"/>
                        <a:pt x="134" y="87"/>
                        <a:pt x="80" y="27"/>
                      </a:cubicBezTo>
                      <a:cubicBezTo>
                        <a:pt x="54" y="27"/>
                        <a:pt x="27" y="27"/>
                        <a:pt x="27" y="0"/>
                      </a:cubicBez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10;p55">
                  <a:extLst>
                    <a:ext uri="{FF2B5EF4-FFF2-40B4-BE49-F238E27FC236}">
                      <a16:creationId xmlns:a16="http://schemas.microsoft.com/office/drawing/2014/main" id="{5E6B2623-0027-9CF1-0D76-63B1DBEEEA9A}"/>
                    </a:ext>
                  </a:extLst>
                </p:cNvPr>
                <p:cNvSpPr/>
                <p:nvPr/>
              </p:nvSpPr>
              <p:spPr>
                <a:xfrm>
                  <a:off x="5831502" y="2638202"/>
                  <a:ext cx="215900" cy="14832"/>
                </a:xfrm>
                <a:custGeom>
                  <a:avLst/>
                  <a:gdLst/>
                  <a:ahLst/>
                  <a:cxnLst/>
                  <a:rect l="l" t="t" r="r" b="b"/>
                  <a:pathLst>
                    <a:path w="1674" h="115" extrusionOk="0">
                      <a:moveTo>
                        <a:pt x="1673" y="54"/>
                      </a:moveTo>
                      <a:lnTo>
                        <a:pt x="1673" y="27"/>
                      </a:lnTo>
                      <a:lnTo>
                        <a:pt x="1620" y="27"/>
                      </a:lnTo>
                      <a:cubicBezTo>
                        <a:pt x="1539" y="0"/>
                        <a:pt x="1372" y="0"/>
                        <a:pt x="1171" y="0"/>
                      </a:cubicBezTo>
                      <a:cubicBezTo>
                        <a:pt x="1064" y="0"/>
                        <a:pt x="951" y="0"/>
                        <a:pt x="810" y="27"/>
                      </a:cubicBezTo>
                      <a:cubicBezTo>
                        <a:pt x="476" y="54"/>
                        <a:pt x="141" y="87"/>
                        <a:pt x="1" y="87"/>
                      </a:cubicBezTo>
                      <a:lnTo>
                        <a:pt x="1" y="87"/>
                      </a:lnTo>
                      <a:lnTo>
                        <a:pt x="1" y="87"/>
                      </a:lnTo>
                      <a:cubicBezTo>
                        <a:pt x="141" y="114"/>
                        <a:pt x="563" y="87"/>
                        <a:pt x="951" y="54"/>
                      </a:cubicBezTo>
                      <a:cubicBezTo>
                        <a:pt x="1091" y="54"/>
                        <a:pt x="1232" y="54"/>
                        <a:pt x="1339" y="27"/>
                      </a:cubicBezTo>
                      <a:cubicBezTo>
                        <a:pt x="1479" y="27"/>
                        <a:pt x="1566" y="27"/>
                        <a:pt x="1646" y="54"/>
                      </a:cubicBezTo>
                      <a:lnTo>
                        <a:pt x="1646" y="54"/>
                      </a:lnTo>
                      <a:lnTo>
                        <a:pt x="1673" y="54"/>
                      </a:lnTo>
                      <a:lnTo>
                        <a:pt x="1673" y="54"/>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1;p55">
                  <a:extLst>
                    <a:ext uri="{FF2B5EF4-FFF2-40B4-BE49-F238E27FC236}">
                      <a16:creationId xmlns:a16="http://schemas.microsoft.com/office/drawing/2014/main" id="{B12A9632-AC33-8FE2-2C8C-328EFE50EA75}"/>
                    </a:ext>
                  </a:extLst>
                </p:cNvPr>
                <p:cNvSpPr/>
                <p:nvPr/>
              </p:nvSpPr>
              <p:spPr>
                <a:xfrm>
                  <a:off x="6234535" y="2620017"/>
                  <a:ext cx="212289" cy="29535"/>
                </a:xfrm>
                <a:custGeom>
                  <a:avLst/>
                  <a:gdLst/>
                  <a:ahLst/>
                  <a:cxnLst/>
                  <a:rect l="l" t="t" r="r" b="b"/>
                  <a:pathLst>
                    <a:path w="1646" h="229" extrusionOk="0">
                      <a:moveTo>
                        <a:pt x="0" y="228"/>
                      </a:moveTo>
                      <a:lnTo>
                        <a:pt x="0" y="228"/>
                      </a:lnTo>
                      <a:cubicBezTo>
                        <a:pt x="27" y="228"/>
                        <a:pt x="27" y="195"/>
                        <a:pt x="27" y="195"/>
                      </a:cubicBezTo>
                      <a:cubicBezTo>
                        <a:pt x="141" y="141"/>
                        <a:pt x="254" y="115"/>
                        <a:pt x="361" y="115"/>
                      </a:cubicBezTo>
                      <a:cubicBezTo>
                        <a:pt x="475" y="88"/>
                        <a:pt x="589" y="88"/>
                        <a:pt x="696" y="88"/>
                      </a:cubicBezTo>
                      <a:cubicBezTo>
                        <a:pt x="890" y="88"/>
                        <a:pt x="1091" y="115"/>
                        <a:pt x="1224" y="88"/>
                      </a:cubicBezTo>
                      <a:cubicBezTo>
                        <a:pt x="1285" y="88"/>
                        <a:pt x="1338" y="88"/>
                        <a:pt x="1392" y="61"/>
                      </a:cubicBezTo>
                      <a:cubicBezTo>
                        <a:pt x="1479" y="61"/>
                        <a:pt x="1559" y="28"/>
                        <a:pt x="1646" y="1"/>
                      </a:cubicBezTo>
                      <a:lnTo>
                        <a:pt x="1646" y="1"/>
                      </a:lnTo>
                      <a:lnTo>
                        <a:pt x="1646" y="1"/>
                      </a:lnTo>
                      <a:cubicBezTo>
                        <a:pt x="1559" y="1"/>
                        <a:pt x="1479" y="28"/>
                        <a:pt x="1392" y="61"/>
                      </a:cubicBezTo>
                      <a:lnTo>
                        <a:pt x="1224" y="61"/>
                      </a:lnTo>
                      <a:cubicBezTo>
                        <a:pt x="1091" y="61"/>
                        <a:pt x="890" y="61"/>
                        <a:pt x="696" y="28"/>
                      </a:cubicBezTo>
                      <a:cubicBezTo>
                        <a:pt x="589" y="28"/>
                        <a:pt x="448" y="28"/>
                        <a:pt x="335" y="61"/>
                      </a:cubicBezTo>
                      <a:cubicBezTo>
                        <a:pt x="221" y="61"/>
                        <a:pt x="114" y="115"/>
                        <a:pt x="27" y="168"/>
                      </a:cubicBezTo>
                      <a:cubicBezTo>
                        <a:pt x="0" y="168"/>
                        <a:pt x="0" y="195"/>
                        <a:pt x="0" y="195"/>
                      </a:cubicBezTo>
                      <a:lnTo>
                        <a:pt x="0" y="195"/>
                      </a:lnTo>
                      <a:lnTo>
                        <a:pt x="0" y="2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12;p55">
                  <a:extLst>
                    <a:ext uri="{FF2B5EF4-FFF2-40B4-BE49-F238E27FC236}">
                      <a16:creationId xmlns:a16="http://schemas.microsoft.com/office/drawing/2014/main" id="{9FC5B919-084E-7722-B28B-8FDBB026B6C2}"/>
                    </a:ext>
                  </a:extLst>
                </p:cNvPr>
                <p:cNvSpPr/>
                <p:nvPr/>
              </p:nvSpPr>
              <p:spPr>
                <a:xfrm>
                  <a:off x="6116269" y="2817601"/>
                  <a:ext cx="6965" cy="177079"/>
                </a:xfrm>
                <a:custGeom>
                  <a:avLst/>
                  <a:gdLst/>
                  <a:ahLst/>
                  <a:cxnLst/>
                  <a:rect l="l" t="t" r="r" b="b"/>
                  <a:pathLst>
                    <a:path w="54" h="1373" extrusionOk="0">
                      <a:moveTo>
                        <a:pt x="54" y="34"/>
                      </a:moveTo>
                      <a:lnTo>
                        <a:pt x="27" y="61"/>
                      </a:lnTo>
                      <a:lnTo>
                        <a:pt x="27" y="168"/>
                      </a:lnTo>
                      <a:cubicBezTo>
                        <a:pt x="0" y="282"/>
                        <a:pt x="0" y="422"/>
                        <a:pt x="0" y="563"/>
                      </a:cubicBezTo>
                      <a:cubicBezTo>
                        <a:pt x="0" y="898"/>
                        <a:pt x="0" y="1259"/>
                        <a:pt x="27" y="1373"/>
                      </a:cubicBezTo>
                      <a:lnTo>
                        <a:pt x="27" y="1373"/>
                      </a:lnTo>
                      <a:lnTo>
                        <a:pt x="27" y="1373"/>
                      </a:lnTo>
                      <a:lnTo>
                        <a:pt x="27" y="703"/>
                      </a:lnTo>
                      <a:cubicBezTo>
                        <a:pt x="27" y="536"/>
                        <a:pt x="54" y="336"/>
                        <a:pt x="54" y="228"/>
                      </a:cubicBezTo>
                      <a:lnTo>
                        <a:pt x="54" y="88"/>
                      </a:lnTo>
                      <a:lnTo>
                        <a:pt x="54" y="34"/>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13;p55">
                  <a:extLst>
                    <a:ext uri="{FF2B5EF4-FFF2-40B4-BE49-F238E27FC236}">
                      <a16:creationId xmlns:a16="http://schemas.microsoft.com/office/drawing/2014/main" id="{1F576CD4-6776-155F-64DB-25CAC63284AA}"/>
                    </a:ext>
                  </a:extLst>
                </p:cNvPr>
                <p:cNvSpPr/>
                <p:nvPr/>
              </p:nvSpPr>
              <p:spPr>
                <a:xfrm>
                  <a:off x="5749477" y="2860806"/>
                  <a:ext cx="25150" cy="107950"/>
                </a:xfrm>
                <a:custGeom>
                  <a:avLst/>
                  <a:gdLst/>
                  <a:ahLst/>
                  <a:cxnLst/>
                  <a:rect l="l" t="t" r="r" b="b"/>
                  <a:pathLst>
                    <a:path w="195" h="837" extrusionOk="0">
                      <a:moveTo>
                        <a:pt x="1" y="837"/>
                      </a:moveTo>
                      <a:cubicBezTo>
                        <a:pt x="1" y="783"/>
                        <a:pt x="28" y="730"/>
                        <a:pt x="28" y="670"/>
                      </a:cubicBezTo>
                      <a:cubicBezTo>
                        <a:pt x="28" y="589"/>
                        <a:pt x="54" y="502"/>
                        <a:pt x="81" y="422"/>
                      </a:cubicBezTo>
                      <a:cubicBezTo>
                        <a:pt x="108" y="282"/>
                        <a:pt x="168" y="141"/>
                        <a:pt x="195" y="34"/>
                      </a:cubicBezTo>
                      <a:lnTo>
                        <a:pt x="195" y="1"/>
                      </a:lnTo>
                      <a:lnTo>
                        <a:pt x="195" y="1"/>
                      </a:lnTo>
                      <a:cubicBezTo>
                        <a:pt x="135" y="168"/>
                        <a:pt x="81" y="335"/>
                        <a:pt x="28" y="502"/>
                      </a:cubicBezTo>
                      <a:cubicBezTo>
                        <a:pt x="1" y="589"/>
                        <a:pt x="1" y="670"/>
                        <a:pt x="1" y="757"/>
                      </a:cubicBezTo>
                      <a:lnTo>
                        <a:pt x="1" y="837"/>
                      </a:lnTo>
                      <a:lnTo>
                        <a:pt x="1" y="837"/>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14;p55">
                  <a:extLst>
                    <a:ext uri="{FF2B5EF4-FFF2-40B4-BE49-F238E27FC236}">
                      <a16:creationId xmlns:a16="http://schemas.microsoft.com/office/drawing/2014/main" id="{A5246E50-6BEA-F98D-8FD1-5317BA74E631}"/>
                    </a:ext>
                  </a:extLst>
                </p:cNvPr>
                <p:cNvSpPr/>
                <p:nvPr/>
              </p:nvSpPr>
              <p:spPr>
                <a:xfrm>
                  <a:off x="6511434" y="2832303"/>
                  <a:ext cx="25150" cy="122653"/>
                </a:xfrm>
                <a:custGeom>
                  <a:avLst/>
                  <a:gdLst/>
                  <a:ahLst/>
                  <a:cxnLst/>
                  <a:rect l="l" t="t" r="r" b="b"/>
                  <a:pathLst>
                    <a:path w="195" h="951" extrusionOk="0">
                      <a:moveTo>
                        <a:pt x="195" y="951"/>
                      </a:moveTo>
                      <a:lnTo>
                        <a:pt x="195" y="951"/>
                      </a:lnTo>
                      <a:lnTo>
                        <a:pt x="195" y="924"/>
                      </a:lnTo>
                      <a:cubicBezTo>
                        <a:pt x="195" y="864"/>
                        <a:pt x="195" y="810"/>
                        <a:pt x="168" y="757"/>
                      </a:cubicBezTo>
                      <a:cubicBezTo>
                        <a:pt x="141" y="616"/>
                        <a:pt x="81" y="449"/>
                        <a:pt x="54" y="308"/>
                      </a:cubicBezTo>
                      <a:cubicBezTo>
                        <a:pt x="27" y="222"/>
                        <a:pt x="1" y="114"/>
                        <a:pt x="1" y="27"/>
                      </a:cubicBezTo>
                      <a:lnTo>
                        <a:pt x="1" y="1"/>
                      </a:lnTo>
                      <a:lnTo>
                        <a:pt x="1" y="27"/>
                      </a:lnTo>
                      <a:cubicBezTo>
                        <a:pt x="1" y="114"/>
                        <a:pt x="1" y="222"/>
                        <a:pt x="27" y="308"/>
                      </a:cubicBezTo>
                      <a:cubicBezTo>
                        <a:pt x="54" y="476"/>
                        <a:pt x="114" y="616"/>
                        <a:pt x="141" y="757"/>
                      </a:cubicBezTo>
                      <a:cubicBezTo>
                        <a:pt x="168" y="810"/>
                        <a:pt x="168" y="864"/>
                        <a:pt x="195" y="924"/>
                      </a:cubicBezTo>
                      <a:lnTo>
                        <a:pt x="195" y="951"/>
                      </a:lnTo>
                      <a:lnTo>
                        <a:pt x="195" y="951"/>
                      </a:lnTo>
                      <a:lnTo>
                        <a:pt x="195" y="95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15;p55">
                  <a:extLst>
                    <a:ext uri="{FF2B5EF4-FFF2-40B4-BE49-F238E27FC236}">
                      <a16:creationId xmlns:a16="http://schemas.microsoft.com/office/drawing/2014/main" id="{7A104832-9100-F105-D1F0-7FCE05317BFC}"/>
                    </a:ext>
                  </a:extLst>
                </p:cNvPr>
                <p:cNvSpPr/>
                <p:nvPr/>
              </p:nvSpPr>
              <p:spPr>
                <a:xfrm>
                  <a:off x="6033470" y="1972842"/>
                  <a:ext cx="10447" cy="11350"/>
                </a:xfrm>
                <a:custGeom>
                  <a:avLst/>
                  <a:gdLst/>
                  <a:ahLst/>
                  <a:cxnLst/>
                  <a:rect l="l" t="t" r="r" b="b"/>
                  <a:pathLst>
                    <a:path w="81" h="88" extrusionOk="0">
                      <a:moveTo>
                        <a:pt x="54" y="1"/>
                      </a:moveTo>
                      <a:cubicBezTo>
                        <a:pt x="54" y="1"/>
                        <a:pt x="54" y="28"/>
                        <a:pt x="27" y="28"/>
                      </a:cubicBezTo>
                      <a:cubicBezTo>
                        <a:pt x="27" y="28"/>
                        <a:pt x="0" y="1"/>
                        <a:pt x="27" y="28"/>
                      </a:cubicBezTo>
                      <a:lnTo>
                        <a:pt x="27" y="28"/>
                      </a:lnTo>
                      <a:lnTo>
                        <a:pt x="27" y="28"/>
                      </a:lnTo>
                      <a:lnTo>
                        <a:pt x="27" y="28"/>
                      </a:lnTo>
                      <a:cubicBezTo>
                        <a:pt x="0" y="28"/>
                        <a:pt x="0" y="1"/>
                        <a:pt x="0" y="61"/>
                      </a:cubicBezTo>
                      <a:lnTo>
                        <a:pt x="27" y="61"/>
                      </a:lnTo>
                      <a:lnTo>
                        <a:pt x="27" y="88"/>
                      </a:lnTo>
                      <a:cubicBezTo>
                        <a:pt x="54" y="88"/>
                        <a:pt x="54" y="88"/>
                        <a:pt x="80" y="61"/>
                      </a:cubicBezTo>
                      <a:lnTo>
                        <a:pt x="54" y="28"/>
                      </a:lnTo>
                      <a:lnTo>
                        <a:pt x="80" y="28"/>
                      </a:lnTo>
                      <a:lnTo>
                        <a:pt x="54" y="1"/>
                      </a:lnTo>
                      <a:close/>
                      <a:moveTo>
                        <a:pt x="27" y="28"/>
                      </a:moveTo>
                      <a:lnTo>
                        <a:pt x="27" y="28"/>
                      </a:lnTo>
                      <a:lnTo>
                        <a:pt x="27" y="28"/>
                      </a:lnTo>
                      <a:lnTo>
                        <a:pt x="27" y="28"/>
                      </a:lnTo>
                      <a:lnTo>
                        <a:pt x="27" y="28"/>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16;p55">
                  <a:extLst>
                    <a:ext uri="{FF2B5EF4-FFF2-40B4-BE49-F238E27FC236}">
                      <a16:creationId xmlns:a16="http://schemas.microsoft.com/office/drawing/2014/main" id="{023043F6-6554-2FBF-5FC4-554B7D34C2A3}"/>
                    </a:ext>
                  </a:extLst>
                </p:cNvPr>
                <p:cNvSpPr/>
                <p:nvPr/>
              </p:nvSpPr>
              <p:spPr>
                <a:xfrm>
                  <a:off x="6025603" y="2153272"/>
                  <a:ext cx="223638" cy="506604"/>
                </a:xfrm>
                <a:custGeom>
                  <a:avLst/>
                  <a:gdLst/>
                  <a:ahLst/>
                  <a:cxnLst/>
                  <a:rect l="l" t="t" r="r" b="b"/>
                  <a:pathLst>
                    <a:path w="1734" h="3928" extrusionOk="0">
                      <a:moveTo>
                        <a:pt x="1" y="0"/>
                      </a:moveTo>
                      <a:lnTo>
                        <a:pt x="1734" y="0"/>
                      </a:lnTo>
                      <a:lnTo>
                        <a:pt x="1734" y="3928"/>
                      </a:lnTo>
                      <a:lnTo>
                        <a:pt x="1" y="3928"/>
                      </a:ln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17;p55">
                  <a:extLst>
                    <a:ext uri="{FF2B5EF4-FFF2-40B4-BE49-F238E27FC236}">
                      <a16:creationId xmlns:a16="http://schemas.microsoft.com/office/drawing/2014/main" id="{3F107972-A3B7-12B5-BE4C-D6D778E75099}"/>
                    </a:ext>
                  </a:extLst>
                </p:cNvPr>
                <p:cNvSpPr/>
                <p:nvPr/>
              </p:nvSpPr>
              <p:spPr>
                <a:xfrm>
                  <a:off x="6004065" y="2354338"/>
                  <a:ext cx="277162" cy="190750"/>
                </a:xfrm>
                <a:custGeom>
                  <a:avLst/>
                  <a:gdLst/>
                  <a:ahLst/>
                  <a:cxnLst/>
                  <a:rect l="l" t="t" r="r" b="b"/>
                  <a:pathLst>
                    <a:path w="2149" h="1479" extrusionOk="0">
                      <a:moveTo>
                        <a:pt x="34" y="0"/>
                      </a:moveTo>
                      <a:cubicBezTo>
                        <a:pt x="34" y="0"/>
                        <a:pt x="810" y="1084"/>
                        <a:pt x="1734" y="388"/>
                      </a:cubicBezTo>
                      <a:lnTo>
                        <a:pt x="2148" y="114"/>
                      </a:lnTo>
                      <a:cubicBezTo>
                        <a:pt x="2148" y="114"/>
                        <a:pt x="1647" y="1452"/>
                        <a:pt x="1064" y="1452"/>
                      </a:cubicBezTo>
                      <a:cubicBezTo>
                        <a:pt x="670" y="1479"/>
                        <a:pt x="1" y="108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18;p55">
                  <a:extLst>
                    <a:ext uri="{FF2B5EF4-FFF2-40B4-BE49-F238E27FC236}">
                      <a16:creationId xmlns:a16="http://schemas.microsoft.com/office/drawing/2014/main" id="{EA9C74DC-B3F9-FF3C-7794-258D32039FAB}"/>
                    </a:ext>
                  </a:extLst>
                </p:cNvPr>
                <p:cNvSpPr/>
                <p:nvPr/>
              </p:nvSpPr>
              <p:spPr>
                <a:xfrm>
                  <a:off x="5745221" y="2576941"/>
                  <a:ext cx="762872" cy="1032167"/>
                </a:xfrm>
                <a:custGeom>
                  <a:avLst/>
                  <a:gdLst/>
                  <a:ahLst/>
                  <a:cxnLst/>
                  <a:rect l="l" t="t" r="r" b="b"/>
                  <a:pathLst>
                    <a:path w="5915" h="8003" extrusionOk="0">
                      <a:moveTo>
                        <a:pt x="837" y="141"/>
                      </a:moveTo>
                      <a:lnTo>
                        <a:pt x="536" y="2958"/>
                      </a:lnTo>
                      <a:cubicBezTo>
                        <a:pt x="536" y="2958"/>
                        <a:pt x="0" y="3573"/>
                        <a:pt x="114" y="3680"/>
                      </a:cubicBezTo>
                      <a:cubicBezTo>
                        <a:pt x="141" y="3740"/>
                        <a:pt x="977" y="8002"/>
                        <a:pt x="977" y="8002"/>
                      </a:cubicBezTo>
                      <a:lnTo>
                        <a:pt x="5132" y="8002"/>
                      </a:lnTo>
                      <a:cubicBezTo>
                        <a:pt x="5132" y="8002"/>
                        <a:pt x="5855" y="4155"/>
                        <a:pt x="5888" y="3847"/>
                      </a:cubicBezTo>
                      <a:cubicBezTo>
                        <a:pt x="5915" y="3459"/>
                        <a:pt x="5326" y="2984"/>
                        <a:pt x="5326" y="2984"/>
                      </a:cubicBezTo>
                      <a:lnTo>
                        <a:pt x="5079" y="87"/>
                      </a:lnTo>
                      <a:lnTo>
                        <a:pt x="4771" y="0"/>
                      </a:lnTo>
                      <a:lnTo>
                        <a:pt x="4992" y="2984"/>
                      </a:lnTo>
                      <a:lnTo>
                        <a:pt x="897" y="2871"/>
                      </a:lnTo>
                      <a:lnTo>
                        <a:pt x="1145"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19;p55">
                  <a:extLst>
                    <a:ext uri="{FF2B5EF4-FFF2-40B4-BE49-F238E27FC236}">
                      <a16:creationId xmlns:a16="http://schemas.microsoft.com/office/drawing/2014/main" id="{4CE0F857-D80C-9471-9770-2831DF200BC0}"/>
                    </a:ext>
                  </a:extLst>
                </p:cNvPr>
                <p:cNvSpPr/>
                <p:nvPr/>
              </p:nvSpPr>
              <p:spPr>
                <a:xfrm>
                  <a:off x="5900501" y="1707163"/>
                  <a:ext cx="503251" cy="769837"/>
                </a:xfrm>
                <a:custGeom>
                  <a:avLst/>
                  <a:gdLst/>
                  <a:ahLst/>
                  <a:cxnLst/>
                  <a:rect l="l" t="t" r="r" b="b"/>
                  <a:pathLst>
                    <a:path w="3902" h="5969" extrusionOk="0">
                      <a:moveTo>
                        <a:pt x="1780" y="0"/>
                      </a:moveTo>
                      <a:cubicBezTo>
                        <a:pt x="3092" y="0"/>
                        <a:pt x="3901" y="723"/>
                        <a:pt x="3901" y="2342"/>
                      </a:cubicBezTo>
                      <a:cubicBezTo>
                        <a:pt x="3901" y="3038"/>
                        <a:pt x="3734" y="3988"/>
                        <a:pt x="3594" y="4322"/>
                      </a:cubicBezTo>
                      <a:cubicBezTo>
                        <a:pt x="3453" y="4570"/>
                        <a:pt x="2396" y="5968"/>
                        <a:pt x="1867" y="5881"/>
                      </a:cubicBezTo>
                      <a:cubicBezTo>
                        <a:pt x="1533" y="5801"/>
                        <a:pt x="248" y="4630"/>
                        <a:pt x="195" y="4262"/>
                      </a:cubicBezTo>
                      <a:cubicBezTo>
                        <a:pt x="135" y="3847"/>
                        <a:pt x="1" y="3292"/>
                        <a:pt x="54" y="2623"/>
                      </a:cubicBezTo>
                      <a:cubicBezTo>
                        <a:pt x="135" y="1031"/>
                        <a:pt x="503" y="0"/>
                        <a:pt x="1780" y="0"/>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0;p55">
                  <a:extLst>
                    <a:ext uri="{FF2B5EF4-FFF2-40B4-BE49-F238E27FC236}">
                      <a16:creationId xmlns:a16="http://schemas.microsoft.com/office/drawing/2014/main" id="{9A2FBFBF-92F5-092B-7021-325F4B4B8936}"/>
                    </a:ext>
                  </a:extLst>
                </p:cNvPr>
                <p:cNvSpPr/>
                <p:nvPr/>
              </p:nvSpPr>
              <p:spPr>
                <a:xfrm>
                  <a:off x="6086864" y="1994509"/>
                  <a:ext cx="7996" cy="11350"/>
                </a:xfrm>
                <a:custGeom>
                  <a:avLst/>
                  <a:gdLst/>
                  <a:ahLst/>
                  <a:cxnLst/>
                  <a:rect l="l" t="t" r="r" b="b"/>
                  <a:pathLst>
                    <a:path w="62" h="88" extrusionOk="0">
                      <a:moveTo>
                        <a:pt x="28" y="0"/>
                      </a:moveTo>
                      <a:lnTo>
                        <a:pt x="28" y="0"/>
                      </a:lnTo>
                      <a:lnTo>
                        <a:pt x="28" y="0"/>
                      </a:lnTo>
                      <a:cubicBezTo>
                        <a:pt x="1" y="27"/>
                        <a:pt x="1" y="27"/>
                        <a:pt x="1" y="60"/>
                      </a:cubicBezTo>
                      <a:lnTo>
                        <a:pt x="1" y="60"/>
                      </a:lnTo>
                      <a:cubicBezTo>
                        <a:pt x="1" y="87"/>
                        <a:pt x="28" y="87"/>
                        <a:pt x="28" y="87"/>
                      </a:cubicBezTo>
                      <a:lnTo>
                        <a:pt x="61" y="87"/>
                      </a:lnTo>
                      <a:lnTo>
                        <a:pt x="61" y="60"/>
                      </a:lnTo>
                      <a:lnTo>
                        <a:pt x="61" y="60"/>
                      </a:lnTo>
                      <a:lnTo>
                        <a:pt x="61" y="27"/>
                      </a:lnTo>
                      <a:lnTo>
                        <a:pt x="28" y="27"/>
                      </a:lnTo>
                      <a:lnTo>
                        <a:pt x="28" y="0"/>
                      </a:lnTo>
                      <a:lnTo>
                        <a:pt x="28"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21;p55">
                  <a:extLst>
                    <a:ext uri="{FF2B5EF4-FFF2-40B4-BE49-F238E27FC236}">
                      <a16:creationId xmlns:a16="http://schemas.microsoft.com/office/drawing/2014/main" id="{BFC4ADE9-AFD9-4969-6521-441990E3271A}"/>
                    </a:ext>
                  </a:extLst>
                </p:cNvPr>
                <p:cNvSpPr/>
                <p:nvPr/>
              </p:nvSpPr>
              <p:spPr>
                <a:xfrm>
                  <a:off x="5975562" y="2113549"/>
                  <a:ext cx="3611" cy="3611"/>
                </a:xfrm>
                <a:custGeom>
                  <a:avLst/>
                  <a:gdLst/>
                  <a:ahLst/>
                  <a:cxnLst/>
                  <a:rect l="l" t="t" r="r" b="b"/>
                  <a:pathLst>
                    <a:path w="28" h="28" extrusionOk="0">
                      <a:moveTo>
                        <a:pt x="1" y="0"/>
                      </a:moveTo>
                      <a:lnTo>
                        <a:pt x="1" y="0"/>
                      </a:lnTo>
                      <a:lnTo>
                        <a:pt x="1" y="27"/>
                      </a:lnTo>
                      <a:cubicBezTo>
                        <a:pt x="28" y="27"/>
                        <a:pt x="28" y="27"/>
                        <a:pt x="28" y="0"/>
                      </a:cubicBezTo>
                      <a:lnTo>
                        <a:pt x="28"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22;p55">
                  <a:extLst>
                    <a:ext uri="{FF2B5EF4-FFF2-40B4-BE49-F238E27FC236}">
                      <a16:creationId xmlns:a16="http://schemas.microsoft.com/office/drawing/2014/main" id="{E47C34CD-0268-B1A0-9FE9-4B9685EA0F0F}"/>
                    </a:ext>
                  </a:extLst>
                </p:cNvPr>
                <p:cNvSpPr/>
                <p:nvPr/>
              </p:nvSpPr>
              <p:spPr>
                <a:xfrm>
                  <a:off x="6332036" y="2206795"/>
                  <a:ext cx="10447" cy="18185"/>
                </a:xfrm>
                <a:custGeom>
                  <a:avLst/>
                  <a:gdLst/>
                  <a:ahLst/>
                  <a:cxnLst/>
                  <a:rect l="l" t="t" r="r" b="b"/>
                  <a:pathLst>
                    <a:path w="81" h="141" extrusionOk="0">
                      <a:moveTo>
                        <a:pt x="54" y="0"/>
                      </a:moveTo>
                      <a:lnTo>
                        <a:pt x="54" y="0"/>
                      </a:lnTo>
                      <a:lnTo>
                        <a:pt x="54" y="0"/>
                      </a:lnTo>
                      <a:cubicBezTo>
                        <a:pt x="54" y="27"/>
                        <a:pt x="54" y="27"/>
                        <a:pt x="27" y="54"/>
                      </a:cubicBezTo>
                      <a:lnTo>
                        <a:pt x="27" y="87"/>
                      </a:lnTo>
                      <a:cubicBezTo>
                        <a:pt x="27" y="87"/>
                        <a:pt x="27" y="114"/>
                        <a:pt x="0" y="114"/>
                      </a:cubicBezTo>
                      <a:cubicBezTo>
                        <a:pt x="0" y="114"/>
                        <a:pt x="0" y="141"/>
                        <a:pt x="27" y="141"/>
                      </a:cubicBezTo>
                      <a:lnTo>
                        <a:pt x="54" y="141"/>
                      </a:lnTo>
                      <a:cubicBezTo>
                        <a:pt x="54" y="114"/>
                        <a:pt x="80" y="87"/>
                        <a:pt x="80" y="87"/>
                      </a:cubicBezTo>
                      <a:lnTo>
                        <a:pt x="80" y="27"/>
                      </a:lnTo>
                      <a:lnTo>
                        <a:pt x="80" y="27"/>
                      </a:lnTo>
                      <a:lnTo>
                        <a:pt x="80" y="27"/>
                      </a:lnTo>
                      <a:lnTo>
                        <a:pt x="80" y="0"/>
                      </a:lnTo>
                      <a:lnTo>
                        <a:pt x="80" y="0"/>
                      </a:lnTo>
                      <a:lnTo>
                        <a:pt x="8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23;p55">
                  <a:extLst>
                    <a:ext uri="{FF2B5EF4-FFF2-40B4-BE49-F238E27FC236}">
                      <a16:creationId xmlns:a16="http://schemas.microsoft.com/office/drawing/2014/main" id="{47C77433-DA05-D9E1-0419-51942ED90ABD}"/>
                    </a:ext>
                  </a:extLst>
                </p:cNvPr>
                <p:cNvSpPr/>
                <p:nvPr/>
              </p:nvSpPr>
              <p:spPr>
                <a:xfrm>
                  <a:off x="6234535" y="2361173"/>
                  <a:ext cx="6965" cy="14832"/>
                </a:xfrm>
                <a:custGeom>
                  <a:avLst/>
                  <a:gdLst/>
                  <a:ahLst/>
                  <a:cxnLst/>
                  <a:rect l="l" t="t" r="r" b="b"/>
                  <a:pathLst>
                    <a:path w="54" h="115" extrusionOk="0">
                      <a:moveTo>
                        <a:pt x="54" y="1"/>
                      </a:moveTo>
                      <a:cubicBezTo>
                        <a:pt x="27" y="1"/>
                        <a:pt x="27" y="1"/>
                        <a:pt x="27" y="27"/>
                      </a:cubicBezTo>
                      <a:cubicBezTo>
                        <a:pt x="27" y="27"/>
                        <a:pt x="0" y="61"/>
                        <a:pt x="0" y="88"/>
                      </a:cubicBezTo>
                      <a:lnTo>
                        <a:pt x="27" y="88"/>
                      </a:lnTo>
                      <a:cubicBezTo>
                        <a:pt x="27" y="114"/>
                        <a:pt x="27" y="88"/>
                        <a:pt x="27" y="88"/>
                      </a:cubicBezTo>
                      <a:cubicBezTo>
                        <a:pt x="54" y="61"/>
                        <a:pt x="54" y="61"/>
                        <a:pt x="54" y="27"/>
                      </a:cubicBezTo>
                      <a:lnTo>
                        <a:pt x="54" y="27"/>
                      </a:lnTo>
                      <a:lnTo>
                        <a:pt x="54"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24;p55">
                  <a:extLst>
                    <a:ext uri="{FF2B5EF4-FFF2-40B4-BE49-F238E27FC236}">
                      <a16:creationId xmlns:a16="http://schemas.microsoft.com/office/drawing/2014/main" id="{97C679C1-E214-B699-2786-E22A60CAAFCE}"/>
                    </a:ext>
                  </a:extLst>
                </p:cNvPr>
                <p:cNvSpPr/>
                <p:nvPr/>
              </p:nvSpPr>
              <p:spPr>
                <a:xfrm>
                  <a:off x="5965245" y="2878991"/>
                  <a:ext cx="3611" cy="14703"/>
                </a:xfrm>
                <a:custGeom>
                  <a:avLst/>
                  <a:gdLst/>
                  <a:ahLst/>
                  <a:cxnLst/>
                  <a:rect l="l" t="t" r="r" b="b"/>
                  <a:pathLst>
                    <a:path w="28" h="114" extrusionOk="0">
                      <a:moveTo>
                        <a:pt x="1" y="0"/>
                      </a:moveTo>
                      <a:lnTo>
                        <a:pt x="1" y="0"/>
                      </a:lnTo>
                      <a:lnTo>
                        <a:pt x="1" y="60"/>
                      </a:lnTo>
                      <a:lnTo>
                        <a:pt x="1" y="87"/>
                      </a:lnTo>
                      <a:cubicBezTo>
                        <a:pt x="1" y="114"/>
                        <a:pt x="27" y="114"/>
                        <a:pt x="27" y="114"/>
                      </a:cubicBezTo>
                      <a:lnTo>
                        <a:pt x="27" y="87"/>
                      </a:lnTo>
                      <a:lnTo>
                        <a:pt x="27" y="60"/>
                      </a:lnTo>
                      <a:lnTo>
                        <a:pt x="27" y="0"/>
                      </a:lnTo>
                      <a:lnTo>
                        <a:pt x="27" y="0"/>
                      </a:lnTo>
                      <a:lnTo>
                        <a:pt x="27"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5;p55">
                  <a:extLst>
                    <a:ext uri="{FF2B5EF4-FFF2-40B4-BE49-F238E27FC236}">
                      <a16:creationId xmlns:a16="http://schemas.microsoft.com/office/drawing/2014/main" id="{C92A714C-74F9-4562-FA3A-2EC99F234BEF}"/>
                    </a:ext>
                  </a:extLst>
                </p:cNvPr>
                <p:cNvSpPr/>
                <p:nvPr/>
              </p:nvSpPr>
              <p:spPr>
                <a:xfrm>
                  <a:off x="6040305" y="2839268"/>
                  <a:ext cx="7093" cy="14703"/>
                </a:xfrm>
                <a:custGeom>
                  <a:avLst/>
                  <a:gdLst/>
                  <a:ahLst/>
                  <a:cxnLst/>
                  <a:rect l="l" t="t" r="r" b="b"/>
                  <a:pathLst>
                    <a:path w="55" h="114" extrusionOk="0">
                      <a:moveTo>
                        <a:pt x="1" y="0"/>
                      </a:moveTo>
                      <a:lnTo>
                        <a:pt x="1" y="34"/>
                      </a:lnTo>
                      <a:lnTo>
                        <a:pt x="1" y="34"/>
                      </a:lnTo>
                      <a:lnTo>
                        <a:pt x="1" y="87"/>
                      </a:lnTo>
                      <a:cubicBezTo>
                        <a:pt x="27" y="87"/>
                        <a:pt x="27" y="114"/>
                        <a:pt x="27" y="114"/>
                      </a:cubicBezTo>
                      <a:cubicBezTo>
                        <a:pt x="27" y="87"/>
                        <a:pt x="54" y="87"/>
                        <a:pt x="54" y="87"/>
                      </a:cubicBezTo>
                      <a:cubicBezTo>
                        <a:pt x="54" y="60"/>
                        <a:pt x="27" y="34"/>
                        <a:pt x="27" y="0"/>
                      </a:cubicBezTo>
                      <a:lnTo>
                        <a:pt x="27" y="0"/>
                      </a:lnTo>
                      <a:lnTo>
                        <a:pt x="1" y="0"/>
                      </a:lnTo>
                      <a:lnTo>
                        <a:pt x="1"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26;p55">
                  <a:extLst>
                    <a:ext uri="{FF2B5EF4-FFF2-40B4-BE49-F238E27FC236}">
                      <a16:creationId xmlns:a16="http://schemas.microsoft.com/office/drawing/2014/main" id="{7BE94368-D807-17CC-3007-7263BF4EDDBB}"/>
                    </a:ext>
                  </a:extLst>
                </p:cNvPr>
                <p:cNvSpPr/>
                <p:nvPr/>
              </p:nvSpPr>
              <p:spPr>
                <a:xfrm>
                  <a:off x="6206032" y="2911749"/>
                  <a:ext cx="6965" cy="18185"/>
                </a:xfrm>
                <a:custGeom>
                  <a:avLst/>
                  <a:gdLst/>
                  <a:ahLst/>
                  <a:cxnLst/>
                  <a:rect l="l" t="t" r="r" b="b"/>
                  <a:pathLst>
                    <a:path w="54" h="141" extrusionOk="0">
                      <a:moveTo>
                        <a:pt x="0" y="0"/>
                      </a:moveTo>
                      <a:lnTo>
                        <a:pt x="0" y="0"/>
                      </a:lnTo>
                      <a:lnTo>
                        <a:pt x="0" y="27"/>
                      </a:lnTo>
                      <a:lnTo>
                        <a:pt x="0" y="107"/>
                      </a:lnTo>
                      <a:cubicBezTo>
                        <a:pt x="0" y="141"/>
                        <a:pt x="0" y="141"/>
                        <a:pt x="27" y="141"/>
                      </a:cubicBezTo>
                      <a:lnTo>
                        <a:pt x="54" y="107"/>
                      </a:lnTo>
                      <a:cubicBezTo>
                        <a:pt x="27" y="81"/>
                        <a:pt x="27"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27;p55">
                  <a:extLst>
                    <a:ext uri="{FF2B5EF4-FFF2-40B4-BE49-F238E27FC236}">
                      <a16:creationId xmlns:a16="http://schemas.microsoft.com/office/drawing/2014/main" id="{66B195C4-AFDD-B1ED-DDBC-15D5A21F79B8}"/>
                    </a:ext>
                  </a:extLst>
                </p:cNvPr>
                <p:cNvSpPr/>
                <p:nvPr/>
              </p:nvSpPr>
              <p:spPr>
                <a:xfrm>
                  <a:off x="6385430" y="2088529"/>
                  <a:ext cx="154638" cy="179659"/>
                </a:xfrm>
                <a:custGeom>
                  <a:avLst/>
                  <a:gdLst/>
                  <a:ahLst/>
                  <a:cxnLst/>
                  <a:rect l="l" t="t" r="r" b="b"/>
                  <a:pathLst>
                    <a:path w="1199" h="1393" extrusionOk="0">
                      <a:moveTo>
                        <a:pt x="335" y="469"/>
                      </a:moveTo>
                      <a:cubicBezTo>
                        <a:pt x="335" y="469"/>
                        <a:pt x="670" y="0"/>
                        <a:pt x="924" y="275"/>
                      </a:cubicBezTo>
                      <a:cubicBezTo>
                        <a:pt x="1199" y="529"/>
                        <a:pt x="590" y="1392"/>
                        <a:pt x="1" y="125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28;p55">
                  <a:extLst>
                    <a:ext uri="{FF2B5EF4-FFF2-40B4-BE49-F238E27FC236}">
                      <a16:creationId xmlns:a16="http://schemas.microsoft.com/office/drawing/2014/main" id="{E0E728EE-316D-4D76-187C-90BBBB770C95}"/>
                    </a:ext>
                  </a:extLst>
                </p:cNvPr>
                <p:cNvSpPr/>
                <p:nvPr/>
              </p:nvSpPr>
              <p:spPr>
                <a:xfrm>
                  <a:off x="6396650" y="2138570"/>
                  <a:ext cx="96858" cy="86412"/>
                </a:xfrm>
                <a:custGeom>
                  <a:avLst/>
                  <a:gdLst/>
                  <a:ahLst/>
                  <a:cxnLst/>
                  <a:rect l="l" t="t" r="r" b="b"/>
                  <a:pathLst>
                    <a:path w="751" h="670" extrusionOk="0">
                      <a:moveTo>
                        <a:pt x="28" y="670"/>
                      </a:moveTo>
                      <a:lnTo>
                        <a:pt x="28" y="670"/>
                      </a:lnTo>
                      <a:cubicBezTo>
                        <a:pt x="54" y="643"/>
                        <a:pt x="81" y="616"/>
                        <a:pt x="81" y="583"/>
                      </a:cubicBezTo>
                      <a:cubicBezTo>
                        <a:pt x="135" y="529"/>
                        <a:pt x="168" y="476"/>
                        <a:pt x="195" y="389"/>
                      </a:cubicBezTo>
                      <a:cubicBezTo>
                        <a:pt x="248" y="335"/>
                        <a:pt x="275" y="281"/>
                        <a:pt x="335" y="221"/>
                      </a:cubicBezTo>
                      <a:cubicBezTo>
                        <a:pt x="362" y="168"/>
                        <a:pt x="416" y="141"/>
                        <a:pt x="469" y="81"/>
                      </a:cubicBezTo>
                      <a:cubicBezTo>
                        <a:pt x="503" y="81"/>
                        <a:pt x="503" y="54"/>
                        <a:pt x="529" y="54"/>
                      </a:cubicBezTo>
                      <a:cubicBezTo>
                        <a:pt x="583" y="27"/>
                        <a:pt x="636" y="27"/>
                        <a:pt x="670" y="54"/>
                      </a:cubicBezTo>
                      <a:cubicBezTo>
                        <a:pt x="723" y="81"/>
                        <a:pt x="750" y="114"/>
                        <a:pt x="750" y="168"/>
                      </a:cubicBezTo>
                      <a:lnTo>
                        <a:pt x="750" y="168"/>
                      </a:lnTo>
                      <a:lnTo>
                        <a:pt x="750" y="168"/>
                      </a:lnTo>
                      <a:cubicBezTo>
                        <a:pt x="750" y="81"/>
                        <a:pt x="697" y="54"/>
                        <a:pt x="636" y="27"/>
                      </a:cubicBezTo>
                      <a:cubicBezTo>
                        <a:pt x="610" y="0"/>
                        <a:pt x="556" y="0"/>
                        <a:pt x="503" y="27"/>
                      </a:cubicBezTo>
                      <a:cubicBezTo>
                        <a:pt x="503" y="27"/>
                        <a:pt x="469" y="27"/>
                        <a:pt x="442" y="54"/>
                      </a:cubicBezTo>
                      <a:cubicBezTo>
                        <a:pt x="362" y="114"/>
                        <a:pt x="302" y="195"/>
                        <a:pt x="248" y="281"/>
                      </a:cubicBezTo>
                      <a:cubicBezTo>
                        <a:pt x="222" y="308"/>
                        <a:pt x="195" y="335"/>
                        <a:pt x="168" y="389"/>
                      </a:cubicBezTo>
                      <a:cubicBezTo>
                        <a:pt x="108" y="449"/>
                        <a:pt x="81" y="502"/>
                        <a:pt x="54" y="583"/>
                      </a:cubicBezTo>
                      <a:cubicBezTo>
                        <a:pt x="28" y="583"/>
                        <a:pt x="28" y="616"/>
                        <a:pt x="28" y="643"/>
                      </a:cubicBezTo>
                      <a:lnTo>
                        <a:pt x="28" y="643"/>
                      </a:lnTo>
                      <a:cubicBezTo>
                        <a:pt x="1" y="643"/>
                        <a:pt x="28" y="643"/>
                        <a:pt x="28" y="670"/>
                      </a:cubicBezTo>
                      <a:lnTo>
                        <a:pt x="28" y="6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29;p55">
                  <a:extLst>
                    <a:ext uri="{FF2B5EF4-FFF2-40B4-BE49-F238E27FC236}">
                      <a16:creationId xmlns:a16="http://schemas.microsoft.com/office/drawing/2014/main" id="{FCD2BD7B-593B-836F-2990-F78E0FC0D327}"/>
                    </a:ext>
                  </a:extLst>
                </p:cNvPr>
                <p:cNvSpPr/>
                <p:nvPr/>
              </p:nvSpPr>
              <p:spPr>
                <a:xfrm>
                  <a:off x="6421670" y="2153272"/>
                  <a:ext cx="46817" cy="71709"/>
                </a:xfrm>
                <a:custGeom>
                  <a:avLst/>
                  <a:gdLst/>
                  <a:ahLst/>
                  <a:cxnLst/>
                  <a:rect l="l" t="t" r="r" b="b"/>
                  <a:pathLst>
                    <a:path w="363" h="556" extrusionOk="0">
                      <a:moveTo>
                        <a:pt x="168" y="27"/>
                      </a:moveTo>
                      <a:cubicBezTo>
                        <a:pt x="168" y="54"/>
                        <a:pt x="168" y="27"/>
                        <a:pt x="168" y="27"/>
                      </a:cubicBezTo>
                      <a:cubicBezTo>
                        <a:pt x="168" y="54"/>
                        <a:pt x="195" y="54"/>
                        <a:pt x="195" y="54"/>
                      </a:cubicBezTo>
                      <a:cubicBezTo>
                        <a:pt x="222" y="54"/>
                        <a:pt x="248" y="81"/>
                        <a:pt x="275" y="107"/>
                      </a:cubicBezTo>
                      <a:cubicBezTo>
                        <a:pt x="309" y="167"/>
                        <a:pt x="309" y="221"/>
                        <a:pt x="309" y="248"/>
                      </a:cubicBezTo>
                      <a:cubicBezTo>
                        <a:pt x="275" y="335"/>
                        <a:pt x="222" y="388"/>
                        <a:pt x="168" y="415"/>
                      </a:cubicBezTo>
                      <a:cubicBezTo>
                        <a:pt x="141" y="469"/>
                        <a:pt x="54" y="502"/>
                        <a:pt x="1" y="556"/>
                      </a:cubicBezTo>
                      <a:lnTo>
                        <a:pt x="1" y="556"/>
                      </a:lnTo>
                      <a:lnTo>
                        <a:pt x="1" y="556"/>
                      </a:lnTo>
                      <a:cubicBezTo>
                        <a:pt x="81" y="529"/>
                        <a:pt x="168" y="469"/>
                        <a:pt x="222" y="415"/>
                      </a:cubicBezTo>
                      <a:cubicBezTo>
                        <a:pt x="275" y="388"/>
                        <a:pt x="309" y="335"/>
                        <a:pt x="335" y="275"/>
                      </a:cubicBezTo>
                      <a:cubicBezTo>
                        <a:pt x="362" y="221"/>
                        <a:pt x="362" y="134"/>
                        <a:pt x="309" y="107"/>
                      </a:cubicBezTo>
                      <a:cubicBezTo>
                        <a:pt x="275" y="54"/>
                        <a:pt x="248" y="27"/>
                        <a:pt x="195" y="27"/>
                      </a:cubicBezTo>
                      <a:cubicBezTo>
                        <a:pt x="195" y="0"/>
                        <a:pt x="195" y="0"/>
                        <a:pt x="168" y="0"/>
                      </a:cubicBezTo>
                      <a:lnTo>
                        <a:pt x="168" y="27"/>
                      </a:lnTo>
                      <a:lnTo>
                        <a:pt x="168"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0;p55">
                  <a:extLst>
                    <a:ext uri="{FF2B5EF4-FFF2-40B4-BE49-F238E27FC236}">
                      <a16:creationId xmlns:a16="http://schemas.microsoft.com/office/drawing/2014/main" id="{504819C7-8DA9-5CD8-32E1-AF087548C035}"/>
                    </a:ext>
                  </a:extLst>
                </p:cNvPr>
                <p:cNvSpPr/>
                <p:nvPr/>
              </p:nvSpPr>
              <p:spPr>
                <a:xfrm>
                  <a:off x="5752959" y="2098847"/>
                  <a:ext cx="147674" cy="172694"/>
                </a:xfrm>
                <a:custGeom>
                  <a:avLst/>
                  <a:gdLst/>
                  <a:ahLst/>
                  <a:cxnLst/>
                  <a:rect l="l" t="t" r="r" b="b"/>
                  <a:pathLst>
                    <a:path w="1145" h="1339" extrusionOk="0">
                      <a:moveTo>
                        <a:pt x="891" y="503"/>
                      </a:moveTo>
                      <a:cubicBezTo>
                        <a:pt x="891" y="503"/>
                        <a:pt x="643" y="1"/>
                        <a:pt x="308" y="195"/>
                      </a:cubicBezTo>
                      <a:cubicBezTo>
                        <a:pt x="1" y="389"/>
                        <a:pt x="502" y="1339"/>
                        <a:pt x="1145" y="131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1;p55">
                  <a:extLst>
                    <a:ext uri="{FF2B5EF4-FFF2-40B4-BE49-F238E27FC236}">
                      <a16:creationId xmlns:a16="http://schemas.microsoft.com/office/drawing/2014/main" id="{A5E7CD67-3AA0-0B7E-3338-2F3AC76536FB}"/>
                    </a:ext>
                  </a:extLst>
                </p:cNvPr>
                <p:cNvSpPr/>
                <p:nvPr/>
              </p:nvSpPr>
              <p:spPr>
                <a:xfrm>
                  <a:off x="5788297" y="2145405"/>
                  <a:ext cx="86541" cy="76094"/>
                </a:xfrm>
                <a:custGeom>
                  <a:avLst/>
                  <a:gdLst/>
                  <a:ahLst/>
                  <a:cxnLst/>
                  <a:rect l="l" t="t" r="r" b="b"/>
                  <a:pathLst>
                    <a:path w="671" h="590" extrusionOk="0">
                      <a:moveTo>
                        <a:pt x="643" y="590"/>
                      </a:moveTo>
                      <a:lnTo>
                        <a:pt x="643" y="590"/>
                      </a:lnTo>
                      <a:lnTo>
                        <a:pt x="643" y="590"/>
                      </a:lnTo>
                      <a:lnTo>
                        <a:pt x="643" y="563"/>
                      </a:lnTo>
                      <a:cubicBezTo>
                        <a:pt x="670" y="563"/>
                        <a:pt x="643" y="590"/>
                        <a:pt x="670" y="563"/>
                      </a:cubicBezTo>
                      <a:lnTo>
                        <a:pt x="670" y="563"/>
                      </a:lnTo>
                      <a:cubicBezTo>
                        <a:pt x="643" y="530"/>
                        <a:pt x="643" y="503"/>
                        <a:pt x="643" y="476"/>
                      </a:cubicBezTo>
                      <a:cubicBezTo>
                        <a:pt x="643" y="423"/>
                        <a:pt x="617" y="362"/>
                        <a:pt x="590" y="336"/>
                      </a:cubicBezTo>
                      <a:cubicBezTo>
                        <a:pt x="563" y="255"/>
                        <a:pt x="503" y="168"/>
                        <a:pt x="449" y="115"/>
                      </a:cubicBezTo>
                      <a:cubicBezTo>
                        <a:pt x="422" y="115"/>
                        <a:pt x="422" y="115"/>
                        <a:pt x="396" y="88"/>
                      </a:cubicBezTo>
                      <a:cubicBezTo>
                        <a:pt x="396" y="88"/>
                        <a:pt x="369" y="61"/>
                        <a:pt x="336" y="61"/>
                      </a:cubicBezTo>
                      <a:lnTo>
                        <a:pt x="255" y="28"/>
                      </a:lnTo>
                      <a:cubicBezTo>
                        <a:pt x="202" y="1"/>
                        <a:pt x="168" y="1"/>
                        <a:pt x="141" y="1"/>
                      </a:cubicBezTo>
                      <a:cubicBezTo>
                        <a:pt x="115" y="28"/>
                        <a:pt x="88" y="28"/>
                        <a:pt x="61" y="61"/>
                      </a:cubicBezTo>
                      <a:cubicBezTo>
                        <a:pt x="1" y="142"/>
                        <a:pt x="1" y="255"/>
                        <a:pt x="34" y="336"/>
                      </a:cubicBezTo>
                      <a:lnTo>
                        <a:pt x="88" y="423"/>
                      </a:lnTo>
                      <a:lnTo>
                        <a:pt x="88" y="423"/>
                      </a:lnTo>
                      <a:lnTo>
                        <a:pt x="88" y="423"/>
                      </a:lnTo>
                      <a:lnTo>
                        <a:pt x="61" y="309"/>
                      </a:lnTo>
                      <a:cubicBezTo>
                        <a:pt x="34" y="282"/>
                        <a:pt x="34" y="195"/>
                        <a:pt x="88" y="142"/>
                      </a:cubicBezTo>
                      <a:cubicBezTo>
                        <a:pt x="88" y="115"/>
                        <a:pt x="115" y="88"/>
                        <a:pt x="168" y="88"/>
                      </a:cubicBezTo>
                      <a:lnTo>
                        <a:pt x="228" y="88"/>
                      </a:lnTo>
                      <a:lnTo>
                        <a:pt x="309" y="115"/>
                      </a:lnTo>
                      <a:cubicBezTo>
                        <a:pt x="336" y="115"/>
                        <a:pt x="336" y="142"/>
                        <a:pt x="369" y="142"/>
                      </a:cubicBezTo>
                      <a:cubicBezTo>
                        <a:pt x="396" y="142"/>
                        <a:pt x="396" y="168"/>
                        <a:pt x="422" y="168"/>
                      </a:cubicBezTo>
                      <a:cubicBezTo>
                        <a:pt x="449" y="195"/>
                        <a:pt x="503" y="255"/>
                        <a:pt x="536" y="309"/>
                      </a:cubicBezTo>
                      <a:cubicBezTo>
                        <a:pt x="563" y="362"/>
                        <a:pt x="590" y="423"/>
                        <a:pt x="617" y="503"/>
                      </a:cubicBezTo>
                      <a:cubicBezTo>
                        <a:pt x="617" y="503"/>
                        <a:pt x="643" y="530"/>
                        <a:pt x="643" y="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2;p55">
                  <a:extLst>
                    <a:ext uri="{FF2B5EF4-FFF2-40B4-BE49-F238E27FC236}">
                      <a16:creationId xmlns:a16="http://schemas.microsoft.com/office/drawing/2014/main" id="{BD3AAE1A-AEEB-D75C-4AE1-82547CCF761C}"/>
                    </a:ext>
                  </a:extLst>
                </p:cNvPr>
                <p:cNvSpPr/>
                <p:nvPr/>
              </p:nvSpPr>
              <p:spPr>
                <a:xfrm>
                  <a:off x="5817703" y="2160108"/>
                  <a:ext cx="43206" cy="89894"/>
                </a:xfrm>
                <a:custGeom>
                  <a:avLst/>
                  <a:gdLst/>
                  <a:ahLst/>
                  <a:cxnLst/>
                  <a:rect l="l" t="t" r="r" b="b"/>
                  <a:pathLst>
                    <a:path w="335" h="697" extrusionOk="0">
                      <a:moveTo>
                        <a:pt x="168" y="1"/>
                      </a:moveTo>
                      <a:lnTo>
                        <a:pt x="168" y="1"/>
                      </a:lnTo>
                      <a:lnTo>
                        <a:pt x="108" y="1"/>
                      </a:lnTo>
                      <a:lnTo>
                        <a:pt x="81" y="28"/>
                      </a:lnTo>
                      <a:cubicBezTo>
                        <a:pt x="27" y="81"/>
                        <a:pt x="27" y="141"/>
                        <a:pt x="27" y="168"/>
                      </a:cubicBezTo>
                      <a:cubicBezTo>
                        <a:pt x="0" y="282"/>
                        <a:pt x="27" y="389"/>
                        <a:pt x="81" y="476"/>
                      </a:cubicBezTo>
                      <a:cubicBezTo>
                        <a:pt x="108" y="529"/>
                        <a:pt x="141" y="556"/>
                        <a:pt x="194" y="583"/>
                      </a:cubicBezTo>
                      <a:cubicBezTo>
                        <a:pt x="221" y="643"/>
                        <a:pt x="248" y="670"/>
                        <a:pt x="308" y="697"/>
                      </a:cubicBezTo>
                      <a:cubicBezTo>
                        <a:pt x="308" y="697"/>
                        <a:pt x="335" y="697"/>
                        <a:pt x="335" y="670"/>
                      </a:cubicBezTo>
                      <a:lnTo>
                        <a:pt x="335" y="643"/>
                      </a:lnTo>
                      <a:cubicBezTo>
                        <a:pt x="275" y="643"/>
                        <a:pt x="248" y="583"/>
                        <a:pt x="221" y="556"/>
                      </a:cubicBezTo>
                      <a:cubicBezTo>
                        <a:pt x="194" y="529"/>
                        <a:pt x="168" y="503"/>
                        <a:pt x="141" y="449"/>
                      </a:cubicBezTo>
                      <a:cubicBezTo>
                        <a:pt x="81" y="362"/>
                        <a:pt x="54" y="282"/>
                        <a:pt x="54" y="168"/>
                      </a:cubicBezTo>
                      <a:cubicBezTo>
                        <a:pt x="54" y="141"/>
                        <a:pt x="54" y="114"/>
                        <a:pt x="81" y="81"/>
                      </a:cubicBezTo>
                      <a:cubicBezTo>
                        <a:pt x="108" y="54"/>
                        <a:pt x="108" y="54"/>
                        <a:pt x="141" y="28"/>
                      </a:cubicBezTo>
                      <a:lnTo>
                        <a:pt x="168" y="28"/>
                      </a:lnTo>
                      <a:lnTo>
                        <a:pt x="168" y="28"/>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3;p55">
                  <a:extLst>
                    <a:ext uri="{FF2B5EF4-FFF2-40B4-BE49-F238E27FC236}">
                      <a16:creationId xmlns:a16="http://schemas.microsoft.com/office/drawing/2014/main" id="{BAF6F530-1FC1-FA5F-C84E-574C4A43465C}"/>
                    </a:ext>
                  </a:extLst>
                </p:cNvPr>
                <p:cNvSpPr/>
                <p:nvPr/>
              </p:nvSpPr>
              <p:spPr>
                <a:xfrm>
                  <a:off x="6130069" y="2073826"/>
                  <a:ext cx="21667" cy="230603"/>
                </a:xfrm>
                <a:custGeom>
                  <a:avLst/>
                  <a:gdLst/>
                  <a:ahLst/>
                  <a:cxnLst/>
                  <a:rect l="l" t="t" r="r" b="b"/>
                  <a:pathLst>
                    <a:path w="168" h="1788" extrusionOk="0">
                      <a:moveTo>
                        <a:pt x="114" y="1"/>
                      </a:moveTo>
                      <a:lnTo>
                        <a:pt x="114" y="1"/>
                      </a:lnTo>
                      <a:lnTo>
                        <a:pt x="114" y="27"/>
                      </a:lnTo>
                      <a:cubicBezTo>
                        <a:pt x="87" y="81"/>
                        <a:pt x="87" y="114"/>
                        <a:pt x="87" y="168"/>
                      </a:cubicBezTo>
                      <a:cubicBezTo>
                        <a:pt x="61" y="308"/>
                        <a:pt x="27" y="449"/>
                        <a:pt x="27" y="616"/>
                      </a:cubicBezTo>
                      <a:cubicBezTo>
                        <a:pt x="0" y="697"/>
                        <a:pt x="0" y="783"/>
                        <a:pt x="0" y="891"/>
                      </a:cubicBezTo>
                      <a:cubicBezTo>
                        <a:pt x="0" y="1118"/>
                        <a:pt x="27" y="1366"/>
                        <a:pt x="87" y="1586"/>
                      </a:cubicBezTo>
                      <a:lnTo>
                        <a:pt x="87" y="1673"/>
                      </a:lnTo>
                      <a:cubicBezTo>
                        <a:pt x="114" y="1700"/>
                        <a:pt x="114" y="1727"/>
                        <a:pt x="114" y="1754"/>
                      </a:cubicBezTo>
                      <a:cubicBezTo>
                        <a:pt x="114" y="1787"/>
                        <a:pt x="114" y="1787"/>
                        <a:pt x="141" y="1787"/>
                      </a:cubicBezTo>
                      <a:lnTo>
                        <a:pt x="141" y="1754"/>
                      </a:lnTo>
                      <a:lnTo>
                        <a:pt x="141" y="1673"/>
                      </a:lnTo>
                      <a:cubicBezTo>
                        <a:pt x="141" y="1647"/>
                        <a:pt x="114" y="1586"/>
                        <a:pt x="114" y="1560"/>
                      </a:cubicBezTo>
                      <a:lnTo>
                        <a:pt x="114" y="1058"/>
                      </a:lnTo>
                      <a:lnTo>
                        <a:pt x="114" y="750"/>
                      </a:lnTo>
                      <a:lnTo>
                        <a:pt x="114" y="415"/>
                      </a:lnTo>
                      <a:cubicBezTo>
                        <a:pt x="141" y="335"/>
                        <a:pt x="141" y="248"/>
                        <a:pt x="141" y="168"/>
                      </a:cubicBezTo>
                      <a:cubicBezTo>
                        <a:pt x="141" y="141"/>
                        <a:pt x="141" y="81"/>
                        <a:pt x="168" y="54"/>
                      </a:cubicBezTo>
                      <a:lnTo>
                        <a:pt x="168" y="1"/>
                      </a:lnTo>
                      <a:lnTo>
                        <a:pt x="141" y="1"/>
                      </a:lnTo>
                      <a:lnTo>
                        <a:pt x="141" y="1"/>
                      </a:lnTo>
                      <a:lnTo>
                        <a:pt x="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4;p55">
                  <a:extLst>
                    <a:ext uri="{FF2B5EF4-FFF2-40B4-BE49-F238E27FC236}">
                      <a16:creationId xmlns:a16="http://schemas.microsoft.com/office/drawing/2014/main" id="{CD1039BE-5BF1-F82C-0503-85E56F77C515}"/>
                    </a:ext>
                  </a:extLst>
                </p:cNvPr>
                <p:cNvSpPr/>
                <p:nvPr/>
              </p:nvSpPr>
              <p:spPr>
                <a:xfrm>
                  <a:off x="6219832" y="2012565"/>
                  <a:ext cx="107950" cy="46688"/>
                </a:xfrm>
                <a:custGeom>
                  <a:avLst/>
                  <a:gdLst/>
                  <a:ahLst/>
                  <a:cxnLst/>
                  <a:rect l="l" t="t" r="r" b="b"/>
                  <a:pathLst>
                    <a:path w="837" h="362" extrusionOk="0">
                      <a:moveTo>
                        <a:pt x="34" y="27"/>
                      </a:moveTo>
                      <a:cubicBezTo>
                        <a:pt x="0" y="88"/>
                        <a:pt x="34" y="1"/>
                        <a:pt x="0" y="88"/>
                      </a:cubicBezTo>
                      <a:lnTo>
                        <a:pt x="0" y="114"/>
                      </a:lnTo>
                      <a:cubicBezTo>
                        <a:pt x="34" y="168"/>
                        <a:pt x="61" y="221"/>
                        <a:pt x="114" y="255"/>
                      </a:cubicBezTo>
                      <a:cubicBezTo>
                        <a:pt x="168" y="282"/>
                        <a:pt x="228" y="308"/>
                        <a:pt x="281" y="335"/>
                      </a:cubicBezTo>
                      <a:cubicBezTo>
                        <a:pt x="368" y="335"/>
                        <a:pt x="449" y="362"/>
                        <a:pt x="502" y="335"/>
                      </a:cubicBezTo>
                      <a:cubicBezTo>
                        <a:pt x="616" y="335"/>
                        <a:pt x="730" y="282"/>
                        <a:pt x="810" y="195"/>
                      </a:cubicBezTo>
                      <a:cubicBezTo>
                        <a:pt x="810" y="195"/>
                        <a:pt x="837" y="168"/>
                        <a:pt x="810" y="168"/>
                      </a:cubicBezTo>
                      <a:cubicBezTo>
                        <a:pt x="810" y="141"/>
                        <a:pt x="783" y="141"/>
                        <a:pt x="783" y="168"/>
                      </a:cubicBezTo>
                      <a:lnTo>
                        <a:pt x="703" y="168"/>
                      </a:lnTo>
                      <a:cubicBezTo>
                        <a:pt x="616" y="195"/>
                        <a:pt x="562" y="168"/>
                        <a:pt x="475" y="168"/>
                      </a:cubicBezTo>
                      <a:cubicBezTo>
                        <a:pt x="422" y="141"/>
                        <a:pt x="368" y="141"/>
                        <a:pt x="308" y="88"/>
                      </a:cubicBezTo>
                      <a:cubicBezTo>
                        <a:pt x="281" y="88"/>
                        <a:pt x="255" y="88"/>
                        <a:pt x="255" y="54"/>
                      </a:cubicBezTo>
                      <a:cubicBezTo>
                        <a:pt x="228" y="54"/>
                        <a:pt x="201" y="54"/>
                        <a:pt x="201" y="27"/>
                      </a:cubicBezTo>
                      <a:cubicBezTo>
                        <a:pt x="168" y="27"/>
                        <a:pt x="168" y="27"/>
                        <a:pt x="141" y="1"/>
                      </a:cubicBezTo>
                      <a:lnTo>
                        <a:pt x="114" y="1"/>
                      </a:lnTo>
                      <a:lnTo>
                        <a:pt x="114" y="1"/>
                      </a:lnTo>
                      <a:cubicBezTo>
                        <a:pt x="61" y="27"/>
                        <a:pt x="141" y="1"/>
                        <a:pt x="61" y="27"/>
                      </a:cubicBezTo>
                      <a:lnTo>
                        <a:pt x="61" y="2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5;p55">
                  <a:extLst>
                    <a:ext uri="{FF2B5EF4-FFF2-40B4-BE49-F238E27FC236}">
                      <a16:creationId xmlns:a16="http://schemas.microsoft.com/office/drawing/2014/main" id="{03053004-831B-2E93-1AD1-83FF25CE076C}"/>
                    </a:ext>
                  </a:extLst>
                </p:cNvPr>
                <p:cNvSpPr/>
                <p:nvPr/>
              </p:nvSpPr>
              <p:spPr>
                <a:xfrm>
                  <a:off x="5947189" y="2030750"/>
                  <a:ext cx="118268" cy="39724"/>
                </a:xfrm>
                <a:custGeom>
                  <a:avLst/>
                  <a:gdLst/>
                  <a:ahLst/>
                  <a:cxnLst/>
                  <a:rect l="l" t="t" r="r" b="b"/>
                  <a:pathLst>
                    <a:path w="917" h="308" extrusionOk="0">
                      <a:moveTo>
                        <a:pt x="917" y="194"/>
                      </a:moveTo>
                      <a:lnTo>
                        <a:pt x="917" y="167"/>
                      </a:lnTo>
                      <a:cubicBezTo>
                        <a:pt x="890" y="141"/>
                        <a:pt x="890" y="141"/>
                        <a:pt x="863" y="141"/>
                      </a:cubicBezTo>
                      <a:cubicBezTo>
                        <a:pt x="776" y="80"/>
                        <a:pt x="696" y="27"/>
                        <a:pt x="609" y="27"/>
                      </a:cubicBezTo>
                      <a:cubicBezTo>
                        <a:pt x="555" y="0"/>
                        <a:pt x="502" y="0"/>
                        <a:pt x="415" y="0"/>
                      </a:cubicBezTo>
                      <a:cubicBezTo>
                        <a:pt x="361" y="0"/>
                        <a:pt x="274" y="27"/>
                        <a:pt x="221" y="80"/>
                      </a:cubicBezTo>
                      <a:cubicBezTo>
                        <a:pt x="141" y="114"/>
                        <a:pt x="80" y="194"/>
                        <a:pt x="27" y="308"/>
                      </a:cubicBezTo>
                      <a:cubicBezTo>
                        <a:pt x="0" y="308"/>
                        <a:pt x="27" y="308"/>
                        <a:pt x="27" y="308"/>
                      </a:cubicBezTo>
                      <a:lnTo>
                        <a:pt x="27" y="308"/>
                      </a:lnTo>
                      <a:cubicBezTo>
                        <a:pt x="141" y="194"/>
                        <a:pt x="221" y="141"/>
                        <a:pt x="335" y="114"/>
                      </a:cubicBezTo>
                      <a:cubicBezTo>
                        <a:pt x="388" y="114"/>
                        <a:pt x="415" y="80"/>
                        <a:pt x="442" y="80"/>
                      </a:cubicBezTo>
                      <a:cubicBezTo>
                        <a:pt x="475" y="80"/>
                        <a:pt x="502" y="80"/>
                        <a:pt x="529" y="114"/>
                      </a:cubicBezTo>
                      <a:cubicBezTo>
                        <a:pt x="609" y="114"/>
                        <a:pt x="669" y="114"/>
                        <a:pt x="723" y="141"/>
                      </a:cubicBezTo>
                      <a:cubicBezTo>
                        <a:pt x="749" y="141"/>
                        <a:pt x="810" y="167"/>
                        <a:pt x="836" y="194"/>
                      </a:cubicBezTo>
                      <a:lnTo>
                        <a:pt x="890" y="194"/>
                      </a:lnTo>
                      <a:lnTo>
                        <a:pt x="890" y="194"/>
                      </a:lnTo>
                      <a:cubicBezTo>
                        <a:pt x="917" y="194"/>
                        <a:pt x="890" y="194"/>
                        <a:pt x="890" y="194"/>
                      </a:cubicBezTo>
                      <a:lnTo>
                        <a:pt x="917" y="1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36;p55">
                  <a:extLst>
                    <a:ext uri="{FF2B5EF4-FFF2-40B4-BE49-F238E27FC236}">
                      <a16:creationId xmlns:a16="http://schemas.microsoft.com/office/drawing/2014/main" id="{7AA1B086-A48F-0D6F-0F0A-3FEF91B25329}"/>
                    </a:ext>
                  </a:extLst>
                </p:cNvPr>
                <p:cNvSpPr/>
                <p:nvPr/>
              </p:nvSpPr>
              <p:spPr>
                <a:xfrm>
                  <a:off x="6015285" y="2105811"/>
                  <a:ext cx="36370" cy="57909"/>
                </a:xfrm>
                <a:custGeom>
                  <a:avLst/>
                  <a:gdLst/>
                  <a:ahLst/>
                  <a:cxnLst/>
                  <a:rect l="l" t="t" r="r" b="b"/>
                  <a:pathLst>
                    <a:path w="282" h="449" extrusionOk="0">
                      <a:moveTo>
                        <a:pt x="141" y="0"/>
                      </a:moveTo>
                      <a:lnTo>
                        <a:pt x="81" y="0"/>
                      </a:lnTo>
                      <a:cubicBezTo>
                        <a:pt x="81" y="0"/>
                        <a:pt x="54" y="34"/>
                        <a:pt x="27" y="87"/>
                      </a:cubicBezTo>
                      <a:cubicBezTo>
                        <a:pt x="1" y="114"/>
                        <a:pt x="1" y="201"/>
                        <a:pt x="1" y="281"/>
                      </a:cubicBezTo>
                      <a:cubicBezTo>
                        <a:pt x="27" y="335"/>
                        <a:pt x="27" y="395"/>
                        <a:pt x="54" y="422"/>
                      </a:cubicBezTo>
                      <a:cubicBezTo>
                        <a:pt x="81" y="449"/>
                        <a:pt x="114" y="449"/>
                        <a:pt x="141" y="449"/>
                      </a:cubicBezTo>
                      <a:cubicBezTo>
                        <a:pt x="195" y="449"/>
                        <a:pt x="221" y="449"/>
                        <a:pt x="221" y="395"/>
                      </a:cubicBezTo>
                      <a:cubicBezTo>
                        <a:pt x="248" y="368"/>
                        <a:pt x="282" y="335"/>
                        <a:pt x="282" y="281"/>
                      </a:cubicBezTo>
                      <a:cubicBezTo>
                        <a:pt x="282" y="201"/>
                        <a:pt x="248" y="114"/>
                        <a:pt x="221" y="60"/>
                      </a:cubicBezTo>
                      <a:cubicBezTo>
                        <a:pt x="221" y="34"/>
                        <a:pt x="195" y="34"/>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37;p55">
                  <a:extLst>
                    <a:ext uri="{FF2B5EF4-FFF2-40B4-BE49-F238E27FC236}">
                      <a16:creationId xmlns:a16="http://schemas.microsoft.com/office/drawing/2014/main" id="{DF60F05F-0961-1F55-FB59-465BED57157F}"/>
                    </a:ext>
                  </a:extLst>
                </p:cNvPr>
                <p:cNvSpPr/>
                <p:nvPr/>
              </p:nvSpPr>
              <p:spPr>
                <a:xfrm>
                  <a:off x="6224088" y="2105811"/>
                  <a:ext cx="28632" cy="57909"/>
                </a:xfrm>
                <a:custGeom>
                  <a:avLst/>
                  <a:gdLst/>
                  <a:ahLst/>
                  <a:cxnLst/>
                  <a:rect l="l" t="t" r="r" b="b"/>
                  <a:pathLst>
                    <a:path w="222" h="449" extrusionOk="0">
                      <a:moveTo>
                        <a:pt x="195" y="87"/>
                      </a:moveTo>
                      <a:cubicBezTo>
                        <a:pt x="195" y="60"/>
                        <a:pt x="168" y="34"/>
                        <a:pt x="168" y="34"/>
                      </a:cubicBezTo>
                      <a:cubicBezTo>
                        <a:pt x="135" y="0"/>
                        <a:pt x="108" y="0"/>
                        <a:pt x="81" y="0"/>
                      </a:cubicBezTo>
                      <a:cubicBezTo>
                        <a:pt x="54" y="0"/>
                        <a:pt x="28" y="34"/>
                        <a:pt x="1" y="87"/>
                      </a:cubicBezTo>
                      <a:lnTo>
                        <a:pt x="1" y="335"/>
                      </a:lnTo>
                      <a:cubicBezTo>
                        <a:pt x="1" y="335"/>
                        <a:pt x="28" y="395"/>
                        <a:pt x="54" y="422"/>
                      </a:cubicBezTo>
                      <a:cubicBezTo>
                        <a:pt x="81" y="422"/>
                        <a:pt x="108" y="449"/>
                        <a:pt x="135" y="422"/>
                      </a:cubicBezTo>
                      <a:cubicBezTo>
                        <a:pt x="168" y="422"/>
                        <a:pt x="168" y="395"/>
                        <a:pt x="195" y="368"/>
                      </a:cubicBezTo>
                      <a:cubicBezTo>
                        <a:pt x="222" y="335"/>
                        <a:pt x="222" y="281"/>
                        <a:pt x="222" y="254"/>
                      </a:cubicBezTo>
                      <a:lnTo>
                        <a:pt x="195" y="167"/>
                      </a:lnTo>
                      <a:lnTo>
                        <a:pt x="195" y="87"/>
                      </a:lnTo>
                      <a:close/>
                      <a:moveTo>
                        <a:pt x="81" y="114"/>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38;p55">
                  <a:extLst>
                    <a:ext uri="{FF2B5EF4-FFF2-40B4-BE49-F238E27FC236}">
                      <a16:creationId xmlns:a16="http://schemas.microsoft.com/office/drawing/2014/main" id="{5DCFA74F-A80E-B74E-EB77-F77BC6A2000B}"/>
                    </a:ext>
                  </a:extLst>
                </p:cNvPr>
                <p:cNvSpPr/>
                <p:nvPr/>
              </p:nvSpPr>
              <p:spPr>
                <a:xfrm>
                  <a:off x="6198294" y="2030750"/>
                  <a:ext cx="90668" cy="36370"/>
                </a:xfrm>
                <a:custGeom>
                  <a:avLst/>
                  <a:gdLst/>
                  <a:ahLst/>
                  <a:cxnLst/>
                  <a:rect l="l" t="t" r="r" b="b"/>
                  <a:pathLst>
                    <a:path w="703" h="282" extrusionOk="0">
                      <a:moveTo>
                        <a:pt x="0" y="281"/>
                      </a:moveTo>
                      <a:lnTo>
                        <a:pt x="33" y="281"/>
                      </a:lnTo>
                      <a:cubicBezTo>
                        <a:pt x="33" y="281"/>
                        <a:pt x="33" y="248"/>
                        <a:pt x="60" y="248"/>
                      </a:cubicBezTo>
                      <a:cubicBezTo>
                        <a:pt x="87" y="167"/>
                        <a:pt x="167" y="141"/>
                        <a:pt x="228" y="114"/>
                      </a:cubicBezTo>
                      <a:cubicBezTo>
                        <a:pt x="281" y="80"/>
                        <a:pt x="335" y="80"/>
                        <a:pt x="368" y="80"/>
                      </a:cubicBezTo>
                      <a:cubicBezTo>
                        <a:pt x="475" y="54"/>
                        <a:pt x="589" y="27"/>
                        <a:pt x="703" y="27"/>
                      </a:cubicBezTo>
                      <a:lnTo>
                        <a:pt x="703" y="27"/>
                      </a:lnTo>
                      <a:lnTo>
                        <a:pt x="703" y="0"/>
                      </a:lnTo>
                      <a:lnTo>
                        <a:pt x="368" y="0"/>
                      </a:lnTo>
                      <a:cubicBezTo>
                        <a:pt x="308" y="0"/>
                        <a:pt x="254" y="27"/>
                        <a:pt x="228" y="54"/>
                      </a:cubicBezTo>
                      <a:cubicBezTo>
                        <a:pt x="141" y="80"/>
                        <a:pt x="60" y="141"/>
                        <a:pt x="0" y="221"/>
                      </a:cubicBezTo>
                      <a:lnTo>
                        <a:pt x="0" y="281"/>
                      </a:lnTo>
                      <a:lnTo>
                        <a:pt x="0" y="281"/>
                      </a:lnTo>
                      <a:lnTo>
                        <a:pt x="0" y="2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39;p55">
                  <a:extLst>
                    <a:ext uri="{FF2B5EF4-FFF2-40B4-BE49-F238E27FC236}">
                      <a16:creationId xmlns:a16="http://schemas.microsoft.com/office/drawing/2014/main" id="{9E247CA2-AA40-5CE4-1C24-4DA5DB3635FF}"/>
                    </a:ext>
                  </a:extLst>
                </p:cNvPr>
                <p:cNvSpPr/>
                <p:nvPr/>
              </p:nvSpPr>
              <p:spPr>
                <a:xfrm>
                  <a:off x="5788297" y="3278413"/>
                  <a:ext cx="1176358" cy="506733"/>
                </a:xfrm>
                <a:custGeom>
                  <a:avLst/>
                  <a:gdLst/>
                  <a:ahLst/>
                  <a:cxnLst/>
                  <a:rect l="l" t="t" r="r" b="b"/>
                  <a:pathLst>
                    <a:path w="9121" h="3929" extrusionOk="0">
                      <a:moveTo>
                        <a:pt x="8759" y="2951"/>
                      </a:moveTo>
                      <a:cubicBezTo>
                        <a:pt x="9120" y="2590"/>
                        <a:pt x="8478" y="978"/>
                        <a:pt x="8090" y="1145"/>
                      </a:cubicBezTo>
                      <a:cubicBezTo>
                        <a:pt x="5721" y="2061"/>
                        <a:pt x="1205" y="1"/>
                        <a:pt x="282" y="141"/>
                      </a:cubicBezTo>
                      <a:cubicBezTo>
                        <a:pt x="1" y="195"/>
                        <a:pt x="61" y="697"/>
                        <a:pt x="1" y="777"/>
                      </a:cubicBezTo>
                      <a:cubicBezTo>
                        <a:pt x="1" y="777"/>
                        <a:pt x="7729" y="3928"/>
                        <a:pt x="8759" y="2951"/>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0;p55">
                  <a:extLst>
                    <a:ext uri="{FF2B5EF4-FFF2-40B4-BE49-F238E27FC236}">
                      <a16:creationId xmlns:a16="http://schemas.microsoft.com/office/drawing/2014/main" id="{C1F1A703-A7A3-26DF-AC77-B268329A2D68}"/>
                    </a:ext>
                  </a:extLst>
                </p:cNvPr>
                <p:cNvSpPr/>
                <p:nvPr/>
              </p:nvSpPr>
              <p:spPr>
                <a:xfrm>
                  <a:off x="5515654" y="2915231"/>
                  <a:ext cx="323721" cy="474619"/>
                </a:xfrm>
                <a:custGeom>
                  <a:avLst/>
                  <a:gdLst/>
                  <a:ahLst/>
                  <a:cxnLst/>
                  <a:rect l="l" t="t" r="r" b="b"/>
                  <a:pathLst>
                    <a:path w="2510" h="3680" extrusionOk="0">
                      <a:moveTo>
                        <a:pt x="2510" y="2984"/>
                      </a:moveTo>
                      <a:cubicBezTo>
                        <a:pt x="2510" y="2984"/>
                        <a:pt x="2396" y="3680"/>
                        <a:pt x="2115" y="3566"/>
                      </a:cubicBezTo>
                      <a:cubicBezTo>
                        <a:pt x="1814" y="3426"/>
                        <a:pt x="1339" y="2509"/>
                        <a:pt x="1366" y="2422"/>
                      </a:cubicBezTo>
                      <a:cubicBezTo>
                        <a:pt x="1392" y="2288"/>
                        <a:pt x="978" y="836"/>
                        <a:pt x="978" y="836"/>
                      </a:cubicBezTo>
                      <a:cubicBezTo>
                        <a:pt x="978" y="836"/>
                        <a:pt x="416" y="642"/>
                        <a:pt x="275" y="616"/>
                      </a:cubicBezTo>
                      <a:cubicBezTo>
                        <a:pt x="1" y="555"/>
                        <a:pt x="81" y="475"/>
                        <a:pt x="54" y="475"/>
                      </a:cubicBezTo>
                      <a:lnTo>
                        <a:pt x="697" y="529"/>
                      </a:lnTo>
                      <a:cubicBezTo>
                        <a:pt x="583" y="502"/>
                        <a:pt x="442" y="475"/>
                        <a:pt x="335" y="448"/>
                      </a:cubicBezTo>
                      <a:cubicBezTo>
                        <a:pt x="248" y="415"/>
                        <a:pt x="195" y="388"/>
                        <a:pt x="141" y="335"/>
                      </a:cubicBezTo>
                      <a:cubicBezTo>
                        <a:pt x="27" y="221"/>
                        <a:pt x="54" y="80"/>
                        <a:pt x="195" y="54"/>
                      </a:cubicBezTo>
                      <a:cubicBezTo>
                        <a:pt x="556" y="0"/>
                        <a:pt x="1252" y="248"/>
                        <a:pt x="1613" y="308"/>
                      </a:cubicBezTo>
                      <a:cubicBezTo>
                        <a:pt x="1754" y="335"/>
                        <a:pt x="1921" y="1954"/>
                        <a:pt x="2510" y="2984"/>
                      </a:cubicBezTo>
                      <a:close/>
                    </a:path>
                  </a:pathLst>
                </a:custGeom>
                <a:solidFill>
                  <a:srgbClr val="E59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1;p55">
                  <a:extLst>
                    <a:ext uri="{FF2B5EF4-FFF2-40B4-BE49-F238E27FC236}">
                      <a16:creationId xmlns:a16="http://schemas.microsoft.com/office/drawing/2014/main" id="{06E1FD79-E410-EDAB-6ADA-4EFFD0ABB93E}"/>
                    </a:ext>
                  </a:extLst>
                </p:cNvPr>
                <p:cNvSpPr/>
                <p:nvPr/>
              </p:nvSpPr>
              <p:spPr>
                <a:xfrm>
                  <a:off x="5522618" y="2943605"/>
                  <a:ext cx="157991" cy="36370"/>
                </a:xfrm>
                <a:custGeom>
                  <a:avLst/>
                  <a:gdLst/>
                  <a:ahLst/>
                  <a:cxnLst/>
                  <a:rect l="l" t="t" r="r" b="b"/>
                  <a:pathLst>
                    <a:path w="1225" h="282" extrusionOk="0">
                      <a:moveTo>
                        <a:pt x="0" y="28"/>
                      </a:moveTo>
                      <a:cubicBezTo>
                        <a:pt x="27" y="28"/>
                        <a:pt x="54" y="28"/>
                        <a:pt x="87" y="61"/>
                      </a:cubicBezTo>
                      <a:cubicBezTo>
                        <a:pt x="141" y="61"/>
                        <a:pt x="255" y="88"/>
                        <a:pt x="362" y="115"/>
                      </a:cubicBezTo>
                      <a:cubicBezTo>
                        <a:pt x="529" y="141"/>
                        <a:pt x="723" y="195"/>
                        <a:pt x="890" y="228"/>
                      </a:cubicBezTo>
                      <a:cubicBezTo>
                        <a:pt x="1031" y="255"/>
                        <a:pt x="1171" y="282"/>
                        <a:pt x="1225" y="282"/>
                      </a:cubicBezTo>
                      <a:lnTo>
                        <a:pt x="1225" y="282"/>
                      </a:lnTo>
                      <a:lnTo>
                        <a:pt x="1225" y="282"/>
                      </a:lnTo>
                      <a:cubicBezTo>
                        <a:pt x="1171" y="255"/>
                        <a:pt x="1031" y="228"/>
                        <a:pt x="863" y="195"/>
                      </a:cubicBezTo>
                      <a:cubicBezTo>
                        <a:pt x="589" y="141"/>
                        <a:pt x="255" y="61"/>
                        <a:pt x="87" y="28"/>
                      </a:cubicBezTo>
                      <a:lnTo>
                        <a:pt x="54" y="28"/>
                      </a:lnTo>
                      <a:cubicBezTo>
                        <a:pt x="27" y="1"/>
                        <a:pt x="27" y="1"/>
                        <a:pt x="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2;p55">
                  <a:extLst>
                    <a:ext uri="{FF2B5EF4-FFF2-40B4-BE49-F238E27FC236}">
                      <a16:creationId xmlns:a16="http://schemas.microsoft.com/office/drawing/2014/main" id="{5485A4C0-D99C-5CF2-6198-BDACB1EA599A}"/>
                    </a:ext>
                  </a:extLst>
                </p:cNvPr>
                <p:cNvSpPr/>
                <p:nvPr/>
              </p:nvSpPr>
              <p:spPr>
                <a:xfrm>
                  <a:off x="5522618" y="2925549"/>
                  <a:ext cx="169212" cy="36370"/>
                </a:xfrm>
                <a:custGeom>
                  <a:avLst/>
                  <a:gdLst/>
                  <a:ahLst/>
                  <a:cxnLst/>
                  <a:rect l="l" t="t" r="r" b="b"/>
                  <a:pathLst>
                    <a:path w="1312" h="282" extrusionOk="0">
                      <a:moveTo>
                        <a:pt x="0" y="34"/>
                      </a:moveTo>
                      <a:cubicBezTo>
                        <a:pt x="27" y="34"/>
                        <a:pt x="27" y="34"/>
                        <a:pt x="27" y="61"/>
                      </a:cubicBezTo>
                      <a:lnTo>
                        <a:pt x="54" y="61"/>
                      </a:lnTo>
                      <a:cubicBezTo>
                        <a:pt x="221" y="87"/>
                        <a:pt x="362" y="114"/>
                        <a:pt x="529" y="141"/>
                      </a:cubicBezTo>
                      <a:cubicBezTo>
                        <a:pt x="669" y="168"/>
                        <a:pt x="837" y="201"/>
                        <a:pt x="977" y="228"/>
                      </a:cubicBezTo>
                      <a:cubicBezTo>
                        <a:pt x="1091" y="228"/>
                        <a:pt x="1198" y="255"/>
                        <a:pt x="1312" y="255"/>
                      </a:cubicBezTo>
                      <a:cubicBezTo>
                        <a:pt x="1312" y="281"/>
                        <a:pt x="1312" y="255"/>
                        <a:pt x="1312" y="255"/>
                      </a:cubicBezTo>
                      <a:lnTo>
                        <a:pt x="1312" y="255"/>
                      </a:lnTo>
                      <a:cubicBezTo>
                        <a:pt x="1171" y="228"/>
                        <a:pt x="1031" y="201"/>
                        <a:pt x="924" y="168"/>
                      </a:cubicBezTo>
                      <a:cubicBezTo>
                        <a:pt x="643" y="114"/>
                        <a:pt x="362" y="87"/>
                        <a:pt x="114" y="34"/>
                      </a:cubicBezTo>
                      <a:cubicBezTo>
                        <a:pt x="87" y="34"/>
                        <a:pt x="54" y="0"/>
                        <a:pt x="27" y="0"/>
                      </a:cubicBezTo>
                      <a:cubicBezTo>
                        <a:pt x="27" y="0"/>
                        <a:pt x="27" y="34"/>
                        <a:pt x="0" y="34"/>
                      </a:cubicBezTo>
                      <a:lnTo>
                        <a:pt x="0"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43;p55">
                  <a:extLst>
                    <a:ext uri="{FF2B5EF4-FFF2-40B4-BE49-F238E27FC236}">
                      <a16:creationId xmlns:a16="http://schemas.microsoft.com/office/drawing/2014/main" id="{CE1FF6B5-44DD-6A09-4ED8-4CB69B7224D2}"/>
                    </a:ext>
                  </a:extLst>
                </p:cNvPr>
                <p:cNvSpPr/>
                <p:nvPr/>
              </p:nvSpPr>
              <p:spPr>
                <a:xfrm>
                  <a:off x="5587362" y="2979846"/>
                  <a:ext cx="89765" cy="14832"/>
                </a:xfrm>
                <a:custGeom>
                  <a:avLst/>
                  <a:gdLst/>
                  <a:ahLst/>
                  <a:cxnLst/>
                  <a:rect l="l" t="t" r="r" b="b"/>
                  <a:pathLst>
                    <a:path w="696" h="115" extrusionOk="0">
                      <a:moveTo>
                        <a:pt x="0" y="1"/>
                      </a:moveTo>
                      <a:cubicBezTo>
                        <a:pt x="27" y="28"/>
                        <a:pt x="54" y="28"/>
                        <a:pt x="54" y="28"/>
                      </a:cubicBezTo>
                      <a:cubicBezTo>
                        <a:pt x="221" y="54"/>
                        <a:pt x="361" y="81"/>
                        <a:pt x="502" y="81"/>
                      </a:cubicBezTo>
                      <a:cubicBezTo>
                        <a:pt x="555" y="115"/>
                        <a:pt x="642" y="115"/>
                        <a:pt x="696" y="115"/>
                      </a:cubicBezTo>
                      <a:lnTo>
                        <a:pt x="696" y="115"/>
                      </a:lnTo>
                      <a:lnTo>
                        <a:pt x="696" y="115"/>
                      </a:lnTo>
                      <a:cubicBezTo>
                        <a:pt x="669" y="115"/>
                        <a:pt x="642" y="81"/>
                        <a:pt x="616" y="81"/>
                      </a:cubicBezTo>
                      <a:cubicBezTo>
                        <a:pt x="502" y="54"/>
                        <a:pt x="388" y="54"/>
                        <a:pt x="281" y="28"/>
                      </a:cubicBezTo>
                      <a:cubicBezTo>
                        <a:pt x="194" y="28"/>
                        <a:pt x="141" y="1"/>
                        <a:pt x="54"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44;p55">
                  <a:extLst>
                    <a:ext uri="{FF2B5EF4-FFF2-40B4-BE49-F238E27FC236}">
                      <a16:creationId xmlns:a16="http://schemas.microsoft.com/office/drawing/2014/main" id="{B6BF9189-C61E-B166-8EEC-BD4701873AB3}"/>
                    </a:ext>
                  </a:extLst>
                </p:cNvPr>
                <p:cNvSpPr/>
                <p:nvPr/>
              </p:nvSpPr>
              <p:spPr>
                <a:xfrm>
                  <a:off x="5260293" y="3220634"/>
                  <a:ext cx="1028685" cy="438506"/>
                </a:xfrm>
                <a:custGeom>
                  <a:avLst/>
                  <a:gdLst/>
                  <a:ahLst/>
                  <a:cxnLst/>
                  <a:rect l="l" t="t" r="r" b="b"/>
                  <a:pathLst>
                    <a:path w="7976" h="3400" extrusionOk="0">
                      <a:moveTo>
                        <a:pt x="0" y="3399"/>
                      </a:moveTo>
                      <a:lnTo>
                        <a:pt x="7976" y="2596"/>
                      </a:lnTo>
                      <a:cubicBezTo>
                        <a:pt x="7976" y="2596"/>
                        <a:pt x="7889" y="1760"/>
                        <a:pt x="7139" y="1840"/>
                      </a:cubicBezTo>
                      <a:cubicBezTo>
                        <a:pt x="696" y="2563"/>
                        <a:pt x="1506" y="0"/>
                        <a:pt x="0" y="3399"/>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5;p55">
                  <a:extLst>
                    <a:ext uri="{FF2B5EF4-FFF2-40B4-BE49-F238E27FC236}">
                      <a16:creationId xmlns:a16="http://schemas.microsoft.com/office/drawing/2014/main" id="{A5D891AF-CDC1-81BB-A81F-B5AAC22B574B}"/>
                    </a:ext>
                  </a:extLst>
                </p:cNvPr>
                <p:cNvSpPr/>
                <p:nvPr/>
              </p:nvSpPr>
              <p:spPr>
                <a:xfrm>
                  <a:off x="6065326" y="3343156"/>
                  <a:ext cx="593789" cy="226218"/>
                </a:xfrm>
                <a:custGeom>
                  <a:avLst/>
                  <a:gdLst/>
                  <a:ahLst/>
                  <a:cxnLst/>
                  <a:rect l="l" t="t" r="r" b="b"/>
                  <a:pathLst>
                    <a:path w="4604" h="1754" extrusionOk="0">
                      <a:moveTo>
                        <a:pt x="1760" y="1613"/>
                      </a:moveTo>
                      <a:lnTo>
                        <a:pt x="1" y="1753"/>
                      </a:lnTo>
                      <a:lnTo>
                        <a:pt x="2510" y="1"/>
                      </a:lnTo>
                      <a:cubicBezTo>
                        <a:pt x="2510" y="1"/>
                        <a:pt x="3406" y="108"/>
                        <a:pt x="4156" y="221"/>
                      </a:cubicBezTo>
                      <a:cubicBezTo>
                        <a:pt x="4604" y="275"/>
                        <a:pt x="4182" y="1031"/>
                        <a:pt x="3794" y="1058"/>
                      </a:cubicBezTo>
                      <a:cubicBezTo>
                        <a:pt x="2931" y="1084"/>
                        <a:pt x="2456" y="1225"/>
                        <a:pt x="2456" y="1225"/>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6;p55">
                  <a:extLst>
                    <a:ext uri="{FF2B5EF4-FFF2-40B4-BE49-F238E27FC236}">
                      <a16:creationId xmlns:a16="http://schemas.microsoft.com/office/drawing/2014/main" id="{17C671C6-A17D-2E01-345B-0B36ADE5DE2B}"/>
                    </a:ext>
                  </a:extLst>
                </p:cNvPr>
                <p:cNvSpPr/>
                <p:nvPr/>
              </p:nvSpPr>
              <p:spPr>
                <a:xfrm>
                  <a:off x="6371258" y="3364700"/>
                  <a:ext cx="221431" cy="39852"/>
                </a:xfrm>
                <a:custGeom>
                  <a:avLst/>
                  <a:gdLst/>
                  <a:ahLst/>
                  <a:cxnLst/>
                  <a:rect l="l" t="t" r="r" b="b"/>
                  <a:pathLst>
                    <a:path w="2617" h="309" extrusionOk="0">
                      <a:moveTo>
                        <a:pt x="2617" y="309"/>
                      </a:moveTo>
                      <a:cubicBezTo>
                        <a:pt x="2449" y="248"/>
                        <a:pt x="2255" y="222"/>
                        <a:pt x="2088" y="195"/>
                      </a:cubicBezTo>
                      <a:cubicBezTo>
                        <a:pt x="1807" y="168"/>
                        <a:pt x="1560" y="141"/>
                        <a:pt x="1279" y="81"/>
                      </a:cubicBezTo>
                      <a:cubicBezTo>
                        <a:pt x="1031" y="54"/>
                        <a:pt x="750" y="1"/>
                        <a:pt x="502" y="28"/>
                      </a:cubicBezTo>
                      <a:lnTo>
                        <a:pt x="335" y="28"/>
                      </a:lnTo>
                      <a:cubicBezTo>
                        <a:pt x="221" y="54"/>
                        <a:pt x="108" y="81"/>
                        <a:pt x="1" y="141"/>
                      </a:cubicBezTo>
                      <a:lnTo>
                        <a:pt x="1" y="141"/>
                      </a:lnTo>
                      <a:lnTo>
                        <a:pt x="1" y="141"/>
                      </a:lnTo>
                      <a:cubicBezTo>
                        <a:pt x="108" y="108"/>
                        <a:pt x="248" y="81"/>
                        <a:pt x="362" y="81"/>
                      </a:cubicBezTo>
                      <a:lnTo>
                        <a:pt x="502" y="81"/>
                      </a:lnTo>
                      <a:cubicBezTo>
                        <a:pt x="750" y="54"/>
                        <a:pt x="1004" y="108"/>
                        <a:pt x="1279" y="141"/>
                      </a:cubicBezTo>
                      <a:cubicBezTo>
                        <a:pt x="1506" y="168"/>
                        <a:pt x="1727" y="195"/>
                        <a:pt x="1948" y="222"/>
                      </a:cubicBezTo>
                      <a:cubicBezTo>
                        <a:pt x="2175" y="248"/>
                        <a:pt x="2396" y="275"/>
                        <a:pt x="2617" y="309"/>
                      </a:cubicBezTo>
                      <a:lnTo>
                        <a:pt x="2617" y="3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47;p55">
                  <a:extLst>
                    <a:ext uri="{FF2B5EF4-FFF2-40B4-BE49-F238E27FC236}">
                      <a16:creationId xmlns:a16="http://schemas.microsoft.com/office/drawing/2014/main" id="{E09899B0-E61A-A27D-6EE6-D0DFDD059B9E}"/>
                    </a:ext>
                  </a:extLst>
                </p:cNvPr>
                <p:cNvSpPr/>
                <p:nvPr/>
              </p:nvSpPr>
              <p:spPr>
                <a:xfrm>
                  <a:off x="6375827" y="3407904"/>
                  <a:ext cx="228792" cy="28631"/>
                </a:xfrm>
                <a:custGeom>
                  <a:avLst/>
                  <a:gdLst/>
                  <a:ahLst/>
                  <a:cxnLst/>
                  <a:rect l="l" t="t" r="r" b="b"/>
                  <a:pathLst>
                    <a:path w="2704" h="222" extrusionOk="0">
                      <a:moveTo>
                        <a:pt x="2676" y="221"/>
                      </a:moveTo>
                      <a:cubicBezTo>
                        <a:pt x="2623" y="194"/>
                        <a:pt x="2563" y="194"/>
                        <a:pt x="2509" y="194"/>
                      </a:cubicBezTo>
                      <a:cubicBezTo>
                        <a:pt x="2395" y="168"/>
                        <a:pt x="2315" y="168"/>
                        <a:pt x="2201" y="141"/>
                      </a:cubicBezTo>
                      <a:cubicBezTo>
                        <a:pt x="2034" y="107"/>
                        <a:pt x="1840" y="81"/>
                        <a:pt x="1646" y="54"/>
                      </a:cubicBezTo>
                      <a:cubicBezTo>
                        <a:pt x="1452" y="54"/>
                        <a:pt x="1251" y="27"/>
                        <a:pt x="1084" y="0"/>
                      </a:cubicBezTo>
                      <a:lnTo>
                        <a:pt x="415" y="0"/>
                      </a:lnTo>
                      <a:cubicBezTo>
                        <a:pt x="335" y="27"/>
                        <a:pt x="221" y="27"/>
                        <a:pt x="141" y="54"/>
                      </a:cubicBezTo>
                      <a:cubicBezTo>
                        <a:pt x="80" y="54"/>
                        <a:pt x="27" y="81"/>
                        <a:pt x="0" y="81"/>
                      </a:cubicBezTo>
                      <a:lnTo>
                        <a:pt x="0" y="81"/>
                      </a:lnTo>
                      <a:lnTo>
                        <a:pt x="0" y="107"/>
                      </a:lnTo>
                      <a:cubicBezTo>
                        <a:pt x="54" y="81"/>
                        <a:pt x="80" y="81"/>
                        <a:pt x="114" y="81"/>
                      </a:cubicBezTo>
                      <a:cubicBezTo>
                        <a:pt x="221" y="81"/>
                        <a:pt x="308" y="54"/>
                        <a:pt x="415" y="54"/>
                      </a:cubicBezTo>
                      <a:lnTo>
                        <a:pt x="810" y="54"/>
                      </a:lnTo>
                      <a:cubicBezTo>
                        <a:pt x="1057" y="54"/>
                        <a:pt x="1338" y="107"/>
                        <a:pt x="1586" y="141"/>
                      </a:cubicBezTo>
                      <a:cubicBezTo>
                        <a:pt x="1753" y="141"/>
                        <a:pt x="1954" y="168"/>
                        <a:pt x="2121" y="194"/>
                      </a:cubicBezTo>
                      <a:cubicBezTo>
                        <a:pt x="2228" y="194"/>
                        <a:pt x="2342" y="221"/>
                        <a:pt x="2456" y="221"/>
                      </a:cubicBezTo>
                      <a:lnTo>
                        <a:pt x="2676" y="221"/>
                      </a:lnTo>
                      <a:lnTo>
                        <a:pt x="2703" y="2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8;p55">
                  <a:extLst>
                    <a:ext uri="{FF2B5EF4-FFF2-40B4-BE49-F238E27FC236}">
                      <a16:creationId xmlns:a16="http://schemas.microsoft.com/office/drawing/2014/main" id="{C62756CC-31FF-CE4D-754A-920D8EEF8FE5}"/>
                    </a:ext>
                  </a:extLst>
                </p:cNvPr>
                <p:cNvSpPr/>
                <p:nvPr/>
              </p:nvSpPr>
              <p:spPr>
                <a:xfrm>
                  <a:off x="6363897" y="3447626"/>
                  <a:ext cx="222023" cy="25149"/>
                </a:xfrm>
                <a:custGeom>
                  <a:avLst/>
                  <a:gdLst/>
                  <a:ahLst/>
                  <a:cxnLst/>
                  <a:rect l="l" t="t" r="r" b="b"/>
                  <a:pathLst>
                    <a:path w="2624" h="195" extrusionOk="0">
                      <a:moveTo>
                        <a:pt x="2597" y="167"/>
                      </a:moveTo>
                      <a:lnTo>
                        <a:pt x="2597" y="167"/>
                      </a:lnTo>
                      <a:cubicBezTo>
                        <a:pt x="2597" y="134"/>
                        <a:pt x="2563" y="167"/>
                        <a:pt x="2536" y="134"/>
                      </a:cubicBezTo>
                      <a:cubicBezTo>
                        <a:pt x="2369" y="107"/>
                        <a:pt x="2202" y="80"/>
                        <a:pt x="2008" y="80"/>
                      </a:cubicBezTo>
                      <a:cubicBezTo>
                        <a:pt x="1700" y="54"/>
                        <a:pt x="1426" y="54"/>
                        <a:pt x="1118" y="27"/>
                      </a:cubicBezTo>
                      <a:cubicBezTo>
                        <a:pt x="890" y="0"/>
                        <a:pt x="670" y="0"/>
                        <a:pt x="449" y="0"/>
                      </a:cubicBezTo>
                      <a:cubicBezTo>
                        <a:pt x="362" y="27"/>
                        <a:pt x="282" y="27"/>
                        <a:pt x="195" y="54"/>
                      </a:cubicBezTo>
                      <a:cubicBezTo>
                        <a:pt x="141" y="54"/>
                        <a:pt x="88" y="80"/>
                        <a:pt x="27" y="107"/>
                      </a:cubicBezTo>
                      <a:lnTo>
                        <a:pt x="1" y="107"/>
                      </a:lnTo>
                      <a:cubicBezTo>
                        <a:pt x="1" y="134"/>
                        <a:pt x="27" y="134"/>
                        <a:pt x="27" y="134"/>
                      </a:cubicBezTo>
                      <a:cubicBezTo>
                        <a:pt x="88" y="107"/>
                        <a:pt x="141" y="107"/>
                        <a:pt x="195" y="107"/>
                      </a:cubicBezTo>
                      <a:cubicBezTo>
                        <a:pt x="308" y="80"/>
                        <a:pt x="449" y="54"/>
                        <a:pt x="556" y="54"/>
                      </a:cubicBezTo>
                      <a:cubicBezTo>
                        <a:pt x="757" y="54"/>
                        <a:pt x="951" y="80"/>
                        <a:pt x="1118" y="80"/>
                      </a:cubicBezTo>
                      <a:cubicBezTo>
                        <a:pt x="1426" y="80"/>
                        <a:pt x="1700" y="107"/>
                        <a:pt x="2008" y="107"/>
                      </a:cubicBezTo>
                      <a:cubicBezTo>
                        <a:pt x="2175" y="134"/>
                        <a:pt x="2369" y="167"/>
                        <a:pt x="2536" y="167"/>
                      </a:cubicBezTo>
                      <a:cubicBezTo>
                        <a:pt x="2563" y="194"/>
                        <a:pt x="2563" y="194"/>
                        <a:pt x="2597" y="194"/>
                      </a:cubicBezTo>
                      <a:lnTo>
                        <a:pt x="2597" y="194"/>
                      </a:lnTo>
                      <a:lnTo>
                        <a:pt x="2623" y="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9;p55">
                  <a:extLst>
                    <a:ext uri="{FF2B5EF4-FFF2-40B4-BE49-F238E27FC236}">
                      <a16:creationId xmlns:a16="http://schemas.microsoft.com/office/drawing/2014/main" id="{07AAB661-97B0-EB0B-3F87-B00D03576C32}"/>
                    </a:ext>
                  </a:extLst>
                </p:cNvPr>
                <p:cNvSpPr/>
                <p:nvPr/>
              </p:nvSpPr>
              <p:spPr>
                <a:xfrm>
                  <a:off x="5774497" y="1670922"/>
                  <a:ext cx="725857" cy="446245"/>
                </a:xfrm>
                <a:custGeom>
                  <a:avLst/>
                  <a:gdLst/>
                  <a:ahLst/>
                  <a:cxnLst/>
                  <a:rect l="l" t="t" r="r" b="b"/>
                  <a:pathLst>
                    <a:path w="5628" h="3460" extrusionOk="0">
                      <a:moveTo>
                        <a:pt x="2818" y="141"/>
                      </a:moveTo>
                      <a:cubicBezTo>
                        <a:pt x="2818" y="141"/>
                        <a:pt x="1613" y="27"/>
                        <a:pt x="891" y="783"/>
                      </a:cubicBezTo>
                      <a:cubicBezTo>
                        <a:pt x="476" y="1198"/>
                        <a:pt x="1" y="2737"/>
                        <a:pt x="610" y="3459"/>
                      </a:cubicBezTo>
                      <a:cubicBezTo>
                        <a:pt x="1225" y="3151"/>
                        <a:pt x="1754" y="2175"/>
                        <a:pt x="1727" y="1700"/>
                      </a:cubicBezTo>
                      <a:cubicBezTo>
                        <a:pt x="2871" y="2870"/>
                        <a:pt x="4122" y="3319"/>
                        <a:pt x="5494" y="2984"/>
                      </a:cubicBezTo>
                      <a:cubicBezTo>
                        <a:pt x="5494" y="2984"/>
                        <a:pt x="5628" y="0"/>
                        <a:pt x="2818" y="1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55">
                  <a:extLst>
                    <a:ext uri="{FF2B5EF4-FFF2-40B4-BE49-F238E27FC236}">
                      <a16:creationId xmlns:a16="http://schemas.microsoft.com/office/drawing/2014/main" id="{A7E08E8D-77E9-E61F-DCAC-CC367B3D5BCB}"/>
                    </a:ext>
                  </a:extLst>
                </p:cNvPr>
                <p:cNvSpPr/>
                <p:nvPr/>
              </p:nvSpPr>
              <p:spPr>
                <a:xfrm>
                  <a:off x="6008450" y="2170554"/>
                  <a:ext cx="71709" cy="57909"/>
                </a:xfrm>
                <a:custGeom>
                  <a:avLst/>
                  <a:gdLst/>
                  <a:ahLst/>
                  <a:cxnLst/>
                  <a:rect l="l" t="t" r="r" b="b"/>
                  <a:pathLst>
                    <a:path w="556" h="449" extrusionOk="0">
                      <a:moveTo>
                        <a:pt x="529" y="0"/>
                      </a:moveTo>
                      <a:lnTo>
                        <a:pt x="502" y="0"/>
                      </a:lnTo>
                      <a:cubicBezTo>
                        <a:pt x="502" y="33"/>
                        <a:pt x="468" y="33"/>
                        <a:pt x="442" y="60"/>
                      </a:cubicBezTo>
                      <a:cubicBezTo>
                        <a:pt x="361" y="114"/>
                        <a:pt x="274" y="228"/>
                        <a:pt x="167" y="281"/>
                      </a:cubicBezTo>
                      <a:cubicBezTo>
                        <a:pt x="107" y="335"/>
                        <a:pt x="54" y="368"/>
                        <a:pt x="0" y="422"/>
                      </a:cubicBezTo>
                      <a:lnTo>
                        <a:pt x="0" y="448"/>
                      </a:lnTo>
                      <a:lnTo>
                        <a:pt x="27" y="448"/>
                      </a:lnTo>
                      <a:cubicBezTo>
                        <a:pt x="107" y="368"/>
                        <a:pt x="194" y="308"/>
                        <a:pt x="301" y="228"/>
                      </a:cubicBezTo>
                      <a:cubicBezTo>
                        <a:pt x="361" y="167"/>
                        <a:pt x="442" y="114"/>
                        <a:pt x="502" y="60"/>
                      </a:cubicBezTo>
                      <a:cubicBezTo>
                        <a:pt x="502" y="33"/>
                        <a:pt x="529" y="0"/>
                        <a:pt x="529" y="0"/>
                      </a:cubicBezTo>
                      <a:lnTo>
                        <a:pt x="555"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51;p55">
                  <a:extLst>
                    <a:ext uri="{FF2B5EF4-FFF2-40B4-BE49-F238E27FC236}">
                      <a16:creationId xmlns:a16="http://schemas.microsoft.com/office/drawing/2014/main" id="{68F38C7C-7016-B006-32F8-F188F22612A3}"/>
                    </a:ext>
                  </a:extLst>
                </p:cNvPr>
                <p:cNvSpPr/>
                <p:nvPr/>
              </p:nvSpPr>
              <p:spPr>
                <a:xfrm>
                  <a:off x="6194812" y="2174811"/>
                  <a:ext cx="79447" cy="38950"/>
                </a:xfrm>
                <a:custGeom>
                  <a:avLst/>
                  <a:gdLst/>
                  <a:ahLst/>
                  <a:cxnLst/>
                  <a:rect l="l" t="t" r="r" b="b"/>
                  <a:pathLst>
                    <a:path w="616" h="302" extrusionOk="0">
                      <a:moveTo>
                        <a:pt x="0" y="27"/>
                      </a:moveTo>
                      <a:lnTo>
                        <a:pt x="0" y="27"/>
                      </a:lnTo>
                      <a:lnTo>
                        <a:pt x="27" y="27"/>
                      </a:lnTo>
                      <a:cubicBezTo>
                        <a:pt x="87" y="81"/>
                        <a:pt x="141" y="134"/>
                        <a:pt x="228" y="168"/>
                      </a:cubicBezTo>
                      <a:cubicBezTo>
                        <a:pt x="335" y="221"/>
                        <a:pt x="475" y="275"/>
                        <a:pt x="616" y="302"/>
                      </a:cubicBezTo>
                      <a:lnTo>
                        <a:pt x="616" y="302"/>
                      </a:lnTo>
                      <a:lnTo>
                        <a:pt x="616" y="275"/>
                      </a:lnTo>
                      <a:cubicBezTo>
                        <a:pt x="502" y="248"/>
                        <a:pt x="362" y="195"/>
                        <a:pt x="255" y="134"/>
                      </a:cubicBezTo>
                      <a:cubicBezTo>
                        <a:pt x="168" y="108"/>
                        <a:pt x="114" y="54"/>
                        <a:pt x="27" y="27"/>
                      </a:cubicBezTo>
                      <a:lnTo>
                        <a:pt x="27" y="0"/>
                      </a:lnTo>
                      <a:lnTo>
                        <a:pt x="0" y="0"/>
                      </a:lnTo>
                      <a:lnTo>
                        <a:pt x="0" y="0"/>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52;p55">
                  <a:extLst>
                    <a:ext uri="{FF2B5EF4-FFF2-40B4-BE49-F238E27FC236}">
                      <a16:creationId xmlns:a16="http://schemas.microsoft.com/office/drawing/2014/main" id="{073596B6-AC2F-18FD-6499-AD98E1565E78}"/>
                    </a:ext>
                  </a:extLst>
                </p:cNvPr>
                <p:cNvSpPr/>
                <p:nvPr/>
              </p:nvSpPr>
              <p:spPr>
                <a:xfrm>
                  <a:off x="5957506" y="2271410"/>
                  <a:ext cx="46688" cy="25150"/>
                </a:xfrm>
                <a:custGeom>
                  <a:avLst/>
                  <a:gdLst/>
                  <a:ahLst/>
                  <a:cxnLst/>
                  <a:rect l="l" t="t" r="r" b="b"/>
                  <a:pathLst>
                    <a:path w="362" h="195" extrusionOk="0">
                      <a:moveTo>
                        <a:pt x="0" y="1"/>
                      </a:moveTo>
                      <a:cubicBezTo>
                        <a:pt x="27" y="28"/>
                        <a:pt x="27" y="28"/>
                        <a:pt x="61" y="54"/>
                      </a:cubicBezTo>
                      <a:cubicBezTo>
                        <a:pt x="141" y="115"/>
                        <a:pt x="255" y="141"/>
                        <a:pt x="335" y="195"/>
                      </a:cubicBezTo>
                      <a:lnTo>
                        <a:pt x="362" y="195"/>
                      </a:lnTo>
                      <a:lnTo>
                        <a:pt x="362" y="168"/>
                      </a:lnTo>
                      <a:cubicBezTo>
                        <a:pt x="255" y="141"/>
                        <a:pt x="168" y="88"/>
                        <a:pt x="87" y="28"/>
                      </a:cubicBezTo>
                      <a:cubicBezTo>
                        <a:pt x="61" y="28"/>
                        <a:pt x="27" y="1"/>
                        <a:pt x="0" y="1"/>
                      </a:cubicBezTo>
                      <a:lnTo>
                        <a:pt x="0"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53;p55">
                  <a:extLst>
                    <a:ext uri="{FF2B5EF4-FFF2-40B4-BE49-F238E27FC236}">
                      <a16:creationId xmlns:a16="http://schemas.microsoft.com/office/drawing/2014/main" id="{718121BE-4119-A148-B5BA-745A846E7F6B}"/>
                    </a:ext>
                  </a:extLst>
                </p:cNvPr>
                <p:cNvSpPr/>
                <p:nvPr/>
              </p:nvSpPr>
              <p:spPr>
                <a:xfrm>
                  <a:off x="6267293" y="2271410"/>
                  <a:ext cx="38950" cy="25150"/>
                </a:xfrm>
                <a:custGeom>
                  <a:avLst/>
                  <a:gdLst/>
                  <a:ahLst/>
                  <a:cxnLst/>
                  <a:rect l="l" t="t" r="r" b="b"/>
                  <a:pathLst>
                    <a:path w="302" h="195" extrusionOk="0">
                      <a:moveTo>
                        <a:pt x="301" y="1"/>
                      </a:moveTo>
                      <a:lnTo>
                        <a:pt x="301" y="1"/>
                      </a:lnTo>
                      <a:lnTo>
                        <a:pt x="275" y="1"/>
                      </a:lnTo>
                      <a:cubicBezTo>
                        <a:pt x="248" y="28"/>
                        <a:pt x="194" y="28"/>
                        <a:pt x="134" y="54"/>
                      </a:cubicBezTo>
                      <a:cubicBezTo>
                        <a:pt x="81" y="88"/>
                        <a:pt x="27" y="141"/>
                        <a:pt x="0" y="168"/>
                      </a:cubicBezTo>
                      <a:lnTo>
                        <a:pt x="0" y="195"/>
                      </a:lnTo>
                      <a:lnTo>
                        <a:pt x="27" y="195"/>
                      </a:lnTo>
                      <a:cubicBezTo>
                        <a:pt x="54" y="168"/>
                        <a:pt x="81" y="141"/>
                        <a:pt x="134" y="115"/>
                      </a:cubicBezTo>
                      <a:cubicBezTo>
                        <a:pt x="168" y="88"/>
                        <a:pt x="221" y="54"/>
                        <a:pt x="275" y="28"/>
                      </a:cubicBezTo>
                      <a:lnTo>
                        <a:pt x="301" y="28"/>
                      </a:lnTo>
                      <a:lnTo>
                        <a:pt x="301" y="1"/>
                      </a:lnTo>
                      <a:lnTo>
                        <a:pt x="301" y="1"/>
                      </a:lnTo>
                      <a:close/>
                    </a:path>
                  </a:pathLst>
                </a:custGeom>
                <a:solidFill>
                  <a:srgbClr val="B96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roup 3">
            <a:extLst>
              <a:ext uri="{FF2B5EF4-FFF2-40B4-BE49-F238E27FC236}">
                <a16:creationId xmlns:a16="http://schemas.microsoft.com/office/drawing/2014/main" id="{BB634457-7637-45A1-8E52-D9CCAC5E890F}"/>
              </a:ext>
            </a:extLst>
          </p:cNvPr>
          <p:cNvGrpSpPr/>
          <p:nvPr/>
        </p:nvGrpSpPr>
        <p:grpSpPr>
          <a:xfrm>
            <a:off x="478164" y="812383"/>
            <a:ext cx="8371262" cy="2957659"/>
            <a:chOff x="0" y="0"/>
            <a:chExt cx="6648918" cy="1748155"/>
          </a:xfrm>
        </p:grpSpPr>
        <p:pic>
          <p:nvPicPr>
            <p:cNvPr id="896" name="Picture 895">
              <a:extLst>
                <a:ext uri="{FF2B5EF4-FFF2-40B4-BE49-F238E27FC236}">
                  <a16:creationId xmlns:a16="http://schemas.microsoft.com/office/drawing/2014/main" id="{52AADD9F-8A10-AAB6-5C6D-374DC72E67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848" y="40047"/>
              <a:ext cx="2195830" cy="1701800"/>
            </a:xfrm>
            <a:prstGeom prst="rect">
              <a:avLst/>
            </a:prstGeom>
            <a:noFill/>
            <a:ln>
              <a:noFill/>
            </a:ln>
          </p:spPr>
        </p:pic>
        <p:pic>
          <p:nvPicPr>
            <p:cNvPr id="897" name="Picture 896">
              <a:extLst>
                <a:ext uri="{FF2B5EF4-FFF2-40B4-BE49-F238E27FC236}">
                  <a16:creationId xmlns:a16="http://schemas.microsoft.com/office/drawing/2014/main" id="{5B4993FA-44ED-7E4C-71C9-294C2EE55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255520" cy="1748155"/>
            </a:xfrm>
            <a:prstGeom prst="rect">
              <a:avLst/>
            </a:prstGeom>
            <a:noFill/>
            <a:ln>
              <a:noFill/>
            </a:ln>
          </p:spPr>
        </p:pic>
        <p:pic>
          <p:nvPicPr>
            <p:cNvPr id="898" name="Picture 897">
              <a:extLst>
                <a:ext uri="{FF2B5EF4-FFF2-40B4-BE49-F238E27FC236}">
                  <a16:creationId xmlns:a16="http://schemas.microsoft.com/office/drawing/2014/main" id="{9FD425B4-4CA6-D75D-3E26-C270000D676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1813" y="40047"/>
              <a:ext cx="2237105" cy="1701800"/>
            </a:xfrm>
            <a:prstGeom prst="rect">
              <a:avLst/>
            </a:prstGeom>
            <a:noFill/>
            <a:ln>
              <a:noFill/>
            </a:ln>
          </p:spPr>
        </p:pic>
      </p:grpSp>
      <p:sp>
        <p:nvSpPr>
          <p:cNvPr id="907" name="Rectangle 906">
            <a:extLst>
              <a:ext uri="{FF2B5EF4-FFF2-40B4-BE49-F238E27FC236}">
                <a16:creationId xmlns:a16="http://schemas.microsoft.com/office/drawing/2014/main" id="{2FB7A06D-5790-8B8E-AF02-8827EAF39B0B}"/>
              </a:ext>
            </a:extLst>
          </p:cNvPr>
          <p:cNvSpPr/>
          <p:nvPr/>
        </p:nvSpPr>
        <p:spPr>
          <a:xfrm>
            <a:off x="1333676" y="3920328"/>
            <a:ext cx="2094865" cy="327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20: Alcohol Frequency in last 4 weeks</a:t>
            </a:r>
            <a:endParaRPr lang="en-IN" sz="1100" kern="100" dirty="0">
              <a:effectLst/>
              <a:ea typeface="Calibri" panose="020F0502020204030204" pitchFamily="34" charset="0"/>
              <a:cs typeface="Times New Roman" panose="02020603050405020304" pitchFamily="18" charset="0"/>
            </a:endParaRPr>
          </a:p>
        </p:txBody>
      </p:sp>
      <p:sp>
        <p:nvSpPr>
          <p:cNvPr id="908" name="Rectangle 907">
            <a:extLst>
              <a:ext uri="{FF2B5EF4-FFF2-40B4-BE49-F238E27FC236}">
                <a16:creationId xmlns:a16="http://schemas.microsoft.com/office/drawing/2014/main" id="{9793A3CC-5A30-DDCB-DC95-1F2A08A06872}"/>
              </a:ext>
            </a:extLst>
          </p:cNvPr>
          <p:cNvSpPr/>
          <p:nvPr/>
        </p:nvSpPr>
        <p:spPr>
          <a:xfrm>
            <a:off x="3814402" y="3910596"/>
            <a:ext cx="2094865" cy="327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21: Friends illegal drugs</a:t>
            </a:r>
            <a:endParaRPr lang="en-IN" sz="1100" kern="100">
              <a:effectLst/>
              <a:ea typeface="Calibri" panose="020F0502020204030204" pitchFamily="34" charset="0"/>
              <a:cs typeface="Times New Roman" panose="02020603050405020304" pitchFamily="18" charset="0"/>
            </a:endParaRPr>
          </a:p>
        </p:txBody>
      </p:sp>
      <p:sp>
        <p:nvSpPr>
          <p:cNvPr id="909" name="Rectangle 908">
            <a:extLst>
              <a:ext uri="{FF2B5EF4-FFF2-40B4-BE49-F238E27FC236}">
                <a16:creationId xmlns:a16="http://schemas.microsoft.com/office/drawing/2014/main" id="{CBC82FE0-A5D7-CB1B-78DE-569835934BD1}"/>
              </a:ext>
            </a:extLst>
          </p:cNvPr>
          <p:cNvSpPr/>
          <p:nvPr/>
        </p:nvSpPr>
        <p:spPr>
          <a:xfrm>
            <a:off x="6594556" y="3873648"/>
            <a:ext cx="2094865" cy="327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22: Mental health</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57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grpSp>
        <p:nvGrpSpPr>
          <p:cNvPr id="1629" name="Google Shape;1629;p54"/>
          <p:cNvGrpSpPr/>
          <p:nvPr/>
        </p:nvGrpSpPr>
        <p:grpSpPr>
          <a:xfrm>
            <a:off x="7961192" y="57046"/>
            <a:ext cx="1182808" cy="992266"/>
            <a:chOff x="908320" y="1166733"/>
            <a:chExt cx="2992635" cy="2935054"/>
          </a:xfrm>
        </p:grpSpPr>
        <p:grpSp>
          <p:nvGrpSpPr>
            <p:cNvPr id="1630" name="Google Shape;1630;p54"/>
            <p:cNvGrpSpPr/>
            <p:nvPr/>
          </p:nvGrpSpPr>
          <p:grpSpPr>
            <a:xfrm rot="10800000">
              <a:off x="908320" y="1166733"/>
              <a:ext cx="2992635" cy="2935054"/>
              <a:chOff x="5342466" y="1853534"/>
              <a:chExt cx="619016" cy="607119"/>
            </a:xfrm>
          </p:grpSpPr>
          <p:sp>
            <p:nvSpPr>
              <p:cNvPr id="1631" name="Google Shape;1631;p54"/>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4"/>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4"/>
            <p:cNvGrpSpPr/>
            <p:nvPr/>
          </p:nvGrpSpPr>
          <p:grpSpPr>
            <a:xfrm>
              <a:off x="1168850" y="1555550"/>
              <a:ext cx="2618317" cy="2351594"/>
              <a:chOff x="320500" y="220150"/>
              <a:chExt cx="2618317" cy="2351594"/>
            </a:xfrm>
          </p:grpSpPr>
          <p:sp>
            <p:nvSpPr>
              <p:cNvPr id="1634" name="Google Shape;1634;p54"/>
              <p:cNvSpPr/>
              <p:nvPr/>
            </p:nvSpPr>
            <p:spPr>
              <a:xfrm>
                <a:off x="1592118" y="220150"/>
                <a:ext cx="721925" cy="1491735"/>
              </a:xfrm>
              <a:custGeom>
                <a:avLst/>
                <a:gdLst/>
                <a:ahLst/>
                <a:cxnLst/>
                <a:rect l="l" t="t" r="r" b="b"/>
                <a:pathLst>
                  <a:path w="4129" h="8532" extrusionOk="0">
                    <a:moveTo>
                      <a:pt x="1031" y="864"/>
                    </a:moveTo>
                    <a:cubicBezTo>
                      <a:pt x="1031" y="864"/>
                      <a:pt x="1479" y="643"/>
                      <a:pt x="1867" y="1058"/>
                    </a:cubicBezTo>
                    <a:cubicBezTo>
                      <a:pt x="2202" y="1446"/>
                      <a:pt x="1954" y="1840"/>
                      <a:pt x="1954" y="1840"/>
                    </a:cubicBezTo>
                    <a:cubicBezTo>
                      <a:pt x="1954" y="1840"/>
                      <a:pt x="2677" y="1814"/>
                      <a:pt x="2871" y="2369"/>
                    </a:cubicBezTo>
                    <a:cubicBezTo>
                      <a:pt x="3011" y="2730"/>
                      <a:pt x="2931" y="2951"/>
                      <a:pt x="2791" y="3152"/>
                    </a:cubicBezTo>
                    <a:cubicBezTo>
                      <a:pt x="2764" y="3179"/>
                      <a:pt x="3319" y="3259"/>
                      <a:pt x="3513" y="3707"/>
                    </a:cubicBezTo>
                    <a:cubicBezTo>
                      <a:pt x="3734" y="4236"/>
                      <a:pt x="3206" y="4624"/>
                      <a:pt x="3206" y="4624"/>
                    </a:cubicBezTo>
                    <a:cubicBezTo>
                      <a:pt x="3206" y="4684"/>
                      <a:pt x="3734" y="4905"/>
                      <a:pt x="3875" y="5266"/>
                    </a:cubicBezTo>
                    <a:cubicBezTo>
                      <a:pt x="4042" y="5714"/>
                      <a:pt x="4015" y="6163"/>
                      <a:pt x="3654" y="6357"/>
                    </a:cubicBezTo>
                    <a:cubicBezTo>
                      <a:pt x="3654" y="6357"/>
                      <a:pt x="4129" y="6771"/>
                      <a:pt x="4015" y="7246"/>
                    </a:cubicBezTo>
                    <a:cubicBezTo>
                      <a:pt x="3875" y="7775"/>
                      <a:pt x="3319" y="7835"/>
                      <a:pt x="3319" y="7835"/>
                    </a:cubicBezTo>
                    <a:cubicBezTo>
                      <a:pt x="3319" y="7835"/>
                      <a:pt x="3206" y="8277"/>
                      <a:pt x="2898" y="8364"/>
                    </a:cubicBezTo>
                    <a:cubicBezTo>
                      <a:pt x="2396" y="8504"/>
                      <a:pt x="2035" y="8170"/>
                      <a:pt x="2035" y="8170"/>
                    </a:cubicBezTo>
                    <a:cubicBezTo>
                      <a:pt x="2035" y="8170"/>
                      <a:pt x="1928" y="8471"/>
                      <a:pt x="1593" y="8504"/>
                    </a:cubicBezTo>
                    <a:cubicBezTo>
                      <a:pt x="1198" y="8531"/>
                      <a:pt x="1031" y="8170"/>
                      <a:pt x="1031" y="8170"/>
                    </a:cubicBezTo>
                    <a:cubicBezTo>
                      <a:pt x="1031" y="8170"/>
                      <a:pt x="616" y="8391"/>
                      <a:pt x="255" y="8110"/>
                    </a:cubicBezTo>
                    <a:cubicBezTo>
                      <a:pt x="1" y="7916"/>
                      <a:pt x="27" y="7527"/>
                      <a:pt x="27" y="7527"/>
                    </a:cubicBezTo>
                    <a:cubicBezTo>
                      <a:pt x="27" y="7527"/>
                      <a:pt x="88" y="4851"/>
                      <a:pt x="88" y="3761"/>
                    </a:cubicBezTo>
                    <a:lnTo>
                      <a:pt x="88" y="3654"/>
                    </a:lnTo>
                    <a:lnTo>
                      <a:pt x="88" y="3540"/>
                    </a:lnTo>
                    <a:cubicBezTo>
                      <a:pt x="88" y="3179"/>
                      <a:pt x="141" y="1111"/>
                      <a:pt x="141" y="750"/>
                    </a:cubicBezTo>
                    <a:cubicBezTo>
                      <a:pt x="141" y="195"/>
                      <a:pt x="924" y="1"/>
                      <a:pt x="1031" y="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4"/>
              <p:cNvSpPr/>
              <p:nvPr/>
            </p:nvSpPr>
            <p:spPr>
              <a:xfrm>
                <a:off x="1684609" y="339216"/>
                <a:ext cx="268034" cy="227292"/>
              </a:xfrm>
              <a:custGeom>
                <a:avLst/>
                <a:gdLst/>
                <a:ahLst/>
                <a:cxnLst/>
                <a:rect l="l" t="t" r="r" b="b"/>
                <a:pathLst>
                  <a:path w="1533" h="1300" extrusionOk="0">
                    <a:moveTo>
                      <a:pt x="753" y="1"/>
                    </a:moveTo>
                    <a:cubicBezTo>
                      <a:pt x="421" y="1"/>
                      <a:pt x="113" y="212"/>
                      <a:pt x="0" y="544"/>
                    </a:cubicBezTo>
                    <a:cubicBezTo>
                      <a:pt x="0" y="597"/>
                      <a:pt x="27" y="658"/>
                      <a:pt x="87" y="684"/>
                    </a:cubicBezTo>
                    <a:cubicBezTo>
                      <a:pt x="97" y="689"/>
                      <a:pt x="107" y="692"/>
                      <a:pt x="116" y="692"/>
                    </a:cubicBezTo>
                    <a:cubicBezTo>
                      <a:pt x="160" y="692"/>
                      <a:pt x="200" y="647"/>
                      <a:pt x="228" y="597"/>
                    </a:cubicBezTo>
                    <a:cubicBezTo>
                      <a:pt x="308" y="377"/>
                      <a:pt x="502" y="209"/>
                      <a:pt x="756" y="209"/>
                    </a:cubicBezTo>
                    <a:cubicBezTo>
                      <a:pt x="1064" y="209"/>
                      <a:pt x="1312" y="464"/>
                      <a:pt x="1338" y="798"/>
                    </a:cubicBezTo>
                    <a:cubicBezTo>
                      <a:pt x="1338" y="905"/>
                      <a:pt x="1285" y="1019"/>
                      <a:pt x="1231" y="1099"/>
                    </a:cubicBezTo>
                    <a:cubicBezTo>
                      <a:pt x="1198" y="1133"/>
                      <a:pt x="1198" y="1159"/>
                      <a:pt x="1198" y="1186"/>
                    </a:cubicBezTo>
                    <a:cubicBezTo>
                      <a:pt x="1198" y="1240"/>
                      <a:pt x="1258" y="1300"/>
                      <a:pt x="1312" y="1300"/>
                    </a:cubicBezTo>
                    <a:cubicBezTo>
                      <a:pt x="1338" y="1300"/>
                      <a:pt x="1399" y="1267"/>
                      <a:pt x="1399" y="1240"/>
                    </a:cubicBezTo>
                    <a:cubicBezTo>
                      <a:pt x="1506" y="1099"/>
                      <a:pt x="1532" y="932"/>
                      <a:pt x="1532" y="798"/>
                    </a:cubicBezTo>
                    <a:cubicBezTo>
                      <a:pt x="1532" y="430"/>
                      <a:pt x="1338" y="156"/>
                      <a:pt x="1004" y="42"/>
                    </a:cubicBezTo>
                    <a:cubicBezTo>
                      <a:pt x="921" y="14"/>
                      <a:pt x="836" y="1"/>
                      <a:pt x="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4"/>
              <p:cNvSpPr/>
              <p:nvPr/>
            </p:nvSpPr>
            <p:spPr>
              <a:xfrm>
                <a:off x="1762938" y="537134"/>
                <a:ext cx="371016" cy="263484"/>
              </a:xfrm>
              <a:custGeom>
                <a:avLst/>
                <a:gdLst/>
                <a:ahLst/>
                <a:cxnLst/>
                <a:rect l="l" t="t" r="r" b="b"/>
                <a:pathLst>
                  <a:path w="2122" h="1507" extrusionOk="0">
                    <a:moveTo>
                      <a:pt x="1058" y="1"/>
                    </a:moveTo>
                    <a:cubicBezTo>
                      <a:pt x="476" y="1"/>
                      <a:pt x="1" y="469"/>
                      <a:pt x="1" y="1058"/>
                    </a:cubicBezTo>
                    <a:cubicBezTo>
                      <a:pt x="1" y="1111"/>
                      <a:pt x="54" y="1172"/>
                      <a:pt x="114" y="1172"/>
                    </a:cubicBezTo>
                    <a:cubicBezTo>
                      <a:pt x="168" y="1172"/>
                      <a:pt x="221" y="1111"/>
                      <a:pt x="221" y="1058"/>
                    </a:cubicBezTo>
                    <a:lnTo>
                      <a:pt x="221" y="1031"/>
                    </a:lnTo>
                    <a:cubicBezTo>
                      <a:pt x="221" y="583"/>
                      <a:pt x="616" y="221"/>
                      <a:pt x="1058" y="221"/>
                    </a:cubicBezTo>
                    <a:cubicBezTo>
                      <a:pt x="1533" y="221"/>
                      <a:pt x="1894" y="583"/>
                      <a:pt x="1894" y="1058"/>
                    </a:cubicBezTo>
                    <a:cubicBezTo>
                      <a:pt x="1894" y="1172"/>
                      <a:pt x="1867" y="1252"/>
                      <a:pt x="1840" y="1366"/>
                    </a:cubicBezTo>
                    <a:cubicBezTo>
                      <a:pt x="1814" y="1366"/>
                      <a:pt x="1814" y="1392"/>
                      <a:pt x="1814" y="1392"/>
                    </a:cubicBezTo>
                    <a:cubicBezTo>
                      <a:pt x="1814" y="1446"/>
                      <a:pt x="1867" y="1506"/>
                      <a:pt x="1921" y="1506"/>
                    </a:cubicBezTo>
                    <a:cubicBezTo>
                      <a:pt x="1981" y="1506"/>
                      <a:pt x="2008" y="1473"/>
                      <a:pt x="2034" y="1446"/>
                    </a:cubicBezTo>
                    <a:cubicBezTo>
                      <a:pt x="2088" y="1305"/>
                      <a:pt x="2121" y="1198"/>
                      <a:pt x="2121" y="1058"/>
                    </a:cubicBezTo>
                    <a:lnTo>
                      <a:pt x="2121" y="1031"/>
                    </a:lnTo>
                    <a:cubicBezTo>
                      <a:pt x="2088" y="442"/>
                      <a:pt x="1620" y="1"/>
                      <a:pt x="1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4"/>
              <p:cNvSpPr/>
              <p:nvPr/>
            </p:nvSpPr>
            <p:spPr>
              <a:xfrm>
                <a:off x="1679888" y="1414129"/>
                <a:ext cx="141797" cy="122213"/>
              </a:xfrm>
              <a:custGeom>
                <a:avLst/>
                <a:gdLst/>
                <a:ahLst/>
                <a:cxnLst/>
                <a:rect l="l" t="t" r="r" b="b"/>
                <a:pathLst>
                  <a:path w="811" h="699" extrusionOk="0">
                    <a:moveTo>
                      <a:pt x="644" y="1"/>
                    </a:moveTo>
                    <a:cubicBezTo>
                      <a:pt x="262" y="1"/>
                      <a:pt x="52" y="347"/>
                      <a:pt x="0" y="558"/>
                    </a:cubicBezTo>
                    <a:cubicBezTo>
                      <a:pt x="0" y="612"/>
                      <a:pt x="27" y="672"/>
                      <a:pt x="87" y="698"/>
                    </a:cubicBezTo>
                    <a:lnTo>
                      <a:pt x="114" y="698"/>
                    </a:lnTo>
                    <a:cubicBezTo>
                      <a:pt x="168" y="698"/>
                      <a:pt x="195" y="672"/>
                      <a:pt x="221" y="612"/>
                    </a:cubicBezTo>
                    <a:cubicBezTo>
                      <a:pt x="221" y="612"/>
                      <a:pt x="328" y="222"/>
                      <a:pt x="639" y="222"/>
                    </a:cubicBezTo>
                    <a:cubicBezTo>
                      <a:pt x="649" y="222"/>
                      <a:pt x="659" y="223"/>
                      <a:pt x="670" y="223"/>
                    </a:cubicBezTo>
                    <a:cubicBezTo>
                      <a:pt x="757" y="223"/>
                      <a:pt x="810" y="197"/>
                      <a:pt x="810" y="136"/>
                    </a:cubicBezTo>
                    <a:cubicBezTo>
                      <a:pt x="810" y="56"/>
                      <a:pt x="757" y="29"/>
                      <a:pt x="696" y="3"/>
                    </a:cubicBezTo>
                    <a:cubicBezTo>
                      <a:pt x="679" y="1"/>
                      <a:pt x="661"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4"/>
              <p:cNvSpPr/>
              <p:nvPr/>
            </p:nvSpPr>
            <p:spPr>
              <a:xfrm>
                <a:off x="1679888" y="852719"/>
                <a:ext cx="141797" cy="123262"/>
              </a:xfrm>
              <a:custGeom>
                <a:avLst/>
                <a:gdLst/>
                <a:ahLst/>
                <a:cxnLst/>
                <a:rect l="l" t="t" r="r" b="b"/>
                <a:pathLst>
                  <a:path w="811" h="705" extrusionOk="0">
                    <a:moveTo>
                      <a:pt x="653" y="1"/>
                    </a:moveTo>
                    <a:cubicBezTo>
                      <a:pt x="266" y="1"/>
                      <a:pt x="52" y="345"/>
                      <a:pt x="0" y="564"/>
                    </a:cubicBezTo>
                    <a:cubicBezTo>
                      <a:pt x="0" y="618"/>
                      <a:pt x="27" y="671"/>
                      <a:pt x="87" y="705"/>
                    </a:cubicBezTo>
                    <a:lnTo>
                      <a:pt x="114" y="705"/>
                    </a:lnTo>
                    <a:cubicBezTo>
                      <a:pt x="168" y="705"/>
                      <a:pt x="195" y="671"/>
                      <a:pt x="221" y="618"/>
                    </a:cubicBezTo>
                    <a:cubicBezTo>
                      <a:pt x="221" y="618"/>
                      <a:pt x="328" y="228"/>
                      <a:pt x="639" y="228"/>
                    </a:cubicBezTo>
                    <a:cubicBezTo>
                      <a:pt x="649" y="228"/>
                      <a:pt x="659" y="229"/>
                      <a:pt x="670" y="230"/>
                    </a:cubicBezTo>
                    <a:cubicBezTo>
                      <a:pt x="757" y="230"/>
                      <a:pt x="810" y="203"/>
                      <a:pt x="810" y="116"/>
                    </a:cubicBezTo>
                    <a:cubicBezTo>
                      <a:pt x="810" y="62"/>
                      <a:pt x="757" y="2"/>
                      <a:pt x="696" y="2"/>
                    </a:cubicBezTo>
                    <a:cubicBezTo>
                      <a:pt x="682" y="1"/>
                      <a:pt x="667"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4"/>
              <p:cNvSpPr/>
              <p:nvPr/>
            </p:nvSpPr>
            <p:spPr>
              <a:xfrm>
                <a:off x="1816789" y="902199"/>
                <a:ext cx="331152" cy="214179"/>
              </a:xfrm>
              <a:custGeom>
                <a:avLst/>
                <a:gdLst/>
                <a:ahLst/>
                <a:cxnLst/>
                <a:rect l="l" t="t" r="r" b="b"/>
                <a:pathLst>
                  <a:path w="1894" h="1225" extrusionOk="0">
                    <a:moveTo>
                      <a:pt x="1780" y="0"/>
                    </a:moveTo>
                    <a:cubicBezTo>
                      <a:pt x="1726" y="0"/>
                      <a:pt x="1673" y="54"/>
                      <a:pt x="1673" y="114"/>
                    </a:cubicBezTo>
                    <a:lnTo>
                      <a:pt x="1673" y="167"/>
                    </a:lnTo>
                    <a:cubicBezTo>
                      <a:pt x="1673" y="422"/>
                      <a:pt x="1559" y="642"/>
                      <a:pt x="1392" y="810"/>
                    </a:cubicBezTo>
                    <a:cubicBezTo>
                      <a:pt x="1235" y="944"/>
                      <a:pt x="1046" y="1008"/>
                      <a:pt x="859" y="1008"/>
                    </a:cubicBezTo>
                    <a:cubicBezTo>
                      <a:pt x="617" y="1008"/>
                      <a:pt x="380" y="900"/>
                      <a:pt x="221" y="696"/>
                    </a:cubicBezTo>
                    <a:cubicBezTo>
                      <a:pt x="194" y="669"/>
                      <a:pt x="166" y="656"/>
                      <a:pt x="137" y="656"/>
                    </a:cubicBezTo>
                    <a:cubicBezTo>
                      <a:pt x="109" y="656"/>
                      <a:pt x="81" y="669"/>
                      <a:pt x="54" y="696"/>
                    </a:cubicBezTo>
                    <a:cubicBezTo>
                      <a:pt x="27" y="723"/>
                      <a:pt x="0" y="810"/>
                      <a:pt x="54" y="837"/>
                    </a:cubicBezTo>
                    <a:cubicBezTo>
                      <a:pt x="248" y="1091"/>
                      <a:pt x="556" y="1225"/>
                      <a:pt x="863" y="1225"/>
                    </a:cubicBezTo>
                    <a:cubicBezTo>
                      <a:pt x="1419" y="1225"/>
                      <a:pt x="1894" y="756"/>
                      <a:pt x="1894" y="167"/>
                    </a:cubicBezTo>
                    <a:lnTo>
                      <a:pt x="1894" y="87"/>
                    </a:lnTo>
                    <a:cubicBezTo>
                      <a:pt x="1894" y="27"/>
                      <a:pt x="1840" y="0"/>
                      <a:pt x="1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4"/>
              <p:cNvSpPr/>
              <p:nvPr/>
            </p:nvSpPr>
            <p:spPr>
              <a:xfrm>
                <a:off x="1923267" y="1102215"/>
                <a:ext cx="170821" cy="151062"/>
              </a:xfrm>
              <a:custGeom>
                <a:avLst/>
                <a:gdLst/>
                <a:ahLst/>
                <a:cxnLst/>
                <a:rect l="l" t="t" r="r" b="b"/>
                <a:pathLst>
                  <a:path w="977" h="864" extrusionOk="0">
                    <a:moveTo>
                      <a:pt x="87" y="0"/>
                    </a:moveTo>
                    <a:cubicBezTo>
                      <a:pt x="34" y="27"/>
                      <a:pt x="0" y="81"/>
                      <a:pt x="0" y="141"/>
                    </a:cubicBezTo>
                    <a:cubicBezTo>
                      <a:pt x="60" y="388"/>
                      <a:pt x="308" y="863"/>
                      <a:pt x="870" y="863"/>
                    </a:cubicBezTo>
                    <a:cubicBezTo>
                      <a:pt x="923" y="863"/>
                      <a:pt x="977" y="837"/>
                      <a:pt x="977" y="750"/>
                    </a:cubicBezTo>
                    <a:cubicBezTo>
                      <a:pt x="977" y="696"/>
                      <a:pt x="923" y="643"/>
                      <a:pt x="870" y="643"/>
                    </a:cubicBezTo>
                    <a:cubicBezTo>
                      <a:pt x="368" y="643"/>
                      <a:pt x="228" y="114"/>
                      <a:pt x="228" y="81"/>
                    </a:cubicBezTo>
                    <a:cubicBezTo>
                      <a:pt x="201" y="27"/>
                      <a:pt x="14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4"/>
              <p:cNvSpPr/>
              <p:nvPr/>
            </p:nvSpPr>
            <p:spPr>
              <a:xfrm>
                <a:off x="1762938" y="1273033"/>
                <a:ext cx="209636" cy="234111"/>
              </a:xfrm>
              <a:custGeom>
                <a:avLst/>
                <a:gdLst/>
                <a:ahLst/>
                <a:cxnLst/>
                <a:rect l="l" t="t" r="r" b="b"/>
                <a:pathLst>
                  <a:path w="1199" h="1339" extrusionOk="0">
                    <a:moveTo>
                      <a:pt x="141" y="0"/>
                    </a:moveTo>
                    <a:cubicBezTo>
                      <a:pt x="54" y="0"/>
                      <a:pt x="1" y="54"/>
                      <a:pt x="1" y="107"/>
                    </a:cubicBezTo>
                    <a:cubicBezTo>
                      <a:pt x="1" y="167"/>
                      <a:pt x="54" y="221"/>
                      <a:pt x="114" y="221"/>
                    </a:cubicBezTo>
                    <a:cubicBezTo>
                      <a:pt x="362" y="248"/>
                      <a:pt x="583" y="361"/>
                      <a:pt x="783" y="555"/>
                    </a:cubicBezTo>
                    <a:cubicBezTo>
                      <a:pt x="917" y="723"/>
                      <a:pt x="977" y="977"/>
                      <a:pt x="951" y="1198"/>
                    </a:cubicBezTo>
                    <a:cubicBezTo>
                      <a:pt x="951" y="1251"/>
                      <a:pt x="1004" y="1311"/>
                      <a:pt x="1058" y="1338"/>
                    </a:cubicBezTo>
                    <a:cubicBezTo>
                      <a:pt x="1118" y="1338"/>
                      <a:pt x="1171" y="1278"/>
                      <a:pt x="1171" y="1224"/>
                    </a:cubicBezTo>
                    <a:cubicBezTo>
                      <a:pt x="1198" y="917"/>
                      <a:pt x="1118" y="642"/>
                      <a:pt x="951" y="415"/>
                    </a:cubicBezTo>
                    <a:cubicBezTo>
                      <a:pt x="723" y="167"/>
                      <a:pt x="449" y="27"/>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4"/>
              <p:cNvSpPr/>
              <p:nvPr/>
            </p:nvSpPr>
            <p:spPr>
              <a:xfrm>
                <a:off x="1899838" y="1394547"/>
                <a:ext cx="214182" cy="209633"/>
              </a:xfrm>
              <a:custGeom>
                <a:avLst/>
                <a:gdLst/>
                <a:ahLst/>
                <a:cxnLst/>
                <a:rect l="l" t="t" r="r" b="b"/>
                <a:pathLst>
                  <a:path w="1225" h="1199" extrusionOk="0">
                    <a:moveTo>
                      <a:pt x="1066" y="0"/>
                    </a:moveTo>
                    <a:cubicBezTo>
                      <a:pt x="266" y="0"/>
                      <a:pt x="27" y="704"/>
                      <a:pt x="27" y="1085"/>
                    </a:cubicBezTo>
                    <a:cubicBezTo>
                      <a:pt x="0" y="1145"/>
                      <a:pt x="54" y="1199"/>
                      <a:pt x="107" y="1199"/>
                    </a:cubicBezTo>
                    <a:lnTo>
                      <a:pt x="134" y="1199"/>
                    </a:lnTo>
                    <a:cubicBezTo>
                      <a:pt x="194" y="1199"/>
                      <a:pt x="221" y="1145"/>
                      <a:pt x="248" y="1085"/>
                    </a:cubicBezTo>
                    <a:cubicBezTo>
                      <a:pt x="248" y="1058"/>
                      <a:pt x="274" y="221"/>
                      <a:pt x="1073" y="221"/>
                    </a:cubicBezTo>
                    <a:cubicBezTo>
                      <a:pt x="1086" y="221"/>
                      <a:pt x="1098" y="221"/>
                      <a:pt x="1111" y="222"/>
                    </a:cubicBezTo>
                    <a:cubicBezTo>
                      <a:pt x="1171" y="222"/>
                      <a:pt x="1225" y="168"/>
                      <a:pt x="1225" y="115"/>
                    </a:cubicBezTo>
                    <a:cubicBezTo>
                      <a:pt x="1225" y="54"/>
                      <a:pt x="1171" y="1"/>
                      <a:pt x="1111" y="1"/>
                    </a:cubicBezTo>
                    <a:cubicBezTo>
                      <a:pt x="1096" y="0"/>
                      <a:pt x="1081"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4"/>
              <p:cNvSpPr/>
              <p:nvPr/>
            </p:nvSpPr>
            <p:spPr>
              <a:xfrm>
                <a:off x="827189" y="220150"/>
                <a:ext cx="721925" cy="1491735"/>
              </a:xfrm>
              <a:custGeom>
                <a:avLst/>
                <a:gdLst/>
                <a:ahLst/>
                <a:cxnLst/>
                <a:rect l="l" t="t" r="r" b="b"/>
                <a:pathLst>
                  <a:path w="4129" h="8532" extrusionOk="0">
                    <a:moveTo>
                      <a:pt x="3091" y="864"/>
                    </a:moveTo>
                    <a:cubicBezTo>
                      <a:pt x="3091" y="864"/>
                      <a:pt x="2650" y="643"/>
                      <a:pt x="2255" y="1058"/>
                    </a:cubicBezTo>
                    <a:cubicBezTo>
                      <a:pt x="1920" y="1446"/>
                      <a:pt x="2174" y="1840"/>
                      <a:pt x="2174" y="1840"/>
                    </a:cubicBezTo>
                    <a:cubicBezTo>
                      <a:pt x="2174" y="1840"/>
                      <a:pt x="1452" y="1814"/>
                      <a:pt x="1251" y="2369"/>
                    </a:cubicBezTo>
                    <a:cubicBezTo>
                      <a:pt x="1117" y="2730"/>
                      <a:pt x="1198" y="2951"/>
                      <a:pt x="1338" y="3152"/>
                    </a:cubicBezTo>
                    <a:cubicBezTo>
                      <a:pt x="1365" y="3179"/>
                      <a:pt x="810" y="3259"/>
                      <a:pt x="616" y="3707"/>
                    </a:cubicBezTo>
                    <a:cubicBezTo>
                      <a:pt x="388" y="4236"/>
                      <a:pt x="917" y="4624"/>
                      <a:pt x="917" y="4624"/>
                    </a:cubicBezTo>
                    <a:cubicBezTo>
                      <a:pt x="917" y="4684"/>
                      <a:pt x="388" y="4905"/>
                      <a:pt x="248" y="5266"/>
                    </a:cubicBezTo>
                    <a:cubicBezTo>
                      <a:pt x="80" y="5714"/>
                      <a:pt x="114" y="6163"/>
                      <a:pt x="475" y="6357"/>
                    </a:cubicBezTo>
                    <a:cubicBezTo>
                      <a:pt x="475" y="6357"/>
                      <a:pt x="0" y="6771"/>
                      <a:pt x="114" y="7246"/>
                    </a:cubicBezTo>
                    <a:cubicBezTo>
                      <a:pt x="248" y="7775"/>
                      <a:pt x="810" y="7835"/>
                      <a:pt x="810" y="7835"/>
                    </a:cubicBezTo>
                    <a:cubicBezTo>
                      <a:pt x="810" y="7835"/>
                      <a:pt x="917" y="8277"/>
                      <a:pt x="1224" y="8364"/>
                    </a:cubicBezTo>
                    <a:cubicBezTo>
                      <a:pt x="1726" y="8504"/>
                      <a:pt x="2087" y="8170"/>
                      <a:pt x="2087" y="8170"/>
                    </a:cubicBezTo>
                    <a:cubicBezTo>
                      <a:pt x="2087" y="8170"/>
                      <a:pt x="2201" y="8471"/>
                      <a:pt x="2536" y="8504"/>
                    </a:cubicBezTo>
                    <a:cubicBezTo>
                      <a:pt x="2924" y="8531"/>
                      <a:pt x="3091" y="8170"/>
                      <a:pt x="3091" y="8170"/>
                    </a:cubicBezTo>
                    <a:cubicBezTo>
                      <a:pt x="3091" y="8170"/>
                      <a:pt x="3513" y="8391"/>
                      <a:pt x="3874" y="8110"/>
                    </a:cubicBezTo>
                    <a:cubicBezTo>
                      <a:pt x="4128" y="7916"/>
                      <a:pt x="4095" y="7527"/>
                      <a:pt x="4095" y="7527"/>
                    </a:cubicBezTo>
                    <a:cubicBezTo>
                      <a:pt x="4095" y="7527"/>
                      <a:pt x="4041" y="4851"/>
                      <a:pt x="4041" y="3761"/>
                    </a:cubicBezTo>
                    <a:lnTo>
                      <a:pt x="4041" y="3654"/>
                    </a:lnTo>
                    <a:lnTo>
                      <a:pt x="4041" y="3540"/>
                    </a:lnTo>
                    <a:cubicBezTo>
                      <a:pt x="4041" y="3179"/>
                      <a:pt x="3988" y="1111"/>
                      <a:pt x="3988" y="750"/>
                    </a:cubicBezTo>
                    <a:cubicBezTo>
                      <a:pt x="3988" y="195"/>
                      <a:pt x="3205" y="1"/>
                      <a:pt x="3091" y="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4"/>
              <p:cNvSpPr/>
              <p:nvPr/>
            </p:nvSpPr>
            <p:spPr>
              <a:xfrm>
                <a:off x="1187361" y="339216"/>
                <a:ext cx="268034" cy="227292"/>
              </a:xfrm>
              <a:custGeom>
                <a:avLst/>
                <a:gdLst/>
                <a:ahLst/>
                <a:cxnLst/>
                <a:rect l="l" t="t" r="r" b="b"/>
                <a:pathLst>
                  <a:path w="1533" h="1300" extrusionOk="0">
                    <a:moveTo>
                      <a:pt x="784" y="1"/>
                    </a:moveTo>
                    <a:cubicBezTo>
                      <a:pt x="700" y="1"/>
                      <a:pt x="614" y="14"/>
                      <a:pt x="529" y="42"/>
                    </a:cubicBezTo>
                    <a:cubicBezTo>
                      <a:pt x="195" y="156"/>
                      <a:pt x="1" y="430"/>
                      <a:pt x="1" y="798"/>
                    </a:cubicBezTo>
                    <a:cubicBezTo>
                      <a:pt x="1" y="932"/>
                      <a:pt x="27" y="1099"/>
                      <a:pt x="141" y="1240"/>
                    </a:cubicBezTo>
                    <a:cubicBezTo>
                      <a:pt x="141" y="1267"/>
                      <a:pt x="195" y="1300"/>
                      <a:pt x="228" y="1300"/>
                    </a:cubicBezTo>
                    <a:cubicBezTo>
                      <a:pt x="282" y="1300"/>
                      <a:pt x="335" y="1240"/>
                      <a:pt x="335" y="1186"/>
                    </a:cubicBezTo>
                    <a:cubicBezTo>
                      <a:pt x="335" y="1159"/>
                      <a:pt x="335" y="1133"/>
                      <a:pt x="309" y="1099"/>
                    </a:cubicBezTo>
                    <a:cubicBezTo>
                      <a:pt x="255" y="1019"/>
                      <a:pt x="195" y="905"/>
                      <a:pt x="195" y="798"/>
                    </a:cubicBezTo>
                    <a:cubicBezTo>
                      <a:pt x="228" y="464"/>
                      <a:pt x="476" y="209"/>
                      <a:pt x="784" y="209"/>
                    </a:cubicBezTo>
                    <a:cubicBezTo>
                      <a:pt x="1031" y="209"/>
                      <a:pt x="1232" y="377"/>
                      <a:pt x="1312" y="597"/>
                    </a:cubicBezTo>
                    <a:cubicBezTo>
                      <a:pt x="1334" y="647"/>
                      <a:pt x="1378" y="692"/>
                      <a:pt x="1423" y="692"/>
                    </a:cubicBezTo>
                    <a:cubicBezTo>
                      <a:pt x="1433" y="692"/>
                      <a:pt x="1443" y="689"/>
                      <a:pt x="1453" y="684"/>
                    </a:cubicBezTo>
                    <a:cubicBezTo>
                      <a:pt x="1506" y="658"/>
                      <a:pt x="1533" y="597"/>
                      <a:pt x="1533" y="544"/>
                    </a:cubicBezTo>
                    <a:cubicBezTo>
                      <a:pt x="1426" y="212"/>
                      <a:pt x="111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4"/>
              <p:cNvSpPr/>
              <p:nvPr/>
            </p:nvSpPr>
            <p:spPr>
              <a:xfrm>
                <a:off x="1007275" y="537134"/>
                <a:ext cx="371016" cy="263484"/>
              </a:xfrm>
              <a:custGeom>
                <a:avLst/>
                <a:gdLst/>
                <a:ahLst/>
                <a:cxnLst/>
                <a:rect l="l" t="t" r="r" b="b"/>
                <a:pathLst>
                  <a:path w="2122" h="1507" extrusionOk="0">
                    <a:moveTo>
                      <a:pt x="1057" y="1"/>
                    </a:moveTo>
                    <a:cubicBezTo>
                      <a:pt x="502" y="1"/>
                      <a:pt x="27" y="442"/>
                      <a:pt x="0" y="1031"/>
                    </a:cubicBezTo>
                    <a:lnTo>
                      <a:pt x="0" y="1058"/>
                    </a:lnTo>
                    <a:cubicBezTo>
                      <a:pt x="0" y="1198"/>
                      <a:pt x="27" y="1305"/>
                      <a:pt x="87" y="1446"/>
                    </a:cubicBezTo>
                    <a:cubicBezTo>
                      <a:pt x="114" y="1473"/>
                      <a:pt x="141" y="1506"/>
                      <a:pt x="194" y="1506"/>
                    </a:cubicBezTo>
                    <a:cubicBezTo>
                      <a:pt x="255" y="1506"/>
                      <a:pt x="308" y="1446"/>
                      <a:pt x="308" y="1392"/>
                    </a:cubicBezTo>
                    <a:cubicBezTo>
                      <a:pt x="308" y="1392"/>
                      <a:pt x="308" y="1366"/>
                      <a:pt x="281" y="1366"/>
                    </a:cubicBezTo>
                    <a:cubicBezTo>
                      <a:pt x="255" y="1252"/>
                      <a:pt x="221" y="1172"/>
                      <a:pt x="221" y="1058"/>
                    </a:cubicBezTo>
                    <a:cubicBezTo>
                      <a:pt x="221" y="583"/>
                      <a:pt x="589" y="221"/>
                      <a:pt x="1057" y="221"/>
                    </a:cubicBezTo>
                    <a:cubicBezTo>
                      <a:pt x="1506" y="221"/>
                      <a:pt x="1894" y="583"/>
                      <a:pt x="1894" y="1031"/>
                    </a:cubicBezTo>
                    <a:lnTo>
                      <a:pt x="1894" y="1058"/>
                    </a:lnTo>
                    <a:cubicBezTo>
                      <a:pt x="1894" y="1111"/>
                      <a:pt x="1954" y="1172"/>
                      <a:pt x="2008" y="1172"/>
                    </a:cubicBezTo>
                    <a:cubicBezTo>
                      <a:pt x="2061" y="1172"/>
                      <a:pt x="2121" y="1111"/>
                      <a:pt x="2121" y="1058"/>
                    </a:cubicBezTo>
                    <a:cubicBezTo>
                      <a:pt x="2121" y="469"/>
                      <a:pt x="1646" y="1"/>
                      <a:pt x="1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4"/>
              <p:cNvSpPr/>
              <p:nvPr/>
            </p:nvSpPr>
            <p:spPr>
              <a:xfrm>
                <a:off x="1319541" y="1414129"/>
                <a:ext cx="141797" cy="122213"/>
              </a:xfrm>
              <a:custGeom>
                <a:avLst/>
                <a:gdLst/>
                <a:ahLst/>
                <a:cxnLst/>
                <a:rect l="l" t="t" r="r" b="b"/>
                <a:pathLst>
                  <a:path w="811" h="699" extrusionOk="0">
                    <a:moveTo>
                      <a:pt x="161" y="1"/>
                    </a:moveTo>
                    <a:cubicBezTo>
                      <a:pt x="144" y="1"/>
                      <a:pt x="126" y="1"/>
                      <a:pt x="108" y="3"/>
                    </a:cubicBezTo>
                    <a:cubicBezTo>
                      <a:pt x="54" y="29"/>
                      <a:pt x="1" y="56"/>
                      <a:pt x="1" y="136"/>
                    </a:cubicBezTo>
                    <a:cubicBezTo>
                      <a:pt x="1" y="197"/>
                      <a:pt x="54" y="223"/>
                      <a:pt x="141" y="223"/>
                    </a:cubicBezTo>
                    <a:cubicBezTo>
                      <a:pt x="152" y="223"/>
                      <a:pt x="162" y="222"/>
                      <a:pt x="172" y="222"/>
                    </a:cubicBezTo>
                    <a:cubicBezTo>
                      <a:pt x="482" y="222"/>
                      <a:pt x="583" y="612"/>
                      <a:pt x="583" y="612"/>
                    </a:cubicBezTo>
                    <a:cubicBezTo>
                      <a:pt x="610" y="672"/>
                      <a:pt x="643" y="698"/>
                      <a:pt x="697" y="698"/>
                    </a:cubicBezTo>
                    <a:lnTo>
                      <a:pt x="723" y="698"/>
                    </a:lnTo>
                    <a:cubicBezTo>
                      <a:pt x="777" y="672"/>
                      <a:pt x="810" y="612"/>
                      <a:pt x="810" y="558"/>
                    </a:cubicBezTo>
                    <a:cubicBezTo>
                      <a:pt x="753" y="347"/>
                      <a:pt x="548"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4"/>
              <p:cNvSpPr/>
              <p:nvPr/>
            </p:nvSpPr>
            <p:spPr>
              <a:xfrm>
                <a:off x="1319541" y="852719"/>
                <a:ext cx="141797" cy="123262"/>
              </a:xfrm>
              <a:custGeom>
                <a:avLst/>
                <a:gdLst/>
                <a:ahLst/>
                <a:cxnLst/>
                <a:rect l="l" t="t" r="r" b="b"/>
                <a:pathLst>
                  <a:path w="811" h="705" extrusionOk="0">
                    <a:moveTo>
                      <a:pt x="152" y="1"/>
                    </a:moveTo>
                    <a:cubicBezTo>
                      <a:pt x="137" y="1"/>
                      <a:pt x="123" y="1"/>
                      <a:pt x="108" y="2"/>
                    </a:cubicBezTo>
                    <a:cubicBezTo>
                      <a:pt x="54" y="2"/>
                      <a:pt x="1" y="62"/>
                      <a:pt x="1" y="116"/>
                    </a:cubicBezTo>
                    <a:cubicBezTo>
                      <a:pt x="1" y="203"/>
                      <a:pt x="54" y="230"/>
                      <a:pt x="141" y="230"/>
                    </a:cubicBezTo>
                    <a:cubicBezTo>
                      <a:pt x="152" y="229"/>
                      <a:pt x="162" y="228"/>
                      <a:pt x="172" y="228"/>
                    </a:cubicBezTo>
                    <a:cubicBezTo>
                      <a:pt x="482" y="228"/>
                      <a:pt x="583" y="618"/>
                      <a:pt x="583" y="618"/>
                    </a:cubicBezTo>
                    <a:cubicBezTo>
                      <a:pt x="610" y="671"/>
                      <a:pt x="643" y="705"/>
                      <a:pt x="697" y="705"/>
                    </a:cubicBezTo>
                    <a:lnTo>
                      <a:pt x="723" y="705"/>
                    </a:lnTo>
                    <a:cubicBezTo>
                      <a:pt x="777" y="671"/>
                      <a:pt x="810" y="618"/>
                      <a:pt x="810" y="564"/>
                    </a:cubicBezTo>
                    <a:cubicBezTo>
                      <a:pt x="752" y="345"/>
                      <a:pt x="545"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4"/>
              <p:cNvSpPr/>
              <p:nvPr/>
            </p:nvSpPr>
            <p:spPr>
              <a:xfrm>
                <a:off x="993288" y="902199"/>
                <a:ext cx="331152" cy="214179"/>
              </a:xfrm>
              <a:custGeom>
                <a:avLst/>
                <a:gdLst/>
                <a:ahLst/>
                <a:cxnLst/>
                <a:rect l="l" t="t" r="r" b="b"/>
                <a:pathLst>
                  <a:path w="1894" h="1225" extrusionOk="0">
                    <a:moveTo>
                      <a:pt x="107" y="0"/>
                    </a:moveTo>
                    <a:cubicBezTo>
                      <a:pt x="54" y="0"/>
                      <a:pt x="0" y="27"/>
                      <a:pt x="0" y="87"/>
                    </a:cubicBezTo>
                    <a:lnTo>
                      <a:pt x="0" y="167"/>
                    </a:lnTo>
                    <a:cubicBezTo>
                      <a:pt x="0" y="756"/>
                      <a:pt x="468" y="1225"/>
                      <a:pt x="1030" y="1225"/>
                    </a:cubicBezTo>
                    <a:cubicBezTo>
                      <a:pt x="1338" y="1225"/>
                      <a:pt x="1639" y="1091"/>
                      <a:pt x="1840" y="837"/>
                    </a:cubicBezTo>
                    <a:cubicBezTo>
                      <a:pt x="1894" y="810"/>
                      <a:pt x="1867" y="723"/>
                      <a:pt x="1840" y="696"/>
                    </a:cubicBezTo>
                    <a:cubicBezTo>
                      <a:pt x="1810" y="669"/>
                      <a:pt x="1781" y="656"/>
                      <a:pt x="1754" y="656"/>
                    </a:cubicBezTo>
                    <a:cubicBezTo>
                      <a:pt x="1726" y="656"/>
                      <a:pt x="1700" y="669"/>
                      <a:pt x="1673" y="696"/>
                    </a:cubicBezTo>
                    <a:cubicBezTo>
                      <a:pt x="1514" y="900"/>
                      <a:pt x="1277" y="1008"/>
                      <a:pt x="1035" y="1008"/>
                    </a:cubicBezTo>
                    <a:cubicBezTo>
                      <a:pt x="848" y="1008"/>
                      <a:pt x="659" y="944"/>
                      <a:pt x="502" y="810"/>
                    </a:cubicBezTo>
                    <a:cubicBezTo>
                      <a:pt x="335" y="642"/>
                      <a:pt x="221" y="422"/>
                      <a:pt x="221" y="167"/>
                    </a:cubicBezTo>
                    <a:lnTo>
                      <a:pt x="221" y="114"/>
                    </a:lnTo>
                    <a:cubicBezTo>
                      <a:pt x="221" y="54"/>
                      <a:pt x="167"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4"/>
              <p:cNvSpPr/>
              <p:nvPr/>
            </p:nvSpPr>
            <p:spPr>
              <a:xfrm>
                <a:off x="1045915" y="1102215"/>
                <a:ext cx="170821" cy="151062"/>
              </a:xfrm>
              <a:custGeom>
                <a:avLst/>
                <a:gdLst/>
                <a:ahLst/>
                <a:cxnLst/>
                <a:rect l="l" t="t" r="r" b="b"/>
                <a:pathLst>
                  <a:path w="977" h="864" extrusionOk="0">
                    <a:moveTo>
                      <a:pt x="897" y="0"/>
                    </a:moveTo>
                    <a:cubicBezTo>
                      <a:pt x="836" y="0"/>
                      <a:pt x="783" y="27"/>
                      <a:pt x="756" y="81"/>
                    </a:cubicBezTo>
                    <a:cubicBezTo>
                      <a:pt x="756" y="114"/>
                      <a:pt x="616" y="643"/>
                      <a:pt x="114" y="643"/>
                    </a:cubicBezTo>
                    <a:cubicBezTo>
                      <a:pt x="60" y="643"/>
                      <a:pt x="0" y="696"/>
                      <a:pt x="0" y="750"/>
                    </a:cubicBezTo>
                    <a:cubicBezTo>
                      <a:pt x="0" y="837"/>
                      <a:pt x="60" y="863"/>
                      <a:pt x="114" y="863"/>
                    </a:cubicBezTo>
                    <a:cubicBezTo>
                      <a:pt x="669" y="863"/>
                      <a:pt x="923" y="388"/>
                      <a:pt x="977" y="141"/>
                    </a:cubicBezTo>
                    <a:cubicBezTo>
                      <a:pt x="977" y="81"/>
                      <a:pt x="950" y="27"/>
                      <a:pt x="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4"/>
              <p:cNvSpPr/>
              <p:nvPr/>
            </p:nvSpPr>
            <p:spPr>
              <a:xfrm>
                <a:off x="1168653" y="1273033"/>
                <a:ext cx="209636" cy="234111"/>
              </a:xfrm>
              <a:custGeom>
                <a:avLst/>
                <a:gdLst/>
                <a:ahLst/>
                <a:cxnLst/>
                <a:rect l="l" t="t" r="r" b="b"/>
                <a:pathLst>
                  <a:path w="1199" h="1339" extrusionOk="0">
                    <a:moveTo>
                      <a:pt x="1058" y="0"/>
                    </a:moveTo>
                    <a:cubicBezTo>
                      <a:pt x="750" y="27"/>
                      <a:pt x="469" y="167"/>
                      <a:pt x="248" y="415"/>
                    </a:cubicBezTo>
                    <a:cubicBezTo>
                      <a:pt x="81" y="642"/>
                      <a:pt x="1" y="917"/>
                      <a:pt x="27" y="1224"/>
                    </a:cubicBezTo>
                    <a:cubicBezTo>
                      <a:pt x="27" y="1278"/>
                      <a:pt x="81" y="1338"/>
                      <a:pt x="134" y="1338"/>
                    </a:cubicBezTo>
                    <a:cubicBezTo>
                      <a:pt x="195" y="1311"/>
                      <a:pt x="248" y="1251"/>
                      <a:pt x="248" y="1198"/>
                    </a:cubicBezTo>
                    <a:cubicBezTo>
                      <a:pt x="221" y="977"/>
                      <a:pt x="275" y="723"/>
                      <a:pt x="416" y="555"/>
                    </a:cubicBezTo>
                    <a:cubicBezTo>
                      <a:pt x="610" y="361"/>
                      <a:pt x="837" y="248"/>
                      <a:pt x="1085" y="221"/>
                    </a:cubicBezTo>
                    <a:cubicBezTo>
                      <a:pt x="1138" y="221"/>
                      <a:pt x="1198" y="167"/>
                      <a:pt x="1198" y="107"/>
                    </a:cubicBezTo>
                    <a:cubicBezTo>
                      <a:pt x="1198" y="54"/>
                      <a:pt x="1138" y="0"/>
                      <a:pt x="1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4"/>
              <p:cNvSpPr/>
              <p:nvPr/>
            </p:nvSpPr>
            <p:spPr>
              <a:xfrm>
                <a:off x="1027207" y="1394547"/>
                <a:ext cx="214182" cy="209633"/>
              </a:xfrm>
              <a:custGeom>
                <a:avLst/>
                <a:gdLst/>
                <a:ahLst/>
                <a:cxnLst/>
                <a:rect l="l" t="t" r="r" b="b"/>
                <a:pathLst>
                  <a:path w="1225" h="1199" extrusionOk="0">
                    <a:moveTo>
                      <a:pt x="152" y="0"/>
                    </a:moveTo>
                    <a:cubicBezTo>
                      <a:pt x="137" y="0"/>
                      <a:pt x="122" y="0"/>
                      <a:pt x="107" y="1"/>
                    </a:cubicBezTo>
                    <a:cubicBezTo>
                      <a:pt x="54" y="1"/>
                      <a:pt x="0" y="54"/>
                      <a:pt x="0" y="115"/>
                    </a:cubicBezTo>
                    <a:cubicBezTo>
                      <a:pt x="0" y="168"/>
                      <a:pt x="54" y="222"/>
                      <a:pt x="107" y="222"/>
                    </a:cubicBezTo>
                    <a:cubicBezTo>
                      <a:pt x="120" y="221"/>
                      <a:pt x="133" y="221"/>
                      <a:pt x="145" y="221"/>
                    </a:cubicBezTo>
                    <a:cubicBezTo>
                      <a:pt x="945" y="221"/>
                      <a:pt x="977" y="1058"/>
                      <a:pt x="977" y="1085"/>
                    </a:cubicBezTo>
                    <a:cubicBezTo>
                      <a:pt x="1004" y="1145"/>
                      <a:pt x="1030" y="1199"/>
                      <a:pt x="1084" y="1199"/>
                    </a:cubicBezTo>
                    <a:lnTo>
                      <a:pt x="1111" y="1199"/>
                    </a:lnTo>
                    <a:cubicBezTo>
                      <a:pt x="1171" y="1199"/>
                      <a:pt x="1225" y="1145"/>
                      <a:pt x="1198" y="1085"/>
                    </a:cubicBezTo>
                    <a:cubicBezTo>
                      <a:pt x="1198" y="704"/>
                      <a:pt x="953"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4"/>
              <p:cNvSpPr/>
              <p:nvPr/>
            </p:nvSpPr>
            <p:spPr>
              <a:xfrm>
                <a:off x="320500" y="1447523"/>
                <a:ext cx="350734" cy="570328"/>
              </a:xfrm>
              <a:custGeom>
                <a:avLst/>
                <a:gdLst/>
                <a:ahLst/>
                <a:cxnLst/>
                <a:rect l="l" t="t" r="r" b="b"/>
                <a:pathLst>
                  <a:path w="2006" h="3262" extrusionOk="0">
                    <a:moveTo>
                      <a:pt x="134" y="0"/>
                    </a:moveTo>
                    <a:cubicBezTo>
                      <a:pt x="61" y="0"/>
                      <a:pt x="1" y="71"/>
                      <a:pt x="1" y="146"/>
                    </a:cubicBezTo>
                    <a:lnTo>
                      <a:pt x="168" y="1652"/>
                    </a:lnTo>
                    <a:cubicBezTo>
                      <a:pt x="195" y="1899"/>
                      <a:pt x="302" y="2093"/>
                      <a:pt x="469" y="2234"/>
                    </a:cubicBezTo>
                    <a:lnTo>
                      <a:pt x="1921" y="3237"/>
                    </a:lnTo>
                    <a:cubicBezTo>
                      <a:pt x="1938" y="3254"/>
                      <a:pt x="1952" y="3262"/>
                      <a:pt x="1963" y="3262"/>
                    </a:cubicBezTo>
                    <a:cubicBezTo>
                      <a:pt x="2006" y="3262"/>
                      <a:pt x="1996" y="3140"/>
                      <a:pt x="1948" y="3070"/>
                    </a:cubicBezTo>
                    <a:lnTo>
                      <a:pt x="750" y="1344"/>
                    </a:lnTo>
                    <a:lnTo>
                      <a:pt x="750" y="1317"/>
                    </a:lnTo>
                    <a:cubicBezTo>
                      <a:pt x="724" y="1150"/>
                      <a:pt x="583" y="226"/>
                      <a:pt x="168"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4"/>
              <p:cNvSpPr/>
              <p:nvPr/>
            </p:nvSpPr>
            <p:spPr>
              <a:xfrm>
                <a:off x="354944" y="1403289"/>
                <a:ext cx="1037341" cy="1168456"/>
              </a:xfrm>
              <a:custGeom>
                <a:avLst/>
                <a:gdLst/>
                <a:ahLst/>
                <a:cxnLst/>
                <a:rect l="l" t="t" r="r" b="b"/>
                <a:pathLst>
                  <a:path w="5933" h="6683" extrusionOk="0">
                    <a:moveTo>
                      <a:pt x="185" y="0"/>
                    </a:moveTo>
                    <a:cubicBezTo>
                      <a:pt x="85" y="0"/>
                      <a:pt x="1" y="102"/>
                      <a:pt x="25" y="198"/>
                    </a:cubicBezTo>
                    <a:cubicBezTo>
                      <a:pt x="105" y="734"/>
                      <a:pt x="386" y="2038"/>
                      <a:pt x="640" y="2460"/>
                    </a:cubicBezTo>
                    <a:cubicBezTo>
                      <a:pt x="1002" y="3015"/>
                      <a:pt x="2614" y="4327"/>
                      <a:pt x="3062" y="4547"/>
                    </a:cubicBezTo>
                    <a:cubicBezTo>
                      <a:pt x="3450" y="4715"/>
                      <a:pt x="4039" y="6280"/>
                      <a:pt x="4153" y="6588"/>
                    </a:cubicBezTo>
                    <a:cubicBezTo>
                      <a:pt x="4153" y="6615"/>
                      <a:pt x="4180" y="6642"/>
                      <a:pt x="4206" y="6642"/>
                    </a:cubicBezTo>
                    <a:cubicBezTo>
                      <a:pt x="4277" y="6659"/>
                      <a:pt x="4417" y="6682"/>
                      <a:pt x="4593" y="6682"/>
                    </a:cubicBezTo>
                    <a:cubicBezTo>
                      <a:pt x="4964" y="6682"/>
                      <a:pt x="5493" y="6577"/>
                      <a:pt x="5852" y="6086"/>
                    </a:cubicBezTo>
                    <a:cubicBezTo>
                      <a:pt x="5879" y="6053"/>
                      <a:pt x="5879" y="5999"/>
                      <a:pt x="5879" y="5972"/>
                    </a:cubicBezTo>
                    <a:lnTo>
                      <a:pt x="5765" y="4715"/>
                    </a:lnTo>
                    <a:lnTo>
                      <a:pt x="5765" y="4661"/>
                    </a:lnTo>
                    <a:cubicBezTo>
                      <a:pt x="5933" y="3684"/>
                      <a:pt x="5351" y="3243"/>
                      <a:pt x="4956" y="2988"/>
                    </a:cubicBezTo>
                    <a:cubicBezTo>
                      <a:pt x="4012" y="2373"/>
                      <a:pt x="3062" y="2600"/>
                      <a:pt x="2366" y="1791"/>
                    </a:cubicBezTo>
                    <a:cubicBezTo>
                      <a:pt x="2137" y="1532"/>
                      <a:pt x="1934" y="1391"/>
                      <a:pt x="1805" y="1391"/>
                    </a:cubicBezTo>
                    <a:cubicBezTo>
                      <a:pt x="1698" y="1391"/>
                      <a:pt x="1643" y="1490"/>
                      <a:pt x="1671" y="1704"/>
                    </a:cubicBezTo>
                    <a:cubicBezTo>
                      <a:pt x="1751" y="2179"/>
                      <a:pt x="2340" y="2848"/>
                      <a:pt x="2340" y="2848"/>
                    </a:cubicBezTo>
                    <a:cubicBezTo>
                      <a:pt x="2340" y="2848"/>
                      <a:pt x="1336" y="2487"/>
                      <a:pt x="640" y="533"/>
                    </a:cubicBezTo>
                    <a:cubicBezTo>
                      <a:pt x="640" y="479"/>
                      <a:pt x="527" y="118"/>
                      <a:pt x="219" y="4"/>
                    </a:cubicBezTo>
                    <a:cubicBezTo>
                      <a:pt x="207" y="2"/>
                      <a:pt x="196" y="0"/>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4"/>
              <p:cNvSpPr/>
              <p:nvPr/>
            </p:nvSpPr>
            <p:spPr>
              <a:xfrm>
                <a:off x="387035" y="1504870"/>
                <a:ext cx="38815" cy="26925"/>
              </a:xfrm>
              <a:custGeom>
                <a:avLst/>
                <a:gdLst/>
                <a:ahLst/>
                <a:cxnLst/>
                <a:rect l="l" t="t" r="r" b="b"/>
                <a:pathLst>
                  <a:path w="222" h="154" extrusionOk="0">
                    <a:moveTo>
                      <a:pt x="168" y="1"/>
                    </a:moveTo>
                    <a:cubicBezTo>
                      <a:pt x="141" y="28"/>
                      <a:pt x="141" y="28"/>
                      <a:pt x="114" y="28"/>
                    </a:cubicBezTo>
                    <a:cubicBezTo>
                      <a:pt x="88" y="54"/>
                      <a:pt x="54" y="81"/>
                      <a:pt x="27" y="81"/>
                    </a:cubicBezTo>
                    <a:cubicBezTo>
                      <a:pt x="1" y="108"/>
                      <a:pt x="1" y="108"/>
                      <a:pt x="27" y="141"/>
                    </a:cubicBezTo>
                    <a:cubicBezTo>
                      <a:pt x="27" y="141"/>
                      <a:pt x="39" y="153"/>
                      <a:pt x="47" y="153"/>
                    </a:cubicBezTo>
                    <a:cubicBezTo>
                      <a:pt x="51" y="153"/>
                      <a:pt x="54" y="150"/>
                      <a:pt x="54" y="141"/>
                    </a:cubicBezTo>
                    <a:cubicBezTo>
                      <a:pt x="88" y="141"/>
                      <a:pt x="114" y="108"/>
                      <a:pt x="141" y="81"/>
                    </a:cubicBezTo>
                    <a:lnTo>
                      <a:pt x="195" y="81"/>
                    </a:lnTo>
                    <a:cubicBezTo>
                      <a:pt x="195" y="54"/>
                      <a:pt x="195" y="54"/>
                      <a:pt x="221" y="54"/>
                    </a:cubicBezTo>
                    <a:lnTo>
                      <a:pt x="221" y="28"/>
                    </a:lnTo>
                    <a:lnTo>
                      <a:pt x="2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4"/>
              <p:cNvSpPr/>
              <p:nvPr/>
            </p:nvSpPr>
            <p:spPr>
              <a:xfrm>
                <a:off x="391755" y="1523753"/>
                <a:ext cx="44585" cy="24652"/>
              </a:xfrm>
              <a:custGeom>
                <a:avLst/>
                <a:gdLst/>
                <a:ahLst/>
                <a:cxnLst/>
                <a:rect l="l" t="t" r="r" b="b"/>
                <a:pathLst>
                  <a:path w="255" h="141" extrusionOk="0">
                    <a:moveTo>
                      <a:pt x="168" y="0"/>
                    </a:moveTo>
                    <a:cubicBezTo>
                      <a:pt x="141" y="33"/>
                      <a:pt x="114" y="33"/>
                      <a:pt x="114" y="33"/>
                    </a:cubicBezTo>
                    <a:cubicBezTo>
                      <a:pt x="87" y="33"/>
                      <a:pt x="61" y="60"/>
                      <a:pt x="27" y="60"/>
                    </a:cubicBezTo>
                    <a:cubicBezTo>
                      <a:pt x="0" y="60"/>
                      <a:pt x="0" y="87"/>
                      <a:pt x="0" y="114"/>
                    </a:cubicBezTo>
                    <a:cubicBezTo>
                      <a:pt x="0" y="141"/>
                      <a:pt x="27" y="141"/>
                      <a:pt x="61" y="141"/>
                    </a:cubicBezTo>
                    <a:cubicBezTo>
                      <a:pt x="87" y="141"/>
                      <a:pt x="114" y="114"/>
                      <a:pt x="141" y="114"/>
                    </a:cubicBezTo>
                    <a:cubicBezTo>
                      <a:pt x="168" y="114"/>
                      <a:pt x="194" y="87"/>
                      <a:pt x="228" y="87"/>
                    </a:cubicBezTo>
                    <a:cubicBezTo>
                      <a:pt x="255" y="60"/>
                      <a:pt x="255" y="60"/>
                      <a:pt x="255" y="33"/>
                    </a:cubicBezTo>
                    <a:cubicBezTo>
                      <a:pt x="255" y="0"/>
                      <a:pt x="228"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4"/>
              <p:cNvSpPr/>
              <p:nvPr/>
            </p:nvSpPr>
            <p:spPr>
              <a:xfrm>
                <a:off x="683865" y="1750149"/>
                <a:ext cx="54026" cy="29373"/>
              </a:xfrm>
              <a:custGeom>
                <a:avLst/>
                <a:gdLst/>
                <a:ahLst/>
                <a:cxnLst/>
                <a:rect l="l" t="t" r="r" b="b"/>
                <a:pathLst>
                  <a:path w="309" h="168" extrusionOk="0">
                    <a:moveTo>
                      <a:pt x="221" y="0"/>
                    </a:moveTo>
                    <a:cubicBezTo>
                      <a:pt x="195" y="27"/>
                      <a:pt x="168" y="27"/>
                      <a:pt x="141" y="27"/>
                    </a:cubicBezTo>
                    <a:cubicBezTo>
                      <a:pt x="108" y="54"/>
                      <a:pt x="54" y="54"/>
                      <a:pt x="27" y="80"/>
                    </a:cubicBezTo>
                    <a:cubicBezTo>
                      <a:pt x="1" y="114"/>
                      <a:pt x="1" y="141"/>
                      <a:pt x="1" y="141"/>
                    </a:cubicBezTo>
                    <a:cubicBezTo>
                      <a:pt x="27" y="167"/>
                      <a:pt x="54" y="167"/>
                      <a:pt x="54" y="167"/>
                    </a:cubicBezTo>
                    <a:cubicBezTo>
                      <a:pt x="108" y="141"/>
                      <a:pt x="141" y="114"/>
                      <a:pt x="168" y="114"/>
                    </a:cubicBezTo>
                    <a:cubicBezTo>
                      <a:pt x="195" y="114"/>
                      <a:pt x="221" y="114"/>
                      <a:pt x="221" y="80"/>
                    </a:cubicBezTo>
                    <a:lnTo>
                      <a:pt x="275" y="80"/>
                    </a:lnTo>
                    <a:cubicBezTo>
                      <a:pt x="275" y="80"/>
                      <a:pt x="275" y="54"/>
                      <a:pt x="308" y="54"/>
                    </a:cubicBezTo>
                    <a:cubicBezTo>
                      <a:pt x="308" y="54"/>
                      <a:pt x="308" y="27"/>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4"/>
              <p:cNvSpPr/>
              <p:nvPr/>
            </p:nvSpPr>
            <p:spPr>
              <a:xfrm>
                <a:off x="684914" y="1774626"/>
                <a:ext cx="57698" cy="30772"/>
              </a:xfrm>
              <a:custGeom>
                <a:avLst/>
                <a:gdLst/>
                <a:ahLst/>
                <a:cxnLst/>
                <a:rect l="l" t="t" r="r" b="b"/>
                <a:pathLst>
                  <a:path w="330" h="176" extrusionOk="0">
                    <a:moveTo>
                      <a:pt x="242" y="1"/>
                    </a:moveTo>
                    <a:cubicBezTo>
                      <a:pt x="215" y="27"/>
                      <a:pt x="189" y="27"/>
                      <a:pt x="162" y="27"/>
                    </a:cubicBezTo>
                    <a:cubicBezTo>
                      <a:pt x="102" y="54"/>
                      <a:pt x="75" y="81"/>
                      <a:pt x="21" y="141"/>
                    </a:cubicBezTo>
                    <a:cubicBezTo>
                      <a:pt x="0" y="141"/>
                      <a:pt x="30" y="175"/>
                      <a:pt x="43" y="175"/>
                    </a:cubicBezTo>
                    <a:cubicBezTo>
                      <a:pt x="46" y="175"/>
                      <a:pt x="48" y="173"/>
                      <a:pt x="48" y="168"/>
                    </a:cubicBezTo>
                    <a:cubicBezTo>
                      <a:pt x="102" y="141"/>
                      <a:pt x="135" y="108"/>
                      <a:pt x="189" y="81"/>
                    </a:cubicBezTo>
                    <a:cubicBezTo>
                      <a:pt x="215" y="81"/>
                      <a:pt x="242" y="81"/>
                      <a:pt x="242" y="54"/>
                    </a:cubicBezTo>
                    <a:lnTo>
                      <a:pt x="269" y="54"/>
                    </a:lnTo>
                    <a:cubicBezTo>
                      <a:pt x="302" y="54"/>
                      <a:pt x="302" y="54"/>
                      <a:pt x="302" y="27"/>
                    </a:cubicBezTo>
                    <a:lnTo>
                      <a:pt x="329" y="27"/>
                    </a:lnTo>
                    <a:cubicBezTo>
                      <a:pt x="329" y="27"/>
                      <a:pt x="329"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4"/>
              <p:cNvSpPr/>
              <p:nvPr/>
            </p:nvSpPr>
            <p:spPr>
              <a:xfrm>
                <a:off x="742603" y="1815709"/>
                <a:ext cx="63468" cy="49305"/>
              </a:xfrm>
              <a:custGeom>
                <a:avLst/>
                <a:gdLst/>
                <a:ahLst/>
                <a:cxnLst/>
                <a:rect l="l" t="t" r="r" b="b"/>
                <a:pathLst>
                  <a:path w="363" h="282" extrusionOk="0">
                    <a:moveTo>
                      <a:pt x="255" y="1"/>
                    </a:moveTo>
                    <a:lnTo>
                      <a:pt x="222" y="28"/>
                    </a:lnTo>
                    <a:cubicBezTo>
                      <a:pt x="195" y="54"/>
                      <a:pt x="168" y="54"/>
                      <a:pt x="141" y="81"/>
                    </a:cubicBezTo>
                    <a:lnTo>
                      <a:pt x="88" y="141"/>
                    </a:lnTo>
                    <a:cubicBezTo>
                      <a:pt x="54" y="168"/>
                      <a:pt x="27" y="195"/>
                      <a:pt x="27" y="222"/>
                    </a:cubicBezTo>
                    <a:cubicBezTo>
                      <a:pt x="1" y="222"/>
                      <a:pt x="1" y="248"/>
                      <a:pt x="27" y="282"/>
                    </a:cubicBezTo>
                    <a:lnTo>
                      <a:pt x="88" y="282"/>
                    </a:lnTo>
                    <a:cubicBezTo>
                      <a:pt x="88" y="248"/>
                      <a:pt x="114" y="222"/>
                      <a:pt x="141" y="222"/>
                    </a:cubicBezTo>
                    <a:cubicBezTo>
                      <a:pt x="168" y="195"/>
                      <a:pt x="195" y="168"/>
                      <a:pt x="222" y="168"/>
                    </a:cubicBezTo>
                    <a:lnTo>
                      <a:pt x="222" y="141"/>
                    </a:lnTo>
                    <a:lnTo>
                      <a:pt x="255" y="141"/>
                    </a:lnTo>
                    <a:lnTo>
                      <a:pt x="282" y="115"/>
                    </a:lnTo>
                    <a:lnTo>
                      <a:pt x="308" y="81"/>
                    </a:lnTo>
                    <a:lnTo>
                      <a:pt x="335" y="54"/>
                    </a:lnTo>
                    <a:lnTo>
                      <a:pt x="335" y="28"/>
                    </a:lnTo>
                    <a:cubicBezTo>
                      <a:pt x="362" y="1"/>
                      <a:pt x="335"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4"/>
              <p:cNvSpPr/>
              <p:nvPr/>
            </p:nvSpPr>
            <p:spPr>
              <a:xfrm>
                <a:off x="663933" y="1637727"/>
                <a:ext cx="78679" cy="126584"/>
              </a:xfrm>
              <a:custGeom>
                <a:avLst/>
                <a:gdLst/>
                <a:ahLst/>
                <a:cxnLst/>
                <a:rect l="l" t="t" r="r" b="b"/>
                <a:pathLst>
                  <a:path w="450" h="724" extrusionOk="0">
                    <a:moveTo>
                      <a:pt x="28" y="1"/>
                    </a:moveTo>
                    <a:cubicBezTo>
                      <a:pt x="1" y="28"/>
                      <a:pt x="1" y="28"/>
                      <a:pt x="1" y="54"/>
                    </a:cubicBezTo>
                    <a:lnTo>
                      <a:pt x="28" y="54"/>
                    </a:lnTo>
                    <a:lnTo>
                      <a:pt x="28" y="88"/>
                    </a:lnTo>
                    <a:lnTo>
                      <a:pt x="88" y="88"/>
                    </a:lnTo>
                    <a:cubicBezTo>
                      <a:pt x="115" y="88"/>
                      <a:pt x="141" y="115"/>
                      <a:pt x="168" y="141"/>
                    </a:cubicBezTo>
                    <a:cubicBezTo>
                      <a:pt x="222" y="168"/>
                      <a:pt x="282" y="222"/>
                      <a:pt x="282" y="282"/>
                    </a:cubicBezTo>
                    <a:cubicBezTo>
                      <a:pt x="309" y="362"/>
                      <a:pt x="335" y="449"/>
                      <a:pt x="335" y="503"/>
                    </a:cubicBezTo>
                    <a:cubicBezTo>
                      <a:pt x="335" y="529"/>
                      <a:pt x="362" y="556"/>
                      <a:pt x="335" y="556"/>
                    </a:cubicBezTo>
                    <a:cubicBezTo>
                      <a:pt x="309" y="556"/>
                      <a:pt x="309" y="590"/>
                      <a:pt x="282" y="590"/>
                    </a:cubicBezTo>
                    <a:cubicBezTo>
                      <a:pt x="255" y="616"/>
                      <a:pt x="195" y="643"/>
                      <a:pt x="168" y="670"/>
                    </a:cubicBezTo>
                    <a:cubicBezTo>
                      <a:pt x="141" y="697"/>
                      <a:pt x="168" y="723"/>
                      <a:pt x="195" y="723"/>
                    </a:cubicBezTo>
                    <a:cubicBezTo>
                      <a:pt x="255" y="697"/>
                      <a:pt x="309" y="670"/>
                      <a:pt x="362" y="643"/>
                    </a:cubicBezTo>
                    <a:cubicBezTo>
                      <a:pt x="389" y="616"/>
                      <a:pt x="422" y="616"/>
                      <a:pt x="422" y="556"/>
                    </a:cubicBezTo>
                    <a:cubicBezTo>
                      <a:pt x="449" y="503"/>
                      <a:pt x="422" y="449"/>
                      <a:pt x="422" y="422"/>
                    </a:cubicBezTo>
                    <a:cubicBezTo>
                      <a:pt x="389" y="362"/>
                      <a:pt x="389" y="309"/>
                      <a:pt x="389" y="255"/>
                    </a:cubicBezTo>
                    <a:cubicBezTo>
                      <a:pt x="362" y="168"/>
                      <a:pt x="309" y="115"/>
                      <a:pt x="222" y="54"/>
                    </a:cubicBezTo>
                    <a:cubicBezTo>
                      <a:pt x="195" y="28"/>
                      <a:pt x="168" y="28"/>
                      <a:pt x="141" y="28"/>
                    </a:cubicBezTo>
                    <a:cubicBezTo>
                      <a:pt x="115" y="1"/>
                      <a:pt x="88"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4"/>
              <p:cNvSpPr/>
              <p:nvPr/>
            </p:nvSpPr>
            <p:spPr>
              <a:xfrm>
                <a:off x="367103" y="1402065"/>
                <a:ext cx="78679" cy="100358"/>
              </a:xfrm>
              <a:custGeom>
                <a:avLst/>
                <a:gdLst/>
                <a:ahLst/>
                <a:cxnLst/>
                <a:rect l="l" t="t" r="r" b="b"/>
                <a:pathLst>
                  <a:path w="450" h="574" extrusionOk="0">
                    <a:moveTo>
                      <a:pt x="34" y="0"/>
                    </a:moveTo>
                    <a:cubicBezTo>
                      <a:pt x="1" y="0"/>
                      <a:pt x="1" y="60"/>
                      <a:pt x="34" y="60"/>
                    </a:cubicBezTo>
                    <a:cubicBezTo>
                      <a:pt x="88" y="60"/>
                      <a:pt x="141" y="60"/>
                      <a:pt x="168" y="87"/>
                    </a:cubicBezTo>
                    <a:cubicBezTo>
                      <a:pt x="228" y="114"/>
                      <a:pt x="255" y="167"/>
                      <a:pt x="255" y="194"/>
                    </a:cubicBezTo>
                    <a:cubicBezTo>
                      <a:pt x="309" y="254"/>
                      <a:pt x="335" y="335"/>
                      <a:pt x="335" y="422"/>
                    </a:cubicBezTo>
                    <a:lnTo>
                      <a:pt x="335" y="448"/>
                    </a:lnTo>
                    <a:lnTo>
                      <a:pt x="335" y="450"/>
                    </a:lnTo>
                    <a:lnTo>
                      <a:pt x="335" y="450"/>
                    </a:lnTo>
                    <a:cubicBezTo>
                      <a:pt x="319" y="452"/>
                      <a:pt x="309" y="458"/>
                      <a:pt x="309" y="475"/>
                    </a:cubicBezTo>
                    <a:cubicBezTo>
                      <a:pt x="255" y="475"/>
                      <a:pt x="202" y="502"/>
                      <a:pt x="168" y="529"/>
                    </a:cubicBezTo>
                    <a:lnTo>
                      <a:pt x="168" y="562"/>
                    </a:lnTo>
                    <a:cubicBezTo>
                      <a:pt x="185" y="570"/>
                      <a:pt x="204" y="573"/>
                      <a:pt x="223" y="573"/>
                    </a:cubicBezTo>
                    <a:cubicBezTo>
                      <a:pt x="270" y="573"/>
                      <a:pt x="316" y="553"/>
                      <a:pt x="335" y="529"/>
                    </a:cubicBezTo>
                    <a:cubicBezTo>
                      <a:pt x="396" y="529"/>
                      <a:pt x="449" y="529"/>
                      <a:pt x="449" y="475"/>
                    </a:cubicBezTo>
                    <a:cubicBezTo>
                      <a:pt x="449" y="448"/>
                      <a:pt x="422" y="422"/>
                      <a:pt x="422" y="395"/>
                    </a:cubicBezTo>
                    <a:cubicBezTo>
                      <a:pt x="422" y="281"/>
                      <a:pt x="369" y="141"/>
                      <a:pt x="255" y="60"/>
                    </a:cubicBezTo>
                    <a:cubicBezTo>
                      <a:pt x="202" y="0"/>
                      <a:pt x="115"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4"/>
              <p:cNvSpPr/>
              <p:nvPr/>
            </p:nvSpPr>
            <p:spPr>
              <a:xfrm>
                <a:off x="372434" y="1767384"/>
                <a:ext cx="58572" cy="36192"/>
              </a:xfrm>
              <a:custGeom>
                <a:avLst/>
                <a:gdLst/>
                <a:ahLst/>
                <a:cxnLst/>
                <a:rect l="l" t="t" r="r" b="b"/>
                <a:pathLst>
                  <a:path w="335" h="207" extrusionOk="0">
                    <a:moveTo>
                      <a:pt x="281" y="0"/>
                    </a:moveTo>
                    <a:cubicBezTo>
                      <a:pt x="254" y="0"/>
                      <a:pt x="228" y="27"/>
                      <a:pt x="228" y="27"/>
                    </a:cubicBezTo>
                    <a:cubicBezTo>
                      <a:pt x="194" y="27"/>
                      <a:pt x="167" y="54"/>
                      <a:pt x="167" y="54"/>
                    </a:cubicBezTo>
                    <a:cubicBezTo>
                      <a:pt x="114" y="80"/>
                      <a:pt x="87" y="107"/>
                      <a:pt x="27" y="134"/>
                    </a:cubicBezTo>
                    <a:cubicBezTo>
                      <a:pt x="27" y="134"/>
                      <a:pt x="0" y="167"/>
                      <a:pt x="27" y="194"/>
                    </a:cubicBezTo>
                    <a:cubicBezTo>
                      <a:pt x="27" y="194"/>
                      <a:pt x="42" y="206"/>
                      <a:pt x="60" y="206"/>
                    </a:cubicBezTo>
                    <a:cubicBezTo>
                      <a:pt x="68" y="206"/>
                      <a:pt x="78" y="203"/>
                      <a:pt x="87" y="194"/>
                    </a:cubicBezTo>
                    <a:cubicBezTo>
                      <a:pt x="114" y="167"/>
                      <a:pt x="141" y="167"/>
                      <a:pt x="194" y="134"/>
                    </a:cubicBezTo>
                    <a:cubicBezTo>
                      <a:pt x="194" y="134"/>
                      <a:pt x="228" y="107"/>
                      <a:pt x="254" y="107"/>
                    </a:cubicBezTo>
                    <a:cubicBezTo>
                      <a:pt x="254" y="107"/>
                      <a:pt x="281" y="80"/>
                      <a:pt x="308" y="80"/>
                    </a:cubicBezTo>
                    <a:cubicBezTo>
                      <a:pt x="308" y="80"/>
                      <a:pt x="335" y="54"/>
                      <a:pt x="335" y="27"/>
                    </a:cubicBezTo>
                    <a:cubicBezTo>
                      <a:pt x="335" y="27"/>
                      <a:pt x="335"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4"/>
              <p:cNvSpPr/>
              <p:nvPr/>
            </p:nvSpPr>
            <p:spPr>
              <a:xfrm>
                <a:off x="346195" y="1432836"/>
                <a:ext cx="463347" cy="713176"/>
              </a:xfrm>
              <a:custGeom>
                <a:avLst/>
                <a:gdLst/>
                <a:ahLst/>
                <a:cxnLst/>
                <a:rect l="l" t="t" r="r" b="b"/>
                <a:pathLst>
                  <a:path w="2596" h="4267" extrusionOk="0">
                    <a:moveTo>
                      <a:pt x="37" y="1"/>
                    </a:moveTo>
                    <a:cubicBezTo>
                      <a:pt x="16" y="1"/>
                      <a:pt x="0" y="25"/>
                      <a:pt x="21" y="63"/>
                    </a:cubicBezTo>
                    <a:cubicBezTo>
                      <a:pt x="128" y="451"/>
                      <a:pt x="215" y="839"/>
                      <a:pt x="296" y="1261"/>
                    </a:cubicBezTo>
                    <a:cubicBezTo>
                      <a:pt x="356" y="1508"/>
                      <a:pt x="409" y="1789"/>
                      <a:pt x="490" y="2037"/>
                    </a:cubicBezTo>
                    <a:cubicBezTo>
                      <a:pt x="550" y="2204"/>
                      <a:pt x="690" y="2344"/>
                      <a:pt x="797" y="2485"/>
                    </a:cubicBezTo>
                    <a:cubicBezTo>
                      <a:pt x="1078" y="2766"/>
                      <a:pt x="1359" y="3040"/>
                      <a:pt x="1607" y="3348"/>
                    </a:cubicBezTo>
                    <a:cubicBezTo>
                      <a:pt x="1888" y="3656"/>
                      <a:pt x="2162" y="3990"/>
                      <a:pt x="2497" y="4245"/>
                    </a:cubicBezTo>
                    <a:cubicBezTo>
                      <a:pt x="2514" y="4260"/>
                      <a:pt x="2531" y="4267"/>
                      <a:pt x="2545" y="4267"/>
                    </a:cubicBezTo>
                    <a:cubicBezTo>
                      <a:pt x="2579" y="4267"/>
                      <a:pt x="2595" y="4227"/>
                      <a:pt x="2557" y="4184"/>
                    </a:cubicBezTo>
                    <a:cubicBezTo>
                      <a:pt x="2055" y="3629"/>
                      <a:pt x="1553" y="3074"/>
                      <a:pt x="1025" y="2538"/>
                    </a:cubicBezTo>
                    <a:cubicBezTo>
                      <a:pt x="884" y="2371"/>
                      <a:pt x="717" y="2237"/>
                      <a:pt x="630" y="2037"/>
                    </a:cubicBezTo>
                    <a:cubicBezTo>
                      <a:pt x="523" y="1816"/>
                      <a:pt x="490" y="1535"/>
                      <a:pt x="436" y="1314"/>
                    </a:cubicBezTo>
                    <a:cubicBezTo>
                      <a:pt x="322" y="866"/>
                      <a:pt x="242" y="424"/>
                      <a:pt x="75" y="29"/>
                    </a:cubicBezTo>
                    <a:cubicBezTo>
                      <a:pt x="65" y="9"/>
                      <a:pt x="50"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4"/>
              <p:cNvSpPr/>
              <p:nvPr/>
            </p:nvSpPr>
            <p:spPr>
              <a:xfrm>
                <a:off x="725950" y="1851907"/>
                <a:ext cx="198097" cy="172217"/>
              </a:xfrm>
              <a:custGeom>
                <a:avLst/>
                <a:gdLst/>
                <a:ahLst/>
                <a:cxnLst/>
                <a:rect l="l" t="t" r="r" b="b"/>
                <a:pathLst>
                  <a:path w="1133" h="985" extrusionOk="0">
                    <a:moveTo>
                      <a:pt x="60" y="0"/>
                    </a:moveTo>
                    <a:cubicBezTo>
                      <a:pt x="33" y="0"/>
                      <a:pt x="0" y="45"/>
                      <a:pt x="22" y="67"/>
                    </a:cubicBezTo>
                    <a:cubicBezTo>
                      <a:pt x="189" y="235"/>
                      <a:pt x="357" y="402"/>
                      <a:pt x="524" y="542"/>
                    </a:cubicBezTo>
                    <a:cubicBezTo>
                      <a:pt x="604" y="623"/>
                      <a:pt x="691" y="710"/>
                      <a:pt x="772" y="763"/>
                    </a:cubicBezTo>
                    <a:cubicBezTo>
                      <a:pt x="859" y="844"/>
                      <a:pt x="939" y="930"/>
                      <a:pt x="1053" y="984"/>
                    </a:cubicBezTo>
                    <a:cubicBezTo>
                      <a:pt x="1079" y="984"/>
                      <a:pt x="1133" y="957"/>
                      <a:pt x="1106" y="930"/>
                    </a:cubicBezTo>
                    <a:cubicBezTo>
                      <a:pt x="1026" y="817"/>
                      <a:pt x="939" y="763"/>
                      <a:pt x="859" y="676"/>
                    </a:cubicBezTo>
                    <a:cubicBezTo>
                      <a:pt x="772" y="596"/>
                      <a:pt x="691" y="542"/>
                      <a:pt x="604" y="455"/>
                    </a:cubicBezTo>
                    <a:cubicBezTo>
                      <a:pt x="437" y="315"/>
                      <a:pt x="243" y="148"/>
                      <a:pt x="76" y="7"/>
                    </a:cubicBezTo>
                    <a:cubicBezTo>
                      <a:pt x="71"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4"/>
              <p:cNvSpPr/>
              <p:nvPr/>
            </p:nvSpPr>
            <p:spPr>
              <a:xfrm>
                <a:off x="320502" y="1447784"/>
                <a:ext cx="57873" cy="74832"/>
              </a:xfrm>
              <a:custGeom>
                <a:avLst/>
                <a:gdLst/>
                <a:ahLst/>
                <a:cxnLst/>
                <a:rect l="l" t="t" r="r" b="b"/>
                <a:pathLst>
                  <a:path w="331" h="428" extrusionOk="0">
                    <a:moveTo>
                      <a:pt x="136" y="1"/>
                    </a:moveTo>
                    <a:cubicBezTo>
                      <a:pt x="76" y="1"/>
                      <a:pt x="49" y="27"/>
                      <a:pt x="22" y="27"/>
                    </a:cubicBezTo>
                    <a:cubicBezTo>
                      <a:pt x="1" y="49"/>
                      <a:pt x="14" y="88"/>
                      <a:pt x="34" y="88"/>
                    </a:cubicBezTo>
                    <a:cubicBezTo>
                      <a:pt x="39" y="88"/>
                      <a:pt x="44" y="86"/>
                      <a:pt x="49" y="81"/>
                    </a:cubicBezTo>
                    <a:cubicBezTo>
                      <a:pt x="67" y="81"/>
                      <a:pt x="100" y="69"/>
                      <a:pt x="135" y="69"/>
                    </a:cubicBezTo>
                    <a:cubicBezTo>
                      <a:pt x="153" y="69"/>
                      <a:pt x="172" y="72"/>
                      <a:pt x="190" y="81"/>
                    </a:cubicBezTo>
                    <a:cubicBezTo>
                      <a:pt x="216" y="108"/>
                      <a:pt x="243" y="168"/>
                      <a:pt x="270" y="195"/>
                    </a:cubicBezTo>
                    <a:lnTo>
                      <a:pt x="270" y="221"/>
                    </a:lnTo>
                    <a:lnTo>
                      <a:pt x="270" y="248"/>
                    </a:lnTo>
                    <a:lnTo>
                      <a:pt x="270" y="275"/>
                    </a:lnTo>
                    <a:lnTo>
                      <a:pt x="243" y="275"/>
                    </a:lnTo>
                    <a:cubicBezTo>
                      <a:pt x="243" y="275"/>
                      <a:pt x="216" y="275"/>
                      <a:pt x="216" y="308"/>
                    </a:cubicBezTo>
                    <a:cubicBezTo>
                      <a:pt x="190" y="308"/>
                      <a:pt x="163" y="335"/>
                      <a:pt x="136" y="335"/>
                    </a:cubicBezTo>
                    <a:cubicBezTo>
                      <a:pt x="103" y="335"/>
                      <a:pt x="76" y="362"/>
                      <a:pt x="49" y="389"/>
                    </a:cubicBezTo>
                    <a:cubicBezTo>
                      <a:pt x="49" y="416"/>
                      <a:pt x="76" y="416"/>
                      <a:pt x="76" y="416"/>
                    </a:cubicBezTo>
                    <a:cubicBezTo>
                      <a:pt x="85" y="424"/>
                      <a:pt x="91" y="427"/>
                      <a:pt x="96" y="427"/>
                    </a:cubicBezTo>
                    <a:cubicBezTo>
                      <a:pt x="106" y="427"/>
                      <a:pt x="114" y="416"/>
                      <a:pt x="136" y="416"/>
                    </a:cubicBezTo>
                    <a:cubicBezTo>
                      <a:pt x="163" y="416"/>
                      <a:pt x="163" y="389"/>
                      <a:pt x="190" y="389"/>
                    </a:cubicBezTo>
                    <a:cubicBezTo>
                      <a:pt x="216" y="362"/>
                      <a:pt x="243" y="362"/>
                      <a:pt x="270" y="335"/>
                    </a:cubicBezTo>
                    <a:cubicBezTo>
                      <a:pt x="303" y="335"/>
                      <a:pt x="330" y="308"/>
                      <a:pt x="330" y="275"/>
                    </a:cubicBezTo>
                    <a:lnTo>
                      <a:pt x="330" y="221"/>
                    </a:lnTo>
                    <a:lnTo>
                      <a:pt x="330" y="168"/>
                    </a:lnTo>
                    <a:cubicBezTo>
                      <a:pt x="303" y="108"/>
                      <a:pt x="270" y="54"/>
                      <a:pt x="216" y="27"/>
                    </a:cubicBezTo>
                    <a:cubicBezTo>
                      <a:pt x="190" y="1"/>
                      <a:pt x="163" y="1"/>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4"/>
              <p:cNvSpPr/>
              <p:nvPr/>
            </p:nvSpPr>
            <p:spPr>
              <a:xfrm>
                <a:off x="329069" y="1510901"/>
                <a:ext cx="53851" cy="24827"/>
              </a:xfrm>
              <a:custGeom>
                <a:avLst/>
                <a:gdLst/>
                <a:ahLst/>
                <a:cxnLst/>
                <a:rect l="l" t="t" r="r" b="b"/>
                <a:pathLst>
                  <a:path w="308" h="142" extrusionOk="0">
                    <a:moveTo>
                      <a:pt x="194" y="1"/>
                    </a:moveTo>
                    <a:cubicBezTo>
                      <a:pt x="167" y="1"/>
                      <a:pt x="167" y="1"/>
                      <a:pt x="141" y="28"/>
                    </a:cubicBezTo>
                    <a:cubicBezTo>
                      <a:pt x="87" y="28"/>
                      <a:pt x="54" y="55"/>
                      <a:pt x="0" y="81"/>
                    </a:cubicBezTo>
                    <a:lnTo>
                      <a:pt x="0" y="115"/>
                    </a:lnTo>
                    <a:cubicBezTo>
                      <a:pt x="0" y="141"/>
                      <a:pt x="27" y="141"/>
                      <a:pt x="54" y="141"/>
                    </a:cubicBezTo>
                    <a:cubicBezTo>
                      <a:pt x="87" y="115"/>
                      <a:pt x="114" y="81"/>
                      <a:pt x="167" y="81"/>
                    </a:cubicBezTo>
                    <a:cubicBezTo>
                      <a:pt x="167" y="81"/>
                      <a:pt x="194" y="81"/>
                      <a:pt x="221" y="55"/>
                    </a:cubicBezTo>
                    <a:lnTo>
                      <a:pt x="281" y="55"/>
                    </a:lnTo>
                    <a:cubicBezTo>
                      <a:pt x="308" y="28"/>
                      <a:pt x="281"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4"/>
              <p:cNvSpPr/>
              <p:nvPr/>
            </p:nvSpPr>
            <p:spPr>
              <a:xfrm>
                <a:off x="2582242" y="1447523"/>
                <a:ext cx="350734" cy="570328"/>
              </a:xfrm>
              <a:custGeom>
                <a:avLst/>
                <a:gdLst/>
                <a:ahLst/>
                <a:cxnLst/>
                <a:rect l="l" t="t" r="r" b="b"/>
                <a:pathLst>
                  <a:path w="2006" h="3262" extrusionOk="0">
                    <a:moveTo>
                      <a:pt x="1888" y="0"/>
                    </a:moveTo>
                    <a:cubicBezTo>
                      <a:pt x="1880" y="0"/>
                      <a:pt x="1872" y="2"/>
                      <a:pt x="1865" y="6"/>
                    </a:cubicBezTo>
                    <a:cubicBezTo>
                      <a:pt x="1416" y="226"/>
                      <a:pt x="1283" y="1150"/>
                      <a:pt x="1249" y="1317"/>
                    </a:cubicBezTo>
                    <a:lnTo>
                      <a:pt x="1249" y="1344"/>
                    </a:lnTo>
                    <a:lnTo>
                      <a:pt x="51" y="3070"/>
                    </a:lnTo>
                    <a:cubicBezTo>
                      <a:pt x="8" y="3140"/>
                      <a:pt x="0" y="3262"/>
                      <a:pt x="40" y="3262"/>
                    </a:cubicBezTo>
                    <a:cubicBezTo>
                      <a:pt x="50" y="3262"/>
                      <a:pt x="62" y="3254"/>
                      <a:pt x="78" y="3237"/>
                    </a:cubicBezTo>
                    <a:lnTo>
                      <a:pt x="1530" y="2234"/>
                    </a:lnTo>
                    <a:cubicBezTo>
                      <a:pt x="1697" y="2093"/>
                      <a:pt x="1811" y="1899"/>
                      <a:pt x="1838" y="1652"/>
                    </a:cubicBezTo>
                    <a:lnTo>
                      <a:pt x="2005" y="146"/>
                    </a:lnTo>
                    <a:cubicBezTo>
                      <a:pt x="2005" y="71"/>
                      <a:pt x="1940" y="0"/>
                      <a:pt x="1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4"/>
              <p:cNvSpPr/>
              <p:nvPr/>
            </p:nvSpPr>
            <p:spPr>
              <a:xfrm>
                <a:off x="1859974" y="1403289"/>
                <a:ext cx="1038564" cy="1168456"/>
              </a:xfrm>
              <a:custGeom>
                <a:avLst/>
                <a:gdLst/>
                <a:ahLst/>
                <a:cxnLst/>
                <a:rect l="l" t="t" r="r" b="b"/>
                <a:pathLst>
                  <a:path w="5940" h="6683" extrusionOk="0">
                    <a:moveTo>
                      <a:pt x="5773" y="0"/>
                    </a:moveTo>
                    <a:cubicBezTo>
                      <a:pt x="5765" y="0"/>
                      <a:pt x="5756" y="2"/>
                      <a:pt x="5748" y="4"/>
                    </a:cubicBezTo>
                    <a:cubicBezTo>
                      <a:pt x="5414" y="118"/>
                      <a:pt x="5327" y="479"/>
                      <a:pt x="5300" y="533"/>
                    </a:cubicBezTo>
                    <a:cubicBezTo>
                      <a:pt x="4604" y="2487"/>
                      <a:pt x="3600" y="2848"/>
                      <a:pt x="3600" y="2848"/>
                    </a:cubicBezTo>
                    <a:cubicBezTo>
                      <a:pt x="3600" y="2848"/>
                      <a:pt x="4182" y="2179"/>
                      <a:pt x="4269" y="1704"/>
                    </a:cubicBezTo>
                    <a:cubicBezTo>
                      <a:pt x="4294" y="1490"/>
                      <a:pt x="4238" y="1391"/>
                      <a:pt x="4130" y="1391"/>
                    </a:cubicBezTo>
                    <a:cubicBezTo>
                      <a:pt x="4001" y="1391"/>
                      <a:pt x="3799" y="1532"/>
                      <a:pt x="3574" y="1791"/>
                    </a:cubicBezTo>
                    <a:cubicBezTo>
                      <a:pt x="2871" y="2600"/>
                      <a:pt x="1955" y="2373"/>
                      <a:pt x="978" y="2988"/>
                    </a:cubicBezTo>
                    <a:cubicBezTo>
                      <a:pt x="590" y="3243"/>
                      <a:pt x="1" y="3684"/>
                      <a:pt x="168" y="4661"/>
                    </a:cubicBezTo>
                    <a:lnTo>
                      <a:pt x="168" y="4715"/>
                    </a:lnTo>
                    <a:lnTo>
                      <a:pt x="61" y="5972"/>
                    </a:lnTo>
                    <a:cubicBezTo>
                      <a:pt x="61" y="5999"/>
                      <a:pt x="61" y="6053"/>
                      <a:pt x="88" y="6086"/>
                    </a:cubicBezTo>
                    <a:cubicBezTo>
                      <a:pt x="465" y="6577"/>
                      <a:pt x="985" y="6682"/>
                      <a:pt x="1350" y="6682"/>
                    </a:cubicBezTo>
                    <a:cubicBezTo>
                      <a:pt x="1523" y="6682"/>
                      <a:pt x="1661" y="6659"/>
                      <a:pt x="1734" y="6642"/>
                    </a:cubicBezTo>
                    <a:cubicBezTo>
                      <a:pt x="1760" y="6642"/>
                      <a:pt x="1787" y="6615"/>
                      <a:pt x="1814" y="6588"/>
                    </a:cubicBezTo>
                    <a:cubicBezTo>
                      <a:pt x="1928" y="6280"/>
                      <a:pt x="2510" y="4715"/>
                      <a:pt x="2871" y="4547"/>
                    </a:cubicBezTo>
                    <a:cubicBezTo>
                      <a:pt x="3319" y="4327"/>
                      <a:pt x="4939" y="3015"/>
                      <a:pt x="5300" y="2460"/>
                    </a:cubicBezTo>
                    <a:cubicBezTo>
                      <a:pt x="5581" y="2038"/>
                      <a:pt x="5828" y="734"/>
                      <a:pt x="5915" y="198"/>
                    </a:cubicBezTo>
                    <a:cubicBezTo>
                      <a:pt x="5939" y="102"/>
                      <a:pt x="5850" y="0"/>
                      <a:pt x="5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4"/>
              <p:cNvSpPr/>
              <p:nvPr/>
            </p:nvSpPr>
            <p:spPr>
              <a:xfrm>
                <a:off x="2834406" y="1504870"/>
                <a:ext cx="38640" cy="28324"/>
              </a:xfrm>
              <a:custGeom>
                <a:avLst/>
                <a:gdLst/>
                <a:ahLst/>
                <a:cxnLst/>
                <a:rect l="l" t="t" r="r" b="b"/>
                <a:pathLst>
                  <a:path w="221" h="162" extrusionOk="0">
                    <a:moveTo>
                      <a:pt x="0" y="1"/>
                    </a:moveTo>
                    <a:lnTo>
                      <a:pt x="0" y="28"/>
                    </a:lnTo>
                    <a:cubicBezTo>
                      <a:pt x="0" y="54"/>
                      <a:pt x="0" y="54"/>
                      <a:pt x="27" y="54"/>
                    </a:cubicBezTo>
                    <a:lnTo>
                      <a:pt x="27" y="81"/>
                    </a:lnTo>
                    <a:lnTo>
                      <a:pt x="87" y="81"/>
                    </a:lnTo>
                    <a:cubicBezTo>
                      <a:pt x="114" y="108"/>
                      <a:pt x="141" y="141"/>
                      <a:pt x="167" y="141"/>
                    </a:cubicBezTo>
                    <a:cubicBezTo>
                      <a:pt x="181" y="155"/>
                      <a:pt x="187" y="162"/>
                      <a:pt x="194" y="162"/>
                    </a:cubicBezTo>
                    <a:cubicBezTo>
                      <a:pt x="201" y="162"/>
                      <a:pt x="208" y="155"/>
                      <a:pt x="221" y="141"/>
                    </a:cubicBezTo>
                    <a:cubicBezTo>
                      <a:pt x="221" y="108"/>
                      <a:pt x="221" y="108"/>
                      <a:pt x="194" y="81"/>
                    </a:cubicBezTo>
                    <a:cubicBezTo>
                      <a:pt x="167" y="81"/>
                      <a:pt x="141" y="54"/>
                      <a:pt x="114" y="28"/>
                    </a:cubicBezTo>
                    <a:cubicBezTo>
                      <a:pt x="114" y="28"/>
                      <a:pt x="87" y="28"/>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4"/>
              <p:cNvSpPr/>
              <p:nvPr/>
            </p:nvSpPr>
            <p:spPr>
              <a:xfrm>
                <a:off x="2824965" y="1523753"/>
                <a:ext cx="48082" cy="24652"/>
              </a:xfrm>
              <a:custGeom>
                <a:avLst/>
                <a:gdLst/>
                <a:ahLst/>
                <a:cxnLst/>
                <a:rect l="l" t="t" r="r" b="b"/>
                <a:pathLst>
                  <a:path w="275" h="141" extrusionOk="0">
                    <a:moveTo>
                      <a:pt x="54" y="0"/>
                    </a:moveTo>
                    <a:cubicBezTo>
                      <a:pt x="27" y="0"/>
                      <a:pt x="1" y="0"/>
                      <a:pt x="1" y="33"/>
                    </a:cubicBezTo>
                    <a:cubicBezTo>
                      <a:pt x="1" y="60"/>
                      <a:pt x="1" y="60"/>
                      <a:pt x="27" y="87"/>
                    </a:cubicBezTo>
                    <a:cubicBezTo>
                      <a:pt x="54" y="87"/>
                      <a:pt x="81" y="114"/>
                      <a:pt x="108" y="114"/>
                    </a:cubicBezTo>
                    <a:cubicBezTo>
                      <a:pt x="168" y="114"/>
                      <a:pt x="195" y="141"/>
                      <a:pt x="221" y="141"/>
                    </a:cubicBezTo>
                    <a:cubicBezTo>
                      <a:pt x="221" y="141"/>
                      <a:pt x="248" y="141"/>
                      <a:pt x="248" y="114"/>
                    </a:cubicBezTo>
                    <a:cubicBezTo>
                      <a:pt x="275" y="87"/>
                      <a:pt x="248" y="60"/>
                      <a:pt x="221" y="60"/>
                    </a:cubicBezTo>
                    <a:cubicBezTo>
                      <a:pt x="195" y="60"/>
                      <a:pt x="168" y="33"/>
                      <a:pt x="141" y="33"/>
                    </a:cubicBezTo>
                    <a:cubicBezTo>
                      <a:pt x="141" y="33"/>
                      <a:pt x="108" y="33"/>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4"/>
              <p:cNvSpPr/>
              <p:nvPr/>
            </p:nvSpPr>
            <p:spPr>
              <a:xfrm>
                <a:off x="2509504" y="1750149"/>
                <a:ext cx="54026" cy="29373"/>
              </a:xfrm>
              <a:custGeom>
                <a:avLst/>
                <a:gdLst/>
                <a:ahLst/>
                <a:cxnLst/>
                <a:rect l="l" t="t" r="r" b="b"/>
                <a:pathLst>
                  <a:path w="309" h="168" extrusionOk="0">
                    <a:moveTo>
                      <a:pt x="27" y="0"/>
                    </a:moveTo>
                    <a:cubicBezTo>
                      <a:pt x="1" y="27"/>
                      <a:pt x="1" y="54"/>
                      <a:pt x="27" y="54"/>
                    </a:cubicBezTo>
                    <a:lnTo>
                      <a:pt x="27" y="80"/>
                    </a:lnTo>
                    <a:lnTo>
                      <a:pt x="81" y="80"/>
                    </a:lnTo>
                    <a:cubicBezTo>
                      <a:pt x="81" y="114"/>
                      <a:pt x="114" y="114"/>
                      <a:pt x="141" y="114"/>
                    </a:cubicBezTo>
                    <a:cubicBezTo>
                      <a:pt x="168" y="114"/>
                      <a:pt x="221" y="141"/>
                      <a:pt x="248" y="167"/>
                    </a:cubicBezTo>
                    <a:cubicBezTo>
                      <a:pt x="282" y="167"/>
                      <a:pt x="308" y="167"/>
                      <a:pt x="308" y="141"/>
                    </a:cubicBezTo>
                    <a:cubicBezTo>
                      <a:pt x="308" y="141"/>
                      <a:pt x="308" y="114"/>
                      <a:pt x="282" y="80"/>
                    </a:cubicBezTo>
                    <a:cubicBezTo>
                      <a:pt x="248" y="54"/>
                      <a:pt x="195" y="54"/>
                      <a:pt x="168" y="27"/>
                    </a:cubicBezTo>
                    <a:cubicBezTo>
                      <a:pt x="141" y="27"/>
                      <a:pt x="114" y="27"/>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4"/>
              <p:cNvSpPr/>
              <p:nvPr/>
            </p:nvSpPr>
            <p:spPr>
              <a:xfrm>
                <a:off x="2479261" y="1770102"/>
                <a:ext cx="57873" cy="30772"/>
              </a:xfrm>
              <a:custGeom>
                <a:avLst/>
                <a:gdLst/>
                <a:ahLst/>
                <a:cxnLst/>
                <a:rect l="l" t="t" r="r" b="b"/>
                <a:pathLst>
                  <a:path w="331" h="176" extrusionOk="0">
                    <a:moveTo>
                      <a:pt x="28" y="1"/>
                    </a:moveTo>
                    <a:cubicBezTo>
                      <a:pt x="1" y="1"/>
                      <a:pt x="1" y="27"/>
                      <a:pt x="28" y="27"/>
                    </a:cubicBezTo>
                    <a:cubicBezTo>
                      <a:pt x="28" y="54"/>
                      <a:pt x="28" y="54"/>
                      <a:pt x="54" y="54"/>
                    </a:cubicBezTo>
                    <a:lnTo>
                      <a:pt x="81" y="54"/>
                    </a:lnTo>
                    <a:cubicBezTo>
                      <a:pt x="108" y="81"/>
                      <a:pt x="108" y="81"/>
                      <a:pt x="141" y="81"/>
                    </a:cubicBezTo>
                    <a:cubicBezTo>
                      <a:pt x="195" y="108"/>
                      <a:pt x="222" y="141"/>
                      <a:pt x="275" y="168"/>
                    </a:cubicBezTo>
                    <a:cubicBezTo>
                      <a:pt x="282" y="173"/>
                      <a:pt x="288" y="175"/>
                      <a:pt x="294" y="175"/>
                    </a:cubicBezTo>
                    <a:cubicBezTo>
                      <a:pt x="317" y="175"/>
                      <a:pt x="330" y="141"/>
                      <a:pt x="309" y="141"/>
                    </a:cubicBezTo>
                    <a:cubicBezTo>
                      <a:pt x="248" y="81"/>
                      <a:pt x="222" y="54"/>
                      <a:pt x="168" y="27"/>
                    </a:cubicBezTo>
                    <a:cubicBezTo>
                      <a:pt x="141" y="27"/>
                      <a:pt x="141" y="27"/>
                      <a:pt x="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4"/>
              <p:cNvSpPr/>
              <p:nvPr/>
            </p:nvSpPr>
            <p:spPr>
              <a:xfrm>
                <a:off x="2411859" y="1830957"/>
                <a:ext cx="58572" cy="49305"/>
              </a:xfrm>
              <a:custGeom>
                <a:avLst/>
                <a:gdLst/>
                <a:ahLst/>
                <a:cxnLst/>
                <a:rect l="l" t="t" r="r" b="b"/>
                <a:pathLst>
                  <a:path w="335" h="282" extrusionOk="0">
                    <a:moveTo>
                      <a:pt x="34" y="1"/>
                    </a:moveTo>
                    <a:cubicBezTo>
                      <a:pt x="0" y="1"/>
                      <a:pt x="0" y="1"/>
                      <a:pt x="0" y="28"/>
                    </a:cubicBezTo>
                    <a:lnTo>
                      <a:pt x="0" y="54"/>
                    </a:lnTo>
                    <a:lnTo>
                      <a:pt x="34" y="81"/>
                    </a:lnTo>
                    <a:cubicBezTo>
                      <a:pt x="34" y="81"/>
                      <a:pt x="60" y="81"/>
                      <a:pt x="60" y="115"/>
                    </a:cubicBezTo>
                    <a:cubicBezTo>
                      <a:pt x="87" y="115"/>
                      <a:pt x="87" y="115"/>
                      <a:pt x="114" y="141"/>
                    </a:cubicBezTo>
                    <a:cubicBezTo>
                      <a:pt x="114" y="141"/>
                      <a:pt x="114" y="168"/>
                      <a:pt x="141" y="168"/>
                    </a:cubicBezTo>
                    <a:cubicBezTo>
                      <a:pt x="141" y="168"/>
                      <a:pt x="167" y="195"/>
                      <a:pt x="201" y="222"/>
                    </a:cubicBezTo>
                    <a:cubicBezTo>
                      <a:pt x="228" y="222"/>
                      <a:pt x="254" y="248"/>
                      <a:pt x="281" y="282"/>
                    </a:cubicBezTo>
                    <a:lnTo>
                      <a:pt x="335" y="282"/>
                    </a:lnTo>
                    <a:lnTo>
                      <a:pt x="335" y="222"/>
                    </a:lnTo>
                    <a:cubicBezTo>
                      <a:pt x="308" y="195"/>
                      <a:pt x="281" y="168"/>
                      <a:pt x="254" y="141"/>
                    </a:cubicBezTo>
                    <a:cubicBezTo>
                      <a:pt x="254" y="141"/>
                      <a:pt x="228" y="115"/>
                      <a:pt x="201" y="81"/>
                    </a:cubicBezTo>
                    <a:cubicBezTo>
                      <a:pt x="167" y="54"/>
                      <a:pt x="141" y="54"/>
                      <a:pt x="114" y="28"/>
                    </a:cubicBezTo>
                    <a:lnTo>
                      <a:pt x="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4"/>
              <p:cNvSpPr/>
              <p:nvPr/>
            </p:nvSpPr>
            <p:spPr>
              <a:xfrm>
                <a:off x="2504783" y="1637727"/>
                <a:ext cx="77455" cy="126584"/>
              </a:xfrm>
              <a:custGeom>
                <a:avLst/>
                <a:gdLst/>
                <a:ahLst/>
                <a:cxnLst/>
                <a:rect l="l" t="t" r="r" b="b"/>
                <a:pathLst>
                  <a:path w="443" h="724" extrusionOk="0">
                    <a:moveTo>
                      <a:pt x="389" y="1"/>
                    </a:moveTo>
                    <a:cubicBezTo>
                      <a:pt x="362" y="1"/>
                      <a:pt x="335" y="1"/>
                      <a:pt x="335" y="28"/>
                    </a:cubicBezTo>
                    <a:cubicBezTo>
                      <a:pt x="275" y="28"/>
                      <a:pt x="248" y="28"/>
                      <a:pt x="222" y="54"/>
                    </a:cubicBezTo>
                    <a:cubicBezTo>
                      <a:pt x="141" y="115"/>
                      <a:pt x="108" y="168"/>
                      <a:pt x="81" y="255"/>
                    </a:cubicBezTo>
                    <a:cubicBezTo>
                      <a:pt x="54" y="309"/>
                      <a:pt x="54" y="362"/>
                      <a:pt x="54" y="389"/>
                    </a:cubicBezTo>
                    <a:cubicBezTo>
                      <a:pt x="28" y="449"/>
                      <a:pt x="1" y="503"/>
                      <a:pt x="28" y="556"/>
                    </a:cubicBezTo>
                    <a:cubicBezTo>
                      <a:pt x="28" y="616"/>
                      <a:pt x="54" y="616"/>
                      <a:pt x="108" y="643"/>
                    </a:cubicBezTo>
                    <a:cubicBezTo>
                      <a:pt x="141" y="670"/>
                      <a:pt x="195" y="697"/>
                      <a:pt x="248" y="723"/>
                    </a:cubicBezTo>
                    <a:cubicBezTo>
                      <a:pt x="275" y="723"/>
                      <a:pt x="309" y="697"/>
                      <a:pt x="275" y="670"/>
                    </a:cubicBezTo>
                    <a:cubicBezTo>
                      <a:pt x="248" y="643"/>
                      <a:pt x="222" y="616"/>
                      <a:pt x="168" y="590"/>
                    </a:cubicBezTo>
                    <a:cubicBezTo>
                      <a:pt x="168" y="590"/>
                      <a:pt x="141" y="590"/>
                      <a:pt x="108" y="556"/>
                    </a:cubicBezTo>
                    <a:lnTo>
                      <a:pt x="108" y="529"/>
                    </a:lnTo>
                    <a:cubicBezTo>
                      <a:pt x="108" y="449"/>
                      <a:pt x="141" y="362"/>
                      <a:pt x="168" y="282"/>
                    </a:cubicBezTo>
                    <a:cubicBezTo>
                      <a:pt x="195" y="222"/>
                      <a:pt x="222" y="168"/>
                      <a:pt x="275" y="141"/>
                    </a:cubicBezTo>
                    <a:cubicBezTo>
                      <a:pt x="309" y="115"/>
                      <a:pt x="335" y="115"/>
                      <a:pt x="362" y="88"/>
                    </a:cubicBezTo>
                    <a:lnTo>
                      <a:pt x="416" y="88"/>
                    </a:lnTo>
                    <a:cubicBezTo>
                      <a:pt x="416" y="88"/>
                      <a:pt x="416" y="54"/>
                      <a:pt x="443" y="54"/>
                    </a:cubicBezTo>
                    <a:cubicBezTo>
                      <a:pt x="443" y="28"/>
                      <a:pt x="443" y="28"/>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4"/>
              <p:cNvSpPr/>
              <p:nvPr/>
            </p:nvSpPr>
            <p:spPr>
              <a:xfrm>
                <a:off x="2820244" y="1402065"/>
                <a:ext cx="72734" cy="100533"/>
              </a:xfrm>
              <a:custGeom>
                <a:avLst/>
                <a:gdLst/>
                <a:ahLst/>
                <a:cxnLst/>
                <a:rect l="l" t="t" r="r" b="b"/>
                <a:pathLst>
                  <a:path w="416" h="575" extrusionOk="0">
                    <a:moveTo>
                      <a:pt x="389" y="0"/>
                    </a:moveTo>
                    <a:cubicBezTo>
                      <a:pt x="335" y="0"/>
                      <a:pt x="248" y="0"/>
                      <a:pt x="195" y="27"/>
                    </a:cubicBezTo>
                    <a:cubicBezTo>
                      <a:pt x="135" y="87"/>
                      <a:pt x="81" y="141"/>
                      <a:pt x="54" y="194"/>
                    </a:cubicBezTo>
                    <a:cubicBezTo>
                      <a:pt x="28" y="254"/>
                      <a:pt x="1" y="308"/>
                      <a:pt x="1" y="361"/>
                    </a:cubicBezTo>
                    <a:lnTo>
                      <a:pt x="1" y="475"/>
                    </a:lnTo>
                    <a:cubicBezTo>
                      <a:pt x="1" y="502"/>
                      <a:pt x="28" y="529"/>
                      <a:pt x="54" y="529"/>
                    </a:cubicBezTo>
                    <a:cubicBezTo>
                      <a:pt x="81" y="529"/>
                      <a:pt x="108" y="562"/>
                      <a:pt x="135" y="562"/>
                    </a:cubicBezTo>
                    <a:cubicBezTo>
                      <a:pt x="157" y="562"/>
                      <a:pt x="188" y="574"/>
                      <a:pt x="214" y="574"/>
                    </a:cubicBezTo>
                    <a:cubicBezTo>
                      <a:pt x="228" y="574"/>
                      <a:pt x="239" y="571"/>
                      <a:pt x="248" y="562"/>
                    </a:cubicBezTo>
                    <a:lnTo>
                      <a:pt x="248" y="529"/>
                    </a:lnTo>
                    <a:cubicBezTo>
                      <a:pt x="222" y="502"/>
                      <a:pt x="168" y="475"/>
                      <a:pt x="135" y="475"/>
                    </a:cubicBezTo>
                    <a:cubicBezTo>
                      <a:pt x="108" y="448"/>
                      <a:pt x="81" y="448"/>
                      <a:pt x="81" y="448"/>
                    </a:cubicBezTo>
                    <a:cubicBezTo>
                      <a:pt x="81" y="395"/>
                      <a:pt x="108" y="361"/>
                      <a:pt x="108" y="335"/>
                    </a:cubicBezTo>
                    <a:cubicBezTo>
                      <a:pt x="108" y="281"/>
                      <a:pt x="135" y="254"/>
                      <a:pt x="168" y="194"/>
                    </a:cubicBezTo>
                    <a:cubicBezTo>
                      <a:pt x="168" y="167"/>
                      <a:pt x="195" y="141"/>
                      <a:pt x="248" y="114"/>
                    </a:cubicBezTo>
                    <a:cubicBezTo>
                      <a:pt x="275" y="60"/>
                      <a:pt x="335" y="60"/>
                      <a:pt x="389" y="60"/>
                    </a:cubicBezTo>
                    <a:cubicBezTo>
                      <a:pt x="416" y="60"/>
                      <a:pt x="416" y="0"/>
                      <a:pt x="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4"/>
              <p:cNvSpPr/>
              <p:nvPr/>
            </p:nvSpPr>
            <p:spPr>
              <a:xfrm>
                <a:off x="2815130" y="1771908"/>
                <a:ext cx="58747" cy="36192"/>
              </a:xfrm>
              <a:custGeom>
                <a:avLst/>
                <a:gdLst/>
                <a:ahLst/>
                <a:cxnLst/>
                <a:rect l="l" t="t" r="r" b="b"/>
                <a:pathLst>
                  <a:path w="336" h="207" extrusionOk="0">
                    <a:moveTo>
                      <a:pt x="1" y="0"/>
                    </a:moveTo>
                    <a:lnTo>
                      <a:pt x="1" y="54"/>
                    </a:lnTo>
                    <a:cubicBezTo>
                      <a:pt x="1" y="54"/>
                      <a:pt x="28" y="54"/>
                      <a:pt x="28" y="80"/>
                    </a:cubicBezTo>
                    <a:cubicBezTo>
                      <a:pt x="61" y="80"/>
                      <a:pt x="61" y="80"/>
                      <a:pt x="88" y="107"/>
                    </a:cubicBezTo>
                    <a:cubicBezTo>
                      <a:pt x="115" y="107"/>
                      <a:pt x="115" y="107"/>
                      <a:pt x="141" y="134"/>
                    </a:cubicBezTo>
                    <a:cubicBezTo>
                      <a:pt x="168" y="134"/>
                      <a:pt x="228" y="167"/>
                      <a:pt x="282" y="194"/>
                    </a:cubicBezTo>
                    <a:cubicBezTo>
                      <a:pt x="282" y="203"/>
                      <a:pt x="285" y="206"/>
                      <a:pt x="289" y="206"/>
                    </a:cubicBezTo>
                    <a:cubicBezTo>
                      <a:pt x="297" y="206"/>
                      <a:pt x="309" y="194"/>
                      <a:pt x="309" y="194"/>
                    </a:cubicBezTo>
                    <a:cubicBezTo>
                      <a:pt x="335" y="167"/>
                      <a:pt x="335" y="134"/>
                      <a:pt x="309" y="134"/>
                    </a:cubicBezTo>
                    <a:cubicBezTo>
                      <a:pt x="228" y="80"/>
                      <a:pt x="168" y="27"/>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4"/>
              <p:cNvSpPr/>
              <p:nvPr/>
            </p:nvSpPr>
            <p:spPr>
              <a:xfrm>
                <a:off x="2492209" y="1432836"/>
                <a:ext cx="414374" cy="681067"/>
              </a:xfrm>
              <a:custGeom>
                <a:avLst/>
                <a:gdLst/>
                <a:ahLst/>
                <a:cxnLst/>
                <a:rect l="l" t="t" r="r" b="b"/>
                <a:pathLst>
                  <a:path w="2596" h="4267" extrusionOk="0">
                    <a:moveTo>
                      <a:pt x="2561" y="1"/>
                    </a:moveTo>
                    <a:cubicBezTo>
                      <a:pt x="2549" y="1"/>
                      <a:pt x="2535" y="9"/>
                      <a:pt x="2525" y="29"/>
                    </a:cubicBezTo>
                    <a:cubicBezTo>
                      <a:pt x="2385" y="397"/>
                      <a:pt x="2298" y="786"/>
                      <a:pt x="2218" y="1147"/>
                    </a:cubicBezTo>
                    <a:cubicBezTo>
                      <a:pt x="2131" y="1428"/>
                      <a:pt x="2077" y="1702"/>
                      <a:pt x="1990" y="1956"/>
                    </a:cubicBezTo>
                    <a:cubicBezTo>
                      <a:pt x="1937" y="2150"/>
                      <a:pt x="1823" y="2291"/>
                      <a:pt x="1689" y="2431"/>
                    </a:cubicBezTo>
                    <a:cubicBezTo>
                      <a:pt x="1408" y="2706"/>
                      <a:pt x="1127" y="2987"/>
                      <a:pt x="879" y="3294"/>
                    </a:cubicBezTo>
                    <a:cubicBezTo>
                      <a:pt x="598" y="3602"/>
                      <a:pt x="317" y="3877"/>
                      <a:pt x="43" y="4184"/>
                    </a:cubicBezTo>
                    <a:cubicBezTo>
                      <a:pt x="0" y="4227"/>
                      <a:pt x="32" y="4267"/>
                      <a:pt x="63" y="4267"/>
                    </a:cubicBezTo>
                    <a:cubicBezTo>
                      <a:pt x="76" y="4267"/>
                      <a:pt x="89" y="4260"/>
                      <a:pt x="97" y="4245"/>
                    </a:cubicBezTo>
                    <a:cubicBezTo>
                      <a:pt x="378" y="4017"/>
                      <a:pt x="625" y="3743"/>
                      <a:pt x="879" y="3489"/>
                    </a:cubicBezTo>
                    <a:cubicBezTo>
                      <a:pt x="1127" y="3181"/>
                      <a:pt x="1408" y="2873"/>
                      <a:pt x="1716" y="2572"/>
                    </a:cubicBezTo>
                    <a:cubicBezTo>
                      <a:pt x="1856" y="2431"/>
                      <a:pt x="1990" y="2291"/>
                      <a:pt x="2077" y="2097"/>
                    </a:cubicBezTo>
                    <a:cubicBezTo>
                      <a:pt x="2191" y="1903"/>
                      <a:pt x="2218" y="1649"/>
                      <a:pt x="2271" y="1428"/>
                    </a:cubicBezTo>
                    <a:cubicBezTo>
                      <a:pt x="2358" y="980"/>
                      <a:pt x="2465" y="505"/>
                      <a:pt x="2579" y="63"/>
                    </a:cubicBezTo>
                    <a:cubicBezTo>
                      <a:pt x="2596" y="25"/>
                      <a:pt x="2581" y="1"/>
                      <a:pt x="2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4"/>
              <p:cNvSpPr/>
              <p:nvPr/>
            </p:nvSpPr>
            <p:spPr>
              <a:xfrm>
                <a:off x="2334480" y="1851907"/>
                <a:ext cx="194775" cy="172217"/>
              </a:xfrm>
              <a:custGeom>
                <a:avLst/>
                <a:gdLst/>
                <a:ahLst/>
                <a:cxnLst/>
                <a:rect l="l" t="t" r="r" b="b"/>
                <a:pathLst>
                  <a:path w="1114" h="985" extrusionOk="0">
                    <a:moveTo>
                      <a:pt x="1059" y="0"/>
                    </a:moveTo>
                    <a:cubicBezTo>
                      <a:pt x="1051" y="0"/>
                      <a:pt x="1041" y="2"/>
                      <a:pt x="1031" y="7"/>
                    </a:cubicBezTo>
                    <a:cubicBezTo>
                      <a:pt x="863" y="148"/>
                      <a:pt x="696" y="315"/>
                      <a:pt x="502" y="455"/>
                    </a:cubicBezTo>
                    <a:cubicBezTo>
                      <a:pt x="422" y="542"/>
                      <a:pt x="335" y="596"/>
                      <a:pt x="255" y="676"/>
                    </a:cubicBezTo>
                    <a:cubicBezTo>
                      <a:pt x="168" y="763"/>
                      <a:pt x="87" y="817"/>
                      <a:pt x="27" y="930"/>
                    </a:cubicBezTo>
                    <a:cubicBezTo>
                      <a:pt x="0" y="957"/>
                      <a:pt x="27" y="984"/>
                      <a:pt x="61" y="984"/>
                    </a:cubicBezTo>
                    <a:cubicBezTo>
                      <a:pt x="168" y="930"/>
                      <a:pt x="255" y="844"/>
                      <a:pt x="335" y="763"/>
                    </a:cubicBezTo>
                    <a:cubicBezTo>
                      <a:pt x="422" y="710"/>
                      <a:pt x="502" y="623"/>
                      <a:pt x="589" y="542"/>
                    </a:cubicBezTo>
                    <a:cubicBezTo>
                      <a:pt x="756" y="402"/>
                      <a:pt x="924" y="235"/>
                      <a:pt x="1091" y="67"/>
                    </a:cubicBezTo>
                    <a:cubicBezTo>
                      <a:pt x="1113" y="45"/>
                      <a:pt x="1099" y="0"/>
                      <a:pt x="1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4"/>
              <p:cNvSpPr/>
              <p:nvPr/>
            </p:nvSpPr>
            <p:spPr>
              <a:xfrm>
                <a:off x="2880419" y="1447793"/>
                <a:ext cx="58397" cy="74832"/>
              </a:xfrm>
              <a:custGeom>
                <a:avLst/>
                <a:gdLst/>
                <a:ahLst/>
                <a:cxnLst/>
                <a:rect l="l" t="t" r="r" b="b"/>
                <a:pathLst>
                  <a:path w="334" h="428" extrusionOk="0">
                    <a:moveTo>
                      <a:pt x="221" y="1"/>
                    </a:moveTo>
                    <a:cubicBezTo>
                      <a:pt x="167" y="1"/>
                      <a:pt x="141" y="1"/>
                      <a:pt x="107" y="27"/>
                    </a:cubicBezTo>
                    <a:cubicBezTo>
                      <a:pt x="54" y="54"/>
                      <a:pt x="27" y="108"/>
                      <a:pt x="0" y="168"/>
                    </a:cubicBezTo>
                    <a:lnTo>
                      <a:pt x="0" y="221"/>
                    </a:lnTo>
                    <a:lnTo>
                      <a:pt x="0" y="275"/>
                    </a:lnTo>
                    <a:cubicBezTo>
                      <a:pt x="0" y="308"/>
                      <a:pt x="27" y="335"/>
                      <a:pt x="54" y="335"/>
                    </a:cubicBezTo>
                    <a:cubicBezTo>
                      <a:pt x="80" y="362"/>
                      <a:pt x="107" y="362"/>
                      <a:pt x="141" y="389"/>
                    </a:cubicBezTo>
                    <a:cubicBezTo>
                      <a:pt x="167" y="389"/>
                      <a:pt x="194" y="416"/>
                      <a:pt x="194" y="416"/>
                    </a:cubicBezTo>
                    <a:cubicBezTo>
                      <a:pt x="212" y="416"/>
                      <a:pt x="218" y="427"/>
                      <a:pt x="228" y="427"/>
                    </a:cubicBezTo>
                    <a:cubicBezTo>
                      <a:pt x="233" y="427"/>
                      <a:pt x="239" y="424"/>
                      <a:pt x="248" y="416"/>
                    </a:cubicBezTo>
                    <a:cubicBezTo>
                      <a:pt x="274" y="416"/>
                      <a:pt x="274" y="416"/>
                      <a:pt x="274" y="389"/>
                    </a:cubicBezTo>
                    <a:cubicBezTo>
                      <a:pt x="274" y="362"/>
                      <a:pt x="221" y="335"/>
                      <a:pt x="194" y="335"/>
                    </a:cubicBezTo>
                    <a:cubicBezTo>
                      <a:pt x="167" y="335"/>
                      <a:pt x="141" y="308"/>
                      <a:pt x="107" y="308"/>
                    </a:cubicBezTo>
                    <a:cubicBezTo>
                      <a:pt x="107" y="275"/>
                      <a:pt x="107" y="275"/>
                      <a:pt x="80" y="275"/>
                    </a:cubicBezTo>
                    <a:cubicBezTo>
                      <a:pt x="80" y="275"/>
                      <a:pt x="54" y="275"/>
                      <a:pt x="54" y="248"/>
                    </a:cubicBezTo>
                    <a:lnTo>
                      <a:pt x="54" y="221"/>
                    </a:lnTo>
                    <a:lnTo>
                      <a:pt x="80" y="195"/>
                    </a:lnTo>
                    <a:cubicBezTo>
                      <a:pt x="80" y="168"/>
                      <a:pt x="107" y="108"/>
                      <a:pt x="141" y="81"/>
                    </a:cubicBezTo>
                    <a:cubicBezTo>
                      <a:pt x="158" y="72"/>
                      <a:pt x="176" y="69"/>
                      <a:pt x="193" y="69"/>
                    </a:cubicBezTo>
                    <a:cubicBezTo>
                      <a:pt x="227" y="69"/>
                      <a:pt x="257" y="81"/>
                      <a:pt x="274" y="81"/>
                    </a:cubicBezTo>
                    <a:cubicBezTo>
                      <a:pt x="286" y="86"/>
                      <a:pt x="295" y="88"/>
                      <a:pt x="303" y="88"/>
                    </a:cubicBezTo>
                    <a:cubicBezTo>
                      <a:pt x="334" y="88"/>
                      <a:pt x="330" y="49"/>
                      <a:pt x="308" y="27"/>
                    </a:cubicBezTo>
                    <a:cubicBezTo>
                      <a:pt x="274" y="27"/>
                      <a:pt x="248"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4"/>
              <p:cNvSpPr/>
              <p:nvPr/>
            </p:nvSpPr>
            <p:spPr>
              <a:xfrm>
                <a:off x="2880419" y="1510910"/>
                <a:ext cx="48082" cy="24827"/>
              </a:xfrm>
              <a:custGeom>
                <a:avLst/>
                <a:gdLst/>
                <a:ahLst/>
                <a:cxnLst/>
                <a:rect l="l" t="t" r="r" b="b"/>
                <a:pathLst>
                  <a:path w="275" h="142" extrusionOk="0">
                    <a:moveTo>
                      <a:pt x="27" y="1"/>
                    </a:moveTo>
                    <a:cubicBezTo>
                      <a:pt x="0" y="1"/>
                      <a:pt x="0" y="28"/>
                      <a:pt x="0" y="55"/>
                    </a:cubicBezTo>
                    <a:lnTo>
                      <a:pt x="80" y="55"/>
                    </a:lnTo>
                    <a:cubicBezTo>
                      <a:pt x="80" y="81"/>
                      <a:pt x="107" y="81"/>
                      <a:pt x="141" y="81"/>
                    </a:cubicBezTo>
                    <a:cubicBezTo>
                      <a:pt x="167" y="81"/>
                      <a:pt x="194" y="115"/>
                      <a:pt x="248" y="141"/>
                    </a:cubicBezTo>
                    <a:cubicBezTo>
                      <a:pt x="248" y="141"/>
                      <a:pt x="274" y="141"/>
                      <a:pt x="274" y="115"/>
                    </a:cubicBezTo>
                    <a:lnTo>
                      <a:pt x="274" y="81"/>
                    </a:lnTo>
                    <a:cubicBezTo>
                      <a:pt x="221" y="55"/>
                      <a:pt x="194" y="28"/>
                      <a:pt x="141" y="28"/>
                    </a:cubicBezTo>
                    <a:cubicBezTo>
                      <a:pt x="141" y="1"/>
                      <a:pt x="107"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2349;p71">
            <a:extLst>
              <a:ext uri="{FF2B5EF4-FFF2-40B4-BE49-F238E27FC236}">
                <a16:creationId xmlns:a16="http://schemas.microsoft.com/office/drawing/2014/main" id="{843B66D4-7737-A574-0848-F7FB856A6940}"/>
              </a:ext>
            </a:extLst>
          </p:cNvPr>
          <p:cNvGrpSpPr/>
          <p:nvPr/>
        </p:nvGrpSpPr>
        <p:grpSpPr>
          <a:xfrm>
            <a:off x="-96362" y="3410985"/>
            <a:ext cx="1482952" cy="1453324"/>
            <a:chOff x="3979947" y="2536499"/>
            <a:chExt cx="2062778" cy="2148344"/>
          </a:xfrm>
        </p:grpSpPr>
        <p:grpSp>
          <p:nvGrpSpPr>
            <p:cNvPr id="7" name="Google Shape;2350;p71">
              <a:extLst>
                <a:ext uri="{FF2B5EF4-FFF2-40B4-BE49-F238E27FC236}">
                  <a16:creationId xmlns:a16="http://schemas.microsoft.com/office/drawing/2014/main" id="{9118601A-0AF7-7CA7-CE9E-1DE49153381B}"/>
                </a:ext>
              </a:extLst>
            </p:cNvPr>
            <p:cNvGrpSpPr/>
            <p:nvPr/>
          </p:nvGrpSpPr>
          <p:grpSpPr>
            <a:xfrm>
              <a:off x="4136683" y="2536499"/>
              <a:ext cx="1638601" cy="2148344"/>
              <a:chOff x="4136683" y="2536499"/>
              <a:chExt cx="1638601" cy="2148344"/>
            </a:xfrm>
          </p:grpSpPr>
          <p:sp>
            <p:nvSpPr>
              <p:cNvPr id="14" name="Google Shape;2351;p71">
                <a:extLst>
                  <a:ext uri="{FF2B5EF4-FFF2-40B4-BE49-F238E27FC236}">
                    <a16:creationId xmlns:a16="http://schemas.microsoft.com/office/drawing/2014/main" id="{0EDD7C9D-68BB-7D76-8A7F-3CB8A2E6F94A}"/>
                  </a:ext>
                </a:extLst>
              </p:cNvPr>
              <p:cNvSpPr/>
              <p:nvPr/>
            </p:nvSpPr>
            <p:spPr>
              <a:xfrm>
                <a:off x="4136683" y="2536499"/>
                <a:ext cx="1604650" cy="1288197"/>
              </a:xfrm>
              <a:custGeom>
                <a:avLst/>
                <a:gdLst/>
                <a:ahLst/>
                <a:cxnLst/>
                <a:rect l="l" t="t" r="r" b="b"/>
                <a:pathLst>
                  <a:path w="14553" h="11683" extrusionOk="0">
                    <a:moveTo>
                      <a:pt x="12352" y="1647"/>
                    </a:moveTo>
                    <a:cubicBezTo>
                      <a:pt x="10177" y="529"/>
                      <a:pt x="4350" y="1"/>
                      <a:pt x="1954" y="3065"/>
                    </a:cubicBezTo>
                    <a:cubicBezTo>
                      <a:pt x="1452" y="3707"/>
                      <a:pt x="1312" y="2456"/>
                      <a:pt x="783" y="3038"/>
                    </a:cubicBezTo>
                    <a:cubicBezTo>
                      <a:pt x="616" y="3259"/>
                      <a:pt x="1198" y="3875"/>
                      <a:pt x="1198" y="3875"/>
                    </a:cubicBezTo>
                    <a:cubicBezTo>
                      <a:pt x="696" y="5574"/>
                      <a:pt x="616" y="7053"/>
                      <a:pt x="1145" y="8645"/>
                    </a:cubicBezTo>
                    <a:cubicBezTo>
                      <a:pt x="1145" y="8645"/>
                      <a:pt x="1" y="8919"/>
                      <a:pt x="563" y="9649"/>
                    </a:cubicBezTo>
                    <a:cubicBezTo>
                      <a:pt x="783" y="9923"/>
                      <a:pt x="1533" y="9174"/>
                      <a:pt x="1760" y="9254"/>
                    </a:cubicBezTo>
                    <a:cubicBezTo>
                      <a:pt x="8143" y="11683"/>
                      <a:pt x="12853" y="8585"/>
                      <a:pt x="13161" y="8645"/>
                    </a:cubicBezTo>
                    <a:cubicBezTo>
                      <a:pt x="13355" y="8672"/>
                      <a:pt x="13803" y="9087"/>
                      <a:pt x="13944" y="9006"/>
                    </a:cubicBezTo>
                    <a:cubicBezTo>
                      <a:pt x="14553" y="8612"/>
                      <a:pt x="13663" y="8030"/>
                      <a:pt x="13663" y="8030"/>
                    </a:cubicBezTo>
                    <a:cubicBezTo>
                      <a:pt x="14359" y="5909"/>
                      <a:pt x="14472" y="3928"/>
                      <a:pt x="13074" y="2229"/>
                    </a:cubicBezTo>
                    <a:cubicBezTo>
                      <a:pt x="13074" y="2229"/>
                      <a:pt x="13743" y="1647"/>
                      <a:pt x="13409" y="1285"/>
                    </a:cubicBezTo>
                    <a:cubicBezTo>
                      <a:pt x="13021" y="837"/>
                      <a:pt x="12773" y="1198"/>
                      <a:pt x="12352" y="16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2;p71">
                <a:extLst>
                  <a:ext uri="{FF2B5EF4-FFF2-40B4-BE49-F238E27FC236}">
                    <a16:creationId xmlns:a16="http://schemas.microsoft.com/office/drawing/2014/main" id="{FD8D4198-E505-E7BF-54C0-70F7F4491A56}"/>
                  </a:ext>
                </a:extLst>
              </p:cNvPr>
              <p:cNvSpPr/>
              <p:nvPr/>
            </p:nvSpPr>
            <p:spPr>
              <a:xfrm>
                <a:off x="4293806" y="2991661"/>
                <a:ext cx="64283" cy="512831"/>
              </a:xfrm>
              <a:custGeom>
                <a:avLst/>
                <a:gdLst/>
                <a:ahLst/>
                <a:cxnLst/>
                <a:rect l="l" t="t" r="r" b="b"/>
                <a:pathLst>
                  <a:path w="583" h="4651" extrusionOk="0">
                    <a:moveTo>
                      <a:pt x="389" y="4517"/>
                    </a:moveTo>
                    <a:cubicBezTo>
                      <a:pt x="389" y="4484"/>
                      <a:pt x="362" y="4457"/>
                      <a:pt x="362" y="4430"/>
                    </a:cubicBezTo>
                    <a:cubicBezTo>
                      <a:pt x="275" y="4236"/>
                      <a:pt x="195" y="3848"/>
                      <a:pt x="168" y="3734"/>
                    </a:cubicBezTo>
                    <a:cubicBezTo>
                      <a:pt x="141" y="3540"/>
                      <a:pt x="108" y="3313"/>
                      <a:pt x="108" y="3119"/>
                    </a:cubicBezTo>
                    <a:cubicBezTo>
                      <a:pt x="141" y="2898"/>
                      <a:pt x="141" y="2704"/>
                      <a:pt x="195" y="2476"/>
                    </a:cubicBezTo>
                    <a:lnTo>
                      <a:pt x="248" y="2142"/>
                    </a:lnTo>
                    <a:cubicBezTo>
                      <a:pt x="248" y="2142"/>
                      <a:pt x="248" y="2115"/>
                      <a:pt x="221" y="2115"/>
                    </a:cubicBezTo>
                    <a:lnTo>
                      <a:pt x="221" y="2142"/>
                    </a:lnTo>
                    <a:lnTo>
                      <a:pt x="141" y="2476"/>
                    </a:lnTo>
                    <a:cubicBezTo>
                      <a:pt x="108" y="2704"/>
                      <a:pt x="81" y="2898"/>
                      <a:pt x="81" y="3119"/>
                    </a:cubicBezTo>
                    <a:cubicBezTo>
                      <a:pt x="54" y="3313"/>
                      <a:pt x="81" y="3540"/>
                      <a:pt x="108" y="3761"/>
                    </a:cubicBezTo>
                    <a:cubicBezTo>
                      <a:pt x="108" y="3848"/>
                      <a:pt x="168" y="4096"/>
                      <a:pt x="221" y="4290"/>
                    </a:cubicBezTo>
                    <a:cubicBezTo>
                      <a:pt x="248" y="4403"/>
                      <a:pt x="275" y="4484"/>
                      <a:pt x="308" y="4544"/>
                    </a:cubicBezTo>
                    <a:cubicBezTo>
                      <a:pt x="308" y="4571"/>
                      <a:pt x="335" y="4624"/>
                      <a:pt x="362" y="4624"/>
                    </a:cubicBezTo>
                    <a:cubicBezTo>
                      <a:pt x="389" y="4624"/>
                      <a:pt x="389" y="4651"/>
                      <a:pt x="416" y="4624"/>
                    </a:cubicBezTo>
                    <a:cubicBezTo>
                      <a:pt x="442" y="4624"/>
                      <a:pt x="476" y="4624"/>
                      <a:pt x="476" y="4571"/>
                    </a:cubicBezTo>
                    <a:cubicBezTo>
                      <a:pt x="503" y="4544"/>
                      <a:pt x="529" y="4484"/>
                      <a:pt x="529" y="4377"/>
                    </a:cubicBezTo>
                    <a:cubicBezTo>
                      <a:pt x="556" y="4263"/>
                      <a:pt x="556" y="4096"/>
                      <a:pt x="556" y="3902"/>
                    </a:cubicBezTo>
                    <a:cubicBezTo>
                      <a:pt x="583" y="3594"/>
                      <a:pt x="583" y="3233"/>
                      <a:pt x="583" y="2811"/>
                    </a:cubicBezTo>
                    <a:cubicBezTo>
                      <a:pt x="556" y="2282"/>
                      <a:pt x="529" y="1727"/>
                      <a:pt x="442" y="1252"/>
                    </a:cubicBezTo>
                    <a:cubicBezTo>
                      <a:pt x="442" y="1112"/>
                      <a:pt x="416" y="944"/>
                      <a:pt x="389" y="837"/>
                    </a:cubicBezTo>
                    <a:cubicBezTo>
                      <a:pt x="335" y="583"/>
                      <a:pt x="275" y="362"/>
                      <a:pt x="195" y="222"/>
                    </a:cubicBezTo>
                    <a:cubicBezTo>
                      <a:pt x="168" y="135"/>
                      <a:pt x="108" y="81"/>
                      <a:pt x="81" y="54"/>
                    </a:cubicBezTo>
                    <a:lnTo>
                      <a:pt x="54" y="28"/>
                    </a:lnTo>
                    <a:cubicBezTo>
                      <a:pt x="27" y="28"/>
                      <a:pt x="27" y="28"/>
                      <a:pt x="1" y="1"/>
                    </a:cubicBezTo>
                    <a:lnTo>
                      <a:pt x="1" y="1"/>
                    </a:lnTo>
                    <a:lnTo>
                      <a:pt x="1" y="28"/>
                    </a:lnTo>
                    <a:lnTo>
                      <a:pt x="27" y="54"/>
                    </a:lnTo>
                    <a:cubicBezTo>
                      <a:pt x="27" y="54"/>
                      <a:pt x="27" y="81"/>
                      <a:pt x="54" y="81"/>
                    </a:cubicBezTo>
                    <a:cubicBezTo>
                      <a:pt x="81" y="108"/>
                      <a:pt x="108" y="168"/>
                      <a:pt x="141" y="222"/>
                    </a:cubicBezTo>
                    <a:cubicBezTo>
                      <a:pt x="195" y="389"/>
                      <a:pt x="248" y="583"/>
                      <a:pt x="308" y="837"/>
                    </a:cubicBezTo>
                    <a:cubicBezTo>
                      <a:pt x="335" y="971"/>
                      <a:pt x="335" y="1112"/>
                      <a:pt x="362" y="1252"/>
                    </a:cubicBezTo>
                    <a:cubicBezTo>
                      <a:pt x="416" y="1754"/>
                      <a:pt x="442" y="2309"/>
                      <a:pt x="442" y="2811"/>
                    </a:cubicBezTo>
                    <a:lnTo>
                      <a:pt x="442" y="3902"/>
                    </a:lnTo>
                    <a:cubicBezTo>
                      <a:pt x="442" y="4096"/>
                      <a:pt x="442" y="4263"/>
                      <a:pt x="416" y="4350"/>
                    </a:cubicBezTo>
                    <a:cubicBezTo>
                      <a:pt x="416" y="4430"/>
                      <a:pt x="416" y="4484"/>
                      <a:pt x="389" y="45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3;p71">
                <a:extLst>
                  <a:ext uri="{FF2B5EF4-FFF2-40B4-BE49-F238E27FC236}">
                    <a16:creationId xmlns:a16="http://schemas.microsoft.com/office/drawing/2014/main" id="{DF30CF2A-C3F9-2E59-50D4-F72858A8A676}"/>
                  </a:ext>
                </a:extLst>
              </p:cNvPr>
              <p:cNvSpPr/>
              <p:nvPr/>
            </p:nvSpPr>
            <p:spPr>
              <a:xfrm>
                <a:off x="4431744" y="3034443"/>
                <a:ext cx="415469" cy="113791"/>
              </a:xfrm>
              <a:custGeom>
                <a:avLst/>
                <a:gdLst/>
                <a:ahLst/>
                <a:cxnLst/>
                <a:rect l="l" t="t" r="r" b="b"/>
                <a:pathLst>
                  <a:path w="3768" h="1032" extrusionOk="0">
                    <a:moveTo>
                      <a:pt x="3574" y="1005"/>
                    </a:moveTo>
                    <a:cubicBezTo>
                      <a:pt x="3681" y="1031"/>
                      <a:pt x="3741" y="1031"/>
                      <a:pt x="3741" y="1005"/>
                    </a:cubicBezTo>
                    <a:cubicBezTo>
                      <a:pt x="3768" y="1005"/>
                      <a:pt x="3768" y="1005"/>
                      <a:pt x="3768" y="978"/>
                    </a:cubicBezTo>
                    <a:lnTo>
                      <a:pt x="3741" y="951"/>
                    </a:lnTo>
                    <a:cubicBezTo>
                      <a:pt x="3741" y="951"/>
                      <a:pt x="3707" y="918"/>
                      <a:pt x="3681" y="891"/>
                    </a:cubicBezTo>
                    <a:lnTo>
                      <a:pt x="3654" y="891"/>
                    </a:lnTo>
                    <a:cubicBezTo>
                      <a:pt x="3574" y="837"/>
                      <a:pt x="3433" y="784"/>
                      <a:pt x="3346" y="750"/>
                    </a:cubicBezTo>
                    <a:cubicBezTo>
                      <a:pt x="3206" y="724"/>
                      <a:pt x="3099" y="670"/>
                      <a:pt x="2958" y="617"/>
                    </a:cubicBezTo>
                    <a:cubicBezTo>
                      <a:pt x="2483" y="449"/>
                      <a:pt x="1928" y="249"/>
                      <a:pt x="1399" y="142"/>
                    </a:cubicBezTo>
                    <a:cubicBezTo>
                      <a:pt x="1232" y="81"/>
                      <a:pt x="1091" y="55"/>
                      <a:pt x="924" y="28"/>
                    </a:cubicBezTo>
                    <a:cubicBezTo>
                      <a:pt x="757" y="1"/>
                      <a:pt x="616" y="1"/>
                      <a:pt x="449" y="1"/>
                    </a:cubicBezTo>
                    <a:lnTo>
                      <a:pt x="28" y="1"/>
                    </a:lnTo>
                    <a:cubicBezTo>
                      <a:pt x="1" y="1"/>
                      <a:pt x="1" y="28"/>
                      <a:pt x="1" y="55"/>
                    </a:cubicBezTo>
                    <a:lnTo>
                      <a:pt x="28" y="81"/>
                    </a:lnTo>
                    <a:cubicBezTo>
                      <a:pt x="168" y="55"/>
                      <a:pt x="309" y="81"/>
                      <a:pt x="449" y="81"/>
                    </a:cubicBezTo>
                    <a:cubicBezTo>
                      <a:pt x="590" y="81"/>
                      <a:pt x="757" y="115"/>
                      <a:pt x="924" y="142"/>
                    </a:cubicBezTo>
                    <a:cubicBezTo>
                      <a:pt x="1065" y="168"/>
                      <a:pt x="1232" y="195"/>
                      <a:pt x="1366" y="222"/>
                    </a:cubicBezTo>
                    <a:cubicBezTo>
                      <a:pt x="1901" y="362"/>
                      <a:pt x="2430" y="530"/>
                      <a:pt x="2931" y="697"/>
                    </a:cubicBezTo>
                    <a:cubicBezTo>
                      <a:pt x="3072" y="750"/>
                      <a:pt x="3206" y="784"/>
                      <a:pt x="3319" y="837"/>
                    </a:cubicBezTo>
                    <a:cubicBezTo>
                      <a:pt x="3406" y="864"/>
                      <a:pt x="3540" y="891"/>
                      <a:pt x="3627" y="951"/>
                    </a:cubicBezTo>
                    <a:lnTo>
                      <a:pt x="3654" y="951"/>
                    </a:lnTo>
                    <a:cubicBezTo>
                      <a:pt x="3707" y="978"/>
                      <a:pt x="3741" y="978"/>
                      <a:pt x="3741" y="978"/>
                    </a:cubicBezTo>
                    <a:cubicBezTo>
                      <a:pt x="3741" y="1005"/>
                      <a:pt x="3741" y="1005"/>
                      <a:pt x="3707" y="1005"/>
                    </a:cubicBezTo>
                    <a:lnTo>
                      <a:pt x="3574" y="1005"/>
                    </a:lnTo>
                    <a:lnTo>
                      <a:pt x="3574" y="10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4;p71">
                <a:extLst>
                  <a:ext uri="{FF2B5EF4-FFF2-40B4-BE49-F238E27FC236}">
                    <a16:creationId xmlns:a16="http://schemas.microsoft.com/office/drawing/2014/main" id="{182BF1D3-5A1F-3534-B110-44A8F6C726B6}"/>
                  </a:ext>
                </a:extLst>
              </p:cNvPr>
              <p:cNvSpPr/>
              <p:nvPr/>
            </p:nvSpPr>
            <p:spPr>
              <a:xfrm>
                <a:off x="4475297" y="3215934"/>
                <a:ext cx="343909" cy="119635"/>
              </a:xfrm>
              <a:custGeom>
                <a:avLst/>
                <a:gdLst/>
                <a:ahLst/>
                <a:cxnLst/>
                <a:rect l="l" t="t" r="r" b="b"/>
                <a:pathLst>
                  <a:path w="3119" h="1085" extrusionOk="0">
                    <a:moveTo>
                      <a:pt x="3118" y="1"/>
                    </a:moveTo>
                    <a:lnTo>
                      <a:pt x="3038" y="1"/>
                    </a:lnTo>
                    <a:cubicBezTo>
                      <a:pt x="3011" y="28"/>
                      <a:pt x="2951" y="28"/>
                      <a:pt x="2898" y="28"/>
                    </a:cubicBezTo>
                    <a:cubicBezTo>
                      <a:pt x="2704" y="54"/>
                      <a:pt x="2449" y="28"/>
                      <a:pt x="2342" y="28"/>
                    </a:cubicBezTo>
                    <a:cubicBezTo>
                      <a:pt x="1867" y="108"/>
                      <a:pt x="1339" y="222"/>
                      <a:pt x="864" y="442"/>
                    </a:cubicBezTo>
                    <a:cubicBezTo>
                      <a:pt x="723" y="503"/>
                      <a:pt x="609" y="583"/>
                      <a:pt x="502" y="643"/>
                    </a:cubicBezTo>
                    <a:cubicBezTo>
                      <a:pt x="302" y="750"/>
                      <a:pt x="168" y="891"/>
                      <a:pt x="27" y="1031"/>
                    </a:cubicBezTo>
                    <a:cubicBezTo>
                      <a:pt x="1" y="1058"/>
                      <a:pt x="1" y="1058"/>
                      <a:pt x="27" y="1085"/>
                    </a:cubicBezTo>
                    <a:lnTo>
                      <a:pt x="54" y="1085"/>
                    </a:lnTo>
                    <a:cubicBezTo>
                      <a:pt x="195" y="944"/>
                      <a:pt x="389" y="810"/>
                      <a:pt x="556" y="697"/>
                    </a:cubicBezTo>
                    <a:cubicBezTo>
                      <a:pt x="723" y="610"/>
                      <a:pt x="917" y="503"/>
                      <a:pt x="1111" y="416"/>
                    </a:cubicBezTo>
                    <a:cubicBezTo>
                      <a:pt x="1533" y="248"/>
                      <a:pt x="1948" y="168"/>
                      <a:pt x="2342" y="108"/>
                    </a:cubicBezTo>
                    <a:cubicBezTo>
                      <a:pt x="2476" y="81"/>
                      <a:pt x="2704" y="108"/>
                      <a:pt x="2898" y="81"/>
                    </a:cubicBezTo>
                    <a:cubicBezTo>
                      <a:pt x="2951" y="54"/>
                      <a:pt x="3011" y="54"/>
                      <a:pt x="3065" y="28"/>
                    </a:cubicBezTo>
                    <a:cubicBezTo>
                      <a:pt x="3065" y="28"/>
                      <a:pt x="3092" y="1"/>
                      <a:pt x="3118" y="1"/>
                    </a:cubicBezTo>
                    <a:lnTo>
                      <a:pt x="3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5;p71">
                <a:extLst>
                  <a:ext uri="{FF2B5EF4-FFF2-40B4-BE49-F238E27FC236}">
                    <a16:creationId xmlns:a16="http://schemas.microsoft.com/office/drawing/2014/main" id="{C404310B-3B11-E53A-1BCD-72CDE2323E64}"/>
                  </a:ext>
                </a:extLst>
              </p:cNvPr>
              <p:cNvSpPr/>
              <p:nvPr/>
            </p:nvSpPr>
            <p:spPr>
              <a:xfrm>
                <a:off x="5194535" y="2936420"/>
                <a:ext cx="414808" cy="162417"/>
              </a:xfrm>
              <a:custGeom>
                <a:avLst/>
                <a:gdLst/>
                <a:ahLst/>
                <a:cxnLst/>
                <a:rect l="l" t="t" r="r" b="b"/>
                <a:pathLst>
                  <a:path w="3762" h="1473" extrusionOk="0">
                    <a:moveTo>
                      <a:pt x="1" y="1472"/>
                    </a:moveTo>
                    <a:cubicBezTo>
                      <a:pt x="1" y="1445"/>
                      <a:pt x="28" y="1445"/>
                      <a:pt x="28" y="1445"/>
                    </a:cubicBezTo>
                    <a:cubicBezTo>
                      <a:pt x="54" y="1419"/>
                      <a:pt x="81" y="1365"/>
                      <a:pt x="108" y="1338"/>
                    </a:cubicBezTo>
                    <a:cubicBezTo>
                      <a:pt x="389" y="970"/>
                      <a:pt x="804" y="723"/>
                      <a:pt x="1339" y="529"/>
                    </a:cubicBezTo>
                    <a:cubicBezTo>
                      <a:pt x="1781" y="335"/>
                      <a:pt x="2282" y="194"/>
                      <a:pt x="2758" y="134"/>
                    </a:cubicBezTo>
                    <a:cubicBezTo>
                      <a:pt x="3012" y="80"/>
                      <a:pt x="3259" y="54"/>
                      <a:pt x="3453" y="54"/>
                    </a:cubicBezTo>
                    <a:cubicBezTo>
                      <a:pt x="3567" y="27"/>
                      <a:pt x="3681" y="27"/>
                      <a:pt x="3761" y="27"/>
                    </a:cubicBezTo>
                    <a:lnTo>
                      <a:pt x="3761" y="27"/>
                    </a:lnTo>
                    <a:lnTo>
                      <a:pt x="3761" y="0"/>
                    </a:lnTo>
                    <a:lnTo>
                      <a:pt x="3453" y="0"/>
                    </a:lnTo>
                    <a:cubicBezTo>
                      <a:pt x="3233" y="0"/>
                      <a:pt x="3012" y="27"/>
                      <a:pt x="2758" y="54"/>
                    </a:cubicBezTo>
                    <a:cubicBezTo>
                      <a:pt x="2282" y="107"/>
                      <a:pt x="1754" y="248"/>
                      <a:pt x="1279" y="442"/>
                    </a:cubicBezTo>
                    <a:cubicBezTo>
                      <a:pt x="777" y="636"/>
                      <a:pt x="335" y="944"/>
                      <a:pt x="54" y="1305"/>
                    </a:cubicBezTo>
                    <a:cubicBezTo>
                      <a:pt x="54" y="1365"/>
                      <a:pt x="1" y="1392"/>
                      <a:pt x="1" y="1419"/>
                    </a:cubicBezTo>
                    <a:lnTo>
                      <a:pt x="1" y="1472"/>
                    </a:lnTo>
                    <a:lnTo>
                      <a:pt x="1" y="14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6;p71">
                <a:extLst>
                  <a:ext uri="{FF2B5EF4-FFF2-40B4-BE49-F238E27FC236}">
                    <a16:creationId xmlns:a16="http://schemas.microsoft.com/office/drawing/2014/main" id="{EDE4F816-23BC-CA50-A10F-021D8DB1A74E}"/>
                  </a:ext>
                </a:extLst>
              </p:cNvPr>
              <p:cNvSpPr/>
              <p:nvPr/>
            </p:nvSpPr>
            <p:spPr>
              <a:xfrm>
                <a:off x="5231472" y="3151100"/>
                <a:ext cx="322518" cy="43554"/>
              </a:xfrm>
              <a:custGeom>
                <a:avLst/>
                <a:gdLst/>
                <a:ahLst/>
                <a:cxnLst/>
                <a:rect l="l" t="t" r="r" b="b"/>
                <a:pathLst>
                  <a:path w="2925" h="395" extrusionOk="0">
                    <a:moveTo>
                      <a:pt x="0" y="254"/>
                    </a:moveTo>
                    <a:lnTo>
                      <a:pt x="0" y="281"/>
                    </a:lnTo>
                    <a:lnTo>
                      <a:pt x="0" y="281"/>
                    </a:lnTo>
                    <a:lnTo>
                      <a:pt x="27" y="281"/>
                    </a:lnTo>
                    <a:cubicBezTo>
                      <a:pt x="27" y="254"/>
                      <a:pt x="81" y="254"/>
                      <a:pt x="108" y="254"/>
                    </a:cubicBezTo>
                    <a:cubicBezTo>
                      <a:pt x="134" y="228"/>
                      <a:pt x="168" y="228"/>
                      <a:pt x="195" y="228"/>
                    </a:cubicBezTo>
                    <a:cubicBezTo>
                      <a:pt x="335" y="167"/>
                      <a:pt x="442" y="141"/>
                      <a:pt x="556" y="114"/>
                    </a:cubicBezTo>
                    <a:cubicBezTo>
                      <a:pt x="696" y="87"/>
                      <a:pt x="837" y="87"/>
                      <a:pt x="971" y="87"/>
                    </a:cubicBezTo>
                    <a:cubicBezTo>
                      <a:pt x="1225" y="87"/>
                      <a:pt x="1472" y="114"/>
                      <a:pt x="1753" y="141"/>
                    </a:cubicBezTo>
                    <a:cubicBezTo>
                      <a:pt x="1894" y="167"/>
                      <a:pt x="2061" y="194"/>
                      <a:pt x="2202" y="228"/>
                    </a:cubicBezTo>
                    <a:cubicBezTo>
                      <a:pt x="2423" y="281"/>
                      <a:pt x="2677" y="335"/>
                      <a:pt x="2898" y="395"/>
                    </a:cubicBezTo>
                    <a:lnTo>
                      <a:pt x="2924" y="395"/>
                    </a:lnTo>
                    <a:cubicBezTo>
                      <a:pt x="2924" y="361"/>
                      <a:pt x="2924" y="335"/>
                      <a:pt x="2898" y="335"/>
                    </a:cubicBezTo>
                    <a:cubicBezTo>
                      <a:pt x="2677" y="281"/>
                      <a:pt x="2449" y="228"/>
                      <a:pt x="2228" y="167"/>
                    </a:cubicBezTo>
                    <a:cubicBezTo>
                      <a:pt x="2061" y="114"/>
                      <a:pt x="1921" y="87"/>
                      <a:pt x="1753" y="60"/>
                    </a:cubicBezTo>
                    <a:cubicBezTo>
                      <a:pt x="1506" y="27"/>
                      <a:pt x="1225" y="0"/>
                      <a:pt x="971" y="0"/>
                    </a:cubicBezTo>
                    <a:cubicBezTo>
                      <a:pt x="803" y="27"/>
                      <a:pt x="696" y="27"/>
                      <a:pt x="556" y="60"/>
                    </a:cubicBezTo>
                    <a:cubicBezTo>
                      <a:pt x="442" y="87"/>
                      <a:pt x="302" y="141"/>
                      <a:pt x="168" y="194"/>
                    </a:cubicBezTo>
                    <a:cubicBezTo>
                      <a:pt x="168" y="194"/>
                      <a:pt x="134" y="194"/>
                      <a:pt x="108" y="228"/>
                    </a:cubicBezTo>
                    <a:cubicBezTo>
                      <a:pt x="54" y="228"/>
                      <a:pt x="27" y="254"/>
                      <a:pt x="0" y="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7;p71">
                <a:extLst>
                  <a:ext uri="{FF2B5EF4-FFF2-40B4-BE49-F238E27FC236}">
                    <a16:creationId xmlns:a16="http://schemas.microsoft.com/office/drawing/2014/main" id="{F6E47038-DF07-E5E6-6119-4774F8AD1C02}"/>
                  </a:ext>
                </a:extLst>
              </p:cNvPr>
              <p:cNvSpPr/>
              <p:nvPr/>
            </p:nvSpPr>
            <p:spPr>
              <a:xfrm>
                <a:off x="4422923" y="3511106"/>
                <a:ext cx="325495" cy="811532"/>
              </a:xfrm>
              <a:custGeom>
                <a:avLst/>
                <a:gdLst/>
                <a:ahLst/>
                <a:cxnLst/>
                <a:rect l="l" t="t" r="r" b="b"/>
                <a:pathLst>
                  <a:path w="2952" h="7360" extrusionOk="0">
                    <a:moveTo>
                      <a:pt x="2817" y="890"/>
                    </a:moveTo>
                    <a:cubicBezTo>
                      <a:pt x="2817" y="890"/>
                      <a:pt x="1252" y="0"/>
                      <a:pt x="864" y="890"/>
                    </a:cubicBezTo>
                    <a:cubicBezTo>
                      <a:pt x="442" y="1753"/>
                      <a:pt x="1" y="6550"/>
                      <a:pt x="1" y="6550"/>
                    </a:cubicBezTo>
                    <a:lnTo>
                      <a:pt x="1948" y="7360"/>
                    </a:lnTo>
                    <a:cubicBezTo>
                      <a:pt x="1948" y="7360"/>
                      <a:pt x="1559" y="6296"/>
                      <a:pt x="2483" y="4155"/>
                    </a:cubicBezTo>
                    <a:cubicBezTo>
                      <a:pt x="2951" y="3064"/>
                      <a:pt x="2817" y="890"/>
                      <a:pt x="2817" y="8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8;p71">
                <a:extLst>
                  <a:ext uri="{FF2B5EF4-FFF2-40B4-BE49-F238E27FC236}">
                    <a16:creationId xmlns:a16="http://schemas.microsoft.com/office/drawing/2014/main" id="{FDCD9EE3-9945-795C-61BD-42A99592432D}"/>
                  </a:ext>
                </a:extLst>
              </p:cNvPr>
              <p:cNvSpPr/>
              <p:nvPr/>
            </p:nvSpPr>
            <p:spPr>
              <a:xfrm>
                <a:off x="4518079" y="3489715"/>
                <a:ext cx="1091268" cy="1004822"/>
              </a:xfrm>
              <a:custGeom>
                <a:avLst/>
                <a:gdLst/>
                <a:ahLst/>
                <a:cxnLst/>
                <a:rect l="l" t="t" r="r" b="b"/>
                <a:pathLst>
                  <a:path w="9897" h="9113" extrusionOk="0">
                    <a:moveTo>
                      <a:pt x="3426" y="54"/>
                    </a:moveTo>
                    <a:cubicBezTo>
                      <a:pt x="3426" y="54"/>
                      <a:pt x="3346" y="529"/>
                      <a:pt x="2958" y="776"/>
                    </a:cubicBezTo>
                    <a:cubicBezTo>
                      <a:pt x="2536" y="1030"/>
                      <a:pt x="1954" y="1305"/>
                      <a:pt x="951" y="1726"/>
                    </a:cubicBezTo>
                    <a:cubicBezTo>
                      <a:pt x="1" y="2141"/>
                      <a:pt x="783" y="4182"/>
                      <a:pt x="1981" y="5935"/>
                    </a:cubicBezTo>
                    <a:lnTo>
                      <a:pt x="2369" y="8664"/>
                    </a:lnTo>
                    <a:lnTo>
                      <a:pt x="6103" y="9113"/>
                    </a:lnTo>
                    <a:cubicBezTo>
                      <a:pt x="6103" y="9113"/>
                      <a:pt x="6303" y="6075"/>
                      <a:pt x="7554" y="4710"/>
                    </a:cubicBezTo>
                    <a:cubicBezTo>
                      <a:pt x="8170" y="4014"/>
                      <a:pt x="8979" y="4095"/>
                      <a:pt x="9254" y="3593"/>
                    </a:cubicBezTo>
                    <a:cubicBezTo>
                      <a:pt x="9896" y="2342"/>
                      <a:pt x="9174" y="970"/>
                      <a:pt x="9006" y="696"/>
                    </a:cubicBezTo>
                    <a:cubicBezTo>
                      <a:pt x="8672" y="134"/>
                      <a:pt x="7387" y="696"/>
                      <a:pt x="7387" y="696"/>
                    </a:cubicBezTo>
                    <a:cubicBezTo>
                      <a:pt x="7387" y="696"/>
                      <a:pt x="6939" y="863"/>
                      <a:pt x="6410" y="696"/>
                    </a:cubicBezTo>
                    <a:cubicBezTo>
                      <a:pt x="5688" y="442"/>
                      <a:pt x="5661" y="0"/>
                      <a:pt x="5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59;p71">
                <a:extLst>
                  <a:ext uri="{FF2B5EF4-FFF2-40B4-BE49-F238E27FC236}">
                    <a16:creationId xmlns:a16="http://schemas.microsoft.com/office/drawing/2014/main" id="{78C93C9C-9998-7981-1D2D-F9BA0247C7E8}"/>
                  </a:ext>
                </a:extLst>
              </p:cNvPr>
              <p:cNvSpPr/>
              <p:nvPr/>
            </p:nvSpPr>
            <p:spPr>
              <a:xfrm>
                <a:off x="4895836" y="3221889"/>
                <a:ext cx="246437" cy="442704"/>
              </a:xfrm>
              <a:custGeom>
                <a:avLst/>
                <a:gdLst/>
                <a:ahLst/>
                <a:cxnLst/>
                <a:rect l="l" t="t" r="r" b="b"/>
                <a:pathLst>
                  <a:path w="2235" h="4015" extrusionOk="0">
                    <a:moveTo>
                      <a:pt x="0" y="0"/>
                    </a:moveTo>
                    <a:lnTo>
                      <a:pt x="2235" y="0"/>
                    </a:lnTo>
                    <a:lnTo>
                      <a:pt x="2235" y="4015"/>
                    </a:lnTo>
                    <a:lnTo>
                      <a:pt x="0" y="401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60;p71">
                <a:extLst>
                  <a:ext uri="{FF2B5EF4-FFF2-40B4-BE49-F238E27FC236}">
                    <a16:creationId xmlns:a16="http://schemas.microsoft.com/office/drawing/2014/main" id="{98D0E0F1-E450-9ECF-5314-AE8756D2094D}"/>
                  </a:ext>
                </a:extLst>
              </p:cNvPr>
              <p:cNvSpPr/>
              <p:nvPr/>
            </p:nvSpPr>
            <p:spPr>
              <a:xfrm>
                <a:off x="4881060" y="3430615"/>
                <a:ext cx="273010" cy="135843"/>
              </a:xfrm>
              <a:custGeom>
                <a:avLst/>
                <a:gdLst/>
                <a:ahLst/>
                <a:cxnLst/>
                <a:rect l="l" t="t" r="r" b="b"/>
                <a:pathLst>
                  <a:path w="2476" h="1232" extrusionOk="0">
                    <a:moveTo>
                      <a:pt x="0" y="1"/>
                    </a:moveTo>
                    <a:cubicBezTo>
                      <a:pt x="0" y="1"/>
                      <a:pt x="1004" y="810"/>
                      <a:pt x="2141" y="115"/>
                    </a:cubicBezTo>
                    <a:lnTo>
                      <a:pt x="2476" y="1"/>
                    </a:lnTo>
                    <a:cubicBezTo>
                      <a:pt x="2476" y="1"/>
                      <a:pt x="2061" y="1205"/>
                      <a:pt x="1305" y="1232"/>
                    </a:cubicBezTo>
                    <a:cubicBezTo>
                      <a:pt x="803" y="1232"/>
                      <a:pt x="81" y="70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1;p71">
                <a:extLst>
                  <a:ext uri="{FF2B5EF4-FFF2-40B4-BE49-F238E27FC236}">
                    <a16:creationId xmlns:a16="http://schemas.microsoft.com/office/drawing/2014/main" id="{AC80290F-79BE-0980-59B8-BF44456D50C7}"/>
                  </a:ext>
                </a:extLst>
              </p:cNvPr>
              <p:cNvSpPr/>
              <p:nvPr/>
            </p:nvSpPr>
            <p:spPr>
              <a:xfrm>
                <a:off x="4985037" y="3719832"/>
                <a:ext cx="89423" cy="175648"/>
              </a:xfrm>
              <a:custGeom>
                <a:avLst/>
                <a:gdLst/>
                <a:ahLst/>
                <a:cxnLst/>
                <a:rect l="l" t="t" r="r" b="b"/>
                <a:pathLst>
                  <a:path w="811" h="1593" extrusionOk="0">
                    <a:moveTo>
                      <a:pt x="1" y="1593"/>
                    </a:moveTo>
                    <a:lnTo>
                      <a:pt x="503" y="1"/>
                    </a:lnTo>
                    <a:lnTo>
                      <a:pt x="810" y="15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62;p71">
                <a:extLst>
                  <a:ext uri="{FF2B5EF4-FFF2-40B4-BE49-F238E27FC236}">
                    <a16:creationId xmlns:a16="http://schemas.microsoft.com/office/drawing/2014/main" id="{74B336F5-08B3-26AD-6241-659E08189D05}"/>
                  </a:ext>
                </a:extLst>
              </p:cNvPr>
              <p:cNvSpPr/>
              <p:nvPr/>
            </p:nvSpPr>
            <p:spPr>
              <a:xfrm>
                <a:off x="4607391" y="3556754"/>
                <a:ext cx="875705" cy="984313"/>
              </a:xfrm>
              <a:custGeom>
                <a:avLst/>
                <a:gdLst/>
                <a:ahLst/>
                <a:cxnLst/>
                <a:rect l="l" t="t" r="r" b="b"/>
                <a:pathLst>
                  <a:path w="7942" h="8927" extrusionOk="0">
                    <a:moveTo>
                      <a:pt x="1004" y="362"/>
                    </a:moveTo>
                    <a:lnTo>
                      <a:pt x="308" y="3540"/>
                    </a:lnTo>
                    <a:cubicBezTo>
                      <a:pt x="308" y="3540"/>
                      <a:pt x="0" y="5079"/>
                      <a:pt x="944" y="5942"/>
                    </a:cubicBezTo>
                    <a:cubicBezTo>
                      <a:pt x="1004" y="5996"/>
                      <a:pt x="917" y="8893"/>
                      <a:pt x="917" y="8893"/>
                    </a:cubicBezTo>
                    <a:lnTo>
                      <a:pt x="6577" y="8926"/>
                    </a:lnTo>
                    <a:lnTo>
                      <a:pt x="6577" y="6083"/>
                    </a:lnTo>
                    <a:cubicBezTo>
                      <a:pt x="7942" y="4771"/>
                      <a:pt x="7219" y="3433"/>
                      <a:pt x="7219" y="3433"/>
                    </a:cubicBezTo>
                    <a:lnTo>
                      <a:pt x="6550" y="1"/>
                    </a:lnTo>
                    <a:lnTo>
                      <a:pt x="5881" y="168"/>
                    </a:lnTo>
                    <a:lnTo>
                      <a:pt x="5768" y="2403"/>
                    </a:lnTo>
                    <a:lnTo>
                      <a:pt x="2114" y="2343"/>
                    </a:lnTo>
                    <a:lnTo>
                      <a:pt x="1506" y="4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63;p71">
                <a:extLst>
                  <a:ext uri="{FF2B5EF4-FFF2-40B4-BE49-F238E27FC236}">
                    <a16:creationId xmlns:a16="http://schemas.microsoft.com/office/drawing/2014/main" id="{613DAEE9-863E-E9A5-DCB5-DD65BAE4C00D}"/>
                  </a:ext>
                </a:extLst>
              </p:cNvPr>
              <p:cNvSpPr/>
              <p:nvPr/>
            </p:nvSpPr>
            <p:spPr>
              <a:xfrm>
                <a:off x="4597798" y="2794733"/>
                <a:ext cx="793118" cy="771727"/>
              </a:xfrm>
              <a:custGeom>
                <a:avLst/>
                <a:gdLst/>
                <a:ahLst/>
                <a:cxnLst/>
                <a:rect l="l" t="t" r="r" b="b"/>
                <a:pathLst>
                  <a:path w="7193" h="6999" extrusionOk="0">
                    <a:moveTo>
                      <a:pt x="3513" y="1"/>
                    </a:moveTo>
                    <a:cubicBezTo>
                      <a:pt x="3513" y="1"/>
                      <a:pt x="1365" y="168"/>
                      <a:pt x="756" y="2650"/>
                    </a:cubicBezTo>
                    <a:cubicBezTo>
                      <a:pt x="0" y="5768"/>
                      <a:pt x="2817" y="6357"/>
                      <a:pt x="2984" y="6357"/>
                    </a:cubicBezTo>
                    <a:cubicBezTo>
                      <a:pt x="3459" y="6303"/>
                      <a:pt x="6189" y="6999"/>
                      <a:pt x="6831" y="3874"/>
                    </a:cubicBezTo>
                    <a:cubicBezTo>
                      <a:pt x="7193" y="2034"/>
                      <a:pt x="6303"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64;p71">
                <a:extLst>
                  <a:ext uri="{FF2B5EF4-FFF2-40B4-BE49-F238E27FC236}">
                    <a16:creationId xmlns:a16="http://schemas.microsoft.com/office/drawing/2014/main" id="{F1D750A6-BAA9-3F5A-6026-E1FE29AA1FBE}"/>
                  </a:ext>
                </a:extLst>
              </p:cNvPr>
              <p:cNvSpPr/>
              <p:nvPr/>
            </p:nvSpPr>
            <p:spPr>
              <a:xfrm>
                <a:off x="4776312" y="2834538"/>
                <a:ext cx="473688" cy="685502"/>
              </a:xfrm>
              <a:custGeom>
                <a:avLst/>
                <a:gdLst/>
                <a:ahLst/>
                <a:cxnLst/>
                <a:rect l="l" t="t" r="r" b="b"/>
                <a:pathLst>
                  <a:path w="4296" h="6217" extrusionOk="0">
                    <a:moveTo>
                      <a:pt x="2175" y="1"/>
                    </a:moveTo>
                    <a:cubicBezTo>
                      <a:pt x="3513" y="1"/>
                      <a:pt x="4128" y="723"/>
                      <a:pt x="4209" y="2369"/>
                    </a:cubicBezTo>
                    <a:cubicBezTo>
                      <a:pt x="4296" y="4209"/>
                      <a:pt x="3486" y="6216"/>
                      <a:pt x="2175" y="5969"/>
                    </a:cubicBezTo>
                    <a:cubicBezTo>
                      <a:pt x="616" y="5688"/>
                      <a:pt x="0" y="4517"/>
                      <a:pt x="81" y="2764"/>
                    </a:cubicBezTo>
                    <a:cubicBezTo>
                      <a:pt x="168" y="1118"/>
                      <a:pt x="837"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5;p71">
                <a:extLst>
                  <a:ext uri="{FF2B5EF4-FFF2-40B4-BE49-F238E27FC236}">
                    <a16:creationId xmlns:a16="http://schemas.microsoft.com/office/drawing/2014/main" id="{49CF79CC-6FEA-63A7-08C6-14D6CF09318A}"/>
                  </a:ext>
                </a:extLst>
              </p:cNvPr>
              <p:cNvSpPr/>
              <p:nvPr/>
            </p:nvSpPr>
            <p:spPr>
              <a:xfrm>
                <a:off x="5215926" y="3117140"/>
                <a:ext cx="150619" cy="202993"/>
              </a:xfrm>
              <a:custGeom>
                <a:avLst/>
                <a:gdLst/>
                <a:ahLst/>
                <a:cxnLst/>
                <a:rect l="l" t="t" r="r" b="b"/>
                <a:pathLst>
                  <a:path w="1366" h="1841" extrusionOk="0">
                    <a:moveTo>
                      <a:pt x="249" y="730"/>
                    </a:moveTo>
                    <a:cubicBezTo>
                      <a:pt x="249" y="730"/>
                      <a:pt x="556" y="0"/>
                      <a:pt x="978" y="281"/>
                    </a:cubicBezTo>
                    <a:cubicBezTo>
                      <a:pt x="1366" y="562"/>
                      <a:pt x="811" y="1840"/>
                      <a:pt x="1" y="18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6;p71">
                <a:extLst>
                  <a:ext uri="{FF2B5EF4-FFF2-40B4-BE49-F238E27FC236}">
                    <a16:creationId xmlns:a16="http://schemas.microsoft.com/office/drawing/2014/main" id="{2A5E31BF-443B-5CE2-B7FB-7C2E9ABC8062}"/>
                  </a:ext>
                </a:extLst>
              </p:cNvPr>
              <p:cNvSpPr/>
              <p:nvPr/>
            </p:nvSpPr>
            <p:spPr>
              <a:xfrm>
                <a:off x="4653149" y="3117140"/>
                <a:ext cx="154257" cy="209609"/>
              </a:xfrm>
              <a:custGeom>
                <a:avLst/>
                <a:gdLst/>
                <a:ahLst/>
                <a:cxnLst/>
                <a:rect l="l" t="t" r="r" b="b"/>
                <a:pathLst>
                  <a:path w="1399" h="1901" extrusionOk="0">
                    <a:moveTo>
                      <a:pt x="1064" y="730"/>
                    </a:moveTo>
                    <a:cubicBezTo>
                      <a:pt x="1064" y="730"/>
                      <a:pt x="783" y="0"/>
                      <a:pt x="395" y="281"/>
                    </a:cubicBezTo>
                    <a:cubicBezTo>
                      <a:pt x="0" y="562"/>
                      <a:pt x="616" y="1900"/>
                      <a:pt x="1398" y="18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7;p71">
                <a:extLst>
                  <a:ext uri="{FF2B5EF4-FFF2-40B4-BE49-F238E27FC236}">
                    <a16:creationId xmlns:a16="http://schemas.microsoft.com/office/drawing/2014/main" id="{464D1CDE-2947-7C93-EFDC-07175EB2E8E5}"/>
                  </a:ext>
                </a:extLst>
              </p:cNvPr>
              <p:cNvSpPr/>
              <p:nvPr/>
            </p:nvSpPr>
            <p:spPr>
              <a:xfrm>
                <a:off x="4689977" y="3176130"/>
                <a:ext cx="86446" cy="88651"/>
              </a:xfrm>
              <a:custGeom>
                <a:avLst/>
                <a:gdLst/>
                <a:ahLst/>
                <a:cxnLst/>
                <a:rect l="l" t="t" r="r" b="b"/>
                <a:pathLst>
                  <a:path w="784" h="804" extrusionOk="0">
                    <a:moveTo>
                      <a:pt x="783" y="803"/>
                    </a:moveTo>
                    <a:lnTo>
                      <a:pt x="783" y="803"/>
                    </a:lnTo>
                    <a:lnTo>
                      <a:pt x="783" y="777"/>
                    </a:lnTo>
                    <a:lnTo>
                      <a:pt x="783" y="670"/>
                    </a:lnTo>
                    <a:cubicBezTo>
                      <a:pt x="757" y="583"/>
                      <a:pt x="730" y="502"/>
                      <a:pt x="696" y="389"/>
                    </a:cubicBezTo>
                    <a:cubicBezTo>
                      <a:pt x="643" y="302"/>
                      <a:pt x="616" y="221"/>
                      <a:pt x="529" y="168"/>
                    </a:cubicBezTo>
                    <a:cubicBezTo>
                      <a:pt x="529" y="134"/>
                      <a:pt x="502" y="134"/>
                      <a:pt x="476" y="108"/>
                    </a:cubicBezTo>
                    <a:cubicBezTo>
                      <a:pt x="449" y="108"/>
                      <a:pt x="422" y="81"/>
                      <a:pt x="395" y="81"/>
                    </a:cubicBezTo>
                    <a:cubicBezTo>
                      <a:pt x="395" y="54"/>
                      <a:pt x="362" y="54"/>
                      <a:pt x="362" y="54"/>
                    </a:cubicBezTo>
                    <a:cubicBezTo>
                      <a:pt x="335" y="27"/>
                      <a:pt x="308" y="27"/>
                      <a:pt x="308" y="27"/>
                    </a:cubicBezTo>
                    <a:cubicBezTo>
                      <a:pt x="195" y="1"/>
                      <a:pt x="114" y="27"/>
                      <a:pt x="61" y="108"/>
                    </a:cubicBezTo>
                    <a:cubicBezTo>
                      <a:pt x="1" y="195"/>
                      <a:pt x="1" y="362"/>
                      <a:pt x="27" y="442"/>
                    </a:cubicBezTo>
                    <a:cubicBezTo>
                      <a:pt x="61" y="469"/>
                      <a:pt x="61" y="502"/>
                      <a:pt x="61" y="502"/>
                    </a:cubicBezTo>
                    <a:cubicBezTo>
                      <a:pt x="61" y="529"/>
                      <a:pt x="88" y="556"/>
                      <a:pt x="88" y="583"/>
                    </a:cubicBezTo>
                    <a:lnTo>
                      <a:pt x="114" y="583"/>
                    </a:lnTo>
                    <a:lnTo>
                      <a:pt x="114" y="583"/>
                    </a:lnTo>
                    <a:cubicBezTo>
                      <a:pt x="88" y="556"/>
                      <a:pt x="88" y="529"/>
                      <a:pt x="88" y="502"/>
                    </a:cubicBezTo>
                    <a:cubicBezTo>
                      <a:pt x="61" y="469"/>
                      <a:pt x="61" y="469"/>
                      <a:pt x="61" y="442"/>
                    </a:cubicBezTo>
                    <a:cubicBezTo>
                      <a:pt x="61" y="362"/>
                      <a:pt x="61" y="221"/>
                      <a:pt x="114" y="134"/>
                    </a:cubicBezTo>
                    <a:cubicBezTo>
                      <a:pt x="141" y="81"/>
                      <a:pt x="195" y="81"/>
                      <a:pt x="282" y="81"/>
                    </a:cubicBezTo>
                    <a:cubicBezTo>
                      <a:pt x="308" y="108"/>
                      <a:pt x="308" y="108"/>
                      <a:pt x="335" y="108"/>
                    </a:cubicBezTo>
                    <a:cubicBezTo>
                      <a:pt x="335" y="108"/>
                      <a:pt x="362" y="108"/>
                      <a:pt x="362" y="134"/>
                    </a:cubicBezTo>
                    <a:cubicBezTo>
                      <a:pt x="395" y="134"/>
                      <a:pt x="422" y="168"/>
                      <a:pt x="449" y="168"/>
                    </a:cubicBezTo>
                    <a:cubicBezTo>
                      <a:pt x="476" y="195"/>
                      <a:pt x="476" y="195"/>
                      <a:pt x="502" y="221"/>
                    </a:cubicBezTo>
                    <a:cubicBezTo>
                      <a:pt x="563" y="275"/>
                      <a:pt x="616" y="335"/>
                      <a:pt x="643" y="415"/>
                    </a:cubicBezTo>
                    <a:cubicBezTo>
                      <a:pt x="696" y="502"/>
                      <a:pt x="730" y="583"/>
                      <a:pt x="757" y="696"/>
                    </a:cubicBezTo>
                    <a:cubicBezTo>
                      <a:pt x="757" y="723"/>
                      <a:pt x="757" y="750"/>
                      <a:pt x="783" y="777"/>
                    </a:cubicBezTo>
                    <a:lnTo>
                      <a:pt x="783" y="803"/>
                    </a:lnTo>
                    <a:lnTo>
                      <a:pt x="783" y="803"/>
                    </a:lnTo>
                    <a:lnTo>
                      <a:pt x="783" y="8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8;p71">
                <a:extLst>
                  <a:ext uri="{FF2B5EF4-FFF2-40B4-BE49-F238E27FC236}">
                    <a16:creationId xmlns:a16="http://schemas.microsoft.com/office/drawing/2014/main" id="{07ACA7F4-52F6-5131-1E19-D6E6F1B2761F}"/>
                  </a:ext>
                </a:extLst>
              </p:cNvPr>
              <p:cNvSpPr/>
              <p:nvPr/>
            </p:nvSpPr>
            <p:spPr>
              <a:xfrm>
                <a:off x="4720960" y="3190905"/>
                <a:ext cx="42892" cy="107837"/>
              </a:xfrm>
              <a:custGeom>
                <a:avLst/>
                <a:gdLst/>
                <a:ahLst/>
                <a:cxnLst/>
                <a:rect l="l" t="t" r="r" b="b"/>
                <a:pathLst>
                  <a:path w="389" h="978" extrusionOk="0">
                    <a:moveTo>
                      <a:pt x="195" y="0"/>
                    </a:moveTo>
                    <a:lnTo>
                      <a:pt x="168" y="0"/>
                    </a:lnTo>
                    <a:cubicBezTo>
                      <a:pt x="168" y="0"/>
                      <a:pt x="141" y="0"/>
                      <a:pt x="141" y="34"/>
                    </a:cubicBezTo>
                    <a:cubicBezTo>
                      <a:pt x="114" y="34"/>
                      <a:pt x="81" y="61"/>
                      <a:pt x="81" y="87"/>
                    </a:cubicBezTo>
                    <a:cubicBezTo>
                      <a:pt x="27" y="141"/>
                      <a:pt x="27" y="201"/>
                      <a:pt x="27" y="255"/>
                    </a:cubicBezTo>
                    <a:cubicBezTo>
                      <a:pt x="1" y="395"/>
                      <a:pt x="27" y="536"/>
                      <a:pt x="81" y="669"/>
                    </a:cubicBezTo>
                    <a:cubicBezTo>
                      <a:pt x="141" y="730"/>
                      <a:pt x="168" y="783"/>
                      <a:pt x="195" y="837"/>
                    </a:cubicBezTo>
                    <a:cubicBezTo>
                      <a:pt x="248" y="897"/>
                      <a:pt x="308" y="950"/>
                      <a:pt x="362" y="977"/>
                    </a:cubicBezTo>
                    <a:lnTo>
                      <a:pt x="389" y="977"/>
                    </a:lnTo>
                    <a:lnTo>
                      <a:pt x="389" y="950"/>
                    </a:lnTo>
                    <a:cubicBezTo>
                      <a:pt x="335" y="924"/>
                      <a:pt x="282" y="870"/>
                      <a:pt x="248" y="810"/>
                    </a:cubicBezTo>
                    <a:cubicBezTo>
                      <a:pt x="221" y="756"/>
                      <a:pt x="168" y="703"/>
                      <a:pt x="141" y="643"/>
                    </a:cubicBezTo>
                    <a:cubicBezTo>
                      <a:pt x="81" y="536"/>
                      <a:pt x="54" y="395"/>
                      <a:pt x="54" y="255"/>
                    </a:cubicBezTo>
                    <a:cubicBezTo>
                      <a:pt x="54" y="228"/>
                      <a:pt x="81" y="141"/>
                      <a:pt x="114" y="87"/>
                    </a:cubicBezTo>
                    <a:lnTo>
                      <a:pt x="141" y="61"/>
                    </a:lnTo>
                    <a:cubicBezTo>
                      <a:pt x="168" y="34"/>
                      <a:pt x="168" y="34"/>
                      <a:pt x="195" y="34"/>
                    </a:cubicBezTo>
                    <a:lnTo>
                      <a:pt x="195" y="34"/>
                    </a:lnTo>
                    <a:lnTo>
                      <a:pt x="195"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9;p71">
                <a:extLst>
                  <a:ext uri="{FF2B5EF4-FFF2-40B4-BE49-F238E27FC236}">
                    <a16:creationId xmlns:a16="http://schemas.microsoft.com/office/drawing/2014/main" id="{00619E11-5043-BED3-E60B-31DAAE9FC1FB}"/>
                  </a:ext>
                </a:extLst>
              </p:cNvPr>
              <p:cNvSpPr/>
              <p:nvPr/>
            </p:nvSpPr>
            <p:spPr>
              <a:xfrm>
                <a:off x="5224857" y="3172491"/>
                <a:ext cx="92290" cy="114452"/>
              </a:xfrm>
              <a:custGeom>
                <a:avLst/>
                <a:gdLst/>
                <a:ahLst/>
                <a:cxnLst/>
                <a:rect l="l" t="t" r="r" b="b"/>
                <a:pathLst>
                  <a:path w="837" h="1038" extrusionOk="0">
                    <a:moveTo>
                      <a:pt x="0" y="1037"/>
                    </a:moveTo>
                    <a:cubicBezTo>
                      <a:pt x="27" y="1037"/>
                      <a:pt x="27" y="1037"/>
                      <a:pt x="27" y="1004"/>
                    </a:cubicBezTo>
                    <a:cubicBezTo>
                      <a:pt x="60" y="977"/>
                      <a:pt x="60" y="950"/>
                      <a:pt x="87" y="897"/>
                    </a:cubicBezTo>
                    <a:cubicBezTo>
                      <a:pt x="114" y="810"/>
                      <a:pt x="168" y="729"/>
                      <a:pt x="194" y="642"/>
                    </a:cubicBezTo>
                    <a:cubicBezTo>
                      <a:pt x="228" y="562"/>
                      <a:pt x="255" y="475"/>
                      <a:pt x="308" y="395"/>
                    </a:cubicBezTo>
                    <a:cubicBezTo>
                      <a:pt x="362" y="308"/>
                      <a:pt x="422" y="228"/>
                      <a:pt x="475" y="167"/>
                    </a:cubicBezTo>
                    <a:cubicBezTo>
                      <a:pt x="475" y="141"/>
                      <a:pt x="502" y="114"/>
                      <a:pt x="529" y="114"/>
                    </a:cubicBezTo>
                    <a:cubicBezTo>
                      <a:pt x="589" y="87"/>
                      <a:pt x="643" y="60"/>
                      <a:pt x="696" y="60"/>
                    </a:cubicBezTo>
                    <a:cubicBezTo>
                      <a:pt x="783" y="87"/>
                      <a:pt x="810" y="114"/>
                      <a:pt x="837" y="201"/>
                    </a:cubicBezTo>
                    <a:lnTo>
                      <a:pt x="837" y="201"/>
                    </a:lnTo>
                    <a:lnTo>
                      <a:pt x="837" y="201"/>
                    </a:lnTo>
                    <a:cubicBezTo>
                      <a:pt x="837" y="87"/>
                      <a:pt x="756" y="34"/>
                      <a:pt x="669" y="34"/>
                    </a:cubicBezTo>
                    <a:cubicBezTo>
                      <a:pt x="616" y="0"/>
                      <a:pt x="529" y="34"/>
                      <a:pt x="475" y="60"/>
                    </a:cubicBezTo>
                    <a:cubicBezTo>
                      <a:pt x="449" y="60"/>
                      <a:pt x="422" y="87"/>
                      <a:pt x="422" y="114"/>
                    </a:cubicBezTo>
                    <a:cubicBezTo>
                      <a:pt x="308" y="201"/>
                      <a:pt x="255" y="308"/>
                      <a:pt x="168" y="448"/>
                    </a:cubicBezTo>
                    <a:cubicBezTo>
                      <a:pt x="141" y="502"/>
                      <a:pt x="141" y="562"/>
                      <a:pt x="114" y="616"/>
                    </a:cubicBezTo>
                    <a:cubicBezTo>
                      <a:pt x="87" y="729"/>
                      <a:pt x="60" y="810"/>
                      <a:pt x="27" y="897"/>
                    </a:cubicBezTo>
                    <a:cubicBezTo>
                      <a:pt x="0" y="923"/>
                      <a:pt x="0" y="950"/>
                      <a:pt x="0" y="977"/>
                    </a:cubicBezTo>
                    <a:lnTo>
                      <a:pt x="0" y="1004"/>
                    </a:lnTo>
                    <a:lnTo>
                      <a:pt x="0" y="1004"/>
                    </a:lnTo>
                    <a:lnTo>
                      <a:pt x="0" y="10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70;p71">
                <a:extLst>
                  <a:ext uri="{FF2B5EF4-FFF2-40B4-BE49-F238E27FC236}">
                    <a16:creationId xmlns:a16="http://schemas.microsoft.com/office/drawing/2014/main" id="{B427B1FA-DD1C-40AC-446D-8C8015339B24}"/>
                  </a:ext>
                </a:extLst>
              </p:cNvPr>
              <p:cNvSpPr/>
              <p:nvPr/>
            </p:nvSpPr>
            <p:spPr>
              <a:xfrm>
                <a:off x="5249886" y="3197521"/>
                <a:ext cx="42892" cy="85674"/>
              </a:xfrm>
              <a:custGeom>
                <a:avLst/>
                <a:gdLst/>
                <a:ahLst/>
                <a:cxnLst/>
                <a:rect l="l" t="t" r="r" b="b"/>
                <a:pathLst>
                  <a:path w="389" h="777" extrusionOk="0">
                    <a:moveTo>
                      <a:pt x="108" y="1"/>
                    </a:moveTo>
                    <a:lnTo>
                      <a:pt x="108" y="27"/>
                    </a:lnTo>
                    <a:lnTo>
                      <a:pt x="108" y="27"/>
                    </a:lnTo>
                    <a:lnTo>
                      <a:pt x="108" y="27"/>
                    </a:lnTo>
                    <a:lnTo>
                      <a:pt x="108" y="54"/>
                    </a:lnTo>
                    <a:cubicBezTo>
                      <a:pt x="108" y="54"/>
                      <a:pt x="81" y="27"/>
                      <a:pt x="108" y="54"/>
                    </a:cubicBezTo>
                    <a:lnTo>
                      <a:pt x="135" y="54"/>
                    </a:lnTo>
                    <a:cubicBezTo>
                      <a:pt x="195" y="54"/>
                      <a:pt x="222" y="81"/>
                      <a:pt x="248" y="141"/>
                    </a:cubicBezTo>
                    <a:cubicBezTo>
                      <a:pt x="302" y="168"/>
                      <a:pt x="335" y="221"/>
                      <a:pt x="302" y="275"/>
                    </a:cubicBezTo>
                    <a:cubicBezTo>
                      <a:pt x="302" y="389"/>
                      <a:pt x="248" y="476"/>
                      <a:pt x="195" y="529"/>
                    </a:cubicBezTo>
                    <a:cubicBezTo>
                      <a:pt x="135" y="609"/>
                      <a:pt x="81" y="696"/>
                      <a:pt x="1" y="750"/>
                    </a:cubicBezTo>
                    <a:lnTo>
                      <a:pt x="1" y="777"/>
                    </a:lnTo>
                    <a:lnTo>
                      <a:pt x="28" y="777"/>
                    </a:lnTo>
                    <a:cubicBezTo>
                      <a:pt x="135" y="696"/>
                      <a:pt x="222" y="643"/>
                      <a:pt x="302" y="529"/>
                    </a:cubicBezTo>
                    <a:cubicBezTo>
                      <a:pt x="335" y="476"/>
                      <a:pt x="389" y="389"/>
                      <a:pt x="389" y="308"/>
                    </a:cubicBezTo>
                    <a:cubicBezTo>
                      <a:pt x="389" y="221"/>
                      <a:pt x="389" y="141"/>
                      <a:pt x="335" y="81"/>
                    </a:cubicBezTo>
                    <a:cubicBezTo>
                      <a:pt x="275" y="27"/>
                      <a:pt x="195" y="1"/>
                      <a:pt x="135" y="1"/>
                    </a:cubicBezTo>
                    <a:lnTo>
                      <a:pt x="108" y="1"/>
                    </a:lnTo>
                    <a:cubicBezTo>
                      <a:pt x="81" y="1"/>
                      <a:pt x="10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71;p71">
                <a:extLst>
                  <a:ext uri="{FF2B5EF4-FFF2-40B4-BE49-F238E27FC236}">
                    <a16:creationId xmlns:a16="http://schemas.microsoft.com/office/drawing/2014/main" id="{6258BEE5-8D56-A207-39DB-CEC4972D9B49}"/>
                  </a:ext>
                </a:extLst>
              </p:cNvPr>
              <p:cNvSpPr/>
              <p:nvPr/>
            </p:nvSpPr>
            <p:spPr>
              <a:xfrm>
                <a:off x="5016021" y="3153967"/>
                <a:ext cx="15657" cy="172781"/>
              </a:xfrm>
              <a:custGeom>
                <a:avLst/>
                <a:gdLst/>
                <a:ahLst/>
                <a:cxnLst/>
                <a:rect l="l" t="t" r="r" b="b"/>
                <a:pathLst>
                  <a:path w="142" h="1567" extrusionOk="0">
                    <a:moveTo>
                      <a:pt x="81" y="1"/>
                    </a:moveTo>
                    <a:cubicBezTo>
                      <a:pt x="81" y="1"/>
                      <a:pt x="115" y="1"/>
                      <a:pt x="81" y="1"/>
                    </a:cubicBezTo>
                    <a:lnTo>
                      <a:pt x="81" y="34"/>
                    </a:lnTo>
                    <a:cubicBezTo>
                      <a:pt x="81" y="61"/>
                      <a:pt x="54" y="115"/>
                      <a:pt x="54" y="168"/>
                    </a:cubicBezTo>
                    <a:cubicBezTo>
                      <a:pt x="28" y="282"/>
                      <a:pt x="1" y="422"/>
                      <a:pt x="1" y="536"/>
                    </a:cubicBezTo>
                    <a:lnTo>
                      <a:pt x="1" y="784"/>
                    </a:lnTo>
                    <a:cubicBezTo>
                      <a:pt x="1" y="978"/>
                      <a:pt x="28" y="1205"/>
                      <a:pt x="54" y="1399"/>
                    </a:cubicBezTo>
                    <a:cubicBezTo>
                      <a:pt x="54" y="1426"/>
                      <a:pt x="54" y="1453"/>
                      <a:pt x="81" y="1480"/>
                    </a:cubicBezTo>
                    <a:cubicBezTo>
                      <a:pt x="81" y="1506"/>
                      <a:pt x="81" y="1540"/>
                      <a:pt x="115" y="1540"/>
                    </a:cubicBezTo>
                    <a:lnTo>
                      <a:pt x="115" y="1566"/>
                    </a:lnTo>
                    <a:lnTo>
                      <a:pt x="115" y="1540"/>
                    </a:lnTo>
                    <a:lnTo>
                      <a:pt x="115" y="1480"/>
                    </a:lnTo>
                    <a:lnTo>
                      <a:pt x="115" y="1372"/>
                    </a:lnTo>
                    <a:cubicBezTo>
                      <a:pt x="81" y="1232"/>
                      <a:pt x="81" y="1065"/>
                      <a:pt x="81" y="924"/>
                    </a:cubicBezTo>
                    <a:cubicBezTo>
                      <a:pt x="81" y="837"/>
                      <a:pt x="81" y="757"/>
                      <a:pt x="115" y="670"/>
                    </a:cubicBezTo>
                    <a:lnTo>
                      <a:pt x="115" y="396"/>
                    </a:lnTo>
                    <a:cubicBezTo>
                      <a:pt x="115" y="309"/>
                      <a:pt x="115" y="228"/>
                      <a:pt x="141" y="141"/>
                    </a:cubicBezTo>
                    <a:lnTo>
                      <a:pt x="141" y="61"/>
                    </a:lnTo>
                    <a:lnTo>
                      <a:pt x="141" y="34"/>
                    </a:lnTo>
                    <a:lnTo>
                      <a:pt x="141" y="1"/>
                    </a:lnTo>
                    <a:cubicBezTo>
                      <a:pt x="141" y="34"/>
                      <a:pt x="141" y="34"/>
                      <a:pt x="115" y="34"/>
                    </a:cubicBezTo>
                    <a:lnTo>
                      <a:pt x="115" y="1"/>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72;p71">
                <a:extLst>
                  <a:ext uri="{FF2B5EF4-FFF2-40B4-BE49-F238E27FC236}">
                    <a16:creationId xmlns:a16="http://schemas.microsoft.com/office/drawing/2014/main" id="{ABDD80B0-A1B1-BA8C-879E-3820DB99360F}"/>
                  </a:ext>
                </a:extLst>
              </p:cNvPr>
              <p:cNvSpPr/>
              <p:nvPr/>
            </p:nvSpPr>
            <p:spPr>
              <a:xfrm>
                <a:off x="4844123" y="3200498"/>
                <a:ext cx="116768" cy="89313"/>
              </a:xfrm>
              <a:custGeom>
                <a:avLst/>
                <a:gdLst/>
                <a:ahLst/>
                <a:cxnLst/>
                <a:rect l="l" t="t" r="r" b="b"/>
                <a:pathLst>
                  <a:path w="1059" h="810" extrusionOk="0">
                    <a:moveTo>
                      <a:pt x="529" y="449"/>
                    </a:moveTo>
                    <a:cubicBezTo>
                      <a:pt x="804" y="449"/>
                      <a:pt x="1058" y="0"/>
                      <a:pt x="1058" y="281"/>
                    </a:cubicBezTo>
                    <a:cubicBezTo>
                      <a:pt x="1058" y="582"/>
                      <a:pt x="804" y="810"/>
                      <a:pt x="529" y="810"/>
                    </a:cubicBezTo>
                    <a:cubicBezTo>
                      <a:pt x="222" y="810"/>
                      <a:pt x="1" y="582"/>
                      <a:pt x="1" y="281"/>
                    </a:cubicBezTo>
                    <a:cubicBezTo>
                      <a:pt x="1" y="0"/>
                      <a:pt x="248" y="449"/>
                      <a:pt x="529" y="4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73;p71">
                <a:extLst>
                  <a:ext uri="{FF2B5EF4-FFF2-40B4-BE49-F238E27FC236}">
                    <a16:creationId xmlns:a16="http://schemas.microsoft.com/office/drawing/2014/main" id="{DA01C098-9D07-8CA9-D754-7624238DCEFA}"/>
                  </a:ext>
                </a:extLst>
              </p:cNvPr>
              <p:cNvSpPr/>
              <p:nvPr/>
            </p:nvSpPr>
            <p:spPr>
              <a:xfrm>
                <a:off x="5065528" y="3184951"/>
                <a:ext cx="116658" cy="89423"/>
              </a:xfrm>
              <a:custGeom>
                <a:avLst/>
                <a:gdLst/>
                <a:ahLst/>
                <a:cxnLst/>
                <a:rect l="l" t="t" r="r" b="b"/>
                <a:pathLst>
                  <a:path w="1058" h="811" extrusionOk="0">
                    <a:moveTo>
                      <a:pt x="529" y="476"/>
                    </a:moveTo>
                    <a:cubicBezTo>
                      <a:pt x="836" y="476"/>
                      <a:pt x="1057" y="1"/>
                      <a:pt x="1057" y="282"/>
                    </a:cubicBezTo>
                    <a:cubicBezTo>
                      <a:pt x="1057" y="590"/>
                      <a:pt x="836" y="810"/>
                      <a:pt x="529" y="810"/>
                    </a:cubicBezTo>
                    <a:cubicBezTo>
                      <a:pt x="248" y="810"/>
                      <a:pt x="0" y="590"/>
                      <a:pt x="0" y="282"/>
                    </a:cubicBezTo>
                    <a:cubicBezTo>
                      <a:pt x="0" y="1"/>
                      <a:pt x="248" y="476"/>
                      <a:pt x="529" y="4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4;p71">
                <a:extLst>
                  <a:ext uri="{FF2B5EF4-FFF2-40B4-BE49-F238E27FC236}">
                    <a16:creationId xmlns:a16="http://schemas.microsoft.com/office/drawing/2014/main" id="{8C61F51E-1EA6-9067-72D7-E9966D1BBAB3}"/>
                  </a:ext>
                </a:extLst>
              </p:cNvPr>
              <p:cNvSpPr/>
              <p:nvPr/>
            </p:nvSpPr>
            <p:spPr>
              <a:xfrm>
                <a:off x="4960780" y="3353983"/>
                <a:ext cx="129117" cy="21501"/>
              </a:xfrm>
              <a:custGeom>
                <a:avLst/>
                <a:gdLst/>
                <a:ahLst/>
                <a:cxnLst/>
                <a:rect l="l" t="t" r="r" b="b"/>
                <a:pathLst>
                  <a:path w="1171" h="195" extrusionOk="0">
                    <a:moveTo>
                      <a:pt x="0" y="194"/>
                    </a:moveTo>
                    <a:cubicBezTo>
                      <a:pt x="0" y="194"/>
                      <a:pt x="0" y="167"/>
                      <a:pt x="27" y="167"/>
                    </a:cubicBezTo>
                    <a:cubicBezTo>
                      <a:pt x="27" y="167"/>
                      <a:pt x="27" y="194"/>
                      <a:pt x="27" y="167"/>
                    </a:cubicBezTo>
                    <a:lnTo>
                      <a:pt x="54" y="167"/>
                    </a:lnTo>
                    <a:cubicBezTo>
                      <a:pt x="80" y="167"/>
                      <a:pt x="114" y="141"/>
                      <a:pt x="167" y="141"/>
                    </a:cubicBezTo>
                    <a:cubicBezTo>
                      <a:pt x="167" y="141"/>
                      <a:pt x="194" y="114"/>
                      <a:pt x="221" y="114"/>
                    </a:cubicBezTo>
                    <a:cubicBezTo>
                      <a:pt x="308" y="114"/>
                      <a:pt x="361" y="87"/>
                      <a:pt x="388" y="87"/>
                    </a:cubicBezTo>
                    <a:cubicBezTo>
                      <a:pt x="696" y="167"/>
                      <a:pt x="810" y="87"/>
                      <a:pt x="950" y="87"/>
                    </a:cubicBezTo>
                    <a:cubicBezTo>
                      <a:pt x="977" y="87"/>
                      <a:pt x="1030" y="87"/>
                      <a:pt x="1117" y="141"/>
                    </a:cubicBezTo>
                    <a:lnTo>
                      <a:pt x="1117" y="141"/>
                    </a:lnTo>
                    <a:lnTo>
                      <a:pt x="1144" y="141"/>
                    </a:lnTo>
                    <a:lnTo>
                      <a:pt x="1171" y="141"/>
                    </a:lnTo>
                    <a:lnTo>
                      <a:pt x="1171" y="87"/>
                    </a:lnTo>
                    <a:lnTo>
                      <a:pt x="1171" y="87"/>
                    </a:lnTo>
                    <a:lnTo>
                      <a:pt x="1144" y="87"/>
                    </a:lnTo>
                    <a:cubicBezTo>
                      <a:pt x="1057" y="27"/>
                      <a:pt x="1004" y="0"/>
                      <a:pt x="950" y="0"/>
                    </a:cubicBezTo>
                    <a:cubicBezTo>
                      <a:pt x="810" y="0"/>
                      <a:pt x="696" y="87"/>
                      <a:pt x="388" y="27"/>
                    </a:cubicBezTo>
                    <a:cubicBezTo>
                      <a:pt x="361" y="27"/>
                      <a:pt x="221" y="27"/>
                      <a:pt x="141" y="87"/>
                    </a:cubicBezTo>
                    <a:cubicBezTo>
                      <a:pt x="80" y="87"/>
                      <a:pt x="54" y="114"/>
                      <a:pt x="27" y="141"/>
                    </a:cubicBezTo>
                    <a:lnTo>
                      <a:pt x="0" y="141"/>
                    </a:lnTo>
                    <a:lnTo>
                      <a:pt x="0" y="167"/>
                    </a:lnTo>
                    <a:lnTo>
                      <a:pt x="0" y="194"/>
                    </a:lnTo>
                    <a:lnTo>
                      <a:pt x="0" y="1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75;p71">
                <a:extLst>
                  <a:ext uri="{FF2B5EF4-FFF2-40B4-BE49-F238E27FC236}">
                    <a16:creationId xmlns:a16="http://schemas.microsoft.com/office/drawing/2014/main" id="{FF1583C1-600C-5CBB-6554-41FED623EAF1}"/>
                  </a:ext>
                </a:extLst>
              </p:cNvPr>
              <p:cNvSpPr/>
              <p:nvPr/>
            </p:nvSpPr>
            <p:spPr>
              <a:xfrm>
                <a:off x="4911272" y="3184951"/>
                <a:ext cx="25250" cy="40025"/>
              </a:xfrm>
              <a:custGeom>
                <a:avLst/>
                <a:gdLst/>
                <a:ahLst/>
                <a:cxnLst/>
                <a:rect l="l" t="t" r="r" b="b"/>
                <a:pathLst>
                  <a:path w="229" h="363" extrusionOk="0">
                    <a:moveTo>
                      <a:pt x="195" y="282"/>
                    </a:moveTo>
                    <a:lnTo>
                      <a:pt x="195" y="282"/>
                    </a:lnTo>
                    <a:cubicBezTo>
                      <a:pt x="228" y="222"/>
                      <a:pt x="228" y="168"/>
                      <a:pt x="228" y="115"/>
                    </a:cubicBezTo>
                    <a:cubicBezTo>
                      <a:pt x="195" y="54"/>
                      <a:pt x="141" y="1"/>
                      <a:pt x="88" y="1"/>
                    </a:cubicBezTo>
                    <a:cubicBezTo>
                      <a:pt x="61" y="1"/>
                      <a:pt x="61" y="1"/>
                      <a:pt x="28" y="28"/>
                    </a:cubicBezTo>
                    <a:cubicBezTo>
                      <a:pt x="1" y="54"/>
                      <a:pt x="1" y="141"/>
                      <a:pt x="1" y="195"/>
                    </a:cubicBezTo>
                    <a:cubicBezTo>
                      <a:pt x="28" y="255"/>
                      <a:pt x="28" y="309"/>
                      <a:pt x="61" y="335"/>
                    </a:cubicBezTo>
                    <a:cubicBezTo>
                      <a:pt x="88" y="362"/>
                      <a:pt x="115" y="362"/>
                      <a:pt x="141" y="362"/>
                    </a:cubicBezTo>
                    <a:cubicBezTo>
                      <a:pt x="168" y="362"/>
                      <a:pt x="195" y="335"/>
                      <a:pt x="195" y="309"/>
                    </a:cubicBezTo>
                    <a:lnTo>
                      <a:pt x="195" y="282"/>
                    </a:lnTo>
                    <a:close/>
                    <a:moveTo>
                      <a:pt x="141" y="141"/>
                    </a:moveTo>
                    <a:lnTo>
                      <a:pt x="141" y="141"/>
                    </a:lnTo>
                    <a:lnTo>
                      <a:pt x="141" y="141"/>
                    </a:lnTo>
                    <a:lnTo>
                      <a:pt x="141"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76;p71">
                <a:extLst>
                  <a:ext uri="{FF2B5EF4-FFF2-40B4-BE49-F238E27FC236}">
                    <a16:creationId xmlns:a16="http://schemas.microsoft.com/office/drawing/2014/main" id="{9C198693-2EB6-0B18-B5BF-FE8C727AF54A}"/>
                  </a:ext>
                </a:extLst>
              </p:cNvPr>
              <p:cNvSpPr/>
              <p:nvPr/>
            </p:nvSpPr>
            <p:spPr>
              <a:xfrm>
                <a:off x="5086919" y="3166537"/>
                <a:ext cx="24368" cy="42892"/>
              </a:xfrm>
              <a:custGeom>
                <a:avLst/>
                <a:gdLst/>
                <a:ahLst/>
                <a:cxnLst/>
                <a:rect l="l" t="t" r="r" b="b"/>
                <a:pathLst>
                  <a:path w="221" h="389" extrusionOk="0">
                    <a:moveTo>
                      <a:pt x="221" y="221"/>
                    </a:moveTo>
                    <a:lnTo>
                      <a:pt x="221" y="168"/>
                    </a:lnTo>
                    <a:cubicBezTo>
                      <a:pt x="221" y="141"/>
                      <a:pt x="194" y="88"/>
                      <a:pt x="194" y="54"/>
                    </a:cubicBezTo>
                    <a:cubicBezTo>
                      <a:pt x="167" y="27"/>
                      <a:pt x="141" y="1"/>
                      <a:pt x="107" y="1"/>
                    </a:cubicBezTo>
                    <a:cubicBezTo>
                      <a:pt x="80" y="1"/>
                      <a:pt x="54" y="27"/>
                      <a:pt x="54" y="54"/>
                    </a:cubicBezTo>
                    <a:cubicBezTo>
                      <a:pt x="27" y="88"/>
                      <a:pt x="0" y="168"/>
                      <a:pt x="27" y="255"/>
                    </a:cubicBezTo>
                    <a:cubicBezTo>
                      <a:pt x="54" y="335"/>
                      <a:pt x="80" y="389"/>
                      <a:pt x="167" y="362"/>
                    </a:cubicBezTo>
                    <a:cubicBezTo>
                      <a:pt x="194" y="362"/>
                      <a:pt x="221" y="308"/>
                      <a:pt x="221" y="2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77;p71">
                <a:extLst>
                  <a:ext uri="{FF2B5EF4-FFF2-40B4-BE49-F238E27FC236}">
                    <a16:creationId xmlns:a16="http://schemas.microsoft.com/office/drawing/2014/main" id="{0DB97A7B-A458-8CF7-3A4F-3FA5404B8946}"/>
                  </a:ext>
                </a:extLst>
              </p:cNvPr>
              <p:cNvSpPr/>
              <p:nvPr/>
            </p:nvSpPr>
            <p:spPr>
              <a:xfrm>
                <a:off x="5077326" y="3095749"/>
                <a:ext cx="64945" cy="34071"/>
              </a:xfrm>
              <a:custGeom>
                <a:avLst/>
                <a:gdLst/>
                <a:ahLst/>
                <a:cxnLst/>
                <a:rect l="l" t="t" r="r" b="b"/>
                <a:pathLst>
                  <a:path w="589" h="309" extrusionOk="0">
                    <a:moveTo>
                      <a:pt x="27" y="308"/>
                    </a:moveTo>
                    <a:lnTo>
                      <a:pt x="27" y="308"/>
                    </a:lnTo>
                    <a:lnTo>
                      <a:pt x="27" y="308"/>
                    </a:lnTo>
                    <a:cubicBezTo>
                      <a:pt x="27" y="308"/>
                      <a:pt x="27" y="281"/>
                      <a:pt x="27" y="308"/>
                    </a:cubicBezTo>
                    <a:lnTo>
                      <a:pt x="27" y="308"/>
                    </a:lnTo>
                    <a:lnTo>
                      <a:pt x="27" y="308"/>
                    </a:lnTo>
                    <a:cubicBezTo>
                      <a:pt x="60" y="281"/>
                      <a:pt x="60" y="228"/>
                      <a:pt x="87" y="228"/>
                    </a:cubicBezTo>
                    <a:cubicBezTo>
                      <a:pt x="87" y="194"/>
                      <a:pt x="114" y="168"/>
                      <a:pt x="141" y="141"/>
                    </a:cubicBezTo>
                    <a:cubicBezTo>
                      <a:pt x="167" y="141"/>
                      <a:pt x="194" y="114"/>
                      <a:pt x="228" y="114"/>
                    </a:cubicBezTo>
                    <a:cubicBezTo>
                      <a:pt x="281" y="87"/>
                      <a:pt x="361" y="87"/>
                      <a:pt x="422" y="114"/>
                    </a:cubicBezTo>
                    <a:cubicBezTo>
                      <a:pt x="448" y="141"/>
                      <a:pt x="448" y="141"/>
                      <a:pt x="475" y="168"/>
                    </a:cubicBezTo>
                    <a:cubicBezTo>
                      <a:pt x="502" y="194"/>
                      <a:pt x="529" y="228"/>
                      <a:pt x="562" y="255"/>
                    </a:cubicBezTo>
                    <a:cubicBezTo>
                      <a:pt x="562" y="281"/>
                      <a:pt x="589" y="281"/>
                      <a:pt x="589" y="281"/>
                    </a:cubicBezTo>
                    <a:lnTo>
                      <a:pt x="589" y="255"/>
                    </a:lnTo>
                    <a:cubicBezTo>
                      <a:pt x="562" y="194"/>
                      <a:pt x="562" y="168"/>
                      <a:pt x="502" y="141"/>
                    </a:cubicBezTo>
                    <a:cubicBezTo>
                      <a:pt x="502" y="114"/>
                      <a:pt x="475" y="87"/>
                      <a:pt x="448" y="61"/>
                    </a:cubicBezTo>
                    <a:cubicBezTo>
                      <a:pt x="361" y="27"/>
                      <a:pt x="281" y="0"/>
                      <a:pt x="194" y="61"/>
                    </a:cubicBezTo>
                    <a:cubicBezTo>
                      <a:pt x="167" y="61"/>
                      <a:pt x="114" y="87"/>
                      <a:pt x="87" y="114"/>
                    </a:cubicBezTo>
                    <a:cubicBezTo>
                      <a:pt x="60" y="141"/>
                      <a:pt x="27" y="168"/>
                      <a:pt x="27" y="194"/>
                    </a:cubicBezTo>
                    <a:cubicBezTo>
                      <a:pt x="27" y="228"/>
                      <a:pt x="0" y="281"/>
                      <a:pt x="0" y="308"/>
                    </a:cubicBezTo>
                    <a:lnTo>
                      <a:pt x="27" y="308"/>
                    </a:lnTo>
                    <a:lnTo>
                      <a:pt x="27" y="308"/>
                    </a:lnTo>
                    <a:lnTo>
                      <a:pt x="27" y="308"/>
                    </a:lnTo>
                    <a:lnTo>
                      <a:pt x="27" y="3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78;p71">
                <a:extLst>
                  <a:ext uri="{FF2B5EF4-FFF2-40B4-BE49-F238E27FC236}">
                    <a16:creationId xmlns:a16="http://schemas.microsoft.com/office/drawing/2014/main" id="{13E2DF38-8ECC-CF99-D90C-BA5B8D710FCB}"/>
                  </a:ext>
                </a:extLst>
              </p:cNvPr>
              <p:cNvSpPr/>
              <p:nvPr/>
            </p:nvSpPr>
            <p:spPr>
              <a:xfrm>
                <a:off x="4892858" y="3108319"/>
                <a:ext cx="68032" cy="36938"/>
              </a:xfrm>
              <a:custGeom>
                <a:avLst/>
                <a:gdLst/>
                <a:ahLst/>
                <a:cxnLst/>
                <a:rect l="l" t="t" r="r" b="b"/>
                <a:pathLst>
                  <a:path w="617" h="335" extrusionOk="0">
                    <a:moveTo>
                      <a:pt x="589" y="281"/>
                    </a:moveTo>
                    <a:cubicBezTo>
                      <a:pt x="563" y="308"/>
                      <a:pt x="589" y="335"/>
                      <a:pt x="589" y="281"/>
                    </a:cubicBezTo>
                    <a:cubicBezTo>
                      <a:pt x="616" y="248"/>
                      <a:pt x="589" y="194"/>
                      <a:pt x="589" y="194"/>
                    </a:cubicBezTo>
                    <a:cubicBezTo>
                      <a:pt x="563" y="141"/>
                      <a:pt x="563" y="114"/>
                      <a:pt x="502" y="80"/>
                    </a:cubicBezTo>
                    <a:cubicBezTo>
                      <a:pt x="476" y="54"/>
                      <a:pt x="449" y="27"/>
                      <a:pt x="422" y="27"/>
                    </a:cubicBezTo>
                    <a:cubicBezTo>
                      <a:pt x="308" y="0"/>
                      <a:pt x="255" y="0"/>
                      <a:pt x="168" y="54"/>
                    </a:cubicBezTo>
                    <a:cubicBezTo>
                      <a:pt x="141" y="54"/>
                      <a:pt x="114" y="80"/>
                      <a:pt x="87" y="114"/>
                    </a:cubicBezTo>
                    <a:cubicBezTo>
                      <a:pt x="61" y="141"/>
                      <a:pt x="27" y="194"/>
                      <a:pt x="0" y="221"/>
                    </a:cubicBezTo>
                    <a:cubicBezTo>
                      <a:pt x="0" y="248"/>
                      <a:pt x="0" y="248"/>
                      <a:pt x="27" y="248"/>
                    </a:cubicBezTo>
                    <a:lnTo>
                      <a:pt x="61" y="248"/>
                    </a:lnTo>
                    <a:cubicBezTo>
                      <a:pt x="61" y="221"/>
                      <a:pt x="114" y="167"/>
                      <a:pt x="141" y="141"/>
                    </a:cubicBezTo>
                    <a:cubicBezTo>
                      <a:pt x="141" y="141"/>
                      <a:pt x="168" y="114"/>
                      <a:pt x="195" y="80"/>
                    </a:cubicBezTo>
                    <a:cubicBezTo>
                      <a:pt x="255" y="54"/>
                      <a:pt x="308" y="54"/>
                      <a:pt x="395" y="80"/>
                    </a:cubicBezTo>
                    <a:cubicBezTo>
                      <a:pt x="422" y="80"/>
                      <a:pt x="449" y="114"/>
                      <a:pt x="476" y="141"/>
                    </a:cubicBezTo>
                    <a:cubicBezTo>
                      <a:pt x="502" y="167"/>
                      <a:pt x="529" y="167"/>
                      <a:pt x="529" y="194"/>
                    </a:cubicBezTo>
                    <a:cubicBezTo>
                      <a:pt x="529" y="221"/>
                      <a:pt x="563" y="281"/>
                      <a:pt x="563" y="281"/>
                    </a:cubicBezTo>
                    <a:lnTo>
                      <a:pt x="563" y="281"/>
                    </a:lnTo>
                    <a:lnTo>
                      <a:pt x="589" y="281"/>
                    </a:lnTo>
                    <a:lnTo>
                      <a:pt x="589" y="281"/>
                    </a:lnTo>
                    <a:lnTo>
                      <a:pt x="589" y="281"/>
                    </a:lnTo>
                    <a:lnTo>
                      <a:pt x="589" y="281"/>
                    </a:lnTo>
                    <a:lnTo>
                      <a:pt x="589" y="28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79;p71">
                <a:extLst>
                  <a:ext uri="{FF2B5EF4-FFF2-40B4-BE49-F238E27FC236}">
                    <a16:creationId xmlns:a16="http://schemas.microsoft.com/office/drawing/2014/main" id="{D4B4267C-FE03-DF57-AFFA-8B23CA4131D1}"/>
                  </a:ext>
                </a:extLst>
              </p:cNvPr>
              <p:cNvSpPr/>
              <p:nvPr/>
            </p:nvSpPr>
            <p:spPr>
              <a:xfrm>
                <a:off x="4905428" y="3231481"/>
                <a:ext cx="42892" cy="36938"/>
              </a:xfrm>
              <a:custGeom>
                <a:avLst/>
                <a:gdLst/>
                <a:ahLst/>
                <a:cxnLst/>
                <a:rect l="l" t="t" r="r" b="b"/>
                <a:pathLst>
                  <a:path w="389" h="335" extrusionOk="0">
                    <a:moveTo>
                      <a:pt x="27" y="248"/>
                    </a:moveTo>
                    <a:lnTo>
                      <a:pt x="27" y="248"/>
                    </a:lnTo>
                    <a:lnTo>
                      <a:pt x="27" y="248"/>
                    </a:lnTo>
                    <a:lnTo>
                      <a:pt x="0" y="248"/>
                    </a:lnTo>
                    <a:lnTo>
                      <a:pt x="0" y="248"/>
                    </a:lnTo>
                    <a:lnTo>
                      <a:pt x="0" y="248"/>
                    </a:lnTo>
                    <a:lnTo>
                      <a:pt x="0" y="275"/>
                    </a:lnTo>
                    <a:lnTo>
                      <a:pt x="0" y="275"/>
                    </a:lnTo>
                    <a:lnTo>
                      <a:pt x="0" y="275"/>
                    </a:lnTo>
                    <a:cubicBezTo>
                      <a:pt x="27" y="301"/>
                      <a:pt x="54" y="301"/>
                      <a:pt x="54" y="301"/>
                    </a:cubicBezTo>
                    <a:cubicBezTo>
                      <a:pt x="81" y="335"/>
                      <a:pt x="114" y="301"/>
                      <a:pt x="114" y="301"/>
                    </a:cubicBezTo>
                    <a:cubicBezTo>
                      <a:pt x="141" y="301"/>
                      <a:pt x="168" y="301"/>
                      <a:pt x="194" y="275"/>
                    </a:cubicBezTo>
                    <a:cubicBezTo>
                      <a:pt x="248" y="248"/>
                      <a:pt x="281" y="221"/>
                      <a:pt x="335" y="168"/>
                    </a:cubicBezTo>
                    <a:cubicBezTo>
                      <a:pt x="362" y="107"/>
                      <a:pt x="362" y="54"/>
                      <a:pt x="388" y="0"/>
                    </a:cubicBezTo>
                    <a:lnTo>
                      <a:pt x="388" y="0"/>
                    </a:lnTo>
                    <a:lnTo>
                      <a:pt x="362" y="0"/>
                    </a:lnTo>
                    <a:cubicBezTo>
                      <a:pt x="362" y="54"/>
                      <a:pt x="335" y="107"/>
                      <a:pt x="308" y="134"/>
                    </a:cubicBezTo>
                    <a:cubicBezTo>
                      <a:pt x="248" y="194"/>
                      <a:pt x="221" y="221"/>
                      <a:pt x="168" y="248"/>
                    </a:cubicBezTo>
                    <a:cubicBezTo>
                      <a:pt x="141" y="248"/>
                      <a:pt x="141" y="248"/>
                      <a:pt x="114" y="275"/>
                    </a:cubicBezTo>
                    <a:lnTo>
                      <a:pt x="81" y="275"/>
                    </a:lnTo>
                    <a:cubicBezTo>
                      <a:pt x="54" y="275"/>
                      <a:pt x="27" y="248"/>
                      <a:pt x="27" y="248"/>
                    </a:cubicBezTo>
                    <a:lnTo>
                      <a:pt x="27" y="248"/>
                    </a:lnTo>
                    <a:close/>
                    <a:moveTo>
                      <a:pt x="0" y="275"/>
                    </a:moveTo>
                    <a:lnTo>
                      <a:pt x="0" y="275"/>
                    </a:lnTo>
                    <a:cubicBezTo>
                      <a:pt x="0" y="275"/>
                      <a:pt x="27" y="275"/>
                      <a:pt x="0" y="275"/>
                    </a:cubicBezTo>
                    <a:close/>
                    <a:moveTo>
                      <a:pt x="27" y="275"/>
                    </a:moveTo>
                    <a:lnTo>
                      <a:pt x="27" y="275"/>
                    </a:lnTo>
                    <a:close/>
                    <a:moveTo>
                      <a:pt x="27" y="24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80;p71">
                <a:extLst>
                  <a:ext uri="{FF2B5EF4-FFF2-40B4-BE49-F238E27FC236}">
                    <a16:creationId xmlns:a16="http://schemas.microsoft.com/office/drawing/2014/main" id="{F09B9291-ED8C-6204-E4FE-C8B0D94B3FA9}"/>
                  </a:ext>
                </a:extLst>
              </p:cNvPr>
              <p:cNvSpPr/>
              <p:nvPr/>
            </p:nvSpPr>
            <p:spPr>
              <a:xfrm>
                <a:off x="4929796" y="3261693"/>
                <a:ext cx="12570" cy="12680"/>
              </a:xfrm>
              <a:custGeom>
                <a:avLst/>
                <a:gdLst/>
                <a:ahLst/>
                <a:cxnLst/>
                <a:rect l="l" t="t" r="r" b="b"/>
                <a:pathLst>
                  <a:path w="114" h="115" extrusionOk="0">
                    <a:moveTo>
                      <a:pt x="0" y="114"/>
                    </a:moveTo>
                    <a:lnTo>
                      <a:pt x="0" y="114"/>
                    </a:lnTo>
                    <a:lnTo>
                      <a:pt x="27" y="114"/>
                    </a:lnTo>
                    <a:lnTo>
                      <a:pt x="27" y="88"/>
                    </a:lnTo>
                    <a:cubicBezTo>
                      <a:pt x="60" y="61"/>
                      <a:pt x="114" y="27"/>
                      <a:pt x="114" y="27"/>
                    </a:cubicBezTo>
                    <a:lnTo>
                      <a:pt x="114" y="1"/>
                    </a:lnTo>
                    <a:lnTo>
                      <a:pt x="114" y="1"/>
                    </a:lnTo>
                    <a:cubicBezTo>
                      <a:pt x="114" y="27"/>
                      <a:pt x="27" y="61"/>
                      <a:pt x="27" y="88"/>
                    </a:cubicBezTo>
                    <a:cubicBezTo>
                      <a:pt x="0" y="88"/>
                      <a:pt x="0" y="88"/>
                      <a:pt x="0"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81;p71">
                <a:extLst>
                  <a:ext uri="{FF2B5EF4-FFF2-40B4-BE49-F238E27FC236}">
                    <a16:creationId xmlns:a16="http://schemas.microsoft.com/office/drawing/2014/main" id="{45EBAFA6-93D8-542F-4D27-C0AC3D34964B}"/>
                  </a:ext>
                </a:extLst>
              </p:cNvPr>
              <p:cNvSpPr/>
              <p:nvPr/>
            </p:nvSpPr>
            <p:spPr>
              <a:xfrm>
                <a:off x="4920865" y="3163560"/>
                <a:ext cx="15657" cy="15657"/>
              </a:xfrm>
              <a:custGeom>
                <a:avLst/>
                <a:gdLst/>
                <a:ahLst/>
                <a:cxnLst/>
                <a:rect l="l" t="t" r="r" b="b"/>
                <a:pathLst>
                  <a:path w="142" h="142" extrusionOk="0">
                    <a:moveTo>
                      <a:pt x="1" y="1"/>
                    </a:moveTo>
                    <a:lnTo>
                      <a:pt x="1" y="28"/>
                    </a:lnTo>
                    <a:cubicBezTo>
                      <a:pt x="28" y="28"/>
                      <a:pt x="28" y="54"/>
                      <a:pt x="54" y="54"/>
                    </a:cubicBezTo>
                    <a:cubicBezTo>
                      <a:pt x="81" y="81"/>
                      <a:pt x="81" y="81"/>
                      <a:pt x="108" y="115"/>
                    </a:cubicBezTo>
                    <a:cubicBezTo>
                      <a:pt x="108" y="115"/>
                      <a:pt x="108" y="141"/>
                      <a:pt x="141" y="141"/>
                    </a:cubicBezTo>
                    <a:lnTo>
                      <a:pt x="141" y="141"/>
                    </a:lnTo>
                    <a:lnTo>
                      <a:pt x="141" y="115"/>
                    </a:lnTo>
                    <a:lnTo>
                      <a:pt x="108" y="81"/>
                    </a:lnTo>
                    <a:cubicBezTo>
                      <a:pt x="108" y="54"/>
                      <a:pt x="81" y="54"/>
                      <a:pt x="54" y="28"/>
                    </a:cubicBezTo>
                    <a:cubicBezTo>
                      <a:pt x="54" y="28"/>
                      <a:pt x="28" y="1"/>
                      <a:pt x="1" y="1"/>
                    </a:cubicBez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82;p71">
                <a:extLst>
                  <a:ext uri="{FF2B5EF4-FFF2-40B4-BE49-F238E27FC236}">
                    <a16:creationId xmlns:a16="http://schemas.microsoft.com/office/drawing/2014/main" id="{D8BEF2DB-F5AD-A84D-8D60-0C0E857FDF79}"/>
                  </a:ext>
                </a:extLst>
              </p:cNvPr>
              <p:cNvSpPr/>
              <p:nvPr/>
            </p:nvSpPr>
            <p:spPr>
              <a:xfrm>
                <a:off x="5077326" y="3215934"/>
                <a:ext cx="33961" cy="18634"/>
              </a:xfrm>
              <a:custGeom>
                <a:avLst/>
                <a:gdLst/>
                <a:ahLst/>
                <a:cxnLst/>
                <a:rect l="l" t="t" r="r" b="b"/>
                <a:pathLst>
                  <a:path w="308" h="169" extrusionOk="0">
                    <a:moveTo>
                      <a:pt x="0" y="28"/>
                    </a:moveTo>
                    <a:lnTo>
                      <a:pt x="0" y="28"/>
                    </a:lnTo>
                    <a:cubicBezTo>
                      <a:pt x="0" y="81"/>
                      <a:pt x="27" y="108"/>
                      <a:pt x="87" y="141"/>
                    </a:cubicBezTo>
                    <a:cubicBezTo>
                      <a:pt x="114" y="141"/>
                      <a:pt x="167" y="168"/>
                      <a:pt x="228" y="168"/>
                    </a:cubicBezTo>
                    <a:lnTo>
                      <a:pt x="281" y="168"/>
                    </a:lnTo>
                    <a:lnTo>
                      <a:pt x="308" y="168"/>
                    </a:lnTo>
                    <a:lnTo>
                      <a:pt x="281" y="168"/>
                    </a:lnTo>
                    <a:cubicBezTo>
                      <a:pt x="281" y="168"/>
                      <a:pt x="254" y="141"/>
                      <a:pt x="228" y="141"/>
                    </a:cubicBezTo>
                    <a:cubicBezTo>
                      <a:pt x="194" y="141"/>
                      <a:pt x="141" y="108"/>
                      <a:pt x="87" y="108"/>
                    </a:cubicBezTo>
                    <a:cubicBezTo>
                      <a:pt x="60" y="81"/>
                      <a:pt x="27" y="54"/>
                      <a:pt x="0" y="28"/>
                    </a:cubicBezTo>
                    <a:lnTo>
                      <a:pt x="0" y="2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83;p71">
                <a:extLst>
                  <a:ext uri="{FF2B5EF4-FFF2-40B4-BE49-F238E27FC236}">
                    <a16:creationId xmlns:a16="http://schemas.microsoft.com/office/drawing/2014/main" id="{D4CCEDD8-D140-5433-BAC1-80A054E1990C}"/>
                  </a:ext>
                </a:extLst>
              </p:cNvPr>
              <p:cNvSpPr/>
              <p:nvPr/>
            </p:nvSpPr>
            <p:spPr>
              <a:xfrm>
                <a:off x="5077326" y="3237325"/>
                <a:ext cx="25140" cy="9042"/>
              </a:xfrm>
              <a:custGeom>
                <a:avLst/>
                <a:gdLst/>
                <a:ahLst/>
                <a:cxnLst/>
                <a:rect l="l" t="t" r="r" b="b"/>
                <a:pathLst>
                  <a:path w="228" h="82" extrusionOk="0">
                    <a:moveTo>
                      <a:pt x="0" y="1"/>
                    </a:moveTo>
                    <a:lnTo>
                      <a:pt x="0" y="1"/>
                    </a:lnTo>
                    <a:lnTo>
                      <a:pt x="0" y="1"/>
                    </a:lnTo>
                    <a:cubicBezTo>
                      <a:pt x="27" y="28"/>
                      <a:pt x="27" y="54"/>
                      <a:pt x="60" y="54"/>
                    </a:cubicBezTo>
                    <a:cubicBezTo>
                      <a:pt x="87" y="81"/>
                      <a:pt x="114" y="81"/>
                      <a:pt x="141" y="81"/>
                    </a:cubicBezTo>
                    <a:lnTo>
                      <a:pt x="194" y="81"/>
                    </a:lnTo>
                    <a:lnTo>
                      <a:pt x="228" y="81"/>
                    </a:lnTo>
                    <a:lnTo>
                      <a:pt x="194" y="54"/>
                    </a:lnTo>
                    <a:lnTo>
                      <a:pt x="141" y="54"/>
                    </a:lnTo>
                    <a:cubicBezTo>
                      <a:pt x="114" y="54"/>
                      <a:pt x="114" y="54"/>
                      <a:pt x="87" y="28"/>
                    </a:cubicBezTo>
                    <a:cubicBezTo>
                      <a:pt x="60" y="28"/>
                      <a:pt x="27" y="28"/>
                      <a:pt x="2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84;p71">
                <a:extLst>
                  <a:ext uri="{FF2B5EF4-FFF2-40B4-BE49-F238E27FC236}">
                    <a16:creationId xmlns:a16="http://schemas.microsoft.com/office/drawing/2014/main" id="{F1007577-1484-A7EC-E0B9-49769EA301CE}"/>
                  </a:ext>
                </a:extLst>
              </p:cNvPr>
              <p:cNvSpPr/>
              <p:nvPr/>
            </p:nvSpPr>
            <p:spPr>
              <a:xfrm>
                <a:off x="5083942" y="3145146"/>
                <a:ext cx="18524" cy="27455"/>
              </a:xfrm>
              <a:custGeom>
                <a:avLst/>
                <a:gdLst/>
                <a:ahLst/>
                <a:cxnLst/>
                <a:rect l="l" t="t" r="r" b="b"/>
                <a:pathLst>
                  <a:path w="168" h="249" extrusionOk="0">
                    <a:moveTo>
                      <a:pt x="168" y="1"/>
                    </a:moveTo>
                    <a:cubicBezTo>
                      <a:pt x="134" y="1"/>
                      <a:pt x="107" y="1"/>
                      <a:pt x="81" y="27"/>
                    </a:cubicBezTo>
                    <a:cubicBezTo>
                      <a:pt x="27" y="81"/>
                      <a:pt x="0" y="195"/>
                      <a:pt x="0" y="221"/>
                    </a:cubicBezTo>
                    <a:lnTo>
                      <a:pt x="0" y="248"/>
                    </a:lnTo>
                    <a:lnTo>
                      <a:pt x="0" y="221"/>
                    </a:lnTo>
                    <a:cubicBezTo>
                      <a:pt x="27" y="195"/>
                      <a:pt x="27" y="141"/>
                      <a:pt x="81" y="54"/>
                    </a:cubicBezTo>
                    <a:cubicBezTo>
                      <a:pt x="107" y="27"/>
                      <a:pt x="134" y="1"/>
                      <a:pt x="168" y="1"/>
                    </a:cubicBez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85;p71">
                <a:extLst>
                  <a:ext uri="{FF2B5EF4-FFF2-40B4-BE49-F238E27FC236}">
                    <a16:creationId xmlns:a16="http://schemas.microsoft.com/office/drawing/2014/main" id="{8D59924F-CF4E-7A6C-70EB-D9E3ED6DBF4A}"/>
                  </a:ext>
                </a:extLst>
              </p:cNvPr>
              <p:cNvSpPr/>
              <p:nvPr/>
            </p:nvSpPr>
            <p:spPr>
              <a:xfrm>
                <a:off x="4742351" y="2810280"/>
                <a:ext cx="537971" cy="433111"/>
              </a:xfrm>
              <a:custGeom>
                <a:avLst/>
                <a:gdLst/>
                <a:ahLst/>
                <a:cxnLst/>
                <a:rect l="l" t="t" r="r" b="b"/>
                <a:pathLst>
                  <a:path w="4879" h="3928" extrusionOk="0">
                    <a:moveTo>
                      <a:pt x="2536" y="80"/>
                    </a:moveTo>
                    <a:cubicBezTo>
                      <a:pt x="2536" y="80"/>
                      <a:pt x="1392" y="107"/>
                      <a:pt x="643" y="863"/>
                    </a:cubicBezTo>
                    <a:cubicBezTo>
                      <a:pt x="221" y="1311"/>
                      <a:pt x="1" y="2509"/>
                      <a:pt x="255" y="3486"/>
                    </a:cubicBezTo>
                    <a:cubicBezTo>
                      <a:pt x="255" y="3486"/>
                      <a:pt x="1198" y="1532"/>
                      <a:pt x="2429" y="1311"/>
                    </a:cubicBezTo>
                    <a:cubicBezTo>
                      <a:pt x="2456" y="1311"/>
                      <a:pt x="2456" y="642"/>
                      <a:pt x="2483" y="642"/>
                    </a:cubicBezTo>
                    <a:cubicBezTo>
                      <a:pt x="2510" y="642"/>
                      <a:pt x="2563" y="1278"/>
                      <a:pt x="2597" y="1311"/>
                    </a:cubicBezTo>
                    <a:cubicBezTo>
                      <a:pt x="4129" y="1505"/>
                      <a:pt x="4436" y="3927"/>
                      <a:pt x="4436" y="3927"/>
                    </a:cubicBezTo>
                    <a:cubicBezTo>
                      <a:pt x="4436" y="3927"/>
                      <a:pt x="4878" y="3205"/>
                      <a:pt x="4878" y="2650"/>
                    </a:cubicBezTo>
                    <a:cubicBezTo>
                      <a:pt x="4878" y="1532"/>
                      <a:pt x="4436" y="0"/>
                      <a:pt x="2536"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86;p71">
                <a:extLst>
                  <a:ext uri="{FF2B5EF4-FFF2-40B4-BE49-F238E27FC236}">
                    <a16:creationId xmlns:a16="http://schemas.microsoft.com/office/drawing/2014/main" id="{3858DCBE-A0BE-FBF1-C649-27B7F8672A7F}"/>
                  </a:ext>
                </a:extLst>
              </p:cNvPr>
              <p:cNvSpPr/>
              <p:nvPr/>
            </p:nvSpPr>
            <p:spPr>
              <a:xfrm>
                <a:off x="4244400" y="3744200"/>
                <a:ext cx="1530885" cy="940643"/>
              </a:xfrm>
              <a:custGeom>
                <a:avLst/>
                <a:gdLst/>
                <a:ahLst/>
                <a:cxnLst/>
                <a:rect l="l" t="t" r="r" b="b"/>
                <a:pathLst>
                  <a:path w="13884" h="6859" extrusionOk="0">
                    <a:moveTo>
                      <a:pt x="449" y="0"/>
                    </a:moveTo>
                    <a:lnTo>
                      <a:pt x="13883" y="0"/>
                    </a:lnTo>
                    <a:lnTo>
                      <a:pt x="13830" y="3486"/>
                    </a:lnTo>
                    <a:cubicBezTo>
                      <a:pt x="13830" y="3486"/>
                      <a:pt x="11930" y="6778"/>
                      <a:pt x="7026" y="6805"/>
                    </a:cubicBezTo>
                    <a:cubicBezTo>
                      <a:pt x="2034" y="6858"/>
                      <a:pt x="0" y="2764"/>
                      <a:pt x="0" y="27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87;p71">
                <a:extLst>
                  <a:ext uri="{FF2B5EF4-FFF2-40B4-BE49-F238E27FC236}">
                    <a16:creationId xmlns:a16="http://schemas.microsoft.com/office/drawing/2014/main" id="{B1CF2F5C-F65F-DF5D-0116-084D62C491A5}"/>
                  </a:ext>
                </a:extLst>
              </p:cNvPr>
              <p:cNvSpPr/>
              <p:nvPr/>
            </p:nvSpPr>
            <p:spPr>
              <a:xfrm>
                <a:off x="4650172" y="3664481"/>
                <a:ext cx="341703" cy="276759"/>
              </a:xfrm>
              <a:custGeom>
                <a:avLst/>
                <a:gdLst/>
                <a:ahLst/>
                <a:cxnLst/>
                <a:rect l="l" t="t" r="r" b="b"/>
                <a:pathLst>
                  <a:path w="3099" h="2510" extrusionOk="0">
                    <a:moveTo>
                      <a:pt x="0" y="723"/>
                    </a:moveTo>
                    <a:lnTo>
                      <a:pt x="924" y="1"/>
                    </a:lnTo>
                    <a:lnTo>
                      <a:pt x="1981" y="168"/>
                    </a:lnTo>
                    <a:cubicBezTo>
                      <a:pt x="1981" y="168"/>
                      <a:pt x="2456" y="1172"/>
                      <a:pt x="2871" y="1981"/>
                    </a:cubicBezTo>
                    <a:cubicBezTo>
                      <a:pt x="3098" y="2510"/>
                      <a:pt x="2148" y="2456"/>
                      <a:pt x="1894" y="2061"/>
                    </a:cubicBezTo>
                    <a:cubicBezTo>
                      <a:pt x="1285" y="1172"/>
                      <a:pt x="863" y="757"/>
                      <a:pt x="863" y="757"/>
                    </a:cubicBezTo>
                    <a:close/>
                  </a:path>
                </a:pathLst>
              </a:custGeom>
              <a:solidFill>
                <a:srgbClr val="E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88;p71">
                <a:extLst>
                  <a:ext uri="{FF2B5EF4-FFF2-40B4-BE49-F238E27FC236}">
                    <a16:creationId xmlns:a16="http://schemas.microsoft.com/office/drawing/2014/main" id="{9BE5254B-7C59-CF60-C046-7272B4D10C65}"/>
                  </a:ext>
                </a:extLst>
              </p:cNvPr>
              <p:cNvSpPr/>
              <p:nvPr/>
            </p:nvSpPr>
            <p:spPr>
              <a:xfrm>
                <a:off x="4793704" y="3679951"/>
                <a:ext cx="167198" cy="206433"/>
              </a:xfrm>
              <a:custGeom>
                <a:avLst/>
                <a:gdLst/>
                <a:ahLst/>
                <a:cxnLst/>
                <a:rect l="l" t="t" r="r" b="b"/>
                <a:pathLst>
                  <a:path w="1587" h="2845" extrusionOk="0">
                    <a:moveTo>
                      <a:pt x="1586" y="2844"/>
                    </a:moveTo>
                    <a:cubicBezTo>
                      <a:pt x="1479" y="2624"/>
                      <a:pt x="1392" y="2429"/>
                      <a:pt x="1312" y="2235"/>
                    </a:cubicBezTo>
                    <a:cubicBezTo>
                      <a:pt x="1171" y="1928"/>
                      <a:pt x="1031" y="1620"/>
                      <a:pt x="890" y="1312"/>
                    </a:cubicBezTo>
                    <a:cubicBezTo>
                      <a:pt x="750" y="1031"/>
                      <a:pt x="609" y="730"/>
                      <a:pt x="442" y="476"/>
                    </a:cubicBezTo>
                    <a:cubicBezTo>
                      <a:pt x="415" y="422"/>
                      <a:pt x="388" y="362"/>
                      <a:pt x="335" y="309"/>
                    </a:cubicBezTo>
                    <a:cubicBezTo>
                      <a:pt x="248" y="195"/>
                      <a:pt x="141" y="88"/>
                      <a:pt x="27" y="1"/>
                    </a:cubicBezTo>
                    <a:lnTo>
                      <a:pt x="0" y="1"/>
                    </a:lnTo>
                    <a:lnTo>
                      <a:pt x="0" y="1"/>
                    </a:lnTo>
                    <a:cubicBezTo>
                      <a:pt x="107" y="115"/>
                      <a:pt x="221" y="228"/>
                      <a:pt x="308" y="335"/>
                    </a:cubicBezTo>
                    <a:cubicBezTo>
                      <a:pt x="335" y="396"/>
                      <a:pt x="362" y="449"/>
                      <a:pt x="415" y="503"/>
                    </a:cubicBezTo>
                    <a:cubicBezTo>
                      <a:pt x="582" y="757"/>
                      <a:pt x="696" y="1065"/>
                      <a:pt x="864" y="1339"/>
                    </a:cubicBezTo>
                    <a:cubicBezTo>
                      <a:pt x="977" y="1593"/>
                      <a:pt x="1084" y="1841"/>
                      <a:pt x="1225" y="2095"/>
                    </a:cubicBezTo>
                    <a:cubicBezTo>
                      <a:pt x="1339" y="2343"/>
                      <a:pt x="1446" y="2597"/>
                      <a:pt x="1559" y="2844"/>
                    </a:cubicBezTo>
                    <a:lnTo>
                      <a:pt x="1559" y="28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89;p71">
                <a:extLst>
                  <a:ext uri="{FF2B5EF4-FFF2-40B4-BE49-F238E27FC236}">
                    <a16:creationId xmlns:a16="http://schemas.microsoft.com/office/drawing/2014/main" id="{D03719E0-89A2-E050-E95C-1B30FA9B4689}"/>
                  </a:ext>
                </a:extLst>
              </p:cNvPr>
              <p:cNvSpPr/>
              <p:nvPr/>
            </p:nvSpPr>
            <p:spPr>
              <a:xfrm>
                <a:off x="4773266" y="3694028"/>
                <a:ext cx="172782" cy="212746"/>
              </a:xfrm>
              <a:custGeom>
                <a:avLst/>
                <a:gdLst/>
                <a:ahLst/>
                <a:cxnLst/>
                <a:rect l="l" t="t" r="r" b="b"/>
                <a:pathLst>
                  <a:path w="1640" h="2932" extrusionOk="0">
                    <a:moveTo>
                      <a:pt x="1640" y="2905"/>
                    </a:moveTo>
                    <a:cubicBezTo>
                      <a:pt x="1586" y="2844"/>
                      <a:pt x="1559" y="2764"/>
                      <a:pt x="1533" y="2677"/>
                    </a:cubicBezTo>
                    <a:cubicBezTo>
                      <a:pt x="1472" y="2570"/>
                      <a:pt x="1419" y="2483"/>
                      <a:pt x="1392" y="2376"/>
                    </a:cubicBezTo>
                    <a:cubicBezTo>
                      <a:pt x="1278" y="2149"/>
                      <a:pt x="1198" y="1954"/>
                      <a:pt x="1084" y="1734"/>
                    </a:cubicBezTo>
                    <a:cubicBezTo>
                      <a:pt x="971" y="1506"/>
                      <a:pt x="890" y="1312"/>
                      <a:pt x="776" y="1118"/>
                    </a:cubicBezTo>
                    <a:cubicBezTo>
                      <a:pt x="636" y="871"/>
                      <a:pt x="502" y="643"/>
                      <a:pt x="362" y="422"/>
                    </a:cubicBezTo>
                    <a:cubicBezTo>
                      <a:pt x="275" y="309"/>
                      <a:pt x="194" y="228"/>
                      <a:pt x="107" y="141"/>
                    </a:cubicBezTo>
                    <a:cubicBezTo>
                      <a:pt x="81" y="88"/>
                      <a:pt x="54" y="61"/>
                      <a:pt x="0" y="1"/>
                    </a:cubicBezTo>
                    <a:lnTo>
                      <a:pt x="0" y="1"/>
                    </a:lnTo>
                    <a:lnTo>
                      <a:pt x="0" y="34"/>
                    </a:lnTo>
                    <a:cubicBezTo>
                      <a:pt x="27" y="61"/>
                      <a:pt x="54" y="115"/>
                      <a:pt x="81" y="141"/>
                    </a:cubicBezTo>
                    <a:cubicBezTo>
                      <a:pt x="168" y="228"/>
                      <a:pt x="221" y="335"/>
                      <a:pt x="275" y="422"/>
                    </a:cubicBezTo>
                    <a:cubicBezTo>
                      <a:pt x="388" y="563"/>
                      <a:pt x="469" y="703"/>
                      <a:pt x="556" y="837"/>
                    </a:cubicBezTo>
                    <a:cubicBezTo>
                      <a:pt x="723" y="1118"/>
                      <a:pt x="863" y="1426"/>
                      <a:pt x="1004" y="1707"/>
                    </a:cubicBezTo>
                    <a:cubicBezTo>
                      <a:pt x="1084" y="1901"/>
                      <a:pt x="1198" y="2095"/>
                      <a:pt x="1278" y="2289"/>
                    </a:cubicBezTo>
                    <a:cubicBezTo>
                      <a:pt x="1339" y="2430"/>
                      <a:pt x="1392" y="2570"/>
                      <a:pt x="1472" y="2677"/>
                    </a:cubicBezTo>
                    <a:cubicBezTo>
                      <a:pt x="1533" y="2764"/>
                      <a:pt x="1559" y="2844"/>
                      <a:pt x="1613" y="2905"/>
                    </a:cubicBezTo>
                    <a:cubicBezTo>
                      <a:pt x="1613" y="2931"/>
                      <a:pt x="1613" y="2931"/>
                      <a:pt x="1640" y="29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90;p71">
                <a:extLst>
                  <a:ext uri="{FF2B5EF4-FFF2-40B4-BE49-F238E27FC236}">
                    <a16:creationId xmlns:a16="http://schemas.microsoft.com/office/drawing/2014/main" id="{EE360611-4CD9-F76B-FD6A-98D3E32F4BC7}"/>
                  </a:ext>
                </a:extLst>
              </p:cNvPr>
              <p:cNvSpPr/>
              <p:nvPr/>
            </p:nvSpPr>
            <p:spPr>
              <a:xfrm>
                <a:off x="4731651" y="3698454"/>
                <a:ext cx="173520" cy="200048"/>
              </a:xfrm>
              <a:custGeom>
                <a:avLst/>
                <a:gdLst/>
                <a:ahLst/>
                <a:cxnLst/>
                <a:rect l="l" t="t" r="r" b="b"/>
                <a:pathLst>
                  <a:path w="1647" h="2757" extrusionOk="0">
                    <a:moveTo>
                      <a:pt x="1647" y="2757"/>
                    </a:moveTo>
                    <a:lnTo>
                      <a:pt x="1647" y="2730"/>
                    </a:lnTo>
                    <a:cubicBezTo>
                      <a:pt x="1647" y="2730"/>
                      <a:pt x="1647" y="2703"/>
                      <a:pt x="1620" y="2676"/>
                    </a:cubicBezTo>
                    <a:cubicBezTo>
                      <a:pt x="1566" y="2482"/>
                      <a:pt x="1453" y="2282"/>
                      <a:pt x="1339" y="2088"/>
                    </a:cubicBezTo>
                    <a:cubicBezTo>
                      <a:pt x="1171" y="1753"/>
                      <a:pt x="1004" y="1418"/>
                      <a:pt x="810" y="1111"/>
                    </a:cubicBezTo>
                    <a:cubicBezTo>
                      <a:pt x="696" y="890"/>
                      <a:pt x="563" y="642"/>
                      <a:pt x="395" y="415"/>
                    </a:cubicBezTo>
                    <a:cubicBezTo>
                      <a:pt x="335" y="308"/>
                      <a:pt x="282" y="221"/>
                      <a:pt x="195" y="141"/>
                    </a:cubicBezTo>
                    <a:cubicBezTo>
                      <a:pt x="141" y="107"/>
                      <a:pt x="88" y="54"/>
                      <a:pt x="27" y="0"/>
                    </a:cubicBezTo>
                    <a:lnTo>
                      <a:pt x="27" y="0"/>
                    </a:lnTo>
                    <a:cubicBezTo>
                      <a:pt x="1" y="0"/>
                      <a:pt x="1" y="27"/>
                      <a:pt x="27" y="27"/>
                    </a:cubicBezTo>
                    <a:cubicBezTo>
                      <a:pt x="61" y="80"/>
                      <a:pt x="114" y="141"/>
                      <a:pt x="141" y="167"/>
                    </a:cubicBezTo>
                    <a:cubicBezTo>
                      <a:pt x="255" y="308"/>
                      <a:pt x="335" y="415"/>
                      <a:pt x="422" y="555"/>
                    </a:cubicBezTo>
                    <a:cubicBezTo>
                      <a:pt x="563" y="749"/>
                      <a:pt x="670" y="943"/>
                      <a:pt x="757" y="1144"/>
                    </a:cubicBezTo>
                    <a:cubicBezTo>
                      <a:pt x="951" y="1445"/>
                      <a:pt x="1145" y="1780"/>
                      <a:pt x="1312" y="2088"/>
                    </a:cubicBezTo>
                    <a:cubicBezTo>
                      <a:pt x="1426" y="2282"/>
                      <a:pt x="1506" y="2509"/>
                      <a:pt x="1593" y="2703"/>
                    </a:cubicBezTo>
                    <a:cubicBezTo>
                      <a:pt x="1620" y="2703"/>
                      <a:pt x="1620" y="2730"/>
                      <a:pt x="1620" y="2757"/>
                    </a:cubicBezTo>
                    <a:lnTo>
                      <a:pt x="1647" y="2757"/>
                    </a:lnTo>
                    <a:lnTo>
                      <a:pt x="1647" y="27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391;p71">
              <a:extLst>
                <a:ext uri="{FF2B5EF4-FFF2-40B4-BE49-F238E27FC236}">
                  <a16:creationId xmlns:a16="http://schemas.microsoft.com/office/drawing/2014/main" id="{7AEE8771-2502-80BA-A28D-B05153D0153B}"/>
                </a:ext>
              </a:extLst>
            </p:cNvPr>
            <p:cNvGrpSpPr/>
            <p:nvPr/>
          </p:nvGrpSpPr>
          <p:grpSpPr>
            <a:xfrm>
              <a:off x="3979947" y="2607398"/>
              <a:ext cx="2062778" cy="1020366"/>
              <a:chOff x="869672" y="2607398"/>
              <a:chExt cx="2062778" cy="1020366"/>
            </a:xfrm>
          </p:grpSpPr>
          <p:sp>
            <p:nvSpPr>
              <p:cNvPr id="9" name="Google Shape;2392;p71">
                <a:extLst>
                  <a:ext uri="{FF2B5EF4-FFF2-40B4-BE49-F238E27FC236}">
                    <a16:creationId xmlns:a16="http://schemas.microsoft.com/office/drawing/2014/main" id="{2AECF38B-3708-9F2C-1D99-1240F61402A4}"/>
                  </a:ext>
                </a:extLst>
              </p:cNvPr>
              <p:cNvSpPr/>
              <p:nvPr/>
            </p:nvSpPr>
            <p:spPr>
              <a:xfrm>
                <a:off x="869672" y="3366442"/>
                <a:ext cx="98244" cy="132205"/>
              </a:xfrm>
              <a:custGeom>
                <a:avLst/>
                <a:gdLst/>
                <a:ahLst/>
                <a:cxnLst/>
                <a:rect l="l" t="t" r="r" b="b"/>
                <a:pathLst>
                  <a:path w="891" h="1199" extrusionOk="0">
                    <a:moveTo>
                      <a:pt x="415" y="195"/>
                    </a:moveTo>
                    <a:cubicBezTo>
                      <a:pt x="415" y="248"/>
                      <a:pt x="388" y="389"/>
                      <a:pt x="308" y="503"/>
                    </a:cubicBezTo>
                    <a:cubicBezTo>
                      <a:pt x="308" y="556"/>
                      <a:pt x="275" y="583"/>
                      <a:pt x="248" y="616"/>
                    </a:cubicBezTo>
                    <a:cubicBezTo>
                      <a:pt x="221" y="583"/>
                      <a:pt x="194" y="616"/>
                      <a:pt x="141" y="616"/>
                    </a:cubicBezTo>
                    <a:cubicBezTo>
                      <a:pt x="107" y="616"/>
                      <a:pt x="54" y="643"/>
                      <a:pt x="27" y="670"/>
                    </a:cubicBezTo>
                    <a:lnTo>
                      <a:pt x="0" y="670"/>
                    </a:lnTo>
                    <a:cubicBezTo>
                      <a:pt x="0" y="697"/>
                      <a:pt x="27" y="697"/>
                      <a:pt x="27" y="697"/>
                    </a:cubicBezTo>
                    <a:cubicBezTo>
                      <a:pt x="81" y="670"/>
                      <a:pt x="107" y="670"/>
                      <a:pt x="168" y="670"/>
                    </a:cubicBezTo>
                    <a:lnTo>
                      <a:pt x="194" y="670"/>
                    </a:lnTo>
                    <a:lnTo>
                      <a:pt x="221" y="670"/>
                    </a:lnTo>
                    <a:cubicBezTo>
                      <a:pt x="248" y="643"/>
                      <a:pt x="308" y="670"/>
                      <a:pt x="335" y="697"/>
                    </a:cubicBezTo>
                    <a:cubicBezTo>
                      <a:pt x="388" y="723"/>
                      <a:pt x="442" y="810"/>
                      <a:pt x="475" y="891"/>
                    </a:cubicBezTo>
                    <a:lnTo>
                      <a:pt x="475" y="1004"/>
                    </a:lnTo>
                    <a:lnTo>
                      <a:pt x="475" y="1085"/>
                    </a:lnTo>
                    <a:lnTo>
                      <a:pt x="502" y="1145"/>
                    </a:lnTo>
                    <a:lnTo>
                      <a:pt x="502" y="1172"/>
                    </a:lnTo>
                    <a:cubicBezTo>
                      <a:pt x="502" y="1198"/>
                      <a:pt x="529" y="1198"/>
                      <a:pt x="529" y="1198"/>
                    </a:cubicBezTo>
                    <a:lnTo>
                      <a:pt x="529" y="1172"/>
                    </a:lnTo>
                    <a:cubicBezTo>
                      <a:pt x="556" y="1145"/>
                      <a:pt x="556" y="1118"/>
                      <a:pt x="529" y="1118"/>
                    </a:cubicBezTo>
                    <a:lnTo>
                      <a:pt x="529" y="951"/>
                    </a:lnTo>
                    <a:cubicBezTo>
                      <a:pt x="502" y="917"/>
                      <a:pt x="502" y="891"/>
                      <a:pt x="502" y="864"/>
                    </a:cubicBezTo>
                    <a:cubicBezTo>
                      <a:pt x="502" y="810"/>
                      <a:pt x="502" y="723"/>
                      <a:pt x="529" y="670"/>
                    </a:cubicBezTo>
                    <a:cubicBezTo>
                      <a:pt x="556" y="643"/>
                      <a:pt x="582" y="583"/>
                      <a:pt x="609" y="583"/>
                    </a:cubicBezTo>
                    <a:cubicBezTo>
                      <a:pt x="643" y="556"/>
                      <a:pt x="669" y="556"/>
                      <a:pt x="696" y="529"/>
                    </a:cubicBezTo>
                    <a:lnTo>
                      <a:pt x="723" y="529"/>
                    </a:lnTo>
                    <a:cubicBezTo>
                      <a:pt x="776" y="529"/>
                      <a:pt x="810" y="529"/>
                      <a:pt x="837" y="503"/>
                    </a:cubicBezTo>
                    <a:lnTo>
                      <a:pt x="863" y="503"/>
                    </a:lnTo>
                    <a:lnTo>
                      <a:pt x="890" y="476"/>
                    </a:lnTo>
                    <a:cubicBezTo>
                      <a:pt x="890" y="449"/>
                      <a:pt x="890" y="449"/>
                      <a:pt x="863" y="449"/>
                    </a:cubicBezTo>
                    <a:cubicBezTo>
                      <a:pt x="863" y="416"/>
                      <a:pt x="837" y="416"/>
                      <a:pt x="810" y="449"/>
                    </a:cubicBezTo>
                    <a:cubicBezTo>
                      <a:pt x="776" y="449"/>
                      <a:pt x="750" y="449"/>
                      <a:pt x="723" y="476"/>
                    </a:cubicBezTo>
                    <a:lnTo>
                      <a:pt x="723" y="476"/>
                    </a:lnTo>
                    <a:cubicBezTo>
                      <a:pt x="696" y="476"/>
                      <a:pt x="669" y="476"/>
                      <a:pt x="643" y="449"/>
                    </a:cubicBezTo>
                    <a:cubicBezTo>
                      <a:pt x="582" y="449"/>
                      <a:pt x="556" y="416"/>
                      <a:pt x="529" y="362"/>
                    </a:cubicBezTo>
                    <a:cubicBezTo>
                      <a:pt x="502" y="309"/>
                      <a:pt x="475" y="248"/>
                      <a:pt x="475" y="168"/>
                    </a:cubicBezTo>
                    <a:lnTo>
                      <a:pt x="475" y="141"/>
                    </a:lnTo>
                    <a:lnTo>
                      <a:pt x="475" y="28"/>
                    </a:lnTo>
                    <a:cubicBezTo>
                      <a:pt x="475" y="1"/>
                      <a:pt x="442" y="1"/>
                      <a:pt x="442" y="1"/>
                    </a:cubicBezTo>
                    <a:cubicBezTo>
                      <a:pt x="442" y="1"/>
                      <a:pt x="415" y="1"/>
                      <a:pt x="415" y="28"/>
                    </a:cubicBezTo>
                    <a:close/>
                    <a:moveTo>
                      <a:pt x="442" y="309"/>
                    </a:moveTo>
                    <a:cubicBezTo>
                      <a:pt x="415" y="389"/>
                      <a:pt x="362" y="503"/>
                      <a:pt x="308" y="583"/>
                    </a:cubicBezTo>
                    <a:lnTo>
                      <a:pt x="275" y="616"/>
                    </a:lnTo>
                    <a:cubicBezTo>
                      <a:pt x="308" y="616"/>
                      <a:pt x="335" y="616"/>
                      <a:pt x="362" y="643"/>
                    </a:cubicBezTo>
                    <a:cubicBezTo>
                      <a:pt x="415" y="670"/>
                      <a:pt x="442" y="697"/>
                      <a:pt x="475" y="784"/>
                    </a:cubicBezTo>
                    <a:cubicBezTo>
                      <a:pt x="475" y="723"/>
                      <a:pt x="475" y="697"/>
                      <a:pt x="502" y="670"/>
                    </a:cubicBezTo>
                    <a:cubicBezTo>
                      <a:pt x="529" y="616"/>
                      <a:pt x="556" y="556"/>
                      <a:pt x="609" y="529"/>
                    </a:cubicBezTo>
                    <a:lnTo>
                      <a:pt x="643" y="529"/>
                    </a:lnTo>
                    <a:cubicBezTo>
                      <a:pt x="609" y="529"/>
                      <a:pt x="609" y="529"/>
                      <a:pt x="609" y="503"/>
                    </a:cubicBezTo>
                    <a:cubicBezTo>
                      <a:pt x="556" y="503"/>
                      <a:pt x="529" y="449"/>
                      <a:pt x="502" y="416"/>
                    </a:cubicBezTo>
                    <a:cubicBezTo>
                      <a:pt x="475" y="362"/>
                      <a:pt x="442" y="335"/>
                      <a:pt x="442" y="3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93;p71">
                <a:extLst>
                  <a:ext uri="{FF2B5EF4-FFF2-40B4-BE49-F238E27FC236}">
                    <a16:creationId xmlns:a16="http://schemas.microsoft.com/office/drawing/2014/main" id="{593C2C1A-81E1-75A2-4F73-6BCA240603E9}"/>
                  </a:ext>
                </a:extLst>
              </p:cNvPr>
              <p:cNvSpPr/>
              <p:nvPr/>
            </p:nvSpPr>
            <p:spPr>
              <a:xfrm>
                <a:off x="2603318" y="3492582"/>
                <a:ext cx="98244" cy="135182"/>
              </a:xfrm>
              <a:custGeom>
                <a:avLst/>
                <a:gdLst/>
                <a:ahLst/>
                <a:cxnLst/>
                <a:rect l="l" t="t" r="r" b="b"/>
                <a:pathLst>
                  <a:path w="891" h="1226" extrusionOk="0">
                    <a:moveTo>
                      <a:pt x="415" y="222"/>
                    </a:moveTo>
                    <a:cubicBezTo>
                      <a:pt x="415" y="275"/>
                      <a:pt x="362" y="416"/>
                      <a:pt x="308" y="529"/>
                    </a:cubicBezTo>
                    <a:cubicBezTo>
                      <a:pt x="275" y="556"/>
                      <a:pt x="248" y="583"/>
                      <a:pt x="221" y="610"/>
                    </a:cubicBezTo>
                    <a:lnTo>
                      <a:pt x="141" y="610"/>
                    </a:lnTo>
                    <a:cubicBezTo>
                      <a:pt x="81" y="643"/>
                      <a:pt x="54" y="643"/>
                      <a:pt x="0" y="670"/>
                    </a:cubicBezTo>
                    <a:lnTo>
                      <a:pt x="0" y="697"/>
                    </a:lnTo>
                    <a:cubicBezTo>
                      <a:pt x="0" y="697"/>
                      <a:pt x="0" y="723"/>
                      <a:pt x="27" y="697"/>
                    </a:cubicBezTo>
                    <a:cubicBezTo>
                      <a:pt x="54" y="697"/>
                      <a:pt x="107" y="697"/>
                      <a:pt x="141" y="670"/>
                    </a:cubicBezTo>
                    <a:lnTo>
                      <a:pt x="167" y="670"/>
                    </a:lnTo>
                    <a:lnTo>
                      <a:pt x="194" y="670"/>
                    </a:lnTo>
                    <a:cubicBezTo>
                      <a:pt x="248" y="670"/>
                      <a:pt x="275" y="670"/>
                      <a:pt x="335" y="697"/>
                    </a:cubicBezTo>
                    <a:cubicBezTo>
                      <a:pt x="388" y="723"/>
                      <a:pt x="415" y="810"/>
                      <a:pt x="442" y="917"/>
                    </a:cubicBezTo>
                    <a:lnTo>
                      <a:pt x="442" y="1031"/>
                    </a:lnTo>
                    <a:cubicBezTo>
                      <a:pt x="442" y="1058"/>
                      <a:pt x="442" y="1085"/>
                      <a:pt x="475" y="1112"/>
                    </a:cubicBezTo>
                    <a:lnTo>
                      <a:pt x="475" y="1172"/>
                    </a:lnTo>
                    <a:lnTo>
                      <a:pt x="475" y="1198"/>
                    </a:lnTo>
                    <a:cubicBezTo>
                      <a:pt x="502" y="1225"/>
                      <a:pt x="502" y="1198"/>
                      <a:pt x="529" y="1198"/>
                    </a:cubicBezTo>
                    <a:lnTo>
                      <a:pt x="529" y="1198"/>
                    </a:lnTo>
                    <a:lnTo>
                      <a:pt x="529" y="1112"/>
                    </a:lnTo>
                    <a:cubicBezTo>
                      <a:pt x="529" y="1058"/>
                      <a:pt x="502" y="1004"/>
                      <a:pt x="502" y="978"/>
                    </a:cubicBezTo>
                    <a:lnTo>
                      <a:pt x="502" y="891"/>
                    </a:lnTo>
                    <a:cubicBezTo>
                      <a:pt x="502" y="837"/>
                      <a:pt x="502" y="750"/>
                      <a:pt x="529" y="697"/>
                    </a:cubicBezTo>
                    <a:cubicBezTo>
                      <a:pt x="529" y="643"/>
                      <a:pt x="556" y="610"/>
                      <a:pt x="609" y="583"/>
                    </a:cubicBezTo>
                    <a:cubicBezTo>
                      <a:pt x="643" y="583"/>
                      <a:pt x="669" y="556"/>
                      <a:pt x="696" y="556"/>
                    </a:cubicBezTo>
                    <a:lnTo>
                      <a:pt x="723" y="556"/>
                    </a:lnTo>
                    <a:cubicBezTo>
                      <a:pt x="750" y="556"/>
                      <a:pt x="776" y="529"/>
                      <a:pt x="837" y="529"/>
                    </a:cubicBezTo>
                    <a:cubicBezTo>
                      <a:pt x="837" y="503"/>
                      <a:pt x="863" y="503"/>
                      <a:pt x="863" y="503"/>
                    </a:cubicBezTo>
                    <a:cubicBezTo>
                      <a:pt x="890" y="503"/>
                      <a:pt x="890" y="476"/>
                      <a:pt x="890" y="476"/>
                    </a:cubicBezTo>
                    <a:cubicBezTo>
                      <a:pt x="863" y="476"/>
                      <a:pt x="863" y="442"/>
                      <a:pt x="863" y="442"/>
                    </a:cubicBezTo>
                    <a:lnTo>
                      <a:pt x="810" y="442"/>
                    </a:lnTo>
                    <a:cubicBezTo>
                      <a:pt x="776" y="476"/>
                      <a:pt x="750" y="476"/>
                      <a:pt x="723" y="503"/>
                    </a:cubicBezTo>
                    <a:lnTo>
                      <a:pt x="723" y="503"/>
                    </a:lnTo>
                    <a:cubicBezTo>
                      <a:pt x="696" y="503"/>
                      <a:pt x="643" y="476"/>
                      <a:pt x="609" y="476"/>
                    </a:cubicBezTo>
                    <a:cubicBezTo>
                      <a:pt x="582" y="442"/>
                      <a:pt x="556" y="416"/>
                      <a:pt x="529" y="389"/>
                    </a:cubicBezTo>
                    <a:cubicBezTo>
                      <a:pt x="502" y="335"/>
                      <a:pt x="475" y="248"/>
                      <a:pt x="475" y="195"/>
                    </a:cubicBezTo>
                    <a:cubicBezTo>
                      <a:pt x="475" y="195"/>
                      <a:pt x="442" y="168"/>
                      <a:pt x="442" y="141"/>
                    </a:cubicBezTo>
                    <a:lnTo>
                      <a:pt x="442" y="28"/>
                    </a:lnTo>
                    <a:cubicBezTo>
                      <a:pt x="442" y="28"/>
                      <a:pt x="442" y="1"/>
                      <a:pt x="415" y="1"/>
                    </a:cubicBezTo>
                    <a:lnTo>
                      <a:pt x="415" y="54"/>
                    </a:lnTo>
                    <a:lnTo>
                      <a:pt x="415" y="195"/>
                    </a:lnTo>
                    <a:close/>
                    <a:moveTo>
                      <a:pt x="415" y="309"/>
                    </a:moveTo>
                    <a:cubicBezTo>
                      <a:pt x="415" y="389"/>
                      <a:pt x="362" y="529"/>
                      <a:pt x="308" y="583"/>
                    </a:cubicBezTo>
                    <a:cubicBezTo>
                      <a:pt x="308" y="610"/>
                      <a:pt x="275" y="610"/>
                      <a:pt x="275" y="610"/>
                    </a:cubicBezTo>
                    <a:cubicBezTo>
                      <a:pt x="308" y="643"/>
                      <a:pt x="335" y="643"/>
                      <a:pt x="362" y="670"/>
                    </a:cubicBezTo>
                    <a:cubicBezTo>
                      <a:pt x="388" y="697"/>
                      <a:pt x="415" y="723"/>
                      <a:pt x="442" y="777"/>
                    </a:cubicBezTo>
                    <a:cubicBezTo>
                      <a:pt x="442" y="750"/>
                      <a:pt x="475" y="697"/>
                      <a:pt x="475" y="670"/>
                    </a:cubicBezTo>
                    <a:cubicBezTo>
                      <a:pt x="502" y="610"/>
                      <a:pt x="529" y="583"/>
                      <a:pt x="582" y="556"/>
                    </a:cubicBezTo>
                    <a:lnTo>
                      <a:pt x="609" y="529"/>
                    </a:lnTo>
                    <a:lnTo>
                      <a:pt x="582" y="529"/>
                    </a:lnTo>
                    <a:cubicBezTo>
                      <a:pt x="529" y="503"/>
                      <a:pt x="502" y="476"/>
                      <a:pt x="475" y="416"/>
                    </a:cubicBezTo>
                    <a:cubicBezTo>
                      <a:pt x="442" y="389"/>
                      <a:pt x="442" y="362"/>
                      <a:pt x="415" y="3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94;p71">
                <a:extLst>
                  <a:ext uri="{FF2B5EF4-FFF2-40B4-BE49-F238E27FC236}">
                    <a16:creationId xmlns:a16="http://schemas.microsoft.com/office/drawing/2014/main" id="{E4CA7DA0-0B7A-747C-222E-8941A7A4B82A}"/>
                  </a:ext>
                </a:extLst>
              </p:cNvPr>
              <p:cNvSpPr/>
              <p:nvPr/>
            </p:nvSpPr>
            <p:spPr>
              <a:xfrm>
                <a:off x="2649077" y="2902459"/>
                <a:ext cx="98905" cy="132094"/>
              </a:xfrm>
              <a:custGeom>
                <a:avLst/>
                <a:gdLst/>
                <a:ahLst/>
                <a:cxnLst/>
                <a:rect l="l" t="t" r="r" b="b"/>
                <a:pathLst>
                  <a:path w="897" h="1198" extrusionOk="0">
                    <a:moveTo>
                      <a:pt x="422" y="194"/>
                    </a:moveTo>
                    <a:cubicBezTo>
                      <a:pt x="422" y="275"/>
                      <a:pt x="361" y="415"/>
                      <a:pt x="308" y="529"/>
                    </a:cubicBezTo>
                    <a:cubicBezTo>
                      <a:pt x="281" y="556"/>
                      <a:pt x="254" y="582"/>
                      <a:pt x="228" y="609"/>
                    </a:cubicBezTo>
                    <a:lnTo>
                      <a:pt x="141" y="609"/>
                    </a:lnTo>
                    <a:cubicBezTo>
                      <a:pt x="87" y="609"/>
                      <a:pt x="60" y="643"/>
                      <a:pt x="0" y="669"/>
                    </a:cubicBezTo>
                    <a:lnTo>
                      <a:pt x="0" y="696"/>
                    </a:lnTo>
                    <a:lnTo>
                      <a:pt x="27" y="696"/>
                    </a:lnTo>
                    <a:cubicBezTo>
                      <a:pt x="60" y="696"/>
                      <a:pt x="114" y="669"/>
                      <a:pt x="141" y="669"/>
                    </a:cubicBezTo>
                    <a:lnTo>
                      <a:pt x="167" y="669"/>
                    </a:lnTo>
                    <a:lnTo>
                      <a:pt x="194" y="669"/>
                    </a:lnTo>
                    <a:cubicBezTo>
                      <a:pt x="254" y="669"/>
                      <a:pt x="281" y="669"/>
                      <a:pt x="335" y="696"/>
                    </a:cubicBezTo>
                    <a:cubicBezTo>
                      <a:pt x="395" y="723"/>
                      <a:pt x="422" y="810"/>
                      <a:pt x="448" y="917"/>
                    </a:cubicBezTo>
                    <a:lnTo>
                      <a:pt x="448" y="1004"/>
                    </a:lnTo>
                    <a:cubicBezTo>
                      <a:pt x="448" y="1031"/>
                      <a:pt x="475" y="1057"/>
                      <a:pt x="475" y="1084"/>
                    </a:cubicBezTo>
                    <a:lnTo>
                      <a:pt x="475" y="1171"/>
                    </a:lnTo>
                    <a:lnTo>
                      <a:pt x="502" y="1198"/>
                    </a:lnTo>
                    <a:lnTo>
                      <a:pt x="529" y="1198"/>
                    </a:lnTo>
                    <a:lnTo>
                      <a:pt x="529" y="1198"/>
                    </a:lnTo>
                    <a:lnTo>
                      <a:pt x="529" y="1111"/>
                    </a:lnTo>
                    <a:cubicBezTo>
                      <a:pt x="529" y="1057"/>
                      <a:pt x="502" y="1004"/>
                      <a:pt x="502" y="977"/>
                    </a:cubicBezTo>
                    <a:lnTo>
                      <a:pt x="502" y="890"/>
                    </a:lnTo>
                    <a:cubicBezTo>
                      <a:pt x="502" y="810"/>
                      <a:pt x="502" y="750"/>
                      <a:pt x="529" y="696"/>
                    </a:cubicBezTo>
                    <a:cubicBezTo>
                      <a:pt x="529" y="643"/>
                      <a:pt x="562" y="609"/>
                      <a:pt x="616" y="582"/>
                    </a:cubicBezTo>
                    <a:cubicBezTo>
                      <a:pt x="642" y="556"/>
                      <a:pt x="669" y="556"/>
                      <a:pt x="696" y="556"/>
                    </a:cubicBezTo>
                    <a:lnTo>
                      <a:pt x="729" y="556"/>
                    </a:lnTo>
                    <a:cubicBezTo>
                      <a:pt x="756" y="529"/>
                      <a:pt x="810" y="529"/>
                      <a:pt x="836" y="502"/>
                    </a:cubicBezTo>
                    <a:lnTo>
                      <a:pt x="863" y="502"/>
                    </a:lnTo>
                    <a:cubicBezTo>
                      <a:pt x="897" y="502"/>
                      <a:pt x="897" y="475"/>
                      <a:pt x="897" y="475"/>
                    </a:cubicBezTo>
                    <a:cubicBezTo>
                      <a:pt x="897" y="442"/>
                      <a:pt x="863" y="442"/>
                      <a:pt x="863" y="442"/>
                    </a:cubicBezTo>
                    <a:lnTo>
                      <a:pt x="810" y="442"/>
                    </a:lnTo>
                    <a:cubicBezTo>
                      <a:pt x="783" y="442"/>
                      <a:pt x="756" y="475"/>
                      <a:pt x="729" y="475"/>
                    </a:cubicBezTo>
                    <a:lnTo>
                      <a:pt x="729" y="475"/>
                    </a:lnTo>
                    <a:lnTo>
                      <a:pt x="616" y="475"/>
                    </a:lnTo>
                    <a:cubicBezTo>
                      <a:pt x="589" y="442"/>
                      <a:pt x="562" y="415"/>
                      <a:pt x="529" y="388"/>
                    </a:cubicBezTo>
                    <a:cubicBezTo>
                      <a:pt x="502" y="335"/>
                      <a:pt x="475" y="248"/>
                      <a:pt x="475" y="194"/>
                    </a:cubicBezTo>
                    <a:lnTo>
                      <a:pt x="475" y="141"/>
                    </a:lnTo>
                    <a:cubicBezTo>
                      <a:pt x="475" y="107"/>
                      <a:pt x="475" y="54"/>
                      <a:pt x="448" y="27"/>
                    </a:cubicBezTo>
                    <a:lnTo>
                      <a:pt x="448" y="0"/>
                    </a:lnTo>
                    <a:cubicBezTo>
                      <a:pt x="422" y="0"/>
                      <a:pt x="422" y="27"/>
                      <a:pt x="422" y="54"/>
                    </a:cubicBezTo>
                    <a:close/>
                    <a:moveTo>
                      <a:pt x="448" y="308"/>
                    </a:moveTo>
                    <a:cubicBezTo>
                      <a:pt x="422" y="388"/>
                      <a:pt x="361" y="502"/>
                      <a:pt x="308" y="582"/>
                    </a:cubicBezTo>
                    <a:lnTo>
                      <a:pt x="281" y="609"/>
                    </a:lnTo>
                    <a:cubicBezTo>
                      <a:pt x="308" y="609"/>
                      <a:pt x="335" y="643"/>
                      <a:pt x="361" y="643"/>
                    </a:cubicBezTo>
                    <a:cubicBezTo>
                      <a:pt x="395" y="669"/>
                      <a:pt x="422" y="723"/>
                      <a:pt x="448" y="776"/>
                    </a:cubicBezTo>
                    <a:cubicBezTo>
                      <a:pt x="475" y="750"/>
                      <a:pt x="475" y="696"/>
                      <a:pt x="475" y="669"/>
                    </a:cubicBezTo>
                    <a:cubicBezTo>
                      <a:pt x="502" y="609"/>
                      <a:pt x="529" y="582"/>
                      <a:pt x="589" y="556"/>
                    </a:cubicBezTo>
                    <a:lnTo>
                      <a:pt x="616" y="529"/>
                    </a:lnTo>
                    <a:lnTo>
                      <a:pt x="616" y="529"/>
                    </a:lnTo>
                    <a:cubicBezTo>
                      <a:pt x="562" y="502"/>
                      <a:pt x="502" y="475"/>
                      <a:pt x="475" y="415"/>
                    </a:cubicBezTo>
                    <a:cubicBezTo>
                      <a:pt x="448" y="388"/>
                      <a:pt x="448" y="335"/>
                      <a:pt x="448" y="3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5;p71">
                <a:extLst>
                  <a:ext uri="{FF2B5EF4-FFF2-40B4-BE49-F238E27FC236}">
                    <a16:creationId xmlns:a16="http://schemas.microsoft.com/office/drawing/2014/main" id="{782B1637-520F-5FC8-6A88-DE0E38469491}"/>
                  </a:ext>
                </a:extLst>
              </p:cNvPr>
              <p:cNvSpPr/>
              <p:nvPr/>
            </p:nvSpPr>
            <p:spPr>
              <a:xfrm>
                <a:off x="1069577" y="2607398"/>
                <a:ext cx="132205" cy="190423"/>
              </a:xfrm>
              <a:custGeom>
                <a:avLst/>
                <a:gdLst/>
                <a:ahLst/>
                <a:cxnLst/>
                <a:rect l="l" t="t" r="r" b="b"/>
                <a:pathLst>
                  <a:path w="1199" h="1727" extrusionOk="0">
                    <a:moveTo>
                      <a:pt x="582" y="475"/>
                    </a:moveTo>
                    <a:cubicBezTo>
                      <a:pt x="529" y="555"/>
                      <a:pt x="442" y="642"/>
                      <a:pt x="362" y="696"/>
                    </a:cubicBezTo>
                    <a:cubicBezTo>
                      <a:pt x="301" y="723"/>
                      <a:pt x="248" y="776"/>
                      <a:pt x="194" y="810"/>
                    </a:cubicBezTo>
                    <a:lnTo>
                      <a:pt x="54" y="810"/>
                    </a:lnTo>
                    <a:lnTo>
                      <a:pt x="54" y="810"/>
                    </a:lnTo>
                    <a:lnTo>
                      <a:pt x="54" y="810"/>
                    </a:lnTo>
                    <a:lnTo>
                      <a:pt x="27" y="810"/>
                    </a:lnTo>
                    <a:lnTo>
                      <a:pt x="27" y="836"/>
                    </a:lnTo>
                    <a:lnTo>
                      <a:pt x="27" y="836"/>
                    </a:lnTo>
                    <a:cubicBezTo>
                      <a:pt x="0" y="836"/>
                      <a:pt x="0" y="836"/>
                      <a:pt x="0" y="863"/>
                    </a:cubicBezTo>
                    <a:lnTo>
                      <a:pt x="27" y="863"/>
                    </a:lnTo>
                    <a:lnTo>
                      <a:pt x="81" y="863"/>
                    </a:lnTo>
                    <a:lnTo>
                      <a:pt x="168" y="863"/>
                    </a:lnTo>
                    <a:lnTo>
                      <a:pt x="248" y="863"/>
                    </a:lnTo>
                    <a:cubicBezTo>
                      <a:pt x="335" y="890"/>
                      <a:pt x="388" y="944"/>
                      <a:pt x="415" y="1004"/>
                    </a:cubicBezTo>
                    <a:cubicBezTo>
                      <a:pt x="469" y="1084"/>
                      <a:pt x="502" y="1225"/>
                      <a:pt x="502" y="1365"/>
                    </a:cubicBezTo>
                    <a:cubicBezTo>
                      <a:pt x="502" y="1419"/>
                      <a:pt x="502" y="1506"/>
                      <a:pt x="469" y="1586"/>
                    </a:cubicBezTo>
                    <a:cubicBezTo>
                      <a:pt x="469" y="1613"/>
                      <a:pt x="442" y="1673"/>
                      <a:pt x="442" y="1673"/>
                    </a:cubicBezTo>
                    <a:cubicBezTo>
                      <a:pt x="442" y="1726"/>
                      <a:pt x="469" y="1726"/>
                      <a:pt x="502" y="1726"/>
                    </a:cubicBezTo>
                    <a:cubicBezTo>
                      <a:pt x="502" y="1726"/>
                      <a:pt x="529" y="1726"/>
                      <a:pt x="529" y="1700"/>
                    </a:cubicBezTo>
                    <a:lnTo>
                      <a:pt x="556" y="1673"/>
                    </a:lnTo>
                    <a:cubicBezTo>
                      <a:pt x="556" y="1586"/>
                      <a:pt x="582" y="1479"/>
                      <a:pt x="582" y="1338"/>
                    </a:cubicBezTo>
                    <a:cubicBezTo>
                      <a:pt x="582" y="1278"/>
                      <a:pt x="609" y="1225"/>
                      <a:pt x="636" y="1198"/>
                    </a:cubicBezTo>
                    <a:cubicBezTo>
                      <a:pt x="696" y="1084"/>
                      <a:pt x="777" y="1004"/>
                      <a:pt x="944" y="977"/>
                    </a:cubicBezTo>
                    <a:lnTo>
                      <a:pt x="1084" y="917"/>
                    </a:lnTo>
                    <a:cubicBezTo>
                      <a:pt x="1111" y="917"/>
                      <a:pt x="1171" y="890"/>
                      <a:pt x="1171" y="890"/>
                    </a:cubicBezTo>
                    <a:cubicBezTo>
                      <a:pt x="1198" y="890"/>
                      <a:pt x="1198" y="863"/>
                      <a:pt x="1198" y="863"/>
                    </a:cubicBezTo>
                    <a:lnTo>
                      <a:pt x="1198" y="836"/>
                    </a:lnTo>
                    <a:lnTo>
                      <a:pt x="1138" y="836"/>
                    </a:lnTo>
                    <a:cubicBezTo>
                      <a:pt x="1004" y="863"/>
                      <a:pt x="864" y="810"/>
                      <a:pt x="777" y="723"/>
                    </a:cubicBezTo>
                    <a:cubicBezTo>
                      <a:pt x="723" y="669"/>
                      <a:pt x="669" y="582"/>
                      <a:pt x="636" y="475"/>
                    </a:cubicBezTo>
                    <a:cubicBezTo>
                      <a:pt x="750" y="335"/>
                      <a:pt x="803" y="141"/>
                      <a:pt x="723" y="27"/>
                    </a:cubicBezTo>
                    <a:cubicBezTo>
                      <a:pt x="723" y="27"/>
                      <a:pt x="669" y="0"/>
                      <a:pt x="669" y="27"/>
                    </a:cubicBezTo>
                    <a:lnTo>
                      <a:pt x="669" y="80"/>
                    </a:lnTo>
                    <a:cubicBezTo>
                      <a:pt x="636" y="141"/>
                      <a:pt x="582" y="335"/>
                      <a:pt x="582" y="388"/>
                    </a:cubicBezTo>
                    <a:lnTo>
                      <a:pt x="582" y="475"/>
                    </a:lnTo>
                    <a:close/>
                    <a:moveTo>
                      <a:pt x="609" y="555"/>
                    </a:moveTo>
                    <a:cubicBezTo>
                      <a:pt x="529" y="609"/>
                      <a:pt x="469" y="696"/>
                      <a:pt x="388" y="749"/>
                    </a:cubicBezTo>
                    <a:cubicBezTo>
                      <a:pt x="362" y="776"/>
                      <a:pt x="335" y="776"/>
                      <a:pt x="275" y="810"/>
                    </a:cubicBezTo>
                    <a:cubicBezTo>
                      <a:pt x="362" y="836"/>
                      <a:pt x="442" y="890"/>
                      <a:pt x="469" y="977"/>
                    </a:cubicBezTo>
                    <a:cubicBezTo>
                      <a:pt x="529" y="1030"/>
                      <a:pt x="556" y="1111"/>
                      <a:pt x="556" y="1198"/>
                    </a:cubicBezTo>
                    <a:lnTo>
                      <a:pt x="582" y="1171"/>
                    </a:lnTo>
                    <a:cubicBezTo>
                      <a:pt x="636" y="1030"/>
                      <a:pt x="750" y="944"/>
                      <a:pt x="917" y="917"/>
                    </a:cubicBezTo>
                    <a:lnTo>
                      <a:pt x="971" y="890"/>
                    </a:lnTo>
                    <a:cubicBezTo>
                      <a:pt x="890" y="890"/>
                      <a:pt x="803" y="836"/>
                      <a:pt x="750" y="776"/>
                    </a:cubicBezTo>
                    <a:cubicBezTo>
                      <a:pt x="669" y="723"/>
                      <a:pt x="609" y="642"/>
                      <a:pt x="609" y="555"/>
                    </a:cubicBezTo>
                    <a:close/>
                    <a:moveTo>
                      <a:pt x="696" y="107"/>
                    </a:moveTo>
                    <a:cubicBezTo>
                      <a:pt x="669" y="194"/>
                      <a:pt x="636" y="335"/>
                      <a:pt x="636" y="361"/>
                    </a:cubicBezTo>
                    <a:lnTo>
                      <a:pt x="636" y="388"/>
                    </a:lnTo>
                    <a:cubicBezTo>
                      <a:pt x="696" y="308"/>
                      <a:pt x="723" y="194"/>
                      <a:pt x="696" y="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6;p71">
                <a:extLst>
                  <a:ext uri="{FF2B5EF4-FFF2-40B4-BE49-F238E27FC236}">
                    <a16:creationId xmlns:a16="http://schemas.microsoft.com/office/drawing/2014/main" id="{274E6C89-34E7-CED0-5C56-3DE60A4DD29D}"/>
                  </a:ext>
                </a:extLst>
              </p:cNvPr>
              <p:cNvSpPr/>
              <p:nvPr/>
            </p:nvSpPr>
            <p:spPr>
              <a:xfrm>
                <a:off x="2799474" y="3308224"/>
                <a:ext cx="132977" cy="190423"/>
              </a:xfrm>
              <a:custGeom>
                <a:avLst/>
                <a:gdLst/>
                <a:ahLst/>
                <a:cxnLst/>
                <a:rect l="l" t="t" r="r" b="b"/>
                <a:pathLst>
                  <a:path w="1206" h="1727" extrusionOk="0">
                    <a:moveTo>
                      <a:pt x="590" y="475"/>
                    </a:moveTo>
                    <a:cubicBezTo>
                      <a:pt x="503" y="556"/>
                      <a:pt x="449" y="643"/>
                      <a:pt x="369" y="696"/>
                    </a:cubicBezTo>
                    <a:cubicBezTo>
                      <a:pt x="309" y="723"/>
                      <a:pt x="228" y="776"/>
                      <a:pt x="202" y="810"/>
                    </a:cubicBezTo>
                    <a:lnTo>
                      <a:pt x="61" y="810"/>
                    </a:lnTo>
                    <a:lnTo>
                      <a:pt x="34" y="810"/>
                    </a:lnTo>
                    <a:lnTo>
                      <a:pt x="34" y="810"/>
                    </a:lnTo>
                    <a:lnTo>
                      <a:pt x="34" y="810"/>
                    </a:lnTo>
                    <a:lnTo>
                      <a:pt x="34" y="837"/>
                    </a:lnTo>
                    <a:lnTo>
                      <a:pt x="34" y="837"/>
                    </a:lnTo>
                    <a:cubicBezTo>
                      <a:pt x="1" y="837"/>
                      <a:pt x="1" y="837"/>
                      <a:pt x="1" y="863"/>
                    </a:cubicBezTo>
                    <a:lnTo>
                      <a:pt x="34" y="863"/>
                    </a:lnTo>
                    <a:lnTo>
                      <a:pt x="61" y="863"/>
                    </a:lnTo>
                    <a:lnTo>
                      <a:pt x="168" y="863"/>
                    </a:lnTo>
                    <a:lnTo>
                      <a:pt x="255" y="863"/>
                    </a:lnTo>
                    <a:cubicBezTo>
                      <a:pt x="309" y="890"/>
                      <a:pt x="369" y="944"/>
                      <a:pt x="422" y="1004"/>
                    </a:cubicBezTo>
                    <a:cubicBezTo>
                      <a:pt x="476" y="1084"/>
                      <a:pt x="503" y="1225"/>
                      <a:pt x="503" y="1365"/>
                    </a:cubicBezTo>
                    <a:cubicBezTo>
                      <a:pt x="476" y="1419"/>
                      <a:pt x="476" y="1506"/>
                      <a:pt x="476" y="1586"/>
                    </a:cubicBezTo>
                    <a:cubicBezTo>
                      <a:pt x="476" y="1613"/>
                      <a:pt x="449" y="1646"/>
                      <a:pt x="449" y="1673"/>
                    </a:cubicBezTo>
                    <a:cubicBezTo>
                      <a:pt x="449" y="1726"/>
                      <a:pt x="476" y="1726"/>
                      <a:pt x="503" y="1726"/>
                    </a:cubicBezTo>
                    <a:cubicBezTo>
                      <a:pt x="503" y="1726"/>
                      <a:pt x="536" y="1726"/>
                      <a:pt x="536" y="1700"/>
                    </a:cubicBezTo>
                    <a:lnTo>
                      <a:pt x="536" y="1673"/>
                    </a:lnTo>
                    <a:cubicBezTo>
                      <a:pt x="563" y="1586"/>
                      <a:pt x="563" y="1479"/>
                      <a:pt x="563" y="1338"/>
                    </a:cubicBezTo>
                    <a:cubicBezTo>
                      <a:pt x="590" y="1278"/>
                      <a:pt x="590" y="1225"/>
                      <a:pt x="616" y="1198"/>
                    </a:cubicBezTo>
                    <a:cubicBezTo>
                      <a:pt x="703" y="1084"/>
                      <a:pt x="784" y="1004"/>
                      <a:pt x="924" y="944"/>
                    </a:cubicBezTo>
                    <a:lnTo>
                      <a:pt x="1092" y="917"/>
                    </a:lnTo>
                    <a:lnTo>
                      <a:pt x="1172" y="890"/>
                    </a:lnTo>
                    <a:cubicBezTo>
                      <a:pt x="1205" y="890"/>
                      <a:pt x="1205" y="863"/>
                      <a:pt x="1205" y="863"/>
                    </a:cubicBezTo>
                    <a:cubicBezTo>
                      <a:pt x="1205" y="863"/>
                      <a:pt x="1205" y="837"/>
                      <a:pt x="1172" y="837"/>
                    </a:cubicBezTo>
                    <a:lnTo>
                      <a:pt x="1145" y="837"/>
                    </a:lnTo>
                    <a:cubicBezTo>
                      <a:pt x="1005" y="863"/>
                      <a:pt x="871" y="810"/>
                      <a:pt x="784" y="723"/>
                    </a:cubicBezTo>
                    <a:cubicBezTo>
                      <a:pt x="703" y="669"/>
                      <a:pt x="670" y="582"/>
                      <a:pt x="643" y="475"/>
                    </a:cubicBezTo>
                    <a:cubicBezTo>
                      <a:pt x="757" y="308"/>
                      <a:pt x="810" y="141"/>
                      <a:pt x="703" y="27"/>
                    </a:cubicBezTo>
                    <a:cubicBezTo>
                      <a:pt x="703" y="27"/>
                      <a:pt x="670" y="0"/>
                      <a:pt x="670" y="27"/>
                    </a:cubicBezTo>
                    <a:cubicBezTo>
                      <a:pt x="670" y="54"/>
                      <a:pt x="643" y="54"/>
                      <a:pt x="643" y="81"/>
                    </a:cubicBezTo>
                    <a:cubicBezTo>
                      <a:pt x="616" y="141"/>
                      <a:pt x="563" y="335"/>
                      <a:pt x="563" y="362"/>
                    </a:cubicBezTo>
                    <a:cubicBezTo>
                      <a:pt x="563" y="415"/>
                      <a:pt x="563" y="442"/>
                      <a:pt x="590" y="475"/>
                    </a:cubicBezTo>
                    <a:close/>
                    <a:moveTo>
                      <a:pt x="590" y="556"/>
                    </a:moveTo>
                    <a:cubicBezTo>
                      <a:pt x="536" y="609"/>
                      <a:pt x="476" y="696"/>
                      <a:pt x="396" y="750"/>
                    </a:cubicBezTo>
                    <a:cubicBezTo>
                      <a:pt x="369" y="776"/>
                      <a:pt x="309" y="776"/>
                      <a:pt x="282" y="810"/>
                    </a:cubicBezTo>
                    <a:cubicBezTo>
                      <a:pt x="369" y="837"/>
                      <a:pt x="422" y="890"/>
                      <a:pt x="476" y="977"/>
                    </a:cubicBezTo>
                    <a:cubicBezTo>
                      <a:pt x="503" y="1031"/>
                      <a:pt x="536" y="1111"/>
                      <a:pt x="563" y="1198"/>
                    </a:cubicBezTo>
                    <a:cubicBezTo>
                      <a:pt x="563" y="1198"/>
                      <a:pt x="563" y="1171"/>
                      <a:pt x="590" y="1171"/>
                    </a:cubicBezTo>
                    <a:cubicBezTo>
                      <a:pt x="643" y="1031"/>
                      <a:pt x="757" y="944"/>
                      <a:pt x="924" y="890"/>
                    </a:cubicBezTo>
                    <a:lnTo>
                      <a:pt x="978" y="890"/>
                    </a:lnTo>
                    <a:cubicBezTo>
                      <a:pt x="871" y="890"/>
                      <a:pt x="784" y="837"/>
                      <a:pt x="730" y="776"/>
                    </a:cubicBezTo>
                    <a:cubicBezTo>
                      <a:pt x="670" y="723"/>
                      <a:pt x="616" y="643"/>
                      <a:pt x="590" y="556"/>
                    </a:cubicBezTo>
                    <a:close/>
                    <a:moveTo>
                      <a:pt x="703" y="107"/>
                    </a:moveTo>
                    <a:cubicBezTo>
                      <a:pt x="670" y="194"/>
                      <a:pt x="616" y="335"/>
                      <a:pt x="643" y="362"/>
                    </a:cubicBezTo>
                    <a:lnTo>
                      <a:pt x="643" y="388"/>
                    </a:lnTo>
                    <a:cubicBezTo>
                      <a:pt x="703" y="308"/>
                      <a:pt x="730" y="194"/>
                      <a:pt x="703" y="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946;p40">
            <a:extLst>
              <a:ext uri="{FF2B5EF4-FFF2-40B4-BE49-F238E27FC236}">
                <a16:creationId xmlns:a16="http://schemas.microsoft.com/office/drawing/2014/main" id="{65CCB15C-58A3-EB0A-3851-25E6CD0476A6}"/>
              </a:ext>
            </a:extLst>
          </p:cNvPr>
          <p:cNvSpPr txBox="1">
            <a:spLocks noGrp="1"/>
          </p:cNvSpPr>
          <p:nvPr>
            <p:ph type="title"/>
          </p:nvPr>
        </p:nvSpPr>
        <p:spPr>
          <a:xfrm>
            <a:off x="1318915" y="399727"/>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solidFill>
                  <a:schemeClr val="tx1"/>
                </a:solidFill>
                <a:latin typeface="Times New Roman" panose="02020603050405020304" pitchFamily="18" charset="0"/>
                <a:cs typeface="Times New Roman" panose="02020603050405020304" pitchFamily="18" charset="0"/>
              </a:rPr>
              <a:t>LIMITATION</a:t>
            </a:r>
          </a:p>
        </p:txBody>
      </p:sp>
      <p:sp>
        <p:nvSpPr>
          <p:cNvPr id="56" name="TextBox 55">
            <a:extLst>
              <a:ext uri="{FF2B5EF4-FFF2-40B4-BE49-F238E27FC236}">
                <a16:creationId xmlns:a16="http://schemas.microsoft.com/office/drawing/2014/main" id="{A2AFB6CF-35B7-5675-5928-ADB57C629CE1}"/>
              </a:ext>
            </a:extLst>
          </p:cNvPr>
          <p:cNvSpPr txBox="1"/>
          <p:nvPr/>
        </p:nvSpPr>
        <p:spPr>
          <a:xfrm>
            <a:off x="792196" y="1150995"/>
            <a:ext cx="7866944" cy="226408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Data collected through surveys and interviews may introduce recall and social desirability biases.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study relies on participants' recollections, which may be less accurate over time</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Findings are specific to the Millennium Cohort Study cohort, limiting generalizability to other populations or cultural contexts.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study primarily covers adolescence and does not extend into adulthood.</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3" name="Google Shape;1533;p50"/>
          <p:cNvGrpSpPr/>
          <p:nvPr/>
        </p:nvGrpSpPr>
        <p:grpSpPr>
          <a:xfrm>
            <a:off x="7772401" y="3851999"/>
            <a:ext cx="1416764" cy="1303896"/>
            <a:chOff x="5308342" y="975327"/>
            <a:chExt cx="3382801" cy="3317721"/>
          </a:xfrm>
        </p:grpSpPr>
        <p:grpSp>
          <p:nvGrpSpPr>
            <p:cNvPr id="1534" name="Google Shape;1534;p50"/>
            <p:cNvGrpSpPr/>
            <p:nvPr/>
          </p:nvGrpSpPr>
          <p:grpSpPr>
            <a:xfrm rot="10800000">
              <a:off x="5308342" y="975327"/>
              <a:ext cx="3382801" cy="3317721"/>
              <a:chOff x="5342466" y="1853534"/>
              <a:chExt cx="619016" cy="607119"/>
            </a:xfrm>
          </p:grpSpPr>
          <p:sp>
            <p:nvSpPr>
              <p:cNvPr id="1535" name="Google Shape;1535;p50"/>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5518590" y="1309804"/>
              <a:ext cx="2962319" cy="2916497"/>
              <a:chOff x="4884203" y="766854"/>
              <a:chExt cx="2962319" cy="2916497"/>
            </a:xfrm>
          </p:grpSpPr>
          <p:grpSp>
            <p:nvGrpSpPr>
              <p:cNvPr id="1538" name="Google Shape;1538;p50"/>
              <p:cNvGrpSpPr/>
              <p:nvPr/>
            </p:nvGrpSpPr>
            <p:grpSpPr>
              <a:xfrm>
                <a:off x="4884203" y="766854"/>
                <a:ext cx="2962319" cy="1286403"/>
                <a:chOff x="4884203" y="-297646"/>
                <a:chExt cx="2962319" cy="1286403"/>
              </a:xfrm>
            </p:grpSpPr>
            <p:sp>
              <p:nvSpPr>
                <p:cNvPr id="1539" name="Google Shape;1539;p50"/>
                <p:cNvSpPr/>
                <p:nvPr/>
              </p:nvSpPr>
              <p:spPr>
                <a:xfrm>
                  <a:off x="4884203" y="-297646"/>
                  <a:ext cx="1225766" cy="1286403"/>
                </a:xfrm>
                <a:custGeom>
                  <a:avLst/>
                  <a:gdLst/>
                  <a:ahLst/>
                  <a:cxnLst/>
                  <a:rect l="l" t="t" r="r" b="b"/>
                  <a:pathLst>
                    <a:path w="6772" h="7107" extrusionOk="0">
                      <a:moveTo>
                        <a:pt x="529" y="4350"/>
                      </a:moveTo>
                      <a:cubicBezTo>
                        <a:pt x="362" y="4597"/>
                        <a:pt x="281" y="4905"/>
                        <a:pt x="308" y="5326"/>
                      </a:cubicBezTo>
                      <a:cubicBezTo>
                        <a:pt x="335" y="5935"/>
                        <a:pt x="723" y="6551"/>
                        <a:pt x="1198" y="6832"/>
                      </a:cubicBezTo>
                      <a:cubicBezTo>
                        <a:pt x="1700" y="7106"/>
                        <a:pt x="2315" y="7079"/>
                        <a:pt x="2817" y="6437"/>
                      </a:cubicBezTo>
                      <a:cubicBezTo>
                        <a:pt x="2871" y="6410"/>
                        <a:pt x="2924" y="6410"/>
                        <a:pt x="2984" y="6410"/>
                      </a:cubicBezTo>
                      <a:cubicBezTo>
                        <a:pt x="3178" y="6357"/>
                        <a:pt x="3372" y="6297"/>
                        <a:pt x="3513" y="6163"/>
                      </a:cubicBezTo>
                      <a:cubicBezTo>
                        <a:pt x="3707" y="5996"/>
                        <a:pt x="3847" y="5795"/>
                        <a:pt x="3961" y="5574"/>
                      </a:cubicBezTo>
                      <a:cubicBezTo>
                        <a:pt x="4068" y="5353"/>
                        <a:pt x="4128" y="5126"/>
                        <a:pt x="4182" y="4905"/>
                      </a:cubicBezTo>
                      <a:cubicBezTo>
                        <a:pt x="4209" y="4684"/>
                        <a:pt x="4209" y="4490"/>
                        <a:pt x="4182" y="4289"/>
                      </a:cubicBezTo>
                      <a:cubicBezTo>
                        <a:pt x="4463" y="4182"/>
                        <a:pt x="4737" y="4015"/>
                        <a:pt x="5018" y="3707"/>
                      </a:cubicBezTo>
                      <a:cubicBezTo>
                        <a:pt x="5212" y="3540"/>
                        <a:pt x="5326" y="3319"/>
                        <a:pt x="5406" y="3092"/>
                      </a:cubicBezTo>
                      <a:cubicBezTo>
                        <a:pt x="5634" y="2985"/>
                        <a:pt x="5828" y="2844"/>
                        <a:pt x="5995" y="2650"/>
                      </a:cubicBezTo>
                      <a:cubicBezTo>
                        <a:pt x="6550" y="2035"/>
                        <a:pt x="6771" y="1145"/>
                        <a:pt x="6049" y="643"/>
                      </a:cubicBezTo>
                      <a:cubicBezTo>
                        <a:pt x="5239" y="108"/>
                        <a:pt x="4235" y="108"/>
                        <a:pt x="3426" y="362"/>
                      </a:cubicBezTo>
                      <a:cubicBezTo>
                        <a:pt x="3292" y="248"/>
                        <a:pt x="3152" y="168"/>
                        <a:pt x="2957" y="108"/>
                      </a:cubicBezTo>
                      <a:cubicBezTo>
                        <a:pt x="2703" y="1"/>
                        <a:pt x="2228" y="27"/>
                        <a:pt x="1726" y="275"/>
                      </a:cubicBezTo>
                      <a:cubicBezTo>
                        <a:pt x="1392" y="442"/>
                        <a:pt x="1057" y="697"/>
                        <a:pt x="723" y="1058"/>
                      </a:cubicBezTo>
                      <a:cubicBezTo>
                        <a:pt x="308" y="1560"/>
                        <a:pt x="0" y="2650"/>
                        <a:pt x="167" y="3513"/>
                      </a:cubicBezTo>
                      <a:cubicBezTo>
                        <a:pt x="221" y="3848"/>
                        <a:pt x="335" y="4122"/>
                        <a:pt x="529" y="4350"/>
                      </a:cubicBezTo>
                      <a:close/>
                      <a:moveTo>
                        <a:pt x="582" y="4403"/>
                      </a:moveTo>
                      <a:cubicBezTo>
                        <a:pt x="415" y="4624"/>
                        <a:pt x="335" y="4932"/>
                        <a:pt x="362" y="5326"/>
                      </a:cubicBezTo>
                      <a:cubicBezTo>
                        <a:pt x="388" y="5935"/>
                        <a:pt x="750" y="6497"/>
                        <a:pt x="1225" y="6772"/>
                      </a:cubicBezTo>
                      <a:cubicBezTo>
                        <a:pt x="1700" y="7053"/>
                        <a:pt x="2255" y="7026"/>
                        <a:pt x="2730" y="6437"/>
                      </a:cubicBezTo>
                      <a:cubicBezTo>
                        <a:pt x="2623" y="6437"/>
                        <a:pt x="2509" y="6437"/>
                        <a:pt x="2395" y="6410"/>
                      </a:cubicBezTo>
                      <a:cubicBezTo>
                        <a:pt x="1586" y="6330"/>
                        <a:pt x="1171" y="5855"/>
                        <a:pt x="1031" y="5353"/>
                      </a:cubicBezTo>
                      <a:cubicBezTo>
                        <a:pt x="977" y="5126"/>
                        <a:pt x="977" y="4905"/>
                        <a:pt x="1031" y="4711"/>
                      </a:cubicBezTo>
                      <a:cubicBezTo>
                        <a:pt x="837" y="4624"/>
                        <a:pt x="696" y="4544"/>
                        <a:pt x="582" y="4403"/>
                      </a:cubicBezTo>
                      <a:close/>
                      <a:moveTo>
                        <a:pt x="4128" y="4323"/>
                      </a:moveTo>
                      <a:cubicBezTo>
                        <a:pt x="4041" y="4350"/>
                        <a:pt x="3988" y="4350"/>
                        <a:pt x="3901" y="4376"/>
                      </a:cubicBezTo>
                      <a:cubicBezTo>
                        <a:pt x="3901" y="4376"/>
                        <a:pt x="3901" y="4403"/>
                        <a:pt x="3874" y="4430"/>
                      </a:cubicBezTo>
                      <a:cubicBezTo>
                        <a:pt x="3540" y="5099"/>
                        <a:pt x="2757" y="5380"/>
                        <a:pt x="2088" y="5293"/>
                      </a:cubicBezTo>
                      <a:cubicBezTo>
                        <a:pt x="1673" y="5239"/>
                        <a:pt x="1312" y="5045"/>
                        <a:pt x="1118" y="4738"/>
                      </a:cubicBezTo>
                      <a:lnTo>
                        <a:pt x="1057" y="4738"/>
                      </a:lnTo>
                      <a:cubicBezTo>
                        <a:pt x="1004" y="4905"/>
                        <a:pt x="1031" y="5126"/>
                        <a:pt x="1084" y="5326"/>
                      </a:cubicBezTo>
                      <a:cubicBezTo>
                        <a:pt x="1198" y="5828"/>
                        <a:pt x="1619" y="6270"/>
                        <a:pt x="2395" y="6357"/>
                      </a:cubicBezTo>
                      <a:cubicBezTo>
                        <a:pt x="2590" y="6384"/>
                        <a:pt x="2790" y="6384"/>
                        <a:pt x="2984" y="6330"/>
                      </a:cubicBezTo>
                      <a:cubicBezTo>
                        <a:pt x="3152" y="6297"/>
                        <a:pt x="3319" y="6243"/>
                        <a:pt x="3486" y="6103"/>
                      </a:cubicBezTo>
                      <a:cubicBezTo>
                        <a:pt x="3653" y="5962"/>
                        <a:pt x="3794" y="5768"/>
                        <a:pt x="3901" y="5547"/>
                      </a:cubicBezTo>
                      <a:cubicBezTo>
                        <a:pt x="4015" y="5353"/>
                        <a:pt x="4068" y="5099"/>
                        <a:pt x="4095" y="4878"/>
                      </a:cubicBezTo>
                      <a:cubicBezTo>
                        <a:pt x="4128" y="4684"/>
                        <a:pt x="4128" y="4490"/>
                        <a:pt x="4128" y="4323"/>
                      </a:cubicBezTo>
                      <a:close/>
                      <a:moveTo>
                        <a:pt x="2148" y="2704"/>
                      </a:moveTo>
                      <a:cubicBezTo>
                        <a:pt x="1646" y="2784"/>
                        <a:pt x="1198" y="3119"/>
                        <a:pt x="1057" y="3821"/>
                      </a:cubicBezTo>
                      <a:cubicBezTo>
                        <a:pt x="1057" y="3848"/>
                        <a:pt x="1031" y="3875"/>
                        <a:pt x="1031" y="3928"/>
                      </a:cubicBezTo>
                      <a:cubicBezTo>
                        <a:pt x="1144" y="3848"/>
                        <a:pt x="1251" y="3788"/>
                        <a:pt x="1392" y="3734"/>
                      </a:cubicBezTo>
                      <a:cubicBezTo>
                        <a:pt x="1646" y="3654"/>
                        <a:pt x="1840" y="3654"/>
                        <a:pt x="1981" y="3734"/>
                      </a:cubicBezTo>
                      <a:cubicBezTo>
                        <a:pt x="2148" y="3848"/>
                        <a:pt x="2201" y="4069"/>
                        <a:pt x="2148" y="4289"/>
                      </a:cubicBezTo>
                      <a:cubicBezTo>
                        <a:pt x="2088" y="4597"/>
                        <a:pt x="1787" y="4905"/>
                        <a:pt x="1251" y="4791"/>
                      </a:cubicBezTo>
                      <a:cubicBezTo>
                        <a:pt x="1452" y="5019"/>
                        <a:pt x="1753" y="5159"/>
                        <a:pt x="2088" y="5213"/>
                      </a:cubicBezTo>
                      <a:cubicBezTo>
                        <a:pt x="2730" y="5266"/>
                        <a:pt x="3459" y="5019"/>
                        <a:pt x="3794" y="4376"/>
                      </a:cubicBezTo>
                      <a:lnTo>
                        <a:pt x="3821" y="4376"/>
                      </a:lnTo>
                      <a:cubicBezTo>
                        <a:pt x="3459" y="4403"/>
                        <a:pt x="3125" y="4289"/>
                        <a:pt x="2844" y="4095"/>
                      </a:cubicBezTo>
                      <a:cubicBezTo>
                        <a:pt x="2422" y="3788"/>
                        <a:pt x="2175" y="3319"/>
                        <a:pt x="2148" y="2871"/>
                      </a:cubicBezTo>
                      <a:lnTo>
                        <a:pt x="2148" y="2704"/>
                      </a:lnTo>
                      <a:close/>
                      <a:moveTo>
                        <a:pt x="1198" y="4711"/>
                      </a:moveTo>
                      <a:lnTo>
                        <a:pt x="1251" y="4711"/>
                      </a:lnTo>
                      <a:cubicBezTo>
                        <a:pt x="1726" y="4851"/>
                        <a:pt x="2034" y="4570"/>
                        <a:pt x="2088" y="4263"/>
                      </a:cubicBezTo>
                      <a:cubicBezTo>
                        <a:pt x="2121" y="4069"/>
                        <a:pt x="2088" y="3875"/>
                        <a:pt x="1920" y="3788"/>
                      </a:cubicBezTo>
                      <a:cubicBezTo>
                        <a:pt x="1813" y="3734"/>
                        <a:pt x="1646" y="3707"/>
                        <a:pt x="1419" y="3821"/>
                      </a:cubicBezTo>
                      <a:cubicBezTo>
                        <a:pt x="1285" y="3875"/>
                        <a:pt x="1144" y="3928"/>
                        <a:pt x="1031" y="3988"/>
                      </a:cubicBezTo>
                      <a:cubicBezTo>
                        <a:pt x="1004" y="4182"/>
                        <a:pt x="1031" y="4376"/>
                        <a:pt x="1084" y="4517"/>
                      </a:cubicBezTo>
                      <a:cubicBezTo>
                        <a:pt x="1118" y="4457"/>
                        <a:pt x="1144" y="4403"/>
                        <a:pt x="1198" y="4350"/>
                      </a:cubicBezTo>
                      <a:cubicBezTo>
                        <a:pt x="1285" y="4209"/>
                        <a:pt x="1419" y="4156"/>
                        <a:pt x="1559" y="4122"/>
                      </a:cubicBezTo>
                      <a:cubicBezTo>
                        <a:pt x="1673" y="4122"/>
                        <a:pt x="1787" y="4122"/>
                        <a:pt x="1920" y="4209"/>
                      </a:cubicBezTo>
                      <a:lnTo>
                        <a:pt x="1920" y="4209"/>
                      </a:lnTo>
                      <a:lnTo>
                        <a:pt x="1920" y="4209"/>
                      </a:lnTo>
                      <a:cubicBezTo>
                        <a:pt x="1787" y="4156"/>
                        <a:pt x="1673" y="4122"/>
                        <a:pt x="1559" y="4122"/>
                      </a:cubicBezTo>
                      <a:cubicBezTo>
                        <a:pt x="1419" y="4156"/>
                        <a:pt x="1312" y="4236"/>
                        <a:pt x="1198" y="4350"/>
                      </a:cubicBezTo>
                      <a:cubicBezTo>
                        <a:pt x="1171" y="4403"/>
                        <a:pt x="1144" y="4490"/>
                        <a:pt x="1118" y="4544"/>
                      </a:cubicBezTo>
                      <a:cubicBezTo>
                        <a:pt x="1144" y="4597"/>
                        <a:pt x="1171" y="4657"/>
                        <a:pt x="1198" y="4711"/>
                      </a:cubicBezTo>
                      <a:close/>
                      <a:moveTo>
                        <a:pt x="917" y="4069"/>
                      </a:moveTo>
                      <a:cubicBezTo>
                        <a:pt x="810" y="4122"/>
                        <a:pt x="696" y="4236"/>
                        <a:pt x="616" y="4350"/>
                      </a:cubicBezTo>
                      <a:cubicBezTo>
                        <a:pt x="723" y="4490"/>
                        <a:pt x="863" y="4570"/>
                        <a:pt x="1031" y="4657"/>
                      </a:cubicBezTo>
                      <a:lnTo>
                        <a:pt x="1031" y="4657"/>
                      </a:lnTo>
                      <a:lnTo>
                        <a:pt x="1031" y="4624"/>
                      </a:lnTo>
                      <a:cubicBezTo>
                        <a:pt x="977" y="4457"/>
                        <a:pt x="917" y="4263"/>
                        <a:pt x="917" y="4069"/>
                      </a:cubicBezTo>
                      <a:close/>
                      <a:moveTo>
                        <a:pt x="3346" y="389"/>
                      </a:moveTo>
                      <a:cubicBezTo>
                        <a:pt x="3232" y="308"/>
                        <a:pt x="3091" y="222"/>
                        <a:pt x="2957" y="168"/>
                      </a:cubicBezTo>
                      <a:cubicBezTo>
                        <a:pt x="2703" y="54"/>
                        <a:pt x="2228" y="108"/>
                        <a:pt x="1753" y="335"/>
                      </a:cubicBezTo>
                      <a:cubicBezTo>
                        <a:pt x="1419" y="503"/>
                        <a:pt x="1084" y="750"/>
                        <a:pt x="783" y="1085"/>
                      </a:cubicBezTo>
                      <a:cubicBezTo>
                        <a:pt x="362" y="1586"/>
                        <a:pt x="54" y="2650"/>
                        <a:pt x="221" y="3513"/>
                      </a:cubicBezTo>
                      <a:cubicBezTo>
                        <a:pt x="281" y="3821"/>
                        <a:pt x="388" y="4095"/>
                        <a:pt x="582" y="4289"/>
                      </a:cubicBezTo>
                      <a:cubicBezTo>
                        <a:pt x="669" y="4182"/>
                        <a:pt x="810" y="4069"/>
                        <a:pt x="950" y="3988"/>
                      </a:cubicBezTo>
                      <a:cubicBezTo>
                        <a:pt x="950" y="3928"/>
                        <a:pt x="950" y="3875"/>
                        <a:pt x="977" y="3788"/>
                      </a:cubicBezTo>
                      <a:cubicBezTo>
                        <a:pt x="1144" y="3065"/>
                        <a:pt x="1619" y="2704"/>
                        <a:pt x="2148" y="2617"/>
                      </a:cubicBezTo>
                      <a:cubicBezTo>
                        <a:pt x="2175" y="2590"/>
                        <a:pt x="2175" y="2563"/>
                        <a:pt x="2175" y="2536"/>
                      </a:cubicBezTo>
                      <a:cubicBezTo>
                        <a:pt x="2148" y="2483"/>
                        <a:pt x="2121" y="2449"/>
                        <a:pt x="2088" y="2423"/>
                      </a:cubicBezTo>
                      <a:cubicBezTo>
                        <a:pt x="1619" y="1754"/>
                        <a:pt x="2034" y="1031"/>
                        <a:pt x="2844" y="610"/>
                      </a:cubicBezTo>
                      <a:cubicBezTo>
                        <a:pt x="3011" y="529"/>
                        <a:pt x="3178" y="442"/>
                        <a:pt x="3346" y="389"/>
                      </a:cubicBezTo>
                      <a:close/>
                      <a:moveTo>
                        <a:pt x="2369" y="2704"/>
                      </a:moveTo>
                      <a:lnTo>
                        <a:pt x="2255" y="2704"/>
                      </a:lnTo>
                      <a:cubicBezTo>
                        <a:pt x="2255" y="2757"/>
                        <a:pt x="2228" y="2817"/>
                        <a:pt x="2255" y="2844"/>
                      </a:cubicBezTo>
                      <a:cubicBezTo>
                        <a:pt x="2255" y="3259"/>
                        <a:pt x="2509" y="3734"/>
                        <a:pt x="2897" y="4015"/>
                      </a:cubicBezTo>
                      <a:cubicBezTo>
                        <a:pt x="3178" y="4209"/>
                        <a:pt x="3486" y="4323"/>
                        <a:pt x="3847" y="4263"/>
                      </a:cubicBezTo>
                      <a:cubicBezTo>
                        <a:pt x="3901" y="4095"/>
                        <a:pt x="3901" y="3875"/>
                        <a:pt x="3901" y="3620"/>
                      </a:cubicBezTo>
                      <a:cubicBezTo>
                        <a:pt x="3680" y="3259"/>
                        <a:pt x="3346" y="2985"/>
                        <a:pt x="3011" y="2844"/>
                      </a:cubicBezTo>
                      <a:cubicBezTo>
                        <a:pt x="2957" y="2844"/>
                        <a:pt x="2924" y="2844"/>
                        <a:pt x="2871" y="2871"/>
                      </a:cubicBezTo>
                      <a:cubicBezTo>
                        <a:pt x="2703" y="2871"/>
                        <a:pt x="2536" y="2817"/>
                        <a:pt x="2369" y="2704"/>
                      </a:cubicBezTo>
                      <a:close/>
                      <a:moveTo>
                        <a:pt x="3988" y="3848"/>
                      </a:moveTo>
                      <a:cubicBezTo>
                        <a:pt x="3988" y="3988"/>
                        <a:pt x="3988" y="4122"/>
                        <a:pt x="3961" y="4236"/>
                      </a:cubicBezTo>
                      <a:cubicBezTo>
                        <a:pt x="4015" y="4236"/>
                        <a:pt x="4041" y="4236"/>
                        <a:pt x="4095" y="4209"/>
                      </a:cubicBezTo>
                      <a:cubicBezTo>
                        <a:pt x="4068" y="4069"/>
                        <a:pt x="4041" y="3955"/>
                        <a:pt x="3988" y="3848"/>
                      </a:cubicBezTo>
                      <a:close/>
                      <a:moveTo>
                        <a:pt x="3707" y="2229"/>
                      </a:moveTo>
                      <a:cubicBezTo>
                        <a:pt x="3680" y="2282"/>
                        <a:pt x="3653" y="2342"/>
                        <a:pt x="3593" y="2396"/>
                      </a:cubicBezTo>
                      <a:cubicBezTo>
                        <a:pt x="3627" y="2423"/>
                        <a:pt x="3653" y="2483"/>
                        <a:pt x="3680" y="2510"/>
                      </a:cubicBezTo>
                      <a:cubicBezTo>
                        <a:pt x="3847" y="2844"/>
                        <a:pt x="3961" y="3259"/>
                        <a:pt x="3988" y="3654"/>
                      </a:cubicBezTo>
                      <a:cubicBezTo>
                        <a:pt x="4068" y="3821"/>
                        <a:pt x="4128" y="3988"/>
                        <a:pt x="4182" y="4182"/>
                      </a:cubicBezTo>
                      <a:cubicBezTo>
                        <a:pt x="4429" y="4095"/>
                        <a:pt x="4684" y="3901"/>
                        <a:pt x="4965" y="3654"/>
                      </a:cubicBezTo>
                      <a:cubicBezTo>
                        <a:pt x="5098" y="3487"/>
                        <a:pt x="5212" y="3346"/>
                        <a:pt x="5266" y="3152"/>
                      </a:cubicBezTo>
                      <a:cubicBezTo>
                        <a:pt x="4851" y="3346"/>
                        <a:pt x="4376" y="3286"/>
                        <a:pt x="4015" y="2871"/>
                      </a:cubicBezTo>
                      <a:cubicBezTo>
                        <a:pt x="3821" y="2650"/>
                        <a:pt x="3734" y="2423"/>
                        <a:pt x="3707" y="2229"/>
                      </a:cubicBezTo>
                      <a:close/>
                      <a:moveTo>
                        <a:pt x="3540" y="2483"/>
                      </a:moveTo>
                      <a:cubicBezTo>
                        <a:pt x="3426" y="2617"/>
                        <a:pt x="3259" y="2730"/>
                        <a:pt x="3125" y="2817"/>
                      </a:cubicBezTo>
                      <a:cubicBezTo>
                        <a:pt x="3399" y="2951"/>
                        <a:pt x="3680" y="3179"/>
                        <a:pt x="3874" y="3453"/>
                      </a:cubicBezTo>
                      <a:cubicBezTo>
                        <a:pt x="3821" y="3152"/>
                        <a:pt x="3734" y="2817"/>
                        <a:pt x="3593" y="2563"/>
                      </a:cubicBezTo>
                      <a:cubicBezTo>
                        <a:pt x="3566" y="2536"/>
                        <a:pt x="3566" y="2510"/>
                        <a:pt x="3540" y="2483"/>
                      </a:cubicBezTo>
                      <a:close/>
                      <a:moveTo>
                        <a:pt x="5326" y="3065"/>
                      </a:moveTo>
                      <a:cubicBezTo>
                        <a:pt x="5326" y="3038"/>
                        <a:pt x="5326" y="3038"/>
                        <a:pt x="5353" y="3012"/>
                      </a:cubicBezTo>
                      <a:cubicBezTo>
                        <a:pt x="5433" y="2784"/>
                        <a:pt x="5466" y="2536"/>
                        <a:pt x="5433" y="2282"/>
                      </a:cubicBezTo>
                      <a:cubicBezTo>
                        <a:pt x="5406" y="1894"/>
                        <a:pt x="5299" y="1647"/>
                        <a:pt x="5098" y="1506"/>
                      </a:cubicBezTo>
                      <a:cubicBezTo>
                        <a:pt x="4878" y="1312"/>
                        <a:pt x="4570" y="1312"/>
                        <a:pt x="4322" y="1392"/>
                      </a:cubicBezTo>
                      <a:cubicBezTo>
                        <a:pt x="4155" y="1479"/>
                        <a:pt x="3988" y="1586"/>
                        <a:pt x="3901" y="1727"/>
                      </a:cubicBezTo>
                      <a:cubicBezTo>
                        <a:pt x="3874" y="1814"/>
                        <a:pt x="3874" y="1894"/>
                        <a:pt x="3847" y="1948"/>
                      </a:cubicBezTo>
                      <a:cubicBezTo>
                        <a:pt x="3821" y="2008"/>
                        <a:pt x="3794" y="2061"/>
                        <a:pt x="3794" y="2088"/>
                      </a:cubicBezTo>
                      <a:cubicBezTo>
                        <a:pt x="3760" y="2316"/>
                        <a:pt x="3847" y="2563"/>
                        <a:pt x="4068" y="2817"/>
                      </a:cubicBezTo>
                      <a:cubicBezTo>
                        <a:pt x="4429" y="3232"/>
                        <a:pt x="4904" y="3259"/>
                        <a:pt x="5326" y="3065"/>
                      </a:cubicBezTo>
                      <a:close/>
                      <a:moveTo>
                        <a:pt x="5433" y="3012"/>
                      </a:moveTo>
                      <a:cubicBezTo>
                        <a:pt x="5634" y="2898"/>
                        <a:pt x="5801" y="2757"/>
                        <a:pt x="5968" y="2590"/>
                      </a:cubicBezTo>
                      <a:cubicBezTo>
                        <a:pt x="6470" y="2035"/>
                        <a:pt x="6691" y="1172"/>
                        <a:pt x="5995" y="697"/>
                      </a:cubicBezTo>
                      <a:cubicBezTo>
                        <a:pt x="5239" y="195"/>
                        <a:pt x="4296" y="168"/>
                        <a:pt x="3486" y="416"/>
                      </a:cubicBezTo>
                      <a:cubicBezTo>
                        <a:pt x="3847" y="723"/>
                        <a:pt x="3961" y="1145"/>
                        <a:pt x="3928" y="1560"/>
                      </a:cubicBezTo>
                      <a:cubicBezTo>
                        <a:pt x="4015" y="1446"/>
                        <a:pt x="4155" y="1366"/>
                        <a:pt x="4262" y="1312"/>
                      </a:cubicBezTo>
                      <a:cubicBezTo>
                        <a:pt x="4570" y="1198"/>
                        <a:pt x="4904" y="1225"/>
                        <a:pt x="5159" y="1446"/>
                      </a:cubicBezTo>
                      <a:cubicBezTo>
                        <a:pt x="5353" y="1586"/>
                        <a:pt x="5520" y="1867"/>
                        <a:pt x="5520" y="2282"/>
                      </a:cubicBezTo>
                      <a:cubicBezTo>
                        <a:pt x="5547" y="2510"/>
                        <a:pt x="5520" y="2757"/>
                        <a:pt x="5433" y="3012"/>
                      </a:cubicBezTo>
                      <a:close/>
                      <a:moveTo>
                        <a:pt x="2509" y="2704"/>
                      </a:moveTo>
                      <a:cubicBezTo>
                        <a:pt x="2623" y="2784"/>
                        <a:pt x="2757" y="2784"/>
                        <a:pt x="2871" y="2784"/>
                      </a:cubicBezTo>
                      <a:cubicBezTo>
                        <a:pt x="2757" y="2757"/>
                        <a:pt x="2623" y="2730"/>
                        <a:pt x="2509" y="2704"/>
                      </a:cubicBezTo>
                      <a:close/>
                      <a:moveTo>
                        <a:pt x="3513" y="2423"/>
                      </a:moveTo>
                      <a:cubicBezTo>
                        <a:pt x="3292" y="2088"/>
                        <a:pt x="3011" y="1894"/>
                        <a:pt x="2650" y="2115"/>
                      </a:cubicBezTo>
                      <a:cubicBezTo>
                        <a:pt x="2456" y="2202"/>
                        <a:pt x="2342" y="2369"/>
                        <a:pt x="2288" y="2536"/>
                      </a:cubicBezTo>
                      <a:cubicBezTo>
                        <a:pt x="2315" y="2563"/>
                        <a:pt x="2342" y="2590"/>
                        <a:pt x="2369" y="2617"/>
                      </a:cubicBezTo>
                      <a:cubicBezTo>
                        <a:pt x="2590" y="2617"/>
                        <a:pt x="2790" y="2677"/>
                        <a:pt x="3011" y="2757"/>
                      </a:cubicBezTo>
                      <a:lnTo>
                        <a:pt x="3011" y="2757"/>
                      </a:lnTo>
                      <a:cubicBezTo>
                        <a:pt x="3205" y="2704"/>
                        <a:pt x="3372" y="2590"/>
                        <a:pt x="3513" y="2423"/>
                      </a:cubicBezTo>
                      <a:close/>
                      <a:moveTo>
                        <a:pt x="2255" y="2617"/>
                      </a:moveTo>
                      <a:lnTo>
                        <a:pt x="2255" y="2617"/>
                      </a:lnTo>
                      <a:lnTo>
                        <a:pt x="2255" y="2617"/>
                      </a:lnTo>
                      <a:lnTo>
                        <a:pt x="2288" y="2617"/>
                      </a:lnTo>
                      <a:lnTo>
                        <a:pt x="2255" y="2617"/>
                      </a:lnTo>
                      <a:close/>
                      <a:moveTo>
                        <a:pt x="3399" y="442"/>
                      </a:moveTo>
                      <a:cubicBezTo>
                        <a:pt x="3232" y="503"/>
                        <a:pt x="3038" y="556"/>
                        <a:pt x="2871" y="670"/>
                      </a:cubicBezTo>
                      <a:cubicBezTo>
                        <a:pt x="2121" y="1058"/>
                        <a:pt x="1700" y="1754"/>
                        <a:pt x="2148" y="2369"/>
                      </a:cubicBezTo>
                      <a:cubicBezTo>
                        <a:pt x="2175" y="2396"/>
                        <a:pt x="2201" y="2423"/>
                        <a:pt x="2201" y="2449"/>
                      </a:cubicBezTo>
                      <a:cubicBezTo>
                        <a:pt x="2288" y="2282"/>
                        <a:pt x="2395" y="2115"/>
                        <a:pt x="2590" y="2008"/>
                      </a:cubicBezTo>
                      <a:cubicBezTo>
                        <a:pt x="2984" y="1814"/>
                        <a:pt x="3319" y="1981"/>
                        <a:pt x="3566" y="2342"/>
                      </a:cubicBezTo>
                      <a:cubicBezTo>
                        <a:pt x="3627" y="2255"/>
                        <a:pt x="3653" y="2202"/>
                        <a:pt x="3707" y="2115"/>
                      </a:cubicBezTo>
                      <a:lnTo>
                        <a:pt x="3707" y="2008"/>
                      </a:lnTo>
                      <a:cubicBezTo>
                        <a:pt x="3734" y="1867"/>
                        <a:pt x="3760" y="1754"/>
                        <a:pt x="3847" y="1647"/>
                      </a:cubicBezTo>
                      <a:cubicBezTo>
                        <a:pt x="3901" y="1225"/>
                        <a:pt x="3821" y="750"/>
                        <a:pt x="3399" y="4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6433053" y="-267419"/>
                  <a:ext cx="1413468" cy="1095080"/>
                </a:xfrm>
                <a:custGeom>
                  <a:avLst/>
                  <a:gdLst/>
                  <a:ahLst/>
                  <a:cxnLst/>
                  <a:rect l="l" t="t" r="r" b="b"/>
                  <a:pathLst>
                    <a:path w="7809" h="6050" extrusionOk="0">
                      <a:moveTo>
                        <a:pt x="2175" y="1225"/>
                      </a:moveTo>
                      <a:cubicBezTo>
                        <a:pt x="1867" y="1145"/>
                        <a:pt x="1559" y="1172"/>
                        <a:pt x="1171" y="1339"/>
                      </a:cubicBezTo>
                      <a:cubicBezTo>
                        <a:pt x="616" y="1613"/>
                        <a:pt x="168" y="2175"/>
                        <a:pt x="88" y="2731"/>
                      </a:cubicBezTo>
                      <a:cubicBezTo>
                        <a:pt x="1" y="3286"/>
                        <a:pt x="255" y="3848"/>
                        <a:pt x="1031" y="4069"/>
                      </a:cubicBezTo>
                      <a:cubicBezTo>
                        <a:pt x="1058" y="4122"/>
                        <a:pt x="1091" y="4183"/>
                        <a:pt x="1118" y="4236"/>
                      </a:cubicBezTo>
                      <a:cubicBezTo>
                        <a:pt x="1225" y="4403"/>
                        <a:pt x="1365" y="4571"/>
                        <a:pt x="1533" y="4658"/>
                      </a:cubicBezTo>
                      <a:cubicBezTo>
                        <a:pt x="1760" y="4765"/>
                        <a:pt x="1981" y="4852"/>
                        <a:pt x="2229" y="4878"/>
                      </a:cubicBezTo>
                      <a:cubicBezTo>
                        <a:pt x="2483" y="4878"/>
                        <a:pt x="2730" y="4878"/>
                        <a:pt x="2958" y="4825"/>
                      </a:cubicBezTo>
                      <a:cubicBezTo>
                        <a:pt x="3152" y="4765"/>
                        <a:pt x="3346" y="4711"/>
                        <a:pt x="3513" y="4624"/>
                      </a:cubicBezTo>
                      <a:cubicBezTo>
                        <a:pt x="3707" y="4852"/>
                        <a:pt x="3988" y="5046"/>
                        <a:pt x="4376" y="5213"/>
                      </a:cubicBezTo>
                      <a:cubicBezTo>
                        <a:pt x="4604" y="5293"/>
                        <a:pt x="4824" y="5353"/>
                        <a:pt x="5072" y="5353"/>
                      </a:cubicBezTo>
                      <a:cubicBezTo>
                        <a:pt x="5239" y="5521"/>
                        <a:pt x="5467" y="5628"/>
                        <a:pt x="5688" y="5742"/>
                      </a:cubicBezTo>
                      <a:cubicBezTo>
                        <a:pt x="6470" y="6049"/>
                        <a:pt x="7387" y="5936"/>
                        <a:pt x="7581" y="5072"/>
                      </a:cubicBezTo>
                      <a:cubicBezTo>
                        <a:pt x="7809" y="4122"/>
                        <a:pt x="7474" y="3179"/>
                        <a:pt x="6912" y="2510"/>
                      </a:cubicBezTo>
                      <a:cubicBezTo>
                        <a:pt x="6972" y="2369"/>
                        <a:pt x="6999" y="2175"/>
                        <a:pt x="6999" y="2008"/>
                      </a:cubicBezTo>
                      <a:cubicBezTo>
                        <a:pt x="6999" y="1700"/>
                        <a:pt x="6805" y="1279"/>
                        <a:pt x="6383" y="891"/>
                      </a:cubicBezTo>
                      <a:cubicBezTo>
                        <a:pt x="6136" y="643"/>
                        <a:pt x="5775" y="416"/>
                        <a:pt x="5326" y="249"/>
                      </a:cubicBezTo>
                      <a:cubicBezTo>
                        <a:pt x="4684" y="1"/>
                        <a:pt x="3567" y="108"/>
                        <a:pt x="2817" y="583"/>
                      </a:cubicBezTo>
                      <a:cubicBezTo>
                        <a:pt x="2536" y="750"/>
                        <a:pt x="2315" y="978"/>
                        <a:pt x="2175" y="1225"/>
                      </a:cubicBezTo>
                      <a:close/>
                      <a:moveTo>
                        <a:pt x="6912" y="2590"/>
                      </a:moveTo>
                      <a:cubicBezTo>
                        <a:pt x="6745" y="3039"/>
                        <a:pt x="6383" y="3286"/>
                        <a:pt x="5995" y="3400"/>
                      </a:cubicBezTo>
                      <a:cubicBezTo>
                        <a:pt x="6109" y="3453"/>
                        <a:pt x="6243" y="3540"/>
                        <a:pt x="6330" y="3654"/>
                      </a:cubicBezTo>
                      <a:cubicBezTo>
                        <a:pt x="6551" y="3875"/>
                        <a:pt x="6638" y="4209"/>
                        <a:pt x="6524" y="4517"/>
                      </a:cubicBezTo>
                      <a:cubicBezTo>
                        <a:pt x="6470" y="4765"/>
                        <a:pt x="6243" y="4992"/>
                        <a:pt x="5882" y="5159"/>
                      </a:cubicBezTo>
                      <a:cubicBezTo>
                        <a:pt x="5661" y="5267"/>
                        <a:pt x="5407" y="5327"/>
                        <a:pt x="5159" y="5353"/>
                      </a:cubicBezTo>
                      <a:cubicBezTo>
                        <a:pt x="5326" y="5461"/>
                        <a:pt x="5520" y="5574"/>
                        <a:pt x="5714" y="5661"/>
                      </a:cubicBezTo>
                      <a:cubicBezTo>
                        <a:pt x="6444" y="5962"/>
                        <a:pt x="7333" y="5855"/>
                        <a:pt x="7501" y="5046"/>
                      </a:cubicBezTo>
                      <a:cubicBezTo>
                        <a:pt x="7722" y="4156"/>
                        <a:pt x="7414" y="3259"/>
                        <a:pt x="6912" y="2590"/>
                      </a:cubicBezTo>
                      <a:close/>
                      <a:moveTo>
                        <a:pt x="5828" y="3427"/>
                      </a:moveTo>
                      <a:cubicBezTo>
                        <a:pt x="5741" y="3453"/>
                        <a:pt x="5661" y="3453"/>
                        <a:pt x="5574" y="3453"/>
                      </a:cubicBezTo>
                      <a:lnTo>
                        <a:pt x="5440" y="3453"/>
                      </a:lnTo>
                      <a:cubicBezTo>
                        <a:pt x="5213" y="3540"/>
                        <a:pt x="5019" y="3708"/>
                        <a:pt x="4851" y="3989"/>
                      </a:cubicBezTo>
                      <a:cubicBezTo>
                        <a:pt x="4604" y="4457"/>
                        <a:pt x="4738" y="4905"/>
                        <a:pt x="5072" y="5240"/>
                      </a:cubicBezTo>
                      <a:lnTo>
                        <a:pt x="5132" y="5240"/>
                      </a:lnTo>
                      <a:cubicBezTo>
                        <a:pt x="5380" y="5240"/>
                        <a:pt x="5607" y="5186"/>
                        <a:pt x="5855" y="5072"/>
                      </a:cubicBezTo>
                      <a:cubicBezTo>
                        <a:pt x="6189" y="4932"/>
                        <a:pt x="6383" y="4711"/>
                        <a:pt x="6444" y="4490"/>
                      </a:cubicBezTo>
                      <a:cubicBezTo>
                        <a:pt x="6551" y="4209"/>
                        <a:pt x="6444" y="3928"/>
                        <a:pt x="6276" y="3708"/>
                      </a:cubicBezTo>
                      <a:cubicBezTo>
                        <a:pt x="6136" y="3567"/>
                        <a:pt x="5995" y="3487"/>
                        <a:pt x="5828" y="3427"/>
                      </a:cubicBezTo>
                      <a:close/>
                      <a:moveTo>
                        <a:pt x="5072" y="3400"/>
                      </a:moveTo>
                      <a:cubicBezTo>
                        <a:pt x="5045" y="3453"/>
                        <a:pt x="5019" y="3487"/>
                        <a:pt x="4992" y="3514"/>
                      </a:cubicBezTo>
                      <a:cubicBezTo>
                        <a:pt x="4738" y="3788"/>
                        <a:pt x="4403" y="4042"/>
                        <a:pt x="4042" y="4209"/>
                      </a:cubicBezTo>
                      <a:cubicBezTo>
                        <a:pt x="3935" y="4350"/>
                        <a:pt x="3794" y="4457"/>
                        <a:pt x="3627" y="4571"/>
                      </a:cubicBezTo>
                      <a:cubicBezTo>
                        <a:pt x="3794" y="4765"/>
                        <a:pt x="4042" y="4959"/>
                        <a:pt x="4403" y="5099"/>
                      </a:cubicBezTo>
                      <a:cubicBezTo>
                        <a:pt x="4570" y="5186"/>
                        <a:pt x="4771" y="5240"/>
                        <a:pt x="4965" y="5240"/>
                      </a:cubicBezTo>
                      <a:cubicBezTo>
                        <a:pt x="4657" y="4905"/>
                        <a:pt x="4517" y="4430"/>
                        <a:pt x="4798" y="3955"/>
                      </a:cubicBezTo>
                      <a:cubicBezTo>
                        <a:pt x="4938" y="3708"/>
                        <a:pt x="5105" y="3540"/>
                        <a:pt x="5273" y="3453"/>
                      </a:cubicBezTo>
                      <a:cubicBezTo>
                        <a:pt x="5213" y="3427"/>
                        <a:pt x="5159" y="3427"/>
                        <a:pt x="5072" y="3400"/>
                      </a:cubicBezTo>
                      <a:close/>
                      <a:moveTo>
                        <a:pt x="2008" y="1841"/>
                      </a:moveTo>
                      <a:cubicBezTo>
                        <a:pt x="1814" y="1868"/>
                        <a:pt x="1620" y="1948"/>
                        <a:pt x="1452" y="2088"/>
                      </a:cubicBezTo>
                      <a:cubicBezTo>
                        <a:pt x="1031" y="2369"/>
                        <a:pt x="757" y="2925"/>
                        <a:pt x="951" y="3681"/>
                      </a:cubicBezTo>
                      <a:cubicBezTo>
                        <a:pt x="1004" y="3875"/>
                        <a:pt x="1091" y="4042"/>
                        <a:pt x="1171" y="4209"/>
                      </a:cubicBezTo>
                      <a:cubicBezTo>
                        <a:pt x="1285" y="4377"/>
                        <a:pt x="1392" y="4517"/>
                        <a:pt x="1559" y="4597"/>
                      </a:cubicBezTo>
                      <a:cubicBezTo>
                        <a:pt x="1787" y="4711"/>
                        <a:pt x="2008" y="4765"/>
                        <a:pt x="2229" y="4791"/>
                      </a:cubicBezTo>
                      <a:cubicBezTo>
                        <a:pt x="2483" y="4825"/>
                        <a:pt x="2704" y="4791"/>
                        <a:pt x="2931" y="4738"/>
                      </a:cubicBezTo>
                      <a:cubicBezTo>
                        <a:pt x="3125" y="4711"/>
                        <a:pt x="3319" y="4658"/>
                        <a:pt x="3486" y="4571"/>
                      </a:cubicBezTo>
                      <a:cubicBezTo>
                        <a:pt x="3433" y="4517"/>
                        <a:pt x="3399" y="4457"/>
                        <a:pt x="3346" y="4403"/>
                      </a:cubicBezTo>
                      <a:cubicBezTo>
                        <a:pt x="3319" y="4403"/>
                        <a:pt x="3319" y="4377"/>
                        <a:pt x="3292" y="4377"/>
                      </a:cubicBezTo>
                      <a:cubicBezTo>
                        <a:pt x="2536" y="4290"/>
                        <a:pt x="2008" y="3681"/>
                        <a:pt x="1840" y="3012"/>
                      </a:cubicBezTo>
                      <a:cubicBezTo>
                        <a:pt x="1760" y="2617"/>
                        <a:pt x="1787" y="2202"/>
                        <a:pt x="2008" y="1894"/>
                      </a:cubicBezTo>
                      <a:lnTo>
                        <a:pt x="2008" y="1841"/>
                      </a:lnTo>
                      <a:close/>
                      <a:moveTo>
                        <a:pt x="3874" y="4263"/>
                      </a:moveTo>
                      <a:cubicBezTo>
                        <a:pt x="3734" y="4323"/>
                        <a:pt x="3600" y="4377"/>
                        <a:pt x="3486" y="4377"/>
                      </a:cubicBezTo>
                      <a:cubicBezTo>
                        <a:pt x="3513" y="4430"/>
                        <a:pt x="3540" y="4457"/>
                        <a:pt x="3567" y="4517"/>
                      </a:cubicBezTo>
                      <a:cubicBezTo>
                        <a:pt x="3680" y="4430"/>
                        <a:pt x="3794" y="4377"/>
                        <a:pt x="3874" y="4263"/>
                      </a:cubicBezTo>
                      <a:close/>
                      <a:moveTo>
                        <a:pt x="4323" y="2256"/>
                      </a:moveTo>
                      <a:cubicBezTo>
                        <a:pt x="4269" y="2256"/>
                        <a:pt x="4209" y="2282"/>
                        <a:pt x="4182" y="2282"/>
                      </a:cubicBezTo>
                      <a:cubicBezTo>
                        <a:pt x="3794" y="2450"/>
                        <a:pt x="3460" y="2871"/>
                        <a:pt x="3319" y="3320"/>
                      </a:cubicBezTo>
                      <a:cubicBezTo>
                        <a:pt x="3232" y="3621"/>
                        <a:pt x="3266" y="3989"/>
                        <a:pt x="3433" y="4290"/>
                      </a:cubicBezTo>
                      <a:cubicBezTo>
                        <a:pt x="3600" y="4290"/>
                        <a:pt x="3821" y="4209"/>
                        <a:pt x="4042" y="4096"/>
                      </a:cubicBezTo>
                      <a:cubicBezTo>
                        <a:pt x="4296" y="3788"/>
                        <a:pt x="4436" y="3373"/>
                        <a:pt x="4463" y="2985"/>
                      </a:cubicBezTo>
                      <a:cubicBezTo>
                        <a:pt x="4436" y="2952"/>
                        <a:pt x="4403" y="2925"/>
                        <a:pt x="4403" y="2898"/>
                      </a:cubicBezTo>
                      <a:cubicBezTo>
                        <a:pt x="4323" y="2731"/>
                        <a:pt x="4296" y="2563"/>
                        <a:pt x="4349" y="2369"/>
                      </a:cubicBezTo>
                      <a:cubicBezTo>
                        <a:pt x="4349" y="2316"/>
                        <a:pt x="4323" y="2282"/>
                        <a:pt x="4323" y="2256"/>
                      </a:cubicBezTo>
                      <a:close/>
                      <a:moveTo>
                        <a:pt x="4269" y="2149"/>
                      </a:moveTo>
                      <a:cubicBezTo>
                        <a:pt x="4015" y="1700"/>
                        <a:pt x="3540" y="1419"/>
                        <a:pt x="2844" y="1533"/>
                      </a:cubicBezTo>
                      <a:lnTo>
                        <a:pt x="2764" y="1533"/>
                      </a:lnTo>
                      <a:cubicBezTo>
                        <a:pt x="2844" y="1613"/>
                        <a:pt x="2958" y="1700"/>
                        <a:pt x="3038" y="1814"/>
                      </a:cubicBezTo>
                      <a:cubicBezTo>
                        <a:pt x="3232" y="2008"/>
                        <a:pt x="3266" y="2202"/>
                        <a:pt x="3232" y="2343"/>
                      </a:cubicBezTo>
                      <a:cubicBezTo>
                        <a:pt x="3205" y="2537"/>
                        <a:pt x="3011" y="2677"/>
                        <a:pt x="2817" y="2704"/>
                      </a:cubicBezTo>
                      <a:cubicBezTo>
                        <a:pt x="2483" y="2758"/>
                        <a:pt x="2095" y="2590"/>
                        <a:pt x="2008" y="2062"/>
                      </a:cubicBezTo>
                      <a:cubicBezTo>
                        <a:pt x="1867" y="2343"/>
                        <a:pt x="1840" y="2677"/>
                        <a:pt x="1927" y="2985"/>
                      </a:cubicBezTo>
                      <a:cubicBezTo>
                        <a:pt x="2095" y="3621"/>
                        <a:pt x="2597" y="4209"/>
                        <a:pt x="3292" y="4290"/>
                      </a:cubicBezTo>
                      <a:lnTo>
                        <a:pt x="3292" y="4290"/>
                      </a:lnTo>
                      <a:cubicBezTo>
                        <a:pt x="3152" y="3955"/>
                        <a:pt x="3125" y="3621"/>
                        <a:pt x="3232" y="3286"/>
                      </a:cubicBezTo>
                      <a:cubicBezTo>
                        <a:pt x="3346" y="2818"/>
                        <a:pt x="3734" y="2369"/>
                        <a:pt x="4129" y="2202"/>
                      </a:cubicBezTo>
                      <a:cubicBezTo>
                        <a:pt x="4182" y="2175"/>
                        <a:pt x="4209" y="2175"/>
                        <a:pt x="4269" y="2149"/>
                      </a:cubicBezTo>
                      <a:close/>
                      <a:moveTo>
                        <a:pt x="4517" y="3092"/>
                      </a:moveTo>
                      <a:cubicBezTo>
                        <a:pt x="4490" y="3400"/>
                        <a:pt x="4376" y="3734"/>
                        <a:pt x="4182" y="4015"/>
                      </a:cubicBezTo>
                      <a:cubicBezTo>
                        <a:pt x="4463" y="3875"/>
                        <a:pt x="4738" y="3681"/>
                        <a:pt x="4938" y="3453"/>
                      </a:cubicBezTo>
                      <a:cubicBezTo>
                        <a:pt x="4938" y="3427"/>
                        <a:pt x="4965" y="3400"/>
                        <a:pt x="4992" y="3373"/>
                      </a:cubicBezTo>
                      <a:cubicBezTo>
                        <a:pt x="4798" y="3320"/>
                        <a:pt x="4657" y="3206"/>
                        <a:pt x="4517" y="3092"/>
                      </a:cubicBezTo>
                      <a:close/>
                      <a:moveTo>
                        <a:pt x="2148" y="1279"/>
                      </a:moveTo>
                      <a:cubicBezTo>
                        <a:pt x="1867" y="1225"/>
                        <a:pt x="1559" y="1252"/>
                        <a:pt x="1198" y="1393"/>
                      </a:cubicBezTo>
                      <a:cubicBezTo>
                        <a:pt x="643" y="1647"/>
                        <a:pt x="221" y="2202"/>
                        <a:pt x="141" y="2731"/>
                      </a:cubicBezTo>
                      <a:cubicBezTo>
                        <a:pt x="54" y="3259"/>
                        <a:pt x="282" y="3788"/>
                        <a:pt x="1004" y="4015"/>
                      </a:cubicBezTo>
                      <a:cubicBezTo>
                        <a:pt x="977" y="3928"/>
                        <a:pt x="924" y="3821"/>
                        <a:pt x="890" y="3708"/>
                      </a:cubicBezTo>
                      <a:cubicBezTo>
                        <a:pt x="696" y="2898"/>
                        <a:pt x="1004" y="2343"/>
                        <a:pt x="1426" y="2035"/>
                      </a:cubicBezTo>
                      <a:cubicBezTo>
                        <a:pt x="1593" y="1921"/>
                        <a:pt x="1814" y="1841"/>
                        <a:pt x="2008" y="1814"/>
                      </a:cubicBezTo>
                      <a:cubicBezTo>
                        <a:pt x="2008" y="1613"/>
                        <a:pt x="2061" y="1446"/>
                        <a:pt x="2148" y="1279"/>
                      </a:cubicBezTo>
                      <a:close/>
                      <a:moveTo>
                        <a:pt x="6858" y="2537"/>
                      </a:moveTo>
                      <a:cubicBezTo>
                        <a:pt x="6718" y="2369"/>
                        <a:pt x="6577" y="2229"/>
                        <a:pt x="6444" y="2115"/>
                      </a:cubicBezTo>
                      <a:cubicBezTo>
                        <a:pt x="5801" y="1533"/>
                        <a:pt x="5019" y="1393"/>
                        <a:pt x="4570" y="2035"/>
                      </a:cubicBezTo>
                      <a:cubicBezTo>
                        <a:pt x="4570" y="2062"/>
                        <a:pt x="4543" y="2088"/>
                        <a:pt x="4543" y="2115"/>
                      </a:cubicBezTo>
                      <a:cubicBezTo>
                        <a:pt x="4738" y="2115"/>
                        <a:pt x="4905" y="2175"/>
                        <a:pt x="5072" y="2316"/>
                      </a:cubicBezTo>
                      <a:cubicBezTo>
                        <a:pt x="5440" y="2617"/>
                        <a:pt x="5380" y="3012"/>
                        <a:pt x="5132" y="3346"/>
                      </a:cubicBezTo>
                      <a:cubicBezTo>
                        <a:pt x="5213" y="3373"/>
                        <a:pt x="5300" y="3373"/>
                        <a:pt x="5380" y="3400"/>
                      </a:cubicBezTo>
                      <a:cubicBezTo>
                        <a:pt x="5407" y="3373"/>
                        <a:pt x="5440" y="3373"/>
                        <a:pt x="5467" y="3373"/>
                      </a:cubicBezTo>
                      <a:cubicBezTo>
                        <a:pt x="5607" y="3320"/>
                        <a:pt x="5741" y="3346"/>
                        <a:pt x="5855" y="3373"/>
                      </a:cubicBezTo>
                      <a:cubicBezTo>
                        <a:pt x="6303" y="3286"/>
                        <a:pt x="6691" y="3012"/>
                        <a:pt x="6858" y="2537"/>
                      </a:cubicBezTo>
                      <a:close/>
                      <a:moveTo>
                        <a:pt x="5019" y="3320"/>
                      </a:moveTo>
                      <a:cubicBezTo>
                        <a:pt x="5273" y="3012"/>
                        <a:pt x="5326" y="2677"/>
                        <a:pt x="5019" y="2396"/>
                      </a:cubicBezTo>
                      <a:cubicBezTo>
                        <a:pt x="4851" y="2256"/>
                        <a:pt x="4657" y="2202"/>
                        <a:pt x="4490" y="2229"/>
                      </a:cubicBezTo>
                      <a:cubicBezTo>
                        <a:pt x="4463" y="2256"/>
                        <a:pt x="4463" y="2282"/>
                        <a:pt x="4436" y="2343"/>
                      </a:cubicBezTo>
                      <a:cubicBezTo>
                        <a:pt x="4517" y="2537"/>
                        <a:pt x="4543" y="2758"/>
                        <a:pt x="4543" y="2985"/>
                      </a:cubicBezTo>
                      <a:lnTo>
                        <a:pt x="4543" y="2985"/>
                      </a:lnTo>
                      <a:cubicBezTo>
                        <a:pt x="4657" y="3152"/>
                        <a:pt x="4824" y="3259"/>
                        <a:pt x="5019" y="3320"/>
                      </a:cubicBezTo>
                      <a:close/>
                      <a:moveTo>
                        <a:pt x="4403" y="2483"/>
                      </a:moveTo>
                      <a:cubicBezTo>
                        <a:pt x="4376" y="2617"/>
                        <a:pt x="4403" y="2758"/>
                        <a:pt x="4463" y="2845"/>
                      </a:cubicBezTo>
                      <a:cubicBezTo>
                        <a:pt x="4463" y="2731"/>
                        <a:pt x="4436" y="2617"/>
                        <a:pt x="4403" y="2483"/>
                      </a:cubicBezTo>
                      <a:close/>
                      <a:moveTo>
                        <a:pt x="2677" y="1560"/>
                      </a:moveTo>
                      <a:cubicBezTo>
                        <a:pt x="2483" y="1613"/>
                        <a:pt x="2342" y="1700"/>
                        <a:pt x="2202" y="1814"/>
                      </a:cubicBezTo>
                      <a:cubicBezTo>
                        <a:pt x="2289" y="1814"/>
                        <a:pt x="2342" y="1814"/>
                        <a:pt x="2396" y="1841"/>
                      </a:cubicBezTo>
                      <a:cubicBezTo>
                        <a:pt x="2563" y="1868"/>
                        <a:pt x="2677" y="1981"/>
                        <a:pt x="2730" y="2088"/>
                      </a:cubicBezTo>
                      <a:cubicBezTo>
                        <a:pt x="2791" y="2202"/>
                        <a:pt x="2817" y="2316"/>
                        <a:pt x="2791" y="2450"/>
                      </a:cubicBezTo>
                      <a:lnTo>
                        <a:pt x="2791" y="2450"/>
                      </a:lnTo>
                      <a:lnTo>
                        <a:pt x="2791" y="2450"/>
                      </a:lnTo>
                      <a:cubicBezTo>
                        <a:pt x="2817" y="2316"/>
                        <a:pt x="2791" y="2202"/>
                        <a:pt x="2730" y="2115"/>
                      </a:cubicBezTo>
                      <a:cubicBezTo>
                        <a:pt x="2677" y="1981"/>
                        <a:pt x="2536" y="1894"/>
                        <a:pt x="2396" y="1868"/>
                      </a:cubicBezTo>
                      <a:cubicBezTo>
                        <a:pt x="2342" y="1841"/>
                        <a:pt x="2262" y="1841"/>
                        <a:pt x="2175" y="1841"/>
                      </a:cubicBezTo>
                      <a:cubicBezTo>
                        <a:pt x="2148" y="1868"/>
                        <a:pt x="2095" y="1921"/>
                        <a:pt x="2061" y="1981"/>
                      </a:cubicBezTo>
                      <a:lnTo>
                        <a:pt x="2061" y="2035"/>
                      </a:lnTo>
                      <a:cubicBezTo>
                        <a:pt x="2121" y="2537"/>
                        <a:pt x="2483" y="2704"/>
                        <a:pt x="2791" y="2650"/>
                      </a:cubicBezTo>
                      <a:cubicBezTo>
                        <a:pt x="2985" y="2617"/>
                        <a:pt x="3152" y="2510"/>
                        <a:pt x="3179" y="2343"/>
                      </a:cubicBezTo>
                      <a:cubicBezTo>
                        <a:pt x="3205" y="2202"/>
                        <a:pt x="3152" y="2035"/>
                        <a:pt x="2985" y="1841"/>
                      </a:cubicBezTo>
                      <a:cubicBezTo>
                        <a:pt x="2898" y="1754"/>
                        <a:pt x="2791" y="1647"/>
                        <a:pt x="2677" y="1560"/>
                      </a:cubicBezTo>
                      <a:close/>
                      <a:moveTo>
                        <a:pt x="6885" y="2450"/>
                      </a:moveTo>
                      <a:cubicBezTo>
                        <a:pt x="6912" y="2316"/>
                        <a:pt x="6945" y="2175"/>
                        <a:pt x="6945" y="2008"/>
                      </a:cubicBezTo>
                      <a:cubicBezTo>
                        <a:pt x="6945" y="1727"/>
                        <a:pt x="6745" y="1312"/>
                        <a:pt x="6357" y="944"/>
                      </a:cubicBezTo>
                      <a:cubicBezTo>
                        <a:pt x="6076" y="697"/>
                        <a:pt x="5741" y="476"/>
                        <a:pt x="5300" y="309"/>
                      </a:cubicBezTo>
                      <a:cubicBezTo>
                        <a:pt x="4684" y="81"/>
                        <a:pt x="3600" y="195"/>
                        <a:pt x="2844" y="643"/>
                      </a:cubicBezTo>
                      <a:cubicBezTo>
                        <a:pt x="2597" y="811"/>
                        <a:pt x="2369" y="1005"/>
                        <a:pt x="2229" y="1252"/>
                      </a:cubicBezTo>
                      <a:cubicBezTo>
                        <a:pt x="2396" y="1279"/>
                        <a:pt x="2536" y="1366"/>
                        <a:pt x="2677" y="1480"/>
                      </a:cubicBezTo>
                      <a:cubicBezTo>
                        <a:pt x="2704" y="1446"/>
                        <a:pt x="2764" y="1446"/>
                        <a:pt x="2844" y="1446"/>
                      </a:cubicBezTo>
                      <a:cubicBezTo>
                        <a:pt x="3600" y="1339"/>
                        <a:pt x="4102" y="1647"/>
                        <a:pt x="4349" y="2115"/>
                      </a:cubicBezTo>
                      <a:lnTo>
                        <a:pt x="4463" y="2115"/>
                      </a:lnTo>
                      <a:cubicBezTo>
                        <a:pt x="4490" y="2088"/>
                        <a:pt x="4490" y="2035"/>
                        <a:pt x="4517" y="2008"/>
                      </a:cubicBezTo>
                      <a:cubicBezTo>
                        <a:pt x="4992" y="1312"/>
                        <a:pt x="5801" y="1446"/>
                        <a:pt x="6497" y="2062"/>
                      </a:cubicBezTo>
                      <a:cubicBezTo>
                        <a:pt x="6638" y="2175"/>
                        <a:pt x="6745" y="2316"/>
                        <a:pt x="6885" y="2450"/>
                      </a:cubicBezTo>
                      <a:close/>
                      <a:moveTo>
                        <a:pt x="4403" y="2229"/>
                      </a:moveTo>
                      <a:lnTo>
                        <a:pt x="4403" y="2229"/>
                      </a:lnTo>
                      <a:lnTo>
                        <a:pt x="4403" y="2229"/>
                      </a:lnTo>
                      <a:lnTo>
                        <a:pt x="4403" y="2229"/>
                      </a:lnTo>
                      <a:lnTo>
                        <a:pt x="4403" y="2229"/>
                      </a:lnTo>
                      <a:close/>
                      <a:moveTo>
                        <a:pt x="2202" y="1312"/>
                      </a:moveTo>
                      <a:cubicBezTo>
                        <a:pt x="2121" y="1446"/>
                        <a:pt x="2061" y="1613"/>
                        <a:pt x="2061" y="1814"/>
                      </a:cubicBezTo>
                      <a:lnTo>
                        <a:pt x="2061" y="1814"/>
                      </a:lnTo>
                      <a:lnTo>
                        <a:pt x="2095" y="1814"/>
                      </a:lnTo>
                      <a:cubicBezTo>
                        <a:pt x="2202" y="1674"/>
                        <a:pt x="2369" y="1560"/>
                        <a:pt x="2597" y="1506"/>
                      </a:cubicBezTo>
                      <a:cubicBezTo>
                        <a:pt x="2456" y="1419"/>
                        <a:pt x="2342" y="1339"/>
                        <a:pt x="2202" y="1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50"/>
              <p:cNvSpPr/>
              <p:nvPr/>
            </p:nvSpPr>
            <p:spPr>
              <a:xfrm>
                <a:off x="5752479" y="967934"/>
                <a:ext cx="1104674" cy="1236626"/>
              </a:xfrm>
              <a:custGeom>
                <a:avLst/>
                <a:gdLst/>
                <a:ahLst/>
                <a:cxnLst/>
                <a:rect l="l" t="t" r="r" b="b"/>
                <a:pathLst>
                  <a:path w="6103" h="6832" extrusionOk="0">
                    <a:moveTo>
                      <a:pt x="2844" y="1"/>
                    </a:moveTo>
                    <a:cubicBezTo>
                      <a:pt x="2844" y="1"/>
                      <a:pt x="669" y="81"/>
                      <a:pt x="194" y="2369"/>
                    </a:cubicBezTo>
                    <a:cubicBezTo>
                      <a:pt x="107" y="2704"/>
                      <a:pt x="0" y="5802"/>
                      <a:pt x="0" y="5802"/>
                    </a:cubicBezTo>
                    <a:cubicBezTo>
                      <a:pt x="0" y="5802"/>
                      <a:pt x="1586" y="6718"/>
                      <a:pt x="3145" y="6772"/>
                    </a:cubicBezTo>
                    <a:cubicBezTo>
                      <a:pt x="4624" y="6832"/>
                      <a:pt x="5962" y="5802"/>
                      <a:pt x="5962" y="5802"/>
                    </a:cubicBezTo>
                    <a:cubicBezTo>
                      <a:pt x="5962" y="5802"/>
                      <a:pt x="6049" y="3567"/>
                      <a:pt x="6075" y="3065"/>
                    </a:cubicBezTo>
                    <a:cubicBezTo>
                      <a:pt x="6102" y="1479"/>
                      <a:pt x="5406" y="1"/>
                      <a:pt x="2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5378344" y="2193506"/>
                <a:ext cx="509891" cy="1353012"/>
              </a:xfrm>
              <a:custGeom>
                <a:avLst/>
                <a:gdLst/>
                <a:ahLst/>
                <a:cxnLst/>
                <a:rect l="l" t="t" r="r" b="b"/>
                <a:pathLst>
                  <a:path w="2817" h="7475" extrusionOk="0">
                    <a:moveTo>
                      <a:pt x="2790" y="1"/>
                    </a:moveTo>
                    <a:cubicBezTo>
                      <a:pt x="2790" y="1"/>
                      <a:pt x="1198" y="228"/>
                      <a:pt x="696" y="1734"/>
                    </a:cubicBezTo>
                    <a:cubicBezTo>
                      <a:pt x="448" y="2570"/>
                      <a:pt x="0" y="7474"/>
                      <a:pt x="696" y="7227"/>
                    </a:cubicBezTo>
                    <a:cubicBezTo>
                      <a:pt x="2288" y="6725"/>
                      <a:pt x="2342" y="5888"/>
                      <a:pt x="2703" y="2931"/>
                    </a:cubicBezTo>
                    <a:cubicBezTo>
                      <a:pt x="2817" y="1841"/>
                      <a:pt x="2790" y="1"/>
                      <a:pt x="2790" y="1"/>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6735873" y="2093050"/>
                <a:ext cx="514778" cy="1383240"/>
              </a:xfrm>
              <a:custGeom>
                <a:avLst/>
                <a:gdLst/>
                <a:ahLst/>
                <a:cxnLst/>
                <a:rect l="l" t="t" r="r" b="b"/>
                <a:pathLst>
                  <a:path w="2844" h="7642" extrusionOk="0">
                    <a:moveTo>
                      <a:pt x="221" y="335"/>
                    </a:moveTo>
                    <a:cubicBezTo>
                      <a:pt x="221" y="335"/>
                      <a:pt x="1593" y="0"/>
                      <a:pt x="2315" y="1727"/>
                    </a:cubicBezTo>
                    <a:cubicBezTo>
                      <a:pt x="2509" y="2148"/>
                      <a:pt x="2844" y="6303"/>
                      <a:pt x="1787" y="7307"/>
                    </a:cubicBezTo>
                    <a:cubicBezTo>
                      <a:pt x="1425" y="7641"/>
                      <a:pt x="308" y="6383"/>
                      <a:pt x="87" y="3513"/>
                    </a:cubicBezTo>
                    <a:cubicBezTo>
                      <a:pt x="0" y="2456"/>
                      <a:pt x="221" y="335"/>
                      <a:pt x="221" y="335"/>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5564778" y="2007073"/>
                <a:ext cx="1655653" cy="1509039"/>
              </a:xfrm>
              <a:custGeom>
                <a:avLst/>
                <a:gdLst/>
                <a:ahLst/>
                <a:cxnLst/>
                <a:rect l="l" t="t" r="r" b="b"/>
                <a:pathLst>
                  <a:path w="9147" h="8337" extrusionOk="0">
                    <a:moveTo>
                      <a:pt x="3152" y="61"/>
                    </a:moveTo>
                    <a:cubicBezTo>
                      <a:pt x="3152" y="61"/>
                      <a:pt x="3071" y="475"/>
                      <a:pt x="2710" y="730"/>
                    </a:cubicBezTo>
                    <a:cubicBezTo>
                      <a:pt x="2342" y="950"/>
                      <a:pt x="1814" y="1198"/>
                      <a:pt x="897" y="1593"/>
                    </a:cubicBezTo>
                    <a:cubicBezTo>
                      <a:pt x="0" y="1954"/>
                      <a:pt x="308" y="3847"/>
                      <a:pt x="1399" y="5440"/>
                    </a:cubicBezTo>
                    <a:lnTo>
                      <a:pt x="2208" y="7922"/>
                    </a:lnTo>
                    <a:lnTo>
                      <a:pt x="5580" y="8337"/>
                    </a:lnTo>
                    <a:cubicBezTo>
                      <a:pt x="5580" y="8337"/>
                      <a:pt x="6055" y="6751"/>
                      <a:pt x="7059" y="5380"/>
                    </a:cubicBezTo>
                    <a:cubicBezTo>
                      <a:pt x="9146" y="2509"/>
                      <a:pt x="7922" y="1700"/>
                      <a:pt x="7588" y="1479"/>
                    </a:cubicBezTo>
                    <a:cubicBezTo>
                      <a:pt x="7226" y="1198"/>
                      <a:pt x="6724" y="924"/>
                      <a:pt x="5888" y="643"/>
                    </a:cubicBezTo>
                    <a:cubicBezTo>
                      <a:pt x="5219" y="422"/>
                      <a:pt x="5186" y="0"/>
                      <a:pt x="5186" y="0"/>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6135121" y="1608685"/>
                <a:ext cx="368345" cy="666098"/>
              </a:xfrm>
              <a:custGeom>
                <a:avLst/>
                <a:gdLst/>
                <a:ahLst/>
                <a:cxnLst/>
                <a:rect l="l" t="t" r="r" b="b"/>
                <a:pathLst>
                  <a:path w="2035" h="3680" extrusionOk="0">
                    <a:moveTo>
                      <a:pt x="1" y="0"/>
                    </a:moveTo>
                    <a:lnTo>
                      <a:pt x="2035" y="0"/>
                    </a:lnTo>
                    <a:lnTo>
                      <a:pt x="2035" y="3680"/>
                    </a:lnTo>
                    <a:lnTo>
                      <a:pt x="1" y="3680"/>
                    </a:ln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6109780" y="1921097"/>
                <a:ext cx="414320" cy="202364"/>
              </a:xfrm>
              <a:custGeom>
                <a:avLst/>
                <a:gdLst/>
                <a:ahLst/>
                <a:cxnLst/>
                <a:rect l="l" t="t" r="r" b="b"/>
                <a:pathLst>
                  <a:path w="2289" h="1118" extrusionOk="0">
                    <a:moveTo>
                      <a:pt x="0" y="0"/>
                    </a:moveTo>
                    <a:cubicBezTo>
                      <a:pt x="0" y="0"/>
                      <a:pt x="923" y="756"/>
                      <a:pt x="1981" y="114"/>
                    </a:cubicBezTo>
                    <a:lnTo>
                      <a:pt x="2288" y="0"/>
                    </a:lnTo>
                    <a:cubicBezTo>
                      <a:pt x="2288" y="0"/>
                      <a:pt x="1874" y="1091"/>
                      <a:pt x="1204" y="1118"/>
                    </a:cubicBezTo>
                    <a:cubicBezTo>
                      <a:pt x="756" y="1118"/>
                      <a:pt x="87" y="64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6267073" y="2355866"/>
                <a:ext cx="135935" cy="261733"/>
              </a:xfrm>
              <a:custGeom>
                <a:avLst/>
                <a:gdLst/>
                <a:ahLst/>
                <a:cxnLst/>
                <a:rect l="l" t="t" r="r" b="b"/>
                <a:pathLst>
                  <a:path w="751" h="1446" extrusionOk="0">
                    <a:moveTo>
                      <a:pt x="1" y="1445"/>
                    </a:moveTo>
                    <a:lnTo>
                      <a:pt x="469" y="0"/>
                    </a:lnTo>
                    <a:lnTo>
                      <a:pt x="750" y="144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5706504" y="2153505"/>
                <a:ext cx="1306856" cy="1428129"/>
              </a:xfrm>
              <a:custGeom>
                <a:avLst/>
                <a:gdLst/>
                <a:ahLst/>
                <a:cxnLst/>
                <a:rect l="l" t="t" r="r" b="b"/>
                <a:pathLst>
                  <a:path w="7220" h="7890" extrusionOk="0">
                    <a:moveTo>
                      <a:pt x="890" y="88"/>
                    </a:moveTo>
                    <a:lnTo>
                      <a:pt x="923" y="2563"/>
                    </a:lnTo>
                    <a:lnTo>
                      <a:pt x="254" y="2985"/>
                    </a:lnTo>
                    <a:cubicBezTo>
                      <a:pt x="254" y="2985"/>
                      <a:pt x="0" y="4377"/>
                      <a:pt x="836" y="5186"/>
                    </a:cubicBezTo>
                    <a:cubicBezTo>
                      <a:pt x="890" y="5240"/>
                      <a:pt x="810" y="7889"/>
                      <a:pt x="810" y="7889"/>
                    </a:cubicBezTo>
                    <a:lnTo>
                      <a:pt x="5995" y="7889"/>
                    </a:lnTo>
                    <a:cubicBezTo>
                      <a:pt x="5995" y="7889"/>
                      <a:pt x="5968" y="5327"/>
                      <a:pt x="5995" y="5300"/>
                    </a:cubicBezTo>
                    <a:cubicBezTo>
                      <a:pt x="7219" y="4129"/>
                      <a:pt x="6577" y="3012"/>
                      <a:pt x="6577" y="3012"/>
                    </a:cubicBezTo>
                    <a:lnTo>
                      <a:pt x="5881" y="2704"/>
                    </a:lnTo>
                    <a:lnTo>
                      <a:pt x="5881" y="28"/>
                    </a:lnTo>
                    <a:lnTo>
                      <a:pt x="5634" y="1"/>
                    </a:lnTo>
                    <a:lnTo>
                      <a:pt x="5687" y="2650"/>
                    </a:lnTo>
                    <a:lnTo>
                      <a:pt x="1118" y="2483"/>
                    </a:lnTo>
                    <a:lnTo>
                      <a:pt x="1118" y="2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5958280" y="1028570"/>
                <a:ext cx="763117" cy="1024669"/>
              </a:xfrm>
              <a:custGeom>
                <a:avLst/>
                <a:gdLst/>
                <a:ahLst/>
                <a:cxnLst/>
                <a:rect l="l" t="t" r="r" b="b"/>
                <a:pathLst>
                  <a:path w="4216" h="5661" extrusionOk="0">
                    <a:moveTo>
                      <a:pt x="1954" y="0"/>
                    </a:moveTo>
                    <a:cubicBezTo>
                      <a:pt x="3179" y="0"/>
                      <a:pt x="4216" y="669"/>
                      <a:pt x="4216" y="2175"/>
                    </a:cubicBezTo>
                    <a:cubicBezTo>
                      <a:pt x="4216" y="3680"/>
                      <a:pt x="3152" y="5661"/>
                      <a:pt x="1954" y="5433"/>
                    </a:cubicBezTo>
                    <a:cubicBezTo>
                      <a:pt x="563" y="5186"/>
                      <a:pt x="1" y="4041"/>
                      <a:pt x="1" y="2536"/>
                    </a:cubicBezTo>
                    <a:cubicBezTo>
                      <a:pt x="1" y="1031"/>
                      <a:pt x="757" y="0"/>
                      <a:pt x="1954" y="0"/>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6614781" y="1452480"/>
                <a:ext cx="227704" cy="302821"/>
              </a:xfrm>
              <a:custGeom>
                <a:avLst/>
                <a:gdLst/>
                <a:ahLst/>
                <a:cxnLst/>
                <a:rect l="l" t="t" r="r" b="b"/>
                <a:pathLst>
                  <a:path w="1258" h="1673" extrusionOk="0">
                    <a:moveTo>
                      <a:pt x="221" y="642"/>
                    </a:moveTo>
                    <a:cubicBezTo>
                      <a:pt x="221" y="642"/>
                      <a:pt x="502" y="0"/>
                      <a:pt x="890" y="248"/>
                    </a:cubicBezTo>
                    <a:cubicBezTo>
                      <a:pt x="1258" y="502"/>
                      <a:pt x="723" y="1673"/>
                      <a:pt x="0" y="1646"/>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5771846" y="1452480"/>
                <a:ext cx="227885" cy="312596"/>
              </a:xfrm>
              <a:custGeom>
                <a:avLst/>
                <a:gdLst/>
                <a:ahLst/>
                <a:cxnLst/>
                <a:rect l="l" t="t" r="r" b="b"/>
                <a:pathLst>
                  <a:path w="1259" h="1727" extrusionOk="0">
                    <a:moveTo>
                      <a:pt x="977" y="642"/>
                    </a:moveTo>
                    <a:cubicBezTo>
                      <a:pt x="977" y="642"/>
                      <a:pt x="696" y="0"/>
                      <a:pt x="335" y="248"/>
                    </a:cubicBezTo>
                    <a:cubicBezTo>
                      <a:pt x="0" y="502"/>
                      <a:pt x="562" y="1726"/>
                      <a:pt x="1258" y="1699"/>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5827595" y="1538456"/>
                <a:ext cx="130867" cy="135754"/>
              </a:xfrm>
              <a:custGeom>
                <a:avLst/>
                <a:gdLst/>
                <a:ahLst/>
                <a:cxnLst/>
                <a:rect l="l" t="t" r="r" b="b"/>
                <a:pathLst>
                  <a:path w="723" h="750" extrusionOk="0">
                    <a:moveTo>
                      <a:pt x="723" y="723"/>
                    </a:moveTo>
                    <a:lnTo>
                      <a:pt x="723" y="723"/>
                    </a:lnTo>
                    <a:lnTo>
                      <a:pt x="723" y="723"/>
                    </a:lnTo>
                    <a:cubicBezTo>
                      <a:pt x="723" y="696"/>
                      <a:pt x="696" y="669"/>
                      <a:pt x="696" y="609"/>
                    </a:cubicBezTo>
                    <a:cubicBezTo>
                      <a:pt x="696" y="529"/>
                      <a:pt x="669" y="442"/>
                      <a:pt x="616" y="361"/>
                    </a:cubicBezTo>
                    <a:cubicBezTo>
                      <a:pt x="589" y="274"/>
                      <a:pt x="529" y="221"/>
                      <a:pt x="475" y="167"/>
                    </a:cubicBezTo>
                    <a:cubicBezTo>
                      <a:pt x="475" y="141"/>
                      <a:pt x="449" y="141"/>
                      <a:pt x="449" y="107"/>
                    </a:cubicBezTo>
                    <a:cubicBezTo>
                      <a:pt x="422" y="107"/>
                      <a:pt x="388" y="80"/>
                      <a:pt x="362" y="54"/>
                    </a:cubicBezTo>
                    <a:lnTo>
                      <a:pt x="308" y="54"/>
                    </a:lnTo>
                    <a:cubicBezTo>
                      <a:pt x="308" y="27"/>
                      <a:pt x="281" y="27"/>
                      <a:pt x="281" y="27"/>
                    </a:cubicBezTo>
                    <a:cubicBezTo>
                      <a:pt x="167" y="0"/>
                      <a:pt x="87" y="27"/>
                      <a:pt x="54" y="107"/>
                    </a:cubicBezTo>
                    <a:cubicBezTo>
                      <a:pt x="0" y="194"/>
                      <a:pt x="0" y="335"/>
                      <a:pt x="27" y="415"/>
                    </a:cubicBezTo>
                    <a:cubicBezTo>
                      <a:pt x="27" y="442"/>
                      <a:pt x="27" y="442"/>
                      <a:pt x="54" y="475"/>
                    </a:cubicBezTo>
                    <a:cubicBezTo>
                      <a:pt x="54" y="475"/>
                      <a:pt x="54" y="502"/>
                      <a:pt x="87" y="529"/>
                    </a:cubicBezTo>
                    <a:lnTo>
                      <a:pt x="87" y="555"/>
                    </a:lnTo>
                    <a:lnTo>
                      <a:pt x="87" y="529"/>
                    </a:lnTo>
                    <a:cubicBezTo>
                      <a:pt x="87" y="502"/>
                      <a:pt x="54" y="475"/>
                      <a:pt x="54" y="475"/>
                    </a:cubicBezTo>
                    <a:lnTo>
                      <a:pt x="54" y="415"/>
                    </a:lnTo>
                    <a:cubicBezTo>
                      <a:pt x="27" y="335"/>
                      <a:pt x="27" y="194"/>
                      <a:pt x="87" y="141"/>
                    </a:cubicBezTo>
                    <a:cubicBezTo>
                      <a:pt x="141" y="80"/>
                      <a:pt x="167" y="54"/>
                      <a:pt x="254" y="80"/>
                    </a:cubicBezTo>
                    <a:lnTo>
                      <a:pt x="281" y="107"/>
                    </a:lnTo>
                    <a:lnTo>
                      <a:pt x="335" y="107"/>
                    </a:lnTo>
                    <a:cubicBezTo>
                      <a:pt x="362" y="141"/>
                      <a:pt x="388" y="141"/>
                      <a:pt x="388" y="167"/>
                    </a:cubicBezTo>
                    <a:cubicBezTo>
                      <a:pt x="422" y="167"/>
                      <a:pt x="422" y="194"/>
                      <a:pt x="449" y="194"/>
                    </a:cubicBezTo>
                    <a:cubicBezTo>
                      <a:pt x="502" y="248"/>
                      <a:pt x="556" y="308"/>
                      <a:pt x="589" y="388"/>
                    </a:cubicBezTo>
                    <a:cubicBezTo>
                      <a:pt x="616" y="475"/>
                      <a:pt x="643" y="555"/>
                      <a:pt x="669" y="642"/>
                    </a:cubicBezTo>
                    <a:cubicBezTo>
                      <a:pt x="669" y="669"/>
                      <a:pt x="696" y="696"/>
                      <a:pt x="696" y="723"/>
                    </a:cubicBezTo>
                    <a:lnTo>
                      <a:pt x="696" y="723"/>
                    </a:lnTo>
                    <a:lnTo>
                      <a:pt x="696" y="723"/>
                    </a:lnTo>
                    <a:lnTo>
                      <a:pt x="696" y="749"/>
                    </a:lnTo>
                    <a:cubicBezTo>
                      <a:pt x="723" y="749"/>
                      <a:pt x="723" y="723"/>
                      <a:pt x="723" y="7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5873570" y="1563797"/>
                <a:ext cx="65524" cy="161275"/>
              </a:xfrm>
              <a:custGeom>
                <a:avLst/>
                <a:gdLst/>
                <a:ahLst/>
                <a:cxnLst/>
                <a:rect l="l" t="t" r="r" b="b"/>
                <a:pathLst>
                  <a:path w="362" h="891" extrusionOk="0">
                    <a:moveTo>
                      <a:pt x="168" y="1"/>
                    </a:moveTo>
                    <a:lnTo>
                      <a:pt x="168" y="1"/>
                    </a:lnTo>
                    <a:lnTo>
                      <a:pt x="108" y="1"/>
                    </a:lnTo>
                    <a:cubicBezTo>
                      <a:pt x="108" y="27"/>
                      <a:pt x="81" y="27"/>
                      <a:pt x="54" y="54"/>
                    </a:cubicBezTo>
                    <a:cubicBezTo>
                      <a:pt x="27" y="108"/>
                      <a:pt x="0" y="195"/>
                      <a:pt x="0" y="221"/>
                    </a:cubicBezTo>
                    <a:cubicBezTo>
                      <a:pt x="0" y="335"/>
                      <a:pt x="27" y="469"/>
                      <a:pt x="81" y="583"/>
                    </a:cubicBezTo>
                    <a:cubicBezTo>
                      <a:pt x="108" y="670"/>
                      <a:pt x="134" y="696"/>
                      <a:pt x="195" y="750"/>
                    </a:cubicBezTo>
                    <a:cubicBezTo>
                      <a:pt x="221" y="803"/>
                      <a:pt x="275" y="837"/>
                      <a:pt x="335" y="890"/>
                    </a:cubicBezTo>
                    <a:lnTo>
                      <a:pt x="362" y="864"/>
                    </a:lnTo>
                    <a:lnTo>
                      <a:pt x="335" y="864"/>
                    </a:lnTo>
                    <a:cubicBezTo>
                      <a:pt x="302" y="803"/>
                      <a:pt x="248" y="777"/>
                      <a:pt x="221" y="723"/>
                    </a:cubicBezTo>
                    <a:cubicBezTo>
                      <a:pt x="195" y="670"/>
                      <a:pt x="168" y="636"/>
                      <a:pt x="134" y="583"/>
                    </a:cubicBezTo>
                    <a:cubicBezTo>
                      <a:pt x="81" y="469"/>
                      <a:pt x="54" y="335"/>
                      <a:pt x="54" y="221"/>
                    </a:cubicBezTo>
                    <a:cubicBezTo>
                      <a:pt x="54" y="195"/>
                      <a:pt x="54" y="108"/>
                      <a:pt x="81" y="81"/>
                    </a:cubicBezTo>
                    <a:cubicBezTo>
                      <a:pt x="108" y="54"/>
                      <a:pt x="108" y="54"/>
                      <a:pt x="134" y="27"/>
                    </a:cubicBezTo>
                    <a:lnTo>
                      <a:pt x="168" y="27"/>
                    </a:lnTo>
                    <a:lnTo>
                      <a:pt x="168" y="27"/>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6624375" y="1538456"/>
                <a:ext cx="141908" cy="165982"/>
              </a:xfrm>
              <a:custGeom>
                <a:avLst/>
                <a:gdLst/>
                <a:ahLst/>
                <a:cxnLst/>
                <a:rect l="l" t="t" r="r" b="b"/>
                <a:pathLst>
                  <a:path w="784" h="917" extrusionOk="0">
                    <a:moveTo>
                      <a:pt x="34" y="917"/>
                    </a:moveTo>
                    <a:lnTo>
                      <a:pt x="61" y="890"/>
                    </a:lnTo>
                    <a:cubicBezTo>
                      <a:pt x="88" y="890"/>
                      <a:pt x="88" y="836"/>
                      <a:pt x="88" y="810"/>
                    </a:cubicBezTo>
                    <a:cubicBezTo>
                      <a:pt x="114" y="723"/>
                      <a:pt x="168" y="642"/>
                      <a:pt x="201" y="555"/>
                    </a:cubicBezTo>
                    <a:cubicBezTo>
                      <a:pt x="228" y="475"/>
                      <a:pt x="255" y="415"/>
                      <a:pt x="308" y="335"/>
                    </a:cubicBezTo>
                    <a:cubicBezTo>
                      <a:pt x="335" y="248"/>
                      <a:pt x="395" y="194"/>
                      <a:pt x="449" y="107"/>
                    </a:cubicBezTo>
                    <a:cubicBezTo>
                      <a:pt x="449" y="107"/>
                      <a:pt x="476" y="80"/>
                      <a:pt x="502" y="80"/>
                    </a:cubicBezTo>
                    <a:cubicBezTo>
                      <a:pt x="563" y="54"/>
                      <a:pt x="616" y="27"/>
                      <a:pt x="670" y="27"/>
                    </a:cubicBezTo>
                    <a:cubicBezTo>
                      <a:pt x="730" y="54"/>
                      <a:pt x="757" y="80"/>
                      <a:pt x="783" y="141"/>
                    </a:cubicBezTo>
                    <a:lnTo>
                      <a:pt x="783" y="141"/>
                    </a:lnTo>
                    <a:lnTo>
                      <a:pt x="783" y="141"/>
                    </a:lnTo>
                    <a:cubicBezTo>
                      <a:pt x="783" y="54"/>
                      <a:pt x="703" y="0"/>
                      <a:pt x="616" y="0"/>
                    </a:cubicBezTo>
                    <a:cubicBezTo>
                      <a:pt x="563" y="0"/>
                      <a:pt x="502" y="0"/>
                      <a:pt x="449" y="27"/>
                    </a:cubicBezTo>
                    <a:cubicBezTo>
                      <a:pt x="422" y="27"/>
                      <a:pt x="422" y="54"/>
                      <a:pt x="395" y="54"/>
                    </a:cubicBezTo>
                    <a:cubicBezTo>
                      <a:pt x="308" y="167"/>
                      <a:pt x="228" y="274"/>
                      <a:pt x="168" y="388"/>
                    </a:cubicBezTo>
                    <a:cubicBezTo>
                      <a:pt x="168" y="442"/>
                      <a:pt x="141" y="502"/>
                      <a:pt x="114" y="555"/>
                    </a:cubicBezTo>
                    <a:cubicBezTo>
                      <a:pt x="88" y="642"/>
                      <a:pt x="61" y="723"/>
                      <a:pt x="34" y="810"/>
                    </a:cubicBezTo>
                    <a:cubicBezTo>
                      <a:pt x="34" y="836"/>
                      <a:pt x="34" y="863"/>
                      <a:pt x="1" y="890"/>
                    </a:cubicBezTo>
                    <a:lnTo>
                      <a:pt x="1" y="890"/>
                    </a:lnTo>
                    <a:lnTo>
                      <a:pt x="1" y="917"/>
                    </a:lnTo>
                    <a:lnTo>
                      <a:pt x="34" y="91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665643" y="1568684"/>
                <a:ext cx="65524" cy="130867"/>
              </a:xfrm>
              <a:custGeom>
                <a:avLst/>
                <a:gdLst/>
                <a:ahLst/>
                <a:cxnLst/>
                <a:rect l="l" t="t" r="r" b="b"/>
                <a:pathLst>
                  <a:path w="362" h="723" extrusionOk="0">
                    <a:moveTo>
                      <a:pt x="80" y="27"/>
                    </a:moveTo>
                    <a:lnTo>
                      <a:pt x="80" y="27"/>
                    </a:lnTo>
                    <a:lnTo>
                      <a:pt x="80" y="27"/>
                    </a:lnTo>
                    <a:lnTo>
                      <a:pt x="80" y="27"/>
                    </a:lnTo>
                    <a:lnTo>
                      <a:pt x="80" y="54"/>
                    </a:lnTo>
                    <a:lnTo>
                      <a:pt x="80" y="54"/>
                    </a:lnTo>
                    <a:lnTo>
                      <a:pt x="107" y="54"/>
                    </a:lnTo>
                    <a:cubicBezTo>
                      <a:pt x="167" y="54"/>
                      <a:pt x="194" y="81"/>
                      <a:pt x="221" y="141"/>
                    </a:cubicBezTo>
                    <a:cubicBezTo>
                      <a:pt x="274" y="168"/>
                      <a:pt x="274" y="221"/>
                      <a:pt x="274" y="275"/>
                    </a:cubicBezTo>
                    <a:cubicBezTo>
                      <a:pt x="274" y="362"/>
                      <a:pt x="221" y="442"/>
                      <a:pt x="194" y="502"/>
                    </a:cubicBezTo>
                    <a:cubicBezTo>
                      <a:pt x="141" y="582"/>
                      <a:pt x="54" y="643"/>
                      <a:pt x="0" y="696"/>
                    </a:cubicBezTo>
                    <a:lnTo>
                      <a:pt x="0" y="723"/>
                    </a:lnTo>
                    <a:lnTo>
                      <a:pt x="27" y="723"/>
                    </a:lnTo>
                    <a:cubicBezTo>
                      <a:pt x="107" y="669"/>
                      <a:pt x="194" y="582"/>
                      <a:pt x="248" y="502"/>
                    </a:cubicBezTo>
                    <a:cubicBezTo>
                      <a:pt x="308" y="442"/>
                      <a:pt x="335" y="362"/>
                      <a:pt x="361" y="275"/>
                    </a:cubicBezTo>
                    <a:cubicBezTo>
                      <a:pt x="361" y="221"/>
                      <a:pt x="335" y="141"/>
                      <a:pt x="274" y="81"/>
                    </a:cubicBezTo>
                    <a:cubicBezTo>
                      <a:pt x="248" y="27"/>
                      <a:pt x="194" y="0"/>
                      <a:pt x="107" y="0"/>
                    </a:cubicBezTo>
                    <a:lnTo>
                      <a:pt x="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6311962" y="1508048"/>
                <a:ext cx="25522" cy="257027"/>
              </a:xfrm>
              <a:custGeom>
                <a:avLst/>
                <a:gdLst/>
                <a:ahLst/>
                <a:cxnLst/>
                <a:rect l="l" t="t" r="r" b="b"/>
                <a:pathLst>
                  <a:path w="141" h="1420" extrusionOk="0">
                    <a:moveTo>
                      <a:pt x="114" y="1"/>
                    </a:moveTo>
                    <a:lnTo>
                      <a:pt x="87" y="1"/>
                    </a:lnTo>
                    <a:lnTo>
                      <a:pt x="87" y="28"/>
                    </a:lnTo>
                    <a:cubicBezTo>
                      <a:pt x="87" y="54"/>
                      <a:pt x="87" y="81"/>
                      <a:pt x="54" y="141"/>
                    </a:cubicBezTo>
                    <a:cubicBezTo>
                      <a:pt x="27" y="248"/>
                      <a:pt x="27" y="362"/>
                      <a:pt x="27" y="476"/>
                    </a:cubicBezTo>
                    <a:cubicBezTo>
                      <a:pt x="0" y="556"/>
                      <a:pt x="0" y="643"/>
                      <a:pt x="0" y="697"/>
                    </a:cubicBezTo>
                    <a:cubicBezTo>
                      <a:pt x="0" y="891"/>
                      <a:pt x="27" y="1085"/>
                      <a:pt x="54" y="1252"/>
                    </a:cubicBezTo>
                    <a:cubicBezTo>
                      <a:pt x="87" y="1279"/>
                      <a:pt x="87" y="1312"/>
                      <a:pt x="87" y="1339"/>
                    </a:cubicBezTo>
                    <a:cubicBezTo>
                      <a:pt x="87" y="1366"/>
                      <a:pt x="87" y="1392"/>
                      <a:pt x="114" y="1392"/>
                    </a:cubicBezTo>
                    <a:cubicBezTo>
                      <a:pt x="114" y="1392"/>
                      <a:pt x="114" y="1419"/>
                      <a:pt x="114" y="1392"/>
                    </a:cubicBezTo>
                    <a:lnTo>
                      <a:pt x="114" y="1392"/>
                    </a:lnTo>
                    <a:lnTo>
                      <a:pt x="114" y="1339"/>
                    </a:lnTo>
                    <a:lnTo>
                      <a:pt x="114" y="1225"/>
                    </a:lnTo>
                    <a:cubicBezTo>
                      <a:pt x="114" y="1085"/>
                      <a:pt x="87" y="978"/>
                      <a:pt x="87" y="837"/>
                    </a:cubicBezTo>
                    <a:cubicBezTo>
                      <a:pt x="114" y="750"/>
                      <a:pt x="114" y="670"/>
                      <a:pt x="114" y="583"/>
                    </a:cubicBezTo>
                    <a:lnTo>
                      <a:pt x="114" y="335"/>
                    </a:lnTo>
                    <a:cubicBezTo>
                      <a:pt x="114" y="275"/>
                      <a:pt x="114" y="195"/>
                      <a:pt x="141" y="141"/>
                    </a:cubicBezTo>
                    <a:lnTo>
                      <a:pt x="141" y="54"/>
                    </a:lnTo>
                    <a:lnTo>
                      <a:pt x="141" y="1"/>
                    </a:lnTo>
                    <a:lnTo>
                      <a:pt x="141" y="1"/>
                    </a:lnTo>
                    <a:lnTo>
                      <a:pt x="114" y="1"/>
                    </a:lnTo>
                    <a:lnTo>
                      <a:pt x="114" y="1"/>
                    </a:lnTo>
                    <a:lnTo>
                      <a:pt x="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6039551" y="1689775"/>
                <a:ext cx="172136" cy="177023"/>
              </a:xfrm>
              <a:custGeom>
                <a:avLst/>
                <a:gdLst/>
                <a:ahLst/>
                <a:cxnLst/>
                <a:rect l="l" t="t" r="r" b="b"/>
                <a:pathLst>
                  <a:path w="951" h="978" extrusionOk="0">
                    <a:moveTo>
                      <a:pt x="475" y="0"/>
                    </a:moveTo>
                    <a:cubicBezTo>
                      <a:pt x="723" y="0"/>
                      <a:pt x="950" y="221"/>
                      <a:pt x="950" y="502"/>
                    </a:cubicBezTo>
                    <a:cubicBezTo>
                      <a:pt x="950" y="750"/>
                      <a:pt x="723" y="977"/>
                      <a:pt x="475" y="977"/>
                    </a:cubicBezTo>
                    <a:cubicBezTo>
                      <a:pt x="194" y="977"/>
                      <a:pt x="0" y="750"/>
                      <a:pt x="0" y="502"/>
                    </a:cubicBezTo>
                    <a:cubicBezTo>
                      <a:pt x="0" y="221"/>
                      <a:pt x="194" y="0"/>
                      <a:pt x="475" y="0"/>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433053" y="1689775"/>
                <a:ext cx="172136" cy="177023"/>
              </a:xfrm>
              <a:custGeom>
                <a:avLst/>
                <a:gdLst/>
                <a:ahLst/>
                <a:cxnLst/>
                <a:rect l="l" t="t" r="r" b="b"/>
                <a:pathLst>
                  <a:path w="951" h="978" extrusionOk="0">
                    <a:moveTo>
                      <a:pt x="476" y="0"/>
                    </a:moveTo>
                    <a:cubicBezTo>
                      <a:pt x="723" y="0"/>
                      <a:pt x="951" y="221"/>
                      <a:pt x="951" y="502"/>
                    </a:cubicBezTo>
                    <a:cubicBezTo>
                      <a:pt x="951" y="750"/>
                      <a:pt x="723" y="977"/>
                      <a:pt x="476" y="977"/>
                    </a:cubicBezTo>
                    <a:cubicBezTo>
                      <a:pt x="195" y="977"/>
                      <a:pt x="1" y="750"/>
                      <a:pt x="1" y="502"/>
                    </a:cubicBezTo>
                    <a:cubicBezTo>
                      <a:pt x="1" y="221"/>
                      <a:pt x="195" y="0"/>
                      <a:pt x="476" y="0"/>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230872" y="1795118"/>
                <a:ext cx="192770" cy="95933"/>
              </a:xfrm>
              <a:custGeom>
                <a:avLst/>
                <a:gdLst/>
                <a:ahLst/>
                <a:cxnLst/>
                <a:rect l="l" t="t" r="r" b="b"/>
                <a:pathLst>
                  <a:path w="1065" h="530" extrusionOk="0">
                    <a:moveTo>
                      <a:pt x="34" y="141"/>
                    </a:moveTo>
                    <a:lnTo>
                      <a:pt x="34" y="141"/>
                    </a:lnTo>
                    <a:cubicBezTo>
                      <a:pt x="0" y="168"/>
                      <a:pt x="34" y="168"/>
                      <a:pt x="34" y="168"/>
                    </a:cubicBezTo>
                    <a:cubicBezTo>
                      <a:pt x="34" y="228"/>
                      <a:pt x="60" y="282"/>
                      <a:pt x="87" y="308"/>
                    </a:cubicBezTo>
                    <a:cubicBezTo>
                      <a:pt x="114" y="335"/>
                      <a:pt x="141" y="362"/>
                      <a:pt x="167" y="395"/>
                    </a:cubicBezTo>
                    <a:cubicBezTo>
                      <a:pt x="308" y="476"/>
                      <a:pt x="475" y="529"/>
                      <a:pt x="589" y="476"/>
                    </a:cubicBezTo>
                    <a:cubicBezTo>
                      <a:pt x="729" y="449"/>
                      <a:pt x="810" y="395"/>
                      <a:pt x="897" y="308"/>
                    </a:cubicBezTo>
                    <a:cubicBezTo>
                      <a:pt x="950" y="282"/>
                      <a:pt x="977" y="228"/>
                      <a:pt x="1004" y="141"/>
                    </a:cubicBezTo>
                    <a:cubicBezTo>
                      <a:pt x="1037" y="114"/>
                      <a:pt x="1037" y="61"/>
                      <a:pt x="1064" y="27"/>
                    </a:cubicBezTo>
                    <a:lnTo>
                      <a:pt x="1064" y="1"/>
                    </a:lnTo>
                    <a:lnTo>
                      <a:pt x="1037" y="1"/>
                    </a:lnTo>
                    <a:cubicBezTo>
                      <a:pt x="1004" y="61"/>
                      <a:pt x="1004" y="87"/>
                      <a:pt x="977" y="114"/>
                    </a:cubicBezTo>
                    <a:cubicBezTo>
                      <a:pt x="950" y="168"/>
                      <a:pt x="897" y="228"/>
                      <a:pt x="870" y="282"/>
                    </a:cubicBezTo>
                    <a:cubicBezTo>
                      <a:pt x="783" y="335"/>
                      <a:pt x="703" y="395"/>
                      <a:pt x="589" y="422"/>
                    </a:cubicBezTo>
                    <a:cubicBezTo>
                      <a:pt x="502" y="449"/>
                      <a:pt x="368" y="422"/>
                      <a:pt x="281" y="362"/>
                    </a:cubicBezTo>
                    <a:cubicBezTo>
                      <a:pt x="228" y="335"/>
                      <a:pt x="201" y="308"/>
                      <a:pt x="167" y="282"/>
                    </a:cubicBezTo>
                    <a:cubicBezTo>
                      <a:pt x="114" y="228"/>
                      <a:pt x="87" y="195"/>
                      <a:pt x="87" y="168"/>
                    </a:cubicBezTo>
                    <a:cubicBezTo>
                      <a:pt x="60" y="168"/>
                      <a:pt x="87" y="141"/>
                      <a:pt x="60" y="141"/>
                    </a:cubicBezTo>
                    <a:lnTo>
                      <a:pt x="60" y="141"/>
                    </a:lnTo>
                    <a:lnTo>
                      <a:pt x="34"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125528" y="1578277"/>
                <a:ext cx="40002" cy="70411"/>
              </a:xfrm>
              <a:custGeom>
                <a:avLst/>
                <a:gdLst/>
                <a:ahLst/>
                <a:cxnLst/>
                <a:rect l="l" t="t" r="r" b="b"/>
                <a:pathLst>
                  <a:path w="221" h="389" extrusionOk="0">
                    <a:moveTo>
                      <a:pt x="221" y="141"/>
                    </a:moveTo>
                    <a:cubicBezTo>
                      <a:pt x="194" y="88"/>
                      <a:pt x="167" y="28"/>
                      <a:pt x="114" y="28"/>
                    </a:cubicBezTo>
                    <a:cubicBezTo>
                      <a:pt x="80" y="1"/>
                      <a:pt x="80" y="28"/>
                      <a:pt x="54" y="28"/>
                    </a:cubicBezTo>
                    <a:cubicBezTo>
                      <a:pt x="27" y="54"/>
                      <a:pt x="27" y="115"/>
                      <a:pt x="27" y="115"/>
                    </a:cubicBezTo>
                    <a:cubicBezTo>
                      <a:pt x="0" y="168"/>
                      <a:pt x="0" y="222"/>
                      <a:pt x="27" y="282"/>
                    </a:cubicBezTo>
                    <a:cubicBezTo>
                      <a:pt x="27" y="309"/>
                      <a:pt x="54" y="335"/>
                      <a:pt x="114" y="362"/>
                    </a:cubicBezTo>
                    <a:cubicBezTo>
                      <a:pt x="167" y="389"/>
                      <a:pt x="221" y="335"/>
                      <a:pt x="221" y="255"/>
                    </a:cubicBezTo>
                    <a:lnTo>
                      <a:pt x="221" y="141"/>
                    </a:lnTo>
                    <a:close/>
                    <a:moveTo>
                      <a:pt x="141" y="222"/>
                    </a:moveTo>
                    <a:lnTo>
                      <a:pt x="141" y="222"/>
                    </a:lnTo>
                    <a:lnTo>
                      <a:pt x="141" y="222"/>
                    </a:lnTo>
                    <a:cubicBezTo>
                      <a:pt x="141" y="195"/>
                      <a:pt x="114" y="222"/>
                      <a:pt x="114" y="222"/>
                    </a:cubicBezTo>
                    <a:cubicBezTo>
                      <a:pt x="114" y="195"/>
                      <a:pt x="114" y="222"/>
                      <a:pt x="114" y="222"/>
                    </a:cubicBezTo>
                    <a:lnTo>
                      <a:pt x="114" y="222"/>
                    </a:lnTo>
                    <a:lnTo>
                      <a:pt x="114" y="222"/>
                    </a:lnTo>
                    <a:lnTo>
                      <a:pt x="114" y="222"/>
                    </a:lnTo>
                    <a:lnTo>
                      <a:pt x="141" y="2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140008" y="1613391"/>
                <a:ext cx="11041" cy="25703"/>
              </a:xfrm>
              <a:custGeom>
                <a:avLst/>
                <a:gdLst/>
                <a:ahLst/>
                <a:cxnLst/>
                <a:rect l="l" t="t" r="r" b="b"/>
                <a:pathLst>
                  <a:path w="61" h="142" extrusionOk="0">
                    <a:moveTo>
                      <a:pt x="61" y="115"/>
                    </a:moveTo>
                    <a:lnTo>
                      <a:pt x="61" y="115"/>
                    </a:lnTo>
                    <a:lnTo>
                      <a:pt x="61" y="115"/>
                    </a:lnTo>
                    <a:lnTo>
                      <a:pt x="61" y="115"/>
                    </a:lnTo>
                    <a:lnTo>
                      <a:pt x="61" y="115"/>
                    </a:lnTo>
                    <a:lnTo>
                      <a:pt x="61" y="88"/>
                    </a:lnTo>
                    <a:lnTo>
                      <a:pt x="61" y="28"/>
                    </a:lnTo>
                    <a:lnTo>
                      <a:pt x="61" y="1"/>
                    </a:lnTo>
                    <a:lnTo>
                      <a:pt x="61" y="1"/>
                    </a:lnTo>
                    <a:lnTo>
                      <a:pt x="34" y="1"/>
                    </a:lnTo>
                    <a:lnTo>
                      <a:pt x="34" y="1"/>
                    </a:lnTo>
                    <a:lnTo>
                      <a:pt x="34" y="1"/>
                    </a:lnTo>
                    <a:lnTo>
                      <a:pt x="34" y="28"/>
                    </a:lnTo>
                    <a:cubicBezTo>
                      <a:pt x="34" y="28"/>
                      <a:pt x="0" y="61"/>
                      <a:pt x="34" y="88"/>
                    </a:cubicBezTo>
                    <a:lnTo>
                      <a:pt x="34" y="115"/>
                    </a:lnTo>
                    <a:cubicBezTo>
                      <a:pt x="61" y="141"/>
                      <a:pt x="61" y="141"/>
                      <a:pt x="61" y="115"/>
                    </a:cubicBezTo>
                    <a:lnTo>
                      <a:pt x="61" y="115"/>
                    </a:lnTo>
                    <a:lnTo>
                      <a:pt x="61" y="1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6145981" y="1613391"/>
                <a:ext cx="5068" cy="15928"/>
              </a:xfrm>
              <a:custGeom>
                <a:avLst/>
                <a:gdLst/>
                <a:ahLst/>
                <a:cxnLst/>
                <a:rect l="l" t="t" r="r" b="b"/>
                <a:pathLst>
                  <a:path w="28" h="88" extrusionOk="0">
                    <a:moveTo>
                      <a:pt x="1" y="1"/>
                    </a:moveTo>
                    <a:lnTo>
                      <a:pt x="28" y="88"/>
                    </a:lnTo>
                    <a:lnTo>
                      <a:pt x="28" y="88"/>
                    </a:lnTo>
                    <a:lnTo>
                      <a:pt x="28" y="61"/>
                    </a:lnTo>
                    <a:lnTo>
                      <a:pt x="28"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6437941" y="1557823"/>
                <a:ext cx="41269" cy="66791"/>
              </a:xfrm>
              <a:custGeom>
                <a:avLst/>
                <a:gdLst/>
                <a:ahLst/>
                <a:cxnLst/>
                <a:rect l="l" t="t" r="r" b="b"/>
                <a:pathLst>
                  <a:path w="228" h="369" extrusionOk="0">
                    <a:moveTo>
                      <a:pt x="87" y="34"/>
                    </a:moveTo>
                    <a:cubicBezTo>
                      <a:pt x="61" y="34"/>
                      <a:pt x="61" y="60"/>
                      <a:pt x="27" y="60"/>
                    </a:cubicBezTo>
                    <a:cubicBezTo>
                      <a:pt x="0" y="114"/>
                      <a:pt x="0" y="167"/>
                      <a:pt x="0" y="228"/>
                    </a:cubicBezTo>
                    <a:cubicBezTo>
                      <a:pt x="0" y="308"/>
                      <a:pt x="61" y="368"/>
                      <a:pt x="114" y="335"/>
                    </a:cubicBezTo>
                    <a:cubicBezTo>
                      <a:pt x="168" y="335"/>
                      <a:pt x="168" y="335"/>
                      <a:pt x="194" y="281"/>
                    </a:cubicBezTo>
                    <a:cubicBezTo>
                      <a:pt x="228" y="254"/>
                      <a:pt x="228" y="228"/>
                      <a:pt x="228" y="167"/>
                    </a:cubicBezTo>
                    <a:cubicBezTo>
                      <a:pt x="194" y="141"/>
                      <a:pt x="194" y="87"/>
                      <a:pt x="168" y="60"/>
                    </a:cubicBezTo>
                    <a:lnTo>
                      <a:pt x="168" y="60"/>
                    </a:lnTo>
                    <a:cubicBezTo>
                      <a:pt x="168" y="34"/>
                      <a:pt x="141" y="0"/>
                      <a:pt x="141" y="0"/>
                    </a:cubicBezTo>
                    <a:cubicBezTo>
                      <a:pt x="114" y="0"/>
                      <a:pt x="114" y="0"/>
                      <a:pt x="87" y="34"/>
                    </a:cubicBezTo>
                    <a:close/>
                    <a:moveTo>
                      <a:pt x="114" y="141"/>
                    </a:moveTo>
                    <a:lnTo>
                      <a:pt x="114" y="141"/>
                    </a:lnTo>
                    <a:lnTo>
                      <a:pt x="114" y="141"/>
                    </a:lnTo>
                    <a:lnTo>
                      <a:pt x="114" y="141"/>
                    </a:lnTo>
                    <a:lnTo>
                      <a:pt x="114" y="141"/>
                    </a:lnTo>
                    <a:lnTo>
                      <a:pt x="114" y="141"/>
                    </a:lnTo>
                    <a:lnTo>
                      <a:pt x="114" y="141"/>
                    </a:lnTo>
                    <a:lnTo>
                      <a:pt x="114" y="1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6115754" y="1638913"/>
                <a:ext cx="65524" cy="55931"/>
              </a:xfrm>
              <a:custGeom>
                <a:avLst/>
                <a:gdLst/>
                <a:ahLst/>
                <a:cxnLst/>
                <a:rect l="l" t="t" r="r" b="b"/>
                <a:pathLst>
                  <a:path w="362" h="309" extrusionOk="0">
                    <a:moveTo>
                      <a:pt x="1" y="194"/>
                    </a:moveTo>
                    <a:cubicBezTo>
                      <a:pt x="1" y="221"/>
                      <a:pt x="1" y="221"/>
                      <a:pt x="27" y="221"/>
                    </a:cubicBezTo>
                    <a:cubicBezTo>
                      <a:pt x="54" y="308"/>
                      <a:pt x="134" y="281"/>
                      <a:pt x="195" y="255"/>
                    </a:cubicBezTo>
                    <a:cubicBezTo>
                      <a:pt x="275" y="221"/>
                      <a:pt x="362" y="87"/>
                      <a:pt x="362" y="0"/>
                    </a:cubicBezTo>
                    <a:lnTo>
                      <a:pt x="362" y="0"/>
                    </a:lnTo>
                    <a:lnTo>
                      <a:pt x="335" y="0"/>
                    </a:lnTo>
                    <a:cubicBezTo>
                      <a:pt x="335" y="54"/>
                      <a:pt x="275" y="141"/>
                      <a:pt x="221" y="194"/>
                    </a:cubicBezTo>
                    <a:cubicBezTo>
                      <a:pt x="195" y="221"/>
                      <a:pt x="168" y="221"/>
                      <a:pt x="134" y="221"/>
                    </a:cubicBezTo>
                    <a:cubicBezTo>
                      <a:pt x="108" y="221"/>
                      <a:pt x="81" y="221"/>
                      <a:pt x="54" y="194"/>
                    </a:cubicBezTo>
                    <a:lnTo>
                      <a:pt x="27" y="194"/>
                    </a:lnTo>
                    <a:lnTo>
                      <a:pt x="1" y="1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6418573" y="1629139"/>
                <a:ext cx="70411" cy="40183"/>
              </a:xfrm>
              <a:custGeom>
                <a:avLst/>
                <a:gdLst/>
                <a:ahLst/>
                <a:cxnLst/>
                <a:rect l="l" t="t" r="r" b="b"/>
                <a:pathLst>
                  <a:path w="389" h="222" extrusionOk="0">
                    <a:moveTo>
                      <a:pt x="27" y="1"/>
                    </a:moveTo>
                    <a:cubicBezTo>
                      <a:pt x="0" y="28"/>
                      <a:pt x="0" y="28"/>
                      <a:pt x="0" y="54"/>
                    </a:cubicBezTo>
                    <a:cubicBezTo>
                      <a:pt x="0" y="81"/>
                      <a:pt x="27" y="108"/>
                      <a:pt x="54" y="141"/>
                    </a:cubicBezTo>
                    <a:cubicBezTo>
                      <a:pt x="107" y="195"/>
                      <a:pt x="194" y="222"/>
                      <a:pt x="248" y="222"/>
                    </a:cubicBezTo>
                    <a:lnTo>
                      <a:pt x="301" y="222"/>
                    </a:lnTo>
                    <a:cubicBezTo>
                      <a:pt x="335" y="195"/>
                      <a:pt x="362" y="195"/>
                      <a:pt x="388" y="168"/>
                    </a:cubicBezTo>
                    <a:lnTo>
                      <a:pt x="388" y="168"/>
                    </a:lnTo>
                    <a:lnTo>
                      <a:pt x="362" y="168"/>
                    </a:lnTo>
                    <a:lnTo>
                      <a:pt x="335" y="168"/>
                    </a:lnTo>
                    <a:cubicBezTo>
                      <a:pt x="301" y="168"/>
                      <a:pt x="275" y="195"/>
                      <a:pt x="248" y="195"/>
                    </a:cubicBezTo>
                    <a:cubicBezTo>
                      <a:pt x="221" y="168"/>
                      <a:pt x="168" y="168"/>
                      <a:pt x="107" y="108"/>
                    </a:cubicBezTo>
                    <a:cubicBezTo>
                      <a:pt x="81" y="81"/>
                      <a:pt x="54" y="54"/>
                      <a:pt x="27" y="28"/>
                    </a:cubicBezTo>
                    <a:lnTo>
                      <a:pt x="27" y="1"/>
                    </a:lnTo>
                    <a:lnTo>
                      <a:pt x="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6407713" y="1659547"/>
                <a:ext cx="30409" cy="19549"/>
              </a:xfrm>
              <a:custGeom>
                <a:avLst/>
                <a:gdLst/>
                <a:ahLst/>
                <a:cxnLst/>
                <a:rect l="l" t="t" r="r" b="b"/>
                <a:pathLst>
                  <a:path w="168" h="108" extrusionOk="0">
                    <a:moveTo>
                      <a:pt x="0" y="0"/>
                    </a:moveTo>
                    <a:lnTo>
                      <a:pt x="0" y="27"/>
                    </a:lnTo>
                    <a:cubicBezTo>
                      <a:pt x="27" y="54"/>
                      <a:pt x="27" y="54"/>
                      <a:pt x="60" y="80"/>
                    </a:cubicBezTo>
                    <a:cubicBezTo>
                      <a:pt x="87" y="107"/>
                      <a:pt x="114" y="107"/>
                      <a:pt x="141" y="107"/>
                    </a:cubicBezTo>
                    <a:lnTo>
                      <a:pt x="141" y="107"/>
                    </a:lnTo>
                    <a:cubicBezTo>
                      <a:pt x="167" y="107"/>
                      <a:pt x="141" y="107"/>
                      <a:pt x="141" y="80"/>
                    </a:cubicBezTo>
                    <a:cubicBezTo>
                      <a:pt x="114" y="80"/>
                      <a:pt x="87" y="80"/>
                      <a:pt x="87" y="54"/>
                    </a:cubicBezTo>
                    <a:cubicBezTo>
                      <a:pt x="60" y="54"/>
                      <a:pt x="27" y="27"/>
                      <a:pt x="27" y="27"/>
                    </a:cubicBezTo>
                    <a:cubicBezTo>
                      <a:pt x="27" y="0"/>
                      <a:pt x="0" y="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6165349" y="1669140"/>
                <a:ext cx="25703" cy="25703"/>
              </a:xfrm>
              <a:custGeom>
                <a:avLst/>
                <a:gdLst/>
                <a:ahLst/>
                <a:cxnLst/>
                <a:rect l="l" t="t" r="r" b="b"/>
                <a:pathLst>
                  <a:path w="142" h="142" extrusionOk="0">
                    <a:moveTo>
                      <a:pt x="115" y="1"/>
                    </a:moveTo>
                    <a:cubicBezTo>
                      <a:pt x="115" y="1"/>
                      <a:pt x="88" y="1"/>
                      <a:pt x="88" y="27"/>
                    </a:cubicBezTo>
                    <a:cubicBezTo>
                      <a:pt x="61" y="54"/>
                      <a:pt x="28" y="88"/>
                      <a:pt x="1" y="114"/>
                    </a:cubicBezTo>
                    <a:lnTo>
                      <a:pt x="1" y="114"/>
                    </a:lnTo>
                    <a:cubicBezTo>
                      <a:pt x="1" y="141"/>
                      <a:pt x="28" y="141"/>
                      <a:pt x="28" y="141"/>
                    </a:cubicBezTo>
                    <a:cubicBezTo>
                      <a:pt x="28" y="114"/>
                      <a:pt x="61" y="114"/>
                      <a:pt x="61" y="88"/>
                    </a:cubicBezTo>
                    <a:cubicBezTo>
                      <a:pt x="88" y="88"/>
                      <a:pt x="88" y="54"/>
                      <a:pt x="115" y="27"/>
                    </a:cubicBezTo>
                    <a:lnTo>
                      <a:pt x="115" y="1"/>
                    </a:lnTo>
                    <a:lnTo>
                      <a:pt x="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6120641" y="1557823"/>
                <a:ext cx="44889" cy="15928"/>
              </a:xfrm>
              <a:custGeom>
                <a:avLst/>
                <a:gdLst/>
                <a:ahLst/>
                <a:cxnLst/>
                <a:rect l="l" t="t" r="r" b="b"/>
                <a:pathLst>
                  <a:path w="248" h="88" extrusionOk="0">
                    <a:moveTo>
                      <a:pt x="248" y="87"/>
                    </a:moveTo>
                    <a:lnTo>
                      <a:pt x="248" y="60"/>
                    </a:lnTo>
                    <a:cubicBezTo>
                      <a:pt x="221" y="34"/>
                      <a:pt x="168" y="34"/>
                      <a:pt x="141" y="0"/>
                    </a:cubicBezTo>
                    <a:cubicBezTo>
                      <a:pt x="107" y="0"/>
                      <a:pt x="54" y="0"/>
                      <a:pt x="0" y="34"/>
                    </a:cubicBezTo>
                    <a:lnTo>
                      <a:pt x="0" y="60"/>
                    </a:lnTo>
                    <a:lnTo>
                      <a:pt x="27" y="60"/>
                    </a:lnTo>
                    <a:cubicBezTo>
                      <a:pt x="54" y="34"/>
                      <a:pt x="107" y="34"/>
                      <a:pt x="141" y="34"/>
                    </a:cubicBezTo>
                    <a:cubicBezTo>
                      <a:pt x="168" y="60"/>
                      <a:pt x="194" y="60"/>
                      <a:pt x="221" y="87"/>
                    </a:cubicBezTo>
                    <a:lnTo>
                      <a:pt x="248" y="87"/>
                    </a:lnTo>
                    <a:lnTo>
                      <a:pt x="248"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6418573" y="1517822"/>
                <a:ext cx="44889" cy="30409"/>
              </a:xfrm>
              <a:custGeom>
                <a:avLst/>
                <a:gdLst/>
                <a:ahLst/>
                <a:cxnLst/>
                <a:rect l="l" t="t" r="r" b="b"/>
                <a:pathLst>
                  <a:path w="248" h="168" extrusionOk="0">
                    <a:moveTo>
                      <a:pt x="27" y="168"/>
                    </a:moveTo>
                    <a:lnTo>
                      <a:pt x="27" y="141"/>
                    </a:lnTo>
                    <a:cubicBezTo>
                      <a:pt x="54" y="114"/>
                      <a:pt x="54" y="87"/>
                      <a:pt x="81" y="87"/>
                    </a:cubicBezTo>
                    <a:cubicBezTo>
                      <a:pt x="107" y="54"/>
                      <a:pt x="107" y="54"/>
                      <a:pt x="134" y="54"/>
                    </a:cubicBezTo>
                    <a:cubicBezTo>
                      <a:pt x="168" y="54"/>
                      <a:pt x="194" y="27"/>
                      <a:pt x="248" y="27"/>
                    </a:cubicBezTo>
                    <a:lnTo>
                      <a:pt x="248" y="27"/>
                    </a:lnTo>
                    <a:cubicBezTo>
                      <a:pt x="248" y="0"/>
                      <a:pt x="248" y="0"/>
                      <a:pt x="221" y="0"/>
                    </a:cubicBezTo>
                    <a:cubicBezTo>
                      <a:pt x="194" y="0"/>
                      <a:pt x="168" y="0"/>
                      <a:pt x="134" y="27"/>
                    </a:cubicBezTo>
                    <a:cubicBezTo>
                      <a:pt x="107" y="27"/>
                      <a:pt x="81" y="27"/>
                      <a:pt x="54" y="54"/>
                    </a:cubicBezTo>
                    <a:cubicBezTo>
                      <a:pt x="27" y="87"/>
                      <a:pt x="27" y="114"/>
                      <a:pt x="27" y="141"/>
                    </a:cubicBezTo>
                    <a:cubicBezTo>
                      <a:pt x="0" y="141"/>
                      <a:pt x="27" y="141"/>
                      <a:pt x="27" y="168"/>
                    </a:cubicBezTo>
                    <a:lnTo>
                      <a:pt x="27" y="1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6064891" y="1466960"/>
                <a:ext cx="105526" cy="55931"/>
              </a:xfrm>
              <a:custGeom>
                <a:avLst/>
                <a:gdLst/>
                <a:ahLst/>
                <a:cxnLst/>
                <a:rect l="l" t="t" r="r" b="b"/>
                <a:pathLst>
                  <a:path w="583" h="309" extrusionOk="0">
                    <a:moveTo>
                      <a:pt x="583" y="201"/>
                    </a:moveTo>
                    <a:lnTo>
                      <a:pt x="583" y="168"/>
                    </a:lnTo>
                    <a:lnTo>
                      <a:pt x="583" y="168"/>
                    </a:lnTo>
                    <a:cubicBezTo>
                      <a:pt x="556" y="141"/>
                      <a:pt x="556" y="114"/>
                      <a:pt x="529" y="87"/>
                    </a:cubicBezTo>
                    <a:cubicBezTo>
                      <a:pt x="529" y="87"/>
                      <a:pt x="502" y="61"/>
                      <a:pt x="476" y="61"/>
                    </a:cubicBezTo>
                    <a:cubicBezTo>
                      <a:pt x="449" y="34"/>
                      <a:pt x="389" y="0"/>
                      <a:pt x="335" y="0"/>
                    </a:cubicBezTo>
                    <a:cubicBezTo>
                      <a:pt x="282" y="0"/>
                      <a:pt x="221" y="34"/>
                      <a:pt x="195" y="61"/>
                    </a:cubicBezTo>
                    <a:cubicBezTo>
                      <a:pt x="114" y="114"/>
                      <a:pt x="54" y="201"/>
                      <a:pt x="27" y="281"/>
                    </a:cubicBezTo>
                    <a:cubicBezTo>
                      <a:pt x="1" y="281"/>
                      <a:pt x="27" y="308"/>
                      <a:pt x="27" y="308"/>
                    </a:cubicBezTo>
                    <a:lnTo>
                      <a:pt x="54" y="308"/>
                    </a:lnTo>
                    <a:cubicBezTo>
                      <a:pt x="81" y="228"/>
                      <a:pt x="168" y="168"/>
                      <a:pt x="221" y="141"/>
                    </a:cubicBezTo>
                    <a:cubicBezTo>
                      <a:pt x="282" y="141"/>
                      <a:pt x="308" y="114"/>
                      <a:pt x="335" y="114"/>
                    </a:cubicBezTo>
                    <a:cubicBezTo>
                      <a:pt x="362" y="114"/>
                      <a:pt x="389" y="141"/>
                      <a:pt x="449" y="141"/>
                    </a:cubicBezTo>
                    <a:cubicBezTo>
                      <a:pt x="476" y="168"/>
                      <a:pt x="502" y="201"/>
                      <a:pt x="556" y="201"/>
                    </a:cubicBezTo>
                    <a:lnTo>
                      <a:pt x="556" y="228"/>
                    </a:lnTo>
                    <a:lnTo>
                      <a:pt x="583" y="201"/>
                    </a:lnTo>
                    <a:lnTo>
                      <a:pt x="583" y="2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6397939" y="1412478"/>
                <a:ext cx="111680" cy="54664"/>
              </a:xfrm>
              <a:custGeom>
                <a:avLst/>
                <a:gdLst/>
                <a:ahLst/>
                <a:cxnLst/>
                <a:rect l="l" t="t" r="r" b="b"/>
                <a:pathLst>
                  <a:path w="617" h="302" extrusionOk="0">
                    <a:moveTo>
                      <a:pt x="27" y="301"/>
                    </a:moveTo>
                    <a:lnTo>
                      <a:pt x="54" y="301"/>
                    </a:lnTo>
                    <a:cubicBezTo>
                      <a:pt x="54" y="275"/>
                      <a:pt x="81" y="275"/>
                      <a:pt x="81" y="275"/>
                    </a:cubicBezTo>
                    <a:cubicBezTo>
                      <a:pt x="114" y="248"/>
                      <a:pt x="141" y="221"/>
                      <a:pt x="168" y="221"/>
                    </a:cubicBezTo>
                    <a:cubicBezTo>
                      <a:pt x="248" y="134"/>
                      <a:pt x="308" y="107"/>
                      <a:pt x="362" y="107"/>
                    </a:cubicBezTo>
                    <a:cubicBezTo>
                      <a:pt x="389" y="107"/>
                      <a:pt x="415" y="134"/>
                      <a:pt x="449" y="134"/>
                    </a:cubicBezTo>
                    <a:cubicBezTo>
                      <a:pt x="476" y="168"/>
                      <a:pt x="529" y="168"/>
                      <a:pt x="583" y="221"/>
                    </a:cubicBezTo>
                    <a:lnTo>
                      <a:pt x="583" y="221"/>
                    </a:lnTo>
                    <a:cubicBezTo>
                      <a:pt x="616" y="194"/>
                      <a:pt x="616" y="194"/>
                      <a:pt x="583" y="194"/>
                    </a:cubicBezTo>
                    <a:cubicBezTo>
                      <a:pt x="556" y="134"/>
                      <a:pt x="529" y="107"/>
                      <a:pt x="476" y="81"/>
                    </a:cubicBezTo>
                    <a:cubicBezTo>
                      <a:pt x="449" y="54"/>
                      <a:pt x="415" y="27"/>
                      <a:pt x="362" y="27"/>
                    </a:cubicBezTo>
                    <a:cubicBezTo>
                      <a:pt x="282" y="0"/>
                      <a:pt x="195" y="54"/>
                      <a:pt x="114" y="134"/>
                    </a:cubicBezTo>
                    <a:cubicBezTo>
                      <a:pt x="81" y="134"/>
                      <a:pt x="27" y="194"/>
                      <a:pt x="1" y="248"/>
                    </a:cubicBezTo>
                    <a:lnTo>
                      <a:pt x="1" y="301"/>
                    </a:lnTo>
                    <a:lnTo>
                      <a:pt x="1" y="301"/>
                    </a:lnTo>
                    <a:lnTo>
                      <a:pt x="27" y="301"/>
                    </a:lnTo>
                    <a:lnTo>
                      <a:pt x="27" y="3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5862710" y="2966209"/>
                <a:ext cx="1252374" cy="717142"/>
              </a:xfrm>
              <a:custGeom>
                <a:avLst/>
                <a:gdLst/>
                <a:ahLst/>
                <a:cxnLst/>
                <a:rect l="l" t="t" r="r" b="b"/>
                <a:pathLst>
                  <a:path w="6919" h="3962" extrusionOk="0">
                    <a:moveTo>
                      <a:pt x="6611" y="2536"/>
                    </a:moveTo>
                    <a:cubicBezTo>
                      <a:pt x="6918" y="2175"/>
                      <a:pt x="6216" y="1144"/>
                      <a:pt x="4911" y="696"/>
                    </a:cubicBezTo>
                    <a:cubicBezTo>
                      <a:pt x="2844" y="0"/>
                      <a:pt x="1118" y="643"/>
                      <a:pt x="255" y="783"/>
                    </a:cubicBezTo>
                    <a:cubicBezTo>
                      <a:pt x="0" y="837"/>
                      <a:pt x="60" y="1312"/>
                      <a:pt x="27" y="1365"/>
                    </a:cubicBezTo>
                    <a:cubicBezTo>
                      <a:pt x="27" y="1365"/>
                      <a:pt x="5353" y="3961"/>
                      <a:pt x="6611" y="2536"/>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5510295" y="2607641"/>
                <a:ext cx="417941" cy="621571"/>
              </a:xfrm>
              <a:custGeom>
                <a:avLst/>
                <a:gdLst/>
                <a:ahLst/>
                <a:cxnLst/>
                <a:rect l="l" t="t" r="r" b="b"/>
                <a:pathLst>
                  <a:path w="2309" h="3434" extrusionOk="0">
                    <a:moveTo>
                      <a:pt x="2309" y="2791"/>
                    </a:moveTo>
                    <a:cubicBezTo>
                      <a:pt x="2309" y="2791"/>
                      <a:pt x="2228" y="3433"/>
                      <a:pt x="1974" y="3319"/>
                    </a:cubicBezTo>
                    <a:cubicBezTo>
                      <a:pt x="1673" y="3206"/>
                      <a:pt x="1225" y="2369"/>
                      <a:pt x="1251" y="2289"/>
                    </a:cubicBezTo>
                    <a:cubicBezTo>
                      <a:pt x="1278" y="2122"/>
                      <a:pt x="890" y="784"/>
                      <a:pt x="890" y="784"/>
                    </a:cubicBezTo>
                    <a:cubicBezTo>
                      <a:pt x="890" y="784"/>
                      <a:pt x="362" y="616"/>
                      <a:pt x="248" y="590"/>
                    </a:cubicBezTo>
                    <a:cubicBezTo>
                      <a:pt x="0" y="529"/>
                      <a:pt x="54" y="449"/>
                      <a:pt x="27" y="449"/>
                    </a:cubicBezTo>
                    <a:lnTo>
                      <a:pt x="636" y="503"/>
                    </a:lnTo>
                    <a:cubicBezTo>
                      <a:pt x="529" y="476"/>
                      <a:pt x="388" y="449"/>
                      <a:pt x="275" y="422"/>
                    </a:cubicBezTo>
                    <a:cubicBezTo>
                      <a:pt x="221" y="389"/>
                      <a:pt x="168" y="362"/>
                      <a:pt x="107" y="309"/>
                    </a:cubicBezTo>
                    <a:cubicBezTo>
                      <a:pt x="0" y="222"/>
                      <a:pt x="54" y="88"/>
                      <a:pt x="168" y="54"/>
                    </a:cubicBezTo>
                    <a:cubicBezTo>
                      <a:pt x="502" y="1"/>
                      <a:pt x="1138" y="255"/>
                      <a:pt x="1506" y="309"/>
                    </a:cubicBezTo>
                    <a:cubicBezTo>
                      <a:pt x="1613" y="335"/>
                      <a:pt x="1780" y="1841"/>
                      <a:pt x="2309" y="2791"/>
                    </a:cubicBezTo>
                    <a:close/>
                  </a:path>
                </a:pathLst>
              </a:custGeom>
              <a:solidFill>
                <a:srgbClr val="B8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5515182" y="2647643"/>
                <a:ext cx="207251" cy="46156"/>
              </a:xfrm>
              <a:custGeom>
                <a:avLst/>
                <a:gdLst/>
                <a:ahLst/>
                <a:cxnLst/>
                <a:rect l="l" t="t" r="r" b="b"/>
                <a:pathLst>
                  <a:path w="1145" h="255" extrusionOk="0">
                    <a:moveTo>
                      <a:pt x="0" y="1"/>
                    </a:moveTo>
                    <a:cubicBezTo>
                      <a:pt x="27" y="34"/>
                      <a:pt x="54" y="34"/>
                      <a:pt x="80" y="34"/>
                    </a:cubicBezTo>
                    <a:cubicBezTo>
                      <a:pt x="141" y="61"/>
                      <a:pt x="248" y="88"/>
                      <a:pt x="361" y="88"/>
                    </a:cubicBezTo>
                    <a:cubicBezTo>
                      <a:pt x="502" y="141"/>
                      <a:pt x="669" y="168"/>
                      <a:pt x="836" y="201"/>
                    </a:cubicBezTo>
                    <a:cubicBezTo>
                      <a:pt x="977" y="228"/>
                      <a:pt x="1084" y="255"/>
                      <a:pt x="1144" y="255"/>
                    </a:cubicBezTo>
                    <a:lnTo>
                      <a:pt x="1144" y="255"/>
                    </a:lnTo>
                    <a:lnTo>
                      <a:pt x="1144" y="255"/>
                    </a:lnTo>
                    <a:cubicBezTo>
                      <a:pt x="1084" y="228"/>
                      <a:pt x="943" y="201"/>
                      <a:pt x="810" y="168"/>
                    </a:cubicBezTo>
                    <a:cubicBezTo>
                      <a:pt x="555" y="114"/>
                      <a:pt x="248" y="61"/>
                      <a:pt x="80" y="1"/>
                    </a:cubicBezTo>
                    <a:lnTo>
                      <a:pt x="54"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5515182" y="2623389"/>
                <a:ext cx="221731" cy="45070"/>
              </a:xfrm>
              <a:custGeom>
                <a:avLst/>
                <a:gdLst/>
                <a:ahLst/>
                <a:cxnLst/>
                <a:rect l="l" t="t" r="r" b="b"/>
                <a:pathLst>
                  <a:path w="1225" h="249" extrusionOk="0">
                    <a:moveTo>
                      <a:pt x="0" y="28"/>
                    </a:moveTo>
                    <a:lnTo>
                      <a:pt x="27" y="28"/>
                    </a:lnTo>
                    <a:cubicBezTo>
                      <a:pt x="27" y="54"/>
                      <a:pt x="54" y="54"/>
                      <a:pt x="54" y="54"/>
                    </a:cubicBezTo>
                    <a:cubicBezTo>
                      <a:pt x="194" y="81"/>
                      <a:pt x="335" y="108"/>
                      <a:pt x="502" y="135"/>
                    </a:cubicBezTo>
                    <a:cubicBezTo>
                      <a:pt x="642" y="168"/>
                      <a:pt x="776" y="195"/>
                      <a:pt x="917" y="195"/>
                    </a:cubicBezTo>
                    <a:cubicBezTo>
                      <a:pt x="1030" y="222"/>
                      <a:pt x="1111" y="222"/>
                      <a:pt x="1224" y="248"/>
                    </a:cubicBezTo>
                    <a:lnTo>
                      <a:pt x="1224" y="248"/>
                    </a:lnTo>
                    <a:lnTo>
                      <a:pt x="1224" y="248"/>
                    </a:lnTo>
                    <a:cubicBezTo>
                      <a:pt x="1084" y="222"/>
                      <a:pt x="977" y="195"/>
                      <a:pt x="863" y="168"/>
                    </a:cubicBezTo>
                    <a:cubicBezTo>
                      <a:pt x="609" y="108"/>
                      <a:pt x="361" y="81"/>
                      <a:pt x="107" y="28"/>
                    </a:cubicBezTo>
                    <a:cubicBezTo>
                      <a:pt x="80" y="28"/>
                      <a:pt x="54" y="1"/>
                      <a:pt x="27" y="1"/>
                    </a:cubicBezTo>
                    <a:lnTo>
                      <a:pt x="27" y="28"/>
                    </a:lnTo>
                    <a:lnTo>
                      <a:pt x="0" y="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5601159" y="2693618"/>
                <a:ext cx="115119" cy="20816"/>
              </a:xfrm>
              <a:custGeom>
                <a:avLst/>
                <a:gdLst/>
                <a:ahLst/>
                <a:cxnLst/>
                <a:rect l="l" t="t" r="r" b="b"/>
                <a:pathLst>
                  <a:path w="636" h="115" extrusionOk="0">
                    <a:moveTo>
                      <a:pt x="0" y="1"/>
                    </a:moveTo>
                    <a:cubicBezTo>
                      <a:pt x="27" y="28"/>
                      <a:pt x="27" y="28"/>
                      <a:pt x="54" y="28"/>
                    </a:cubicBezTo>
                    <a:cubicBezTo>
                      <a:pt x="194" y="54"/>
                      <a:pt x="335" y="54"/>
                      <a:pt x="468" y="81"/>
                    </a:cubicBezTo>
                    <a:cubicBezTo>
                      <a:pt x="529" y="81"/>
                      <a:pt x="582" y="115"/>
                      <a:pt x="636" y="115"/>
                    </a:cubicBezTo>
                    <a:lnTo>
                      <a:pt x="636" y="115"/>
                    </a:lnTo>
                    <a:lnTo>
                      <a:pt x="636" y="115"/>
                    </a:lnTo>
                    <a:cubicBezTo>
                      <a:pt x="609" y="81"/>
                      <a:pt x="582" y="81"/>
                      <a:pt x="582" y="81"/>
                    </a:cubicBezTo>
                    <a:cubicBezTo>
                      <a:pt x="468" y="54"/>
                      <a:pt x="361" y="28"/>
                      <a:pt x="248" y="28"/>
                    </a:cubicBezTo>
                    <a:cubicBezTo>
                      <a:pt x="194" y="28"/>
                      <a:pt x="107" y="1"/>
                      <a:pt x="54"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5484774" y="2889825"/>
                <a:ext cx="1276628" cy="763117"/>
              </a:xfrm>
              <a:custGeom>
                <a:avLst/>
                <a:gdLst/>
                <a:ahLst/>
                <a:cxnLst/>
                <a:rect l="l" t="t" r="r" b="b"/>
                <a:pathLst>
                  <a:path w="7053" h="4216" extrusionOk="0">
                    <a:moveTo>
                      <a:pt x="1" y="3406"/>
                    </a:moveTo>
                    <a:cubicBezTo>
                      <a:pt x="2229" y="4216"/>
                      <a:pt x="4570" y="3152"/>
                      <a:pt x="6912" y="1928"/>
                    </a:cubicBezTo>
                    <a:cubicBezTo>
                      <a:pt x="6912" y="1928"/>
                      <a:pt x="7053" y="1312"/>
                      <a:pt x="6330" y="1259"/>
                    </a:cubicBezTo>
                    <a:cubicBezTo>
                      <a:pt x="4825" y="1145"/>
                      <a:pt x="723" y="1"/>
                      <a:pt x="1" y="3406"/>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6448801" y="2915347"/>
                <a:ext cx="720762" cy="393686"/>
              </a:xfrm>
              <a:custGeom>
                <a:avLst/>
                <a:gdLst/>
                <a:ahLst/>
                <a:cxnLst/>
                <a:rect l="l" t="t" r="r" b="b"/>
                <a:pathLst>
                  <a:path w="3982" h="2175" extrusionOk="0">
                    <a:moveTo>
                      <a:pt x="1586" y="1760"/>
                    </a:moveTo>
                    <a:lnTo>
                      <a:pt x="1" y="2175"/>
                    </a:lnTo>
                    <a:lnTo>
                      <a:pt x="2008" y="141"/>
                    </a:lnTo>
                    <a:cubicBezTo>
                      <a:pt x="2008" y="141"/>
                      <a:pt x="2844" y="87"/>
                      <a:pt x="3540" y="27"/>
                    </a:cubicBezTo>
                    <a:cubicBezTo>
                      <a:pt x="3981" y="0"/>
                      <a:pt x="3707" y="783"/>
                      <a:pt x="3373" y="863"/>
                    </a:cubicBezTo>
                    <a:cubicBezTo>
                      <a:pt x="2563" y="1064"/>
                      <a:pt x="2175" y="1258"/>
                      <a:pt x="2175" y="1258"/>
                    </a:cubicBezTo>
                    <a:close/>
                  </a:path>
                </a:pathLst>
              </a:custGeom>
              <a:solidFill>
                <a:srgbClr val="D27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6801222" y="2935975"/>
                <a:ext cx="293665" cy="60635"/>
              </a:xfrm>
              <a:custGeom>
                <a:avLst/>
                <a:gdLst/>
                <a:ahLst/>
                <a:cxnLst/>
                <a:rect l="l" t="t" r="r" b="b"/>
                <a:pathLst>
                  <a:path w="2430" h="335" extrusionOk="0">
                    <a:moveTo>
                      <a:pt x="2429" y="0"/>
                    </a:moveTo>
                    <a:lnTo>
                      <a:pt x="1927" y="0"/>
                    </a:lnTo>
                    <a:cubicBezTo>
                      <a:pt x="1673" y="27"/>
                      <a:pt x="1426" y="27"/>
                      <a:pt x="1171" y="54"/>
                    </a:cubicBezTo>
                    <a:cubicBezTo>
                      <a:pt x="924" y="54"/>
                      <a:pt x="670" y="54"/>
                      <a:pt x="449" y="114"/>
                    </a:cubicBezTo>
                    <a:cubicBezTo>
                      <a:pt x="395" y="141"/>
                      <a:pt x="335" y="141"/>
                      <a:pt x="308" y="167"/>
                    </a:cubicBezTo>
                    <a:cubicBezTo>
                      <a:pt x="195" y="194"/>
                      <a:pt x="114" y="248"/>
                      <a:pt x="0" y="335"/>
                    </a:cubicBezTo>
                    <a:lnTo>
                      <a:pt x="0" y="335"/>
                    </a:lnTo>
                    <a:lnTo>
                      <a:pt x="0" y="335"/>
                    </a:lnTo>
                    <a:cubicBezTo>
                      <a:pt x="114" y="281"/>
                      <a:pt x="228" y="248"/>
                      <a:pt x="308" y="194"/>
                    </a:cubicBezTo>
                    <a:cubicBezTo>
                      <a:pt x="362" y="194"/>
                      <a:pt x="422" y="194"/>
                      <a:pt x="449" y="167"/>
                    </a:cubicBezTo>
                    <a:cubicBezTo>
                      <a:pt x="696" y="114"/>
                      <a:pt x="924" y="114"/>
                      <a:pt x="1171" y="80"/>
                    </a:cubicBezTo>
                    <a:cubicBezTo>
                      <a:pt x="1399" y="54"/>
                      <a:pt x="1593" y="54"/>
                      <a:pt x="1814" y="27"/>
                    </a:cubicBezTo>
                    <a:cubicBezTo>
                      <a:pt x="2008" y="27"/>
                      <a:pt x="2235" y="0"/>
                      <a:pt x="2429" y="0"/>
                    </a:cubicBezTo>
                    <a:lnTo>
                      <a:pt x="2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6814999" y="2971088"/>
                <a:ext cx="300071" cy="70409"/>
              </a:xfrm>
              <a:custGeom>
                <a:avLst/>
                <a:gdLst/>
                <a:ahLst/>
                <a:cxnLst/>
                <a:rect l="l" t="t" r="r" b="b"/>
                <a:pathLst>
                  <a:path w="2483" h="389" extrusionOk="0">
                    <a:moveTo>
                      <a:pt x="2482" y="0"/>
                    </a:moveTo>
                    <a:lnTo>
                      <a:pt x="2288" y="0"/>
                    </a:lnTo>
                    <a:cubicBezTo>
                      <a:pt x="2201" y="27"/>
                      <a:pt x="2121" y="27"/>
                      <a:pt x="2034" y="27"/>
                    </a:cubicBezTo>
                    <a:cubicBezTo>
                      <a:pt x="1840" y="27"/>
                      <a:pt x="1673" y="54"/>
                      <a:pt x="1506" y="54"/>
                    </a:cubicBezTo>
                    <a:cubicBezTo>
                      <a:pt x="1312" y="87"/>
                      <a:pt x="1144" y="87"/>
                      <a:pt x="977" y="114"/>
                    </a:cubicBezTo>
                    <a:cubicBezTo>
                      <a:pt x="750" y="141"/>
                      <a:pt x="556" y="167"/>
                      <a:pt x="362" y="221"/>
                    </a:cubicBezTo>
                    <a:cubicBezTo>
                      <a:pt x="281" y="254"/>
                      <a:pt x="194" y="281"/>
                      <a:pt x="114" y="308"/>
                    </a:cubicBezTo>
                    <a:cubicBezTo>
                      <a:pt x="54" y="335"/>
                      <a:pt x="27" y="361"/>
                      <a:pt x="0" y="361"/>
                    </a:cubicBezTo>
                    <a:lnTo>
                      <a:pt x="0" y="388"/>
                    </a:lnTo>
                    <a:lnTo>
                      <a:pt x="0" y="388"/>
                    </a:lnTo>
                    <a:cubicBezTo>
                      <a:pt x="27" y="361"/>
                      <a:pt x="81" y="361"/>
                      <a:pt x="114" y="361"/>
                    </a:cubicBezTo>
                    <a:cubicBezTo>
                      <a:pt x="194" y="335"/>
                      <a:pt x="281" y="308"/>
                      <a:pt x="362" y="281"/>
                    </a:cubicBezTo>
                    <a:cubicBezTo>
                      <a:pt x="475" y="254"/>
                      <a:pt x="616" y="221"/>
                      <a:pt x="723" y="194"/>
                    </a:cubicBezTo>
                    <a:cubicBezTo>
                      <a:pt x="977" y="167"/>
                      <a:pt x="1225" y="141"/>
                      <a:pt x="1452" y="141"/>
                    </a:cubicBezTo>
                    <a:cubicBezTo>
                      <a:pt x="1619" y="114"/>
                      <a:pt x="1787" y="114"/>
                      <a:pt x="1954" y="87"/>
                    </a:cubicBezTo>
                    <a:cubicBezTo>
                      <a:pt x="2061" y="87"/>
                      <a:pt x="2175" y="87"/>
                      <a:pt x="2255" y="54"/>
                    </a:cubicBezTo>
                    <a:cubicBezTo>
                      <a:pt x="2342" y="54"/>
                      <a:pt x="2395" y="27"/>
                      <a:pt x="2482" y="27"/>
                    </a:cubicBezTo>
                    <a:lnTo>
                      <a:pt x="2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6808473" y="3021949"/>
                <a:ext cx="286415" cy="80002"/>
              </a:xfrm>
              <a:custGeom>
                <a:avLst/>
                <a:gdLst/>
                <a:ahLst/>
                <a:cxnLst/>
                <a:rect l="l" t="t" r="r" b="b"/>
                <a:pathLst>
                  <a:path w="2370" h="442" extrusionOk="0">
                    <a:moveTo>
                      <a:pt x="2369" y="0"/>
                    </a:moveTo>
                    <a:lnTo>
                      <a:pt x="2369" y="0"/>
                    </a:lnTo>
                    <a:lnTo>
                      <a:pt x="2309" y="0"/>
                    </a:lnTo>
                    <a:cubicBezTo>
                      <a:pt x="2142" y="0"/>
                      <a:pt x="1974" y="0"/>
                      <a:pt x="1807" y="27"/>
                    </a:cubicBezTo>
                    <a:cubicBezTo>
                      <a:pt x="1533" y="54"/>
                      <a:pt x="1252" y="107"/>
                      <a:pt x="971" y="141"/>
                    </a:cubicBezTo>
                    <a:cubicBezTo>
                      <a:pt x="777" y="167"/>
                      <a:pt x="583" y="194"/>
                      <a:pt x="389" y="248"/>
                    </a:cubicBezTo>
                    <a:cubicBezTo>
                      <a:pt x="302" y="274"/>
                      <a:pt x="221" y="308"/>
                      <a:pt x="135" y="335"/>
                    </a:cubicBezTo>
                    <a:cubicBezTo>
                      <a:pt x="81" y="361"/>
                      <a:pt x="54" y="388"/>
                      <a:pt x="1" y="415"/>
                    </a:cubicBezTo>
                    <a:lnTo>
                      <a:pt x="1" y="442"/>
                    </a:lnTo>
                    <a:lnTo>
                      <a:pt x="1" y="442"/>
                    </a:lnTo>
                    <a:cubicBezTo>
                      <a:pt x="54" y="415"/>
                      <a:pt x="108" y="388"/>
                      <a:pt x="135" y="388"/>
                    </a:cubicBezTo>
                    <a:cubicBezTo>
                      <a:pt x="248" y="335"/>
                      <a:pt x="362" y="308"/>
                      <a:pt x="503" y="274"/>
                    </a:cubicBezTo>
                    <a:cubicBezTo>
                      <a:pt x="670" y="248"/>
                      <a:pt x="837" y="221"/>
                      <a:pt x="1004" y="194"/>
                    </a:cubicBezTo>
                    <a:cubicBezTo>
                      <a:pt x="1252" y="167"/>
                      <a:pt x="1533" y="107"/>
                      <a:pt x="1807" y="80"/>
                    </a:cubicBezTo>
                    <a:cubicBezTo>
                      <a:pt x="1974" y="54"/>
                      <a:pt x="2142" y="27"/>
                      <a:pt x="2309" y="27"/>
                    </a:cubicBezTo>
                    <a:lnTo>
                      <a:pt x="2369" y="27"/>
                    </a:lnTo>
                    <a:lnTo>
                      <a:pt x="2369" y="27"/>
                    </a:lnTo>
                    <a:lnTo>
                      <a:pt x="23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5852936" y="982596"/>
                <a:ext cx="943579" cy="677140"/>
              </a:xfrm>
              <a:custGeom>
                <a:avLst/>
                <a:gdLst/>
                <a:ahLst/>
                <a:cxnLst/>
                <a:rect l="l" t="t" r="r" b="b"/>
                <a:pathLst>
                  <a:path w="5213" h="3741" extrusionOk="0">
                    <a:moveTo>
                      <a:pt x="2590" y="141"/>
                    </a:moveTo>
                    <a:cubicBezTo>
                      <a:pt x="2590" y="141"/>
                      <a:pt x="1453" y="34"/>
                      <a:pt x="784" y="729"/>
                    </a:cubicBezTo>
                    <a:cubicBezTo>
                      <a:pt x="389" y="1117"/>
                      <a:pt x="1" y="1786"/>
                      <a:pt x="114" y="2456"/>
                    </a:cubicBezTo>
                    <a:lnTo>
                      <a:pt x="529" y="3345"/>
                    </a:lnTo>
                    <a:cubicBezTo>
                      <a:pt x="810" y="3071"/>
                      <a:pt x="978" y="2737"/>
                      <a:pt x="951" y="2315"/>
                    </a:cubicBezTo>
                    <a:cubicBezTo>
                      <a:pt x="2122" y="1592"/>
                      <a:pt x="3259" y="1592"/>
                      <a:pt x="4296" y="2375"/>
                    </a:cubicBezTo>
                    <a:cubicBezTo>
                      <a:pt x="4095" y="2844"/>
                      <a:pt x="4156" y="3292"/>
                      <a:pt x="4376" y="3740"/>
                    </a:cubicBezTo>
                    <a:lnTo>
                      <a:pt x="5072" y="2342"/>
                    </a:lnTo>
                    <a:cubicBezTo>
                      <a:pt x="5072" y="2342"/>
                      <a:pt x="5213" y="0"/>
                      <a:pt x="2590"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6539665" y="1447593"/>
                <a:ext cx="44889" cy="100639"/>
              </a:xfrm>
              <a:custGeom>
                <a:avLst/>
                <a:gdLst/>
                <a:ahLst/>
                <a:cxnLst/>
                <a:rect l="l" t="t" r="r" b="b"/>
                <a:pathLst>
                  <a:path w="248" h="556" extrusionOk="0">
                    <a:moveTo>
                      <a:pt x="81" y="81"/>
                    </a:moveTo>
                    <a:lnTo>
                      <a:pt x="81" y="81"/>
                    </a:lnTo>
                    <a:lnTo>
                      <a:pt x="81" y="107"/>
                    </a:lnTo>
                    <a:cubicBezTo>
                      <a:pt x="54" y="141"/>
                      <a:pt x="27" y="194"/>
                      <a:pt x="27" y="248"/>
                    </a:cubicBezTo>
                    <a:cubicBezTo>
                      <a:pt x="0" y="308"/>
                      <a:pt x="0" y="362"/>
                      <a:pt x="0" y="415"/>
                    </a:cubicBezTo>
                    <a:cubicBezTo>
                      <a:pt x="0" y="415"/>
                      <a:pt x="0" y="442"/>
                      <a:pt x="27" y="475"/>
                    </a:cubicBezTo>
                    <a:lnTo>
                      <a:pt x="27" y="502"/>
                    </a:lnTo>
                    <a:cubicBezTo>
                      <a:pt x="27" y="529"/>
                      <a:pt x="54" y="529"/>
                      <a:pt x="81" y="529"/>
                    </a:cubicBezTo>
                    <a:cubicBezTo>
                      <a:pt x="81" y="556"/>
                      <a:pt x="107" y="556"/>
                      <a:pt x="134" y="556"/>
                    </a:cubicBezTo>
                    <a:cubicBezTo>
                      <a:pt x="221" y="529"/>
                      <a:pt x="248" y="475"/>
                      <a:pt x="248" y="388"/>
                    </a:cubicBezTo>
                    <a:cubicBezTo>
                      <a:pt x="248" y="308"/>
                      <a:pt x="221" y="221"/>
                      <a:pt x="194" y="168"/>
                    </a:cubicBezTo>
                    <a:lnTo>
                      <a:pt x="134" y="54"/>
                    </a:lnTo>
                    <a:lnTo>
                      <a:pt x="134" y="27"/>
                    </a:lnTo>
                    <a:cubicBezTo>
                      <a:pt x="107" y="0"/>
                      <a:pt x="107" y="27"/>
                      <a:pt x="107" y="27"/>
                    </a:cubicBezTo>
                    <a:lnTo>
                      <a:pt x="81" y="5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866;p39">
            <a:extLst>
              <a:ext uri="{FF2B5EF4-FFF2-40B4-BE49-F238E27FC236}">
                <a16:creationId xmlns:a16="http://schemas.microsoft.com/office/drawing/2014/main" id="{67A78E3A-FFFD-4256-2D94-EC891F61F42C}"/>
              </a:ext>
            </a:extLst>
          </p:cNvPr>
          <p:cNvSpPr txBox="1">
            <a:spLocks/>
          </p:cNvSpPr>
          <p:nvPr/>
        </p:nvSpPr>
        <p:spPr>
          <a:xfrm>
            <a:off x="2824908" y="400050"/>
            <a:ext cx="3353700" cy="5622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gn="ctr"/>
            <a:r>
              <a:rPr lang="en-IN" sz="2800" dirty="0">
                <a:latin typeface="Times New Roman" panose="02020603050405020304" pitchFamily="18" charset="0"/>
                <a:cs typeface="Times New Roman" panose="02020603050405020304" pitchFamily="18" charset="0"/>
              </a:rPr>
              <a:t>DISCUSSION</a:t>
            </a:r>
          </a:p>
        </p:txBody>
      </p:sp>
      <p:sp>
        <p:nvSpPr>
          <p:cNvPr id="8" name="TextBox 7">
            <a:extLst>
              <a:ext uri="{FF2B5EF4-FFF2-40B4-BE49-F238E27FC236}">
                <a16:creationId xmlns:a16="http://schemas.microsoft.com/office/drawing/2014/main" id="{6B032827-B645-2302-E598-97B70859CAD8}"/>
              </a:ext>
            </a:extLst>
          </p:cNvPr>
          <p:cNvSpPr txBox="1"/>
          <p:nvPr/>
        </p:nvSpPr>
        <p:spPr>
          <a:xfrm>
            <a:off x="748130" y="978353"/>
            <a:ext cx="7655559" cy="30027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a:t>
            </a:r>
            <a:r>
              <a:rPr lang="en-US" sz="1600" b="0" i="0" dirty="0">
                <a:solidFill>
                  <a:schemeClr val="tx1"/>
                </a:solidFill>
                <a:effectLst/>
                <a:latin typeface="Times New Roman" panose="02020603050405020304" pitchFamily="18" charset="0"/>
                <a:cs typeface="Times New Roman" panose="02020603050405020304" pitchFamily="18" charset="0"/>
              </a:rPr>
              <a:t>he study affirms a strong link between adolescent alcohol use and mental health issues, emphasizing the predictive value of early alcohol initiation for later dependence.</a:t>
            </a:r>
          </a:p>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Both peer and family dynamics significantly shape alcohol consumption in adolescents.</a:t>
            </a:r>
          </a:p>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Peers influence early and frequent alcohol use, aligning with social learning theories.</a:t>
            </a:r>
          </a:p>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Family dynamics, including parental behavior, play a key role in adolescent alcohol patterns.</a:t>
            </a:r>
          </a:p>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Early alcohol consumption, especially at age 14, correlates with later mental health problems at ages 17.</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grpSp>
        <p:nvGrpSpPr>
          <p:cNvPr id="1471" name="Google Shape;1471;p48"/>
          <p:cNvGrpSpPr/>
          <p:nvPr/>
        </p:nvGrpSpPr>
        <p:grpSpPr>
          <a:xfrm>
            <a:off x="21157" y="3958916"/>
            <a:ext cx="1156529" cy="1090237"/>
            <a:chOff x="713092" y="975327"/>
            <a:chExt cx="3382801" cy="3317721"/>
          </a:xfrm>
        </p:grpSpPr>
        <p:grpSp>
          <p:nvGrpSpPr>
            <p:cNvPr id="1472" name="Google Shape;1472;p48"/>
            <p:cNvGrpSpPr/>
            <p:nvPr/>
          </p:nvGrpSpPr>
          <p:grpSpPr>
            <a:xfrm rot="10800000">
              <a:off x="713092" y="975327"/>
              <a:ext cx="3382801" cy="3317721"/>
              <a:chOff x="5342466" y="1853534"/>
              <a:chExt cx="619016" cy="607119"/>
            </a:xfrm>
          </p:grpSpPr>
          <p:sp>
            <p:nvSpPr>
              <p:cNvPr id="1473" name="Google Shape;1473;p48"/>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48"/>
            <p:cNvGrpSpPr/>
            <p:nvPr/>
          </p:nvGrpSpPr>
          <p:grpSpPr>
            <a:xfrm>
              <a:off x="1179849" y="1206969"/>
              <a:ext cx="2360487" cy="3033938"/>
              <a:chOff x="6077061" y="220128"/>
              <a:chExt cx="2547197" cy="3273916"/>
            </a:xfrm>
          </p:grpSpPr>
          <p:sp>
            <p:nvSpPr>
              <p:cNvPr id="1476" name="Google Shape;1476;p48"/>
              <p:cNvSpPr/>
              <p:nvPr/>
            </p:nvSpPr>
            <p:spPr>
              <a:xfrm>
                <a:off x="7001725" y="629937"/>
                <a:ext cx="889228" cy="2201934"/>
              </a:xfrm>
              <a:custGeom>
                <a:avLst/>
                <a:gdLst/>
                <a:ahLst/>
                <a:cxnLst/>
                <a:rect l="l" t="t" r="r" b="b"/>
                <a:pathLst>
                  <a:path w="3513" h="8699" extrusionOk="0">
                    <a:moveTo>
                      <a:pt x="3513" y="0"/>
                    </a:moveTo>
                    <a:cubicBezTo>
                      <a:pt x="3399" y="195"/>
                      <a:pt x="3292" y="362"/>
                      <a:pt x="3178" y="583"/>
                    </a:cubicBezTo>
                    <a:cubicBezTo>
                      <a:pt x="3038" y="837"/>
                      <a:pt x="2897" y="1084"/>
                      <a:pt x="2790" y="1339"/>
                    </a:cubicBezTo>
                    <a:cubicBezTo>
                      <a:pt x="2288" y="2396"/>
                      <a:pt x="1981" y="3453"/>
                      <a:pt x="1787" y="4517"/>
                    </a:cubicBezTo>
                    <a:cubicBezTo>
                      <a:pt x="1673" y="5099"/>
                      <a:pt x="1593" y="5687"/>
                      <a:pt x="1532" y="6270"/>
                    </a:cubicBezTo>
                    <a:cubicBezTo>
                      <a:pt x="1506" y="5574"/>
                      <a:pt x="1392" y="4764"/>
                      <a:pt x="1118" y="4042"/>
                    </a:cubicBezTo>
                    <a:cubicBezTo>
                      <a:pt x="977" y="3734"/>
                      <a:pt x="837" y="3426"/>
                      <a:pt x="643" y="3179"/>
                    </a:cubicBezTo>
                    <a:cubicBezTo>
                      <a:pt x="502" y="3011"/>
                      <a:pt x="362" y="2844"/>
                      <a:pt x="168" y="2730"/>
                    </a:cubicBezTo>
                    <a:cubicBezTo>
                      <a:pt x="141" y="2703"/>
                      <a:pt x="114" y="2677"/>
                      <a:pt x="87" y="2677"/>
                    </a:cubicBezTo>
                    <a:cubicBezTo>
                      <a:pt x="54" y="2643"/>
                      <a:pt x="27" y="2677"/>
                      <a:pt x="0" y="2677"/>
                    </a:cubicBezTo>
                    <a:lnTo>
                      <a:pt x="0" y="2677"/>
                    </a:lnTo>
                    <a:lnTo>
                      <a:pt x="0" y="2677"/>
                    </a:lnTo>
                    <a:cubicBezTo>
                      <a:pt x="0" y="2703"/>
                      <a:pt x="0" y="2730"/>
                      <a:pt x="27" y="2757"/>
                    </a:cubicBezTo>
                    <a:cubicBezTo>
                      <a:pt x="54" y="2784"/>
                      <a:pt x="87" y="2784"/>
                      <a:pt x="114" y="2811"/>
                    </a:cubicBezTo>
                    <a:cubicBezTo>
                      <a:pt x="281" y="2951"/>
                      <a:pt x="388" y="3092"/>
                      <a:pt x="529" y="3286"/>
                    </a:cubicBezTo>
                    <a:cubicBezTo>
                      <a:pt x="696" y="3513"/>
                      <a:pt x="837" y="3787"/>
                      <a:pt x="950" y="4095"/>
                    </a:cubicBezTo>
                    <a:cubicBezTo>
                      <a:pt x="1258" y="4931"/>
                      <a:pt x="1365" y="5935"/>
                      <a:pt x="1392" y="6658"/>
                    </a:cubicBezTo>
                    <a:lnTo>
                      <a:pt x="1425" y="8056"/>
                    </a:lnTo>
                    <a:lnTo>
                      <a:pt x="1452" y="8611"/>
                    </a:lnTo>
                    <a:cubicBezTo>
                      <a:pt x="1425" y="8277"/>
                      <a:pt x="1258" y="8558"/>
                      <a:pt x="1452" y="8665"/>
                    </a:cubicBezTo>
                    <a:lnTo>
                      <a:pt x="1452" y="8698"/>
                    </a:lnTo>
                    <a:lnTo>
                      <a:pt x="1452" y="8698"/>
                    </a:lnTo>
                    <a:lnTo>
                      <a:pt x="1452" y="8698"/>
                    </a:lnTo>
                    <a:lnTo>
                      <a:pt x="1452" y="8698"/>
                    </a:lnTo>
                    <a:lnTo>
                      <a:pt x="1452" y="8665"/>
                    </a:lnTo>
                    <a:lnTo>
                      <a:pt x="1452" y="8665"/>
                    </a:lnTo>
                    <a:lnTo>
                      <a:pt x="1452" y="8665"/>
                    </a:lnTo>
                    <a:lnTo>
                      <a:pt x="1452" y="8698"/>
                    </a:lnTo>
                    <a:lnTo>
                      <a:pt x="1506" y="8698"/>
                    </a:lnTo>
                    <a:lnTo>
                      <a:pt x="1593" y="8698"/>
                    </a:lnTo>
                    <a:lnTo>
                      <a:pt x="1593" y="8698"/>
                    </a:lnTo>
                    <a:lnTo>
                      <a:pt x="1593" y="8665"/>
                    </a:lnTo>
                    <a:cubicBezTo>
                      <a:pt x="1787" y="8558"/>
                      <a:pt x="1593" y="8223"/>
                      <a:pt x="1593" y="8665"/>
                    </a:cubicBezTo>
                    <a:lnTo>
                      <a:pt x="1593" y="8531"/>
                    </a:lnTo>
                    <a:lnTo>
                      <a:pt x="1593" y="8277"/>
                    </a:lnTo>
                    <a:cubicBezTo>
                      <a:pt x="1593" y="7775"/>
                      <a:pt x="1619" y="7273"/>
                      <a:pt x="1673" y="6798"/>
                    </a:cubicBezTo>
                    <a:cubicBezTo>
                      <a:pt x="1726" y="6022"/>
                      <a:pt x="1813" y="5293"/>
                      <a:pt x="1954" y="4570"/>
                    </a:cubicBezTo>
                    <a:cubicBezTo>
                      <a:pt x="2148" y="3513"/>
                      <a:pt x="2482" y="2476"/>
                      <a:pt x="2957" y="1392"/>
                    </a:cubicBezTo>
                    <a:cubicBezTo>
                      <a:pt x="3065" y="1138"/>
                      <a:pt x="3205" y="890"/>
                      <a:pt x="3319" y="636"/>
                    </a:cubicBezTo>
                    <a:moveTo>
                      <a:pt x="1593" y="8665"/>
                    </a:moveTo>
                    <a:lnTo>
                      <a:pt x="1593" y="8665"/>
                    </a:lnTo>
                    <a:lnTo>
                      <a:pt x="1593" y="8698"/>
                    </a:ln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7411534" y="1539413"/>
                <a:ext cx="670781" cy="691284"/>
              </a:xfrm>
              <a:custGeom>
                <a:avLst/>
                <a:gdLst/>
                <a:ahLst/>
                <a:cxnLst/>
                <a:rect l="l" t="t" r="r" b="b"/>
                <a:pathLst>
                  <a:path w="2650" h="2731" extrusionOk="0">
                    <a:moveTo>
                      <a:pt x="0" y="2730"/>
                    </a:moveTo>
                    <a:cubicBezTo>
                      <a:pt x="194" y="1840"/>
                      <a:pt x="609" y="977"/>
                      <a:pt x="1365" y="422"/>
                    </a:cubicBezTo>
                    <a:cubicBezTo>
                      <a:pt x="1613" y="221"/>
                      <a:pt x="1947" y="0"/>
                      <a:pt x="2282" y="27"/>
                    </a:cubicBezTo>
                    <a:cubicBezTo>
                      <a:pt x="2422" y="27"/>
                      <a:pt x="2650" y="87"/>
                      <a:pt x="2616" y="281"/>
                    </a:cubicBezTo>
                    <a:cubicBezTo>
                      <a:pt x="2536" y="616"/>
                      <a:pt x="2008" y="863"/>
                      <a:pt x="1727" y="1031"/>
                    </a:cubicBezTo>
                    <a:cubicBezTo>
                      <a:pt x="1057" y="1452"/>
                      <a:pt x="415" y="1787"/>
                      <a:pt x="107" y="2563"/>
                    </a:cubicBezTo>
                    <a:close/>
                  </a:path>
                </a:pathLst>
              </a:custGeom>
              <a:solidFill>
                <a:schemeClr val="accent4"/>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7424949" y="1595354"/>
                <a:ext cx="599906" cy="572569"/>
              </a:xfrm>
              <a:custGeom>
                <a:avLst/>
                <a:gdLst/>
                <a:ahLst/>
                <a:cxnLst/>
                <a:rect l="l" t="t" r="r" b="b"/>
                <a:pathLst>
                  <a:path w="2370" h="2262" extrusionOk="0">
                    <a:moveTo>
                      <a:pt x="1" y="2262"/>
                    </a:moveTo>
                    <a:cubicBezTo>
                      <a:pt x="1" y="2262"/>
                      <a:pt x="28" y="2262"/>
                      <a:pt x="28" y="2235"/>
                    </a:cubicBezTo>
                    <a:lnTo>
                      <a:pt x="28" y="2235"/>
                    </a:lnTo>
                    <a:cubicBezTo>
                      <a:pt x="88" y="2094"/>
                      <a:pt x="141" y="1981"/>
                      <a:pt x="222" y="1873"/>
                    </a:cubicBezTo>
                    <a:cubicBezTo>
                      <a:pt x="282" y="1733"/>
                      <a:pt x="362" y="1592"/>
                      <a:pt x="449" y="1479"/>
                    </a:cubicBezTo>
                    <a:cubicBezTo>
                      <a:pt x="503" y="1398"/>
                      <a:pt x="556" y="1338"/>
                      <a:pt x="643" y="1258"/>
                    </a:cubicBezTo>
                    <a:cubicBezTo>
                      <a:pt x="723" y="1144"/>
                      <a:pt x="837" y="1064"/>
                      <a:pt x="951" y="977"/>
                    </a:cubicBezTo>
                    <a:cubicBezTo>
                      <a:pt x="1145" y="783"/>
                      <a:pt x="1366" y="589"/>
                      <a:pt x="1620" y="422"/>
                    </a:cubicBezTo>
                    <a:cubicBezTo>
                      <a:pt x="1700" y="368"/>
                      <a:pt x="1787" y="308"/>
                      <a:pt x="1894" y="254"/>
                    </a:cubicBezTo>
                    <a:cubicBezTo>
                      <a:pt x="2035" y="167"/>
                      <a:pt x="2202" y="87"/>
                      <a:pt x="2369" y="0"/>
                    </a:cubicBezTo>
                    <a:lnTo>
                      <a:pt x="2369" y="0"/>
                    </a:lnTo>
                    <a:lnTo>
                      <a:pt x="2369" y="0"/>
                    </a:lnTo>
                    <a:cubicBezTo>
                      <a:pt x="2202" y="87"/>
                      <a:pt x="2035" y="141"/>
                      <a:pt x="1894" y="228"/>
                    </a:cubicBezTo>
                    <a:cubicBezTo>
                      <a:pt x="1787" y="308"/>
                      <a:pt x="1700" y="368"/>
                      <a:pt x="1593" y="422"/>
                    </a:cubicBezTo>
                    <a:cubicBezTo>
                      <a:pt x="1366" y="589"/>
                      <a:pt x="1145" y="756"/>
                      <a:pt x="924" y="950"/>
                    </a:cubicBezTo>
                    <a:cubicBezTo>
                      <a:pt x="837" y="1064"/>
                      <a:pt x="723" y="1144"/>
                      <a:pt x="643" y="1258"/>
                    </a:cubicBezTo>
                    <a:cubicBezTo>
                      <a:pt x="556" y="1338"/>
                      <a:pt x="503" y="1398"/>
                      <a:pt x="449" y="1479"/>
                    </a:cubicBezTo>
                    <a:cubicBezTo>
                      <a:pt x="362" y="1592"/>
                      <a:pt x="282" y="1733"/>
                      <a:pt x="195" y="1873"/>
                    </a:cubicBezTo>
                    <a:cubicBezTo>
                      <a:pt x="141" y="1981"/>
                      <a:pt x="88" y="2094"/>
                      <a:pt x="28" y="2235"/>
                    </a:cubicBezTo>
                    <a:lnTo>
                      <a:pt x="28" y="2235"/>
                    </a:lnTo>
                    <a:lnTo>
                      <a:pt x="1" y="2262"/>
                    </a:lnTo>
                    <a:lnTo>
                      <a:pt x="1" y="2262"/>
                    </a:ln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6408907" y="763840"/>
                <a:ext cx="938587" cy="974025"/>
              </a:xfrm>
              <a:custGeom>
                <a:avLst/>
                <a:gdLst/>
                <a:ahLst/>
                <a:cxnLst/>
                <a:rect l="l" t="t" r="r" b="b"/>
                <a:pathLst>
                  <a:path w="3708" h="3848" extrusionOk="0">
                    <a:moveTo>
                      <a:pt x="362" y="1418"/>
                    </a:moveTo>
                    <a:cubicBezTo>
                      <a:pt x="195" y="1479"/>
                      <a:pt x="1" y="1646"/>
                      <a:pt x="141" y="1840"/>
                    </a:cubicBezTo>
                    <a:cubicBezTo>
                      <a:pt x="335" y="2088"/>
                      <a:pt x="951" y="2088"/>
                      <a:pt x="951" y="2088"/>
                    </a:cubicBezTo>
                    <a:cubicBezTo>
                      <a:pt x="951" y="2088"/>
                      <a:pt x="864" y="2114"/>
                      <a:pt x="837" y="2148"/>
                    </a:cubicBezTo>
                    <a:cubicBezTo>
                      <a:pt x="757" y="2201"/>
                      <a:pt x="670" y="2255"/>
                      <a:pt x="589" y="2315"/>
                    </a:cubicBezTo>
                    <a:cubicBezTo>
                      <a:pt x="449" y="2422"/>
                      <a:pt x="54" y="2844"/>
                      <a:pt x="362" y="3011"/>
                    </a:cubicBezTo>
                    <a:cubicBezTo>
                      <a:pt x="616" y="3178"/>
                      <a:pt x="864" y="2951"/>
                      <a:pt x="1031" y="2817"/>
                    </a:cubicBezTo>
                    <a:cubicBezTo>
                      <a:pt x="1091" y="2757"/>
                      <a:pt x="1145" y="2730"/>
                      <a:pt x="1198" y="2676"/>
                    </a:cubicBezTo>
                    <a:cubicBezTo>
                      <a:pt x="1198" y="2650"/>
                      <a:pt x="1258" y="2589"/>
                      <a:pt x="1258" y="2589"/>
                    </a:cubicBezTo>
                    <a:cubicBezTo>
                      <a:pt x="1258" y="2589"/>
                      <a:pt x="1198" y="2924"/>
                      <a:pt x="1198" y="3064"/>
                    </a:cubicBezTo>
                    <a:cubicBezTo>
                      <a:pt x="1198" y="3285"/>
                      <a:pt x="1285" y="3847"/>
                      <a:pt x="1646" y="3593"/>
                    </a:cubicBezTo>
                    <a:cubicBezTo>
                      <a:pt x="1787" y="3452"/>
                      <a:pt x="1840" y="3178"/>
                      <a:pt x="1894" y="2984"/>
                    </a:cubicBezTo>
                    <a:cubicBezTo>
                      <a:pt x="1894" y="2924"/>
                      <a:pt x="1927" y="2870"/>
                      <a:pt x="1927" y="2783"/>
                    </a:cubicBezTo>
                    <a:lnTo>
                      <a:pt x="1927" y="2676"/>
                    </a:lnTo>
                    <a:cubicBezTo>
                      <a:pt x="1927" y="2676"/>
                      <a:pt x="2202" y="3566"/>
                      <a:pt x="2563" y="3232"/>
                    </a:cubicBezTo>
                    <a:cubicBezTo>
                      <a:pt x="2817" y="3011"/>
                      <a:pt x="2650" y="2536"/>
                      <a:pt x="2563" y="2255"/>
                    </a:cubicBezTo>
                    <a:cubicBezTo>
                      <a:pt x="2563" y="2228"/>
                      <a:pt x="2623" y="2282"/>
                      <a:pt x="2650" y="2315"/>
                    </a:cubicBezTo>
                    <a:cubicBezTo>
                      <a:pt x="2704" y="2369"/>
                      <a:pt x="2791" y="2422"/>
                      <a:pt x="2871" y="2449"/>
                    </a:cubicBezTo>
                    <a:cubicBezTo>
                      <a:pt x="3011" y="2536"/>
                      <a:pt x="3399" y="2676"/>
                      <a:pt x="3433" y="2395"/>
                    </a:cubicBezTo>
                    <a:cubicBezTo>
                      <a:pt x="3460" y="2174"/>
                      <a:pt x="3266" y="2007"/>
                      <a:pt x="3125" y="1893"/>
                    </a:cubicBezTo>
                    <a:cubicBezTo>
                      <a:pt x="3065" y="1867"/>
                      <a:pt x="3011" y="1813"/>
                      <a:pt x="2958" y="1813"/>
                    </a:cubicBezTo>
                    <a:cubicBezTo>
                      <a:pt x="2931" y="1780"/>
                      <a:pt x="2844" y="1753"/>
                      <a:pt x="2871" y="1753"/>
                    </a:cubicBezTo>
                    <a:cubicBezTo>
                      <a:pt x="3152" y="1699"/>
                      <a:pt x="3707" y="1586"/>
                      <a:pt x="3567" y="1144"/>
                    </a:cubicBezTo>
                    <a:cubicBezTo>
                      <a:pt x="3513" y="890"/>
                      <a:pt x="3205" y="917"/>
                      <a:pt x="3011" y="977"/>
                    </a:cubicBezTo>
                    <a:cubicBezTo>
                      <a:pt x="2958" y="1004"/>
                      <a:pt x="2704" y="1144"/>
                      <a:pt x="2704" y="1144"/>
                    </a:cubicBezTo>
                    <a:cubicBezTo>
                      <a:pt x="2704" y="1144"/>
                      <a:pt x="3038" y="194"/>
                      <a:pt x="2623" y="194"/>
                    </a:cubicBezTo>
                    <a:cubicBezTo>
                      <a:pt x="2342" y="167"/>
                      <a:pt x="2228" y="529"/>
                      <a:pt x="2175" y="749"/>
                    </a:cubicBezTo>
                    <a:cubicBezTo>
                      <a:pt x="2148" y="863"/>
                      <a:pt x="2121" y="943"/>
                      <a:pt x="2121" y="1057"/>
                    </a:cubicBezTo>
                    <a:lnTo>
                      <a:pt x="2121" y="1084"/>
                    </a:lnTo>
                    <a:cubicBezTo>
                      <a:pt x="2034" y="917"/>
                      <a:pt x="2034" y="0"/>
                      <a:pt x="1593" y="141"/>
                    </a:cubicBezTo>
                    <a:cubicBezTo>
                      <a:pt x="1339" y="221"/>
                      <a:pt x="1392" y="669"/>
                      <a:pt x="1452" y="863"/>
                    </a:cubicBezTo>
                    <a:cubicBezTo>
                      <a:pt x="1452" y="943"/>
                      <a:pt x="1506" y="1057"/>
                      <a:pt x="1533" y="1111"/>
                    </a:cubicBezTo>
                    <a:cubicBezTo>
                      <a:pt x="1533" y="1171"/>
                      <a:pt x="1312" y="776"/>
                      <a:pt x="1118" y="642"/>
                    </a:cubicBezTo>
                    <a:cubicBezTo>
                      <a:pt x="864" y="415"/>
                      <a:pt x="476" y="582"/>
                      <a:pt x="589" y="943"/>
                    </a:cubicBezTo>
                    <a:cubicBezTo>
                      <a:pt x="670" y="1224"/>
                      <a:pt x="924" y="1445"/>
                      <a:pt x="1118" y="1559"/>
                    </a:cubicBezTo>
                    <a:cubicBezTo>
                      <a:pt x="1118" y="1559"/>
                      <a:pt x="670" y="1338"/>
                      <a:pt x="362" y="1418"/>
                    </a:cubicBezTo>
                    <a:close/>
                  </a:path>
                </a:pathLst>
              </a:custGeom>
              <a:solidFill>
                <a:schemeClr val="accent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6718732" y="1095686"/>
                <a:ext cx="325519" cy="274641"/>
              </a:xfrm>
              <a:custGeom>
                <a:avLst/>
                <a:gdLst/>
                <a:ahLst/>
                <a:cxnLst/>
                <a:rect l="l" t="t" r="r" b="b"/>
                <a:pathLst>
                  <a:path w="1286" h="1085" extrusionOk="0">
                    <a:moveTo>
                      <a:pt x="422" y="194"/>
                    </a:moveTo>
                    <a:cubicBezTo>
                      <a:pt x="703" y="0"/>
                      <a:pt x="1038" y="0"/>
                      <a:pt x="1172" y="194"/>
                    </a:cubicBezTo>
                    <a:cubicBezTo>
                      <a:pt x="1286" y="415"/>
                      <a:pt x="1172" y="723"/>
                      <a:pt x="897" y="917"/>
                    </a:cubicBezTo>
                    <a:cubicBezTo>
                      <a:pt x="616" y="1084"/>
                      <a:pt x="282" y="1084"/>
                      <a:pt x="141" y="890"/>
                    </a:cubicBezTo>
                    <a:cubicBezTo>
                      <a:pt x="1" y="696"/>
                      <a:pt x="141" y="388"/>
                      <a:pt x="422" y="194"/>
                    </a:cubicBezTo>
                    <a:close/>
                  </a:path>
                </a:pathLst>
              </a:custGeom>
              <a:solidFill>
                <a:schemeClr val="accent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6818716" y="1158208"/>
                <a:ext cx="27338" cy="29109"/>
              </a:xfrm>
              <a:custGeom>
                <a:avLst/>
                <a:gdLst/>
                <a:ahLst/>
                <a:cxnLst/>
                <a:rect l="l" t="t" r="r" b="b"/>
                <a:pathLst>
                  <a:path w="108" h="115" extrusionOk="0">
                    <a:moveTo>
                      <a:pt x="1" y="54"/>
                    </a:moveTo>
                    <a:cubicBezTo>
                      <a:pt x="1" y="88"/>
                      <a:pt x="1" y="28"/>
                      <a:pt x="1" y="54"/>
                    </a:cubicBezTo>
                    <a:lnTo>
                      <a:pt x="1" y="115"/>
                    </a:lnTo>
                    <a:lnTo>
                      <a:pt x="54" y="115"/>
                    </a:lnTo>
                    <a:lnTo>
                      <a:pt x="54" y="115"/>
                    </a:lnTo>
                    <a:lnTo>
                      <a:pt x="81" y="115"/>
                    </a:lnTo>
                    <a:lnTo>
                      <a:pt x="108" y="115"/>
                    </a:lnTo>
                    <a:lnTo>
                      <a:pt x="108" y="54"/>
                    </a:lnTo>
                    <a:lnTo>
                      <a:pt x="108" y="28"/>
                    </a:lnTo>
                    <a:cubicBezTo>
                      <a:pt x="108" y="1"/>
                      <a:pt x="81" y="1"/>
                      <a:pt x="54" y="28"/>
                    </a:cubicBezTo>
                    <a:cubicBezTo>
                      <a:pt x="27" y="1"/>
                      <a:pt x="54" y="1"/>
                      <a:pt x="27" y="1"/>
                    </a:cubicBezTo>
                    <a:cubicBezTo>
                      <a:pt x="1" y="1"/>
                      <a:pt x="1" y="28"/>
                      <a:pt x="1" y="2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6789860" y="1200733"/>
                <a:ext cx="35944" cy="35691"/>
              </a:xfrm>
              <a:custGeom>
                <a:avLst/>
                <a:gdLst/>
                <a:ahLst/>
                <a:cxnLst/>
                <a:rect l="l" t="t" r="r" b="b"/>
                <a:pathLst>
                  <a:path w="142" h="141" extrusionOk="0">
                    <a:moveTo>
                      <a:pt x="1" y="54"/>
                    </a:moveTo>
                    <a:cubicBezTo>
                      <a:pt x="1" y="54"/>
                      <a:pt x="28" y="54"/>
                      <a:pt x="28" y="87"/>
                    </a:cubicBezTo>
                    <a:lnTo>
                      <a:pt x="28" y="114"/>
                    </a:lnTo>
                    <a:lnTo>
                      <a:pt x="54" y="114"/>
                    </a:lnTo>
                    <a:cubicBezTo>
                      <a:pt x="88" y="114"/>
                      <a:pt x="88" y="141"/>
                      <a:pt x="88" y="141"/>
                    </a:cubicBezTo>
                    <a:lnTo>
                      <a:pt x="88" y="141"/>
                    </a:lnTo>
                    <a:cubicBezTo>
                      <a:pt x="115" y="141"/>
                      <a:pt x="115" y="114"/>
                      <a:pt x="141" y="87"/>
                    </a:cubicBezTo>
                    <a:lnTo>
                      <a:pt x="141" y="27"/>
                    </a:lnTo>
                    <a:cubicBezTo>
                      <a:pt x="115" y="0"/>
                      <a:pt x="88" y="0"/>
                      <a:pt x="88" y="0"/>
                    </a:cubicBezTo>
                    <a:cubicBezTo>
                      <a:pt x="54" y="27"/>
                      <a:pt x="28" y="27"/>
                      <a:pt x="1"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6838966" y="1187064"/>
                <a:ext cx="35944" cy="42525"/>
              </a:xfrm>
              <a:custGeom>
                <a:avLst/>
                <a:gdLst/>
                <a:ahLst/>
                <a:cxnLst/>
                <a:rect l="l" t="t" r="r" b="b"/>
                <a:pathLst>
                  <a:path w="142" h="168" extrusionOk="0">
                    <a:moveTo>
                      <a:pt x="61" y="108"/>
                    </a:moveTo>
                    <a:cubicBezTo>
                      <a:pt x="141" y="168"/>
                      <a:pt x="61" y="168"/>
                      <a:pt x="115" y="141"/>
                    </a:cubicBezTo>
                    <a:cubicBezTo>
                      <a:pt x="141" y="141"/>
                      <a:pt x="141" y="141"/>
                      <a:pt x="141" y="108"/>
                    </a:cubicBezTo>
                    <a:lnTo>
                      <a:pt x="141" y="81"/>
                    </a:lnTo>
                    <a:lnTo>
                      <a:pt x="141" y="27"/>
                    </a:lnTo>
                    <a:cubicBezTo>
                      <a:pt x="115" y="1"/>
                      <a:pt x="88" y="1"/>
                      <a:pt x="88" y="27"/>
                    </a:cubicBezTo>
                    <a:cubicBezTo>
                      <a:pt x="61" y="1"/>
                      <a:pt x="88" y="1"/>
                      <a:pt x="61" y="1"/>
                    </a:cubicBezTo>
                    <a:cubicBezTo>
                      <a:pt x="28" y="1"/>
                      <a:pt x="1" y="27"/>
                      <a:pt x="1" y="54"/>
                    </a:cubicBezTo>
                    <a:cubicBezTo>
                      <a:pt x="1" y="108"/>
                      <a:pt x="1" y="27"/>
                      <a:pt x="28" y="108"/>
                    </a:cubicBezTo>
                    <a:lnTo>
                      <a:pt x="28" y="141"/>
                    </a:lnTo>
                    <a:cubicBezTo>
                      <a:pt x="28" y="141"/>
                      <a:pt x="61" y="141"/>
                      <a:pt x="61" y="10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6803529" y="1243005"/>
                <a:ext cx="42525" cy="35691"/>
              </a:xfrm>
              <a:custGeom>
                <a:avLst/>
                <a:gdLst/>
                <a:ahLst/>
                <a:cxnLst/>
                <a:rect l="l" t="t" r="r" b="b"/>
                <a:pathLst>
                  <a:path w="168" h="141" extrusionOk="0">
                    <a:moveTo>
                      <a:pt x="61" y="114"/>
                    </a:moveTo>
                    <a:cubicBezTo>
                      <a:pt x="114" y="141"/>
                      <a:pt x="61" y="141"/>
                      <a:pt x="87" y="141"/>
                    </a:cubicBezTo>
                    <a:cubicBezTo>
                      <a:pt x="114" y="141"/>
                      <a:pt x="114" y="141"/>
                      <a:pt x="141" y="114"/>
                    </a:cubicBezTo>
                    <a:cubicBezTo>
                      <a:pt x="168" y="114"/>
                      <a:pt x="141" y="87"/>
                      <a:pt x="141" y="54"/>
                    </a:cubicBezTo>
                    <a:cubicBezTo>
                      <a:pt x="168" y="27"/>
                      <a:pt x="168" y="27"/>
                      <a:pt x="141" y="0"/>
                    </a:cubicBezTo>
                    <a:lnTo>
                      <a:pt x="114" y="0"/>
                    </a:lnTo>
                    <a:cubicBezTo>
                      <a:pt x="87" y="27"/>
                      <a:pt x="61" y="0"/>
                      <a:pt x="34" y="27"/>
                    </a:cubicBezTo>
                    <a:lnTo>
                      <a:pt x="34" y="54"/>
                    </a:lnTo>
                    <a:cubicBezTo>
                      <a:pt x="34" y="114"/>
                      <a:pt x="0" y="54"/>
                      <a:pt x="34" y="87"/>
                    </a:cubicBezTo>
                    <a:lnTo>
                      <a:pt x="34" y="114"/>
                    </a:lnTo>
                    <a:cubicBezTo>
                      <a:pt x="61" y="141"/>
                      <a:pt x="61" y="141"/>
                      <a:pt x="61" y="11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6747588" y="1249839"/>
                <a:ext cx="42525" cy="28856"/>
              </a:xfrm>
              <a:custGeom>
                <a:avLst/>
                <a:gdLst/>
                <a:ahLst/>
                <a:cxnLst/>
                <a:rect l="l" t="t" r="r" b="b"/>
                <a:pathLst>
                  <a:path w="168" h="114" extrusionOk="0">
                    <a:moveTo>
                      <a:pt x="27" y="60"/>
                    </a:moveTo>
                    <a:cubicBezTo>
                      <a:pt x="27" y="114"/>
                      <a:pt x="1" y="27"/>
                      <a:pt x="54" y="87"/>
                    </a:cubicBezTo>
                    <a:lnTo>
                      <a:pt x="54" y="114"/>
                    </a:lnTo>
                    <a:lnTo>
                      <a:pt x="88" y="114"/>
                    </a:lnTo>
                    <a:lnTo>
                      <a:pt x="114" y="114"/>
                    </a:lnTo>
                    <a:lnTo>
                      <a:pt x="141" y="114"/>
                    </a:lnTo>
                    <a:lnTo>
                      <a:pt x="141" y="87"/>
                    </a:lnTo>
                    <a:cubicBezTo>
                      <a:pt x="168" y="60"/>
                      <a:pt x="168" y="27"/>
                      <a:pt x="141" y="27"/>
                    </a:cubicBezTo>
                    <a:cubicBezTo>
                      <a:pt x="141" y="0"/>
                      <a:pt x="114" y="0"/>
                      <a:pt x="88" y="27"/>
                    </a:cubicBezTo>
                    <a:cubicBezTo>
                      <a:pt x="88" y="27"/>
                      <a:pt x="27" y="27"/>
                      <a:pt x="27" y="60"/>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6789860" y="1298945"/>
                <a:ext cx="42778" cy="42525"/>
              </a:xfrm>
              <a:custGeom>
                <a:avLst/>
                <a:gdLst/>
                <a:ahLst/>
                <a:cxnLst/>
                <a:rect l="l" t="t" r="r" b="b"/>
                <a:pathLst>
                  <a:path w="169" h="168" extrusionOk="0">
                    <a:moveTo>
                      <a:pt x="88" y="141"/>
                    </a:moveTo>
                    <a:cubicBezTo>
                      <a:pt x="115" y="168"/>
                      <a:pt x="54" y="168"/>
                      <a:pt x="115" y="168"/>
                    </a:cubicBezTo>
                    <a:cubicBezTo>
                      <a:pt x="141" y="168"/>
                      <a:pt x="141" y="114"/>
                      <a:pt x="168" y="114"/>
                    </a:cubicBezTo>
                    <a:cubicBezTo>
                      <a:pt x="168" y="87"/>
                      <a:pt x="168" y="34"/>
                      <a:pt x="141" y="34"/>
                    </a:cubicBezTo>
                    <a:cubicBezTo>
                      <a:pt x="115" y="0"/>
                      <a:pt x="88" y="0"/>
                      <a:pt x="54" y="34"/>
                    </a:cubicBezTo>
                    <a:cubicBezTo>
                      <a:pt x="54" y="60"/>
                      <a:pt x="28" y="60"/>
                      <a:pt x="28" y="87"/>
                    </a:cubicBezTo>
                    <a:cubicBezTo>
                      <a:pt x="1" y="114"/>
                      <a:pt x="28" y="87"/>
                      <a:pt x="54" y="114"/>
                    </a:cubicBezTo>
                    <a:cubicBezTo>
                      <a:pt x="28" y="114"/>
                      <a:pt x="28" y="141"/>
                      <a:pt x="28" y="14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6845800" y="1314133"/>
                <a:ext cx="51131" cy="42525"/>
              </a:xfrm>
              <a:custGeom>
                <a:avLst/>
                <a:gdLst/>
                <a:ahLst/>
                <a:cxnLst/>
                <a:rect l="l" t="t" r="r" b="b"/>
                <a:pathLst>
                  <a:path w="202" h="168" extrusionOk="0">
                    <a:moveTo>
                      <a:pt x="34" y="27"/>
                    </a:moveTo>
                    <a:lnTo>
                      <a:pt x="34" y="81"/>
                    </a:lnTo>
                    <a:lnTo>
                      <a:pt x="1" y="81"/>
                    </a:lnTo>
                    <a:cubicBezTo>
                      <a:pt x="1" y="108"/>
                      <a:pt x="34" y="108"/>
                      <a:pt x="34" y="108"/>
                    </a:cubicBezTo>
                    <a:lnTo>
                      <a:pt x="34" y="141"/>
                    </a:lnTo>
                    <a:lnTo>
                      <a:pt x="34" y="168"/>
                    </a:lnTo>
                    <a:lnTo>
                      <a:pt x="88" y="168"/>
                    </a:lnTo>
                    <a:cubicBezTo>
                      <a:pt x="114" y="168"/>
                      <a:pt x="141" y="168"/>
                      <a:pt x="141" y="141"/>
                    </a:cubicBezTo>
                    <a:lnTo>
                      <a:pt x="168" y="108"/>
                    </a:lnTo>
                    <a:cubicBezTo>
                      <a:pt x="168" y="108"/>
                      <a:pt x="201" y="81"/>
                      <a:pt x="168" y="54"/>
                    </a:cubicBezTo>
                    <a:cubicBezTo>
                      <a:pt x="168" y="27"/>
                      <a:pt x="141" y="27"/>
                      <a:pt x="141" y="27"/>
                    </a:cubicBezTo>
                    <a:lnTo>
                      <a:pt x="114" y="27"/>
                    </a:lnTo>
                    <a:cubicBezTo>
                      <a:pt x="88" y="0"/>
                      <a:pt x="88" y="0"/>
                      <a:pt x="61"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6845800" y="1271861"/>
                <a:ext cx="42525" cy="35691"/>
              </a:xfrm>
              <a:custGeom>
                <a:avLst/>
                <a:gdLst/>
                <a:ahLst/>
                <a:cxnLst/>
                <a:rect l="l" t="t" r="r" b="b"/>
                <a:pathLst>
                  <a:path w="168" h="141" extrusionOk="0">
                    <a:moveTo>
                      <a:pt x="34" y="27"/>
                    </a:moveTo>
                    <a:lnTo>
                      <a:pt x="34" y="27"/>
                    </a:lnTo>
                    <a:cubicBezTo>
                      <a:pt x="1" y="54"/>
                      <a:pt x="1" y="81"/>
                      <a:pt x="1" y="107"/>
                    </a:cubicBezTo>
                    <a:cubicBezTo>
                      <a:pt x="34" y="107"/>
                      <a:pt x="61" y="141"/>
                      <a:pt x="88" y="141"/>
                    </a:cubicBezTo>
                    <a:lnTo>
                      <a:pt x="88" y="141"/>
                    </a:lnTo>
                    <a:lnTo>
                      <a:pt x="88" y="141"/>
                    </a:lnTo>
                    <a:lnTo>
                      <a:pt x="114" y="141"/>
                    </a:lnTo>
                    <a:cubicBezTo>
                      <a:pt x="141" y="107"/>
                      <a:pt x="141" y="107"/>
                      <a:pt x="141" y="81"/>
                    </a:cubicBezTo>
                    <a:cubicBezTo>
                      <a:pt x="168" y="81"/>
                      <a:pt x="168" y="54"/>
                      <a:pt x="168" y="27"/>
                    </a:cubicBezTo>
                    <a:cubicBezTo>
                      <a:pt x="141" y="0"/>
                      <a:pt x="114" y="0"/>
                      <a:pt x="114" y="27"/>
                    </a:cubicBezTo>
                    <a:cubicBezTo>
                      <a:pt x="88" y="27"/>
                      <a:pt x="88" y="0"/>
                      <a:pt x="61" y="0"/>
                    </a:cubicBezTo>
                    <a:cubicBezTo>
                      <a:pt x="61" y="0"/>
                      <a:pt x="34" y="0"/>
                      <a:pt x="34"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6874657" y="1187064"/>
                <a:ext cx="56194" cy="56194"/>
              </a:xfrm>
              <a:custGeom>
                <a:avLst/>
                <a:gdLst/>
                <a:ahLst/>
                <a:cxnLst/>
                <a:rect l="l" t="t" r="r" b="b"/>
                <a:pathLst>
                  <a:path w="222" h="222" extrusionOk="0">
                    <a:moveTo>
                      <a:pt x="54" y="81"/>
                    </a:moveTo>
                    <a:cubicBezTo>
                      <a:pt x="0" y="168"/>
                      <a:pt x="27" y="1"/>
                      <a:pt x="87" y="141"/>
                    </a:cubicBezTo>
                    <a:cubicBezTo>
                      <a:pt x="54" y="141"/>
                      <a:pt x="54" y="141"/>
                      <a:pt x="54" y="168"/>
                    </a:cubicBezTo>
                    <a:lnTo>
                      <a:pt x="87" y="168"/>
                    </a:lnTo>
                    <a:cubicBezTo>
                      <a:pt x="114" y="195"/>
                      <a:pt x="114" y="195"/>
                      <a:pt x="114" y="221"/>
                    </a:cubicBezTo>
                    <a:lnTo>
                      <a:pt x="114" y="221"/>
                    </a:lnTo>
                    <a:lnTo>
                      <a:pt x="141" y="221"/>
                    </a:lnTo>
                    <a:cubicBezTo>
                      <a:pt x="168" y="221"/>
                      <a:pt x="168" y="195"/>
                      <a:pt x="168" y="195"/>
                    </a:cubicBezTo>
                    <a:cubicBezTo>
                      <a:pt x="194" y="168"/>
                      <a:pt x="194" y="168"/>
                      <a:pt x="194" y="141"/>
                    </a:cubicBezTo>
                    <a:cubicBezTo>
                      <a:pt x="221" y="108"/>
                      <a:pt x="221" y="81"/>
                      <a:pt x="194" y="54"/>
                    </a:cubicBezTo>
                    <a:cubicBezTo>
                      <a:pt x="194" y="27"/>
                      <a:pt x="141" y="27"/>
                      <a:pt x="141" y="54"/>
                    </a:cubicBezTo>
                    <a:lnTo>
                      <a:pt x="87" y="54"/>
                    </a:lnTo>
                    <a:lnTo>
                      <a:pt x="54" y="54"/>
                    </a:ln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6860988" y="1129605"/>
                <a:ext cx="49359" cy="42525"/>
              </a:xfrm>
              <a:custGeom>
                <a:avLst/>
                <a:gdLst/>
                <a:ahLst/>
                <a:cxnLst/>
                <a:rect l="l" t="t" r="r" b="b"/>
                <a:pathLst>
                  <a:path w="195" h="168" extrusionOk="0">
                    <a:moveTo>
                      <a:pt x="28" y="60"/>
                    </a:moveTo>
                    <a:cubicBezTo>
                      <a:pt x="1" y="114"/>
                      <a:pt x="28" y="0"/>
                      <a:pt x="54" y="87"/>
                    </a:cubicBezTo>
                    <a:lnTo>
                      <a:pt x="54" y="114"/>
                    </a:lnTo>
                    <a:cubicBezTo>
                      <a:pt x="54" y="114"/>
                      <a:pt x="81" y="141"/>
                      <a:pt x="81" y="114"/>
                    </a:cubicBezTo>
                    <a:cubicBezTo>
                      <a:pt x="141" y="167"/>
                      <a:pt x="28" y="167"/>
                      <a:pt x="81" y="167"/>
                    </a:cubicBezTo>
                    <a:lnTo>
                      <a:pt x="108" y="167"/>
                    </a:lnTo>
                    <a:cubicBezTo>
                      <a:pt x="141" y="167"/>
                      <a:pt x="141" y="114"/>
                      <a:pt x="168" y="114"/>
                    </a:cubicBezTo>
                    <a:cubicBezTo>
                      <a:pt x="168" y="87"/>
                      <a:pt x="195" y="60"/>
                      <a:pt x="168" y="60"/>
                    </a:cubicBezTo>
                    <a:cubicBezTo>
                      <a:pt x="168" y="34"/>
                      <a:pt x="141" y="34"/>
                      <a:pt x="108" y="34"/>
                    </a:cubicBezTo>
                    <a:cubicBezTo>
                      <a:pt x="81" y="34"/>
                      <a:pt x="54" y="34"/>
                      <a:pt x="54" y="60"/>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6945785" y="1115936"/>
                <a:ext cx="42525" cy="42525"/>
              </a:xfrm>
              <a:custGeom>
                <a:avLst/>
                <a:gdLst/>
                <a:ahLst/>
                <a:cxnLst/>
                <a:rect l="l" t="t" r="r" b="b"/>
                <a:pathLst>
                  <a:path w="168" h="168" extrusionOk="0">
                    <a:moveTo>
                      <a:pt x="54" y="141"/>
                    </a:moveTo>
                    <a:lnTo>
                      <a:pt x="54" y="168"/>
                    </a:lnTo>
                    <a:lnTo>
                      <a:pt x="54" y="168"/>
                    </a:lnTo>
                    <a:cubicBezTo>
                      <a:pt x="81" y="168"/>
                      <a:pt x="81" y="168"/>
                      <a:pt x="107" y="141"/>
                    </a:cubicBezTo>
                    <a:cubicBezTo>
                      <a:pt x="141" y="141"/>
                      <a:pt x="141" y="141"/>
                      <a:pt x="141" y="114"/>
                    </a:cubicBezTo>
                    <a:cubicBezTo>
                      <a:pt x="168" y="114"/>
                      <a:pt x="168" y="88"/>
                      <a:pt x="168" y="88"/>
                    </a:cubicBezTo>
                    <a:cubicBezTo>
                      <a:pt x="168" y="54"/>
                      <a:pt x="168" y="27"/>
                      <a:pt x="141" y="27"/>
                    </a:cubicBezTo>
                    <a:cubicBezTo>
                      <a:pt x="107" y="27"/>
                      <a:pt x="107" y="27"/>
                      <a:pt x="107" y="1"/>
                    </a:cubicBezTo>
                    <a:lnTo>
                      <a:pt x="54" y="1"/>
                    </a:lnTo>
                    <a:cubicBezTo>
                      <a:pt x="0" y="27"/>
                      <a:pt x="54" y="1"/>
                      <a:pt x="54" y="54"/>
                    </a:cubicBezTo>
                    <a:cubicBezTo>
                      <a:pt x="27" y="54"/>
                      <a:pt x="27" y="88"/>
                      <a:pt x="27" y="88"/>
                    </a:cubicBezTo>
                    <a:cubicBezTo>
                      <a:pt x="27" y="88"/>
                      <a:pt x="27" y="114"/>
                      <a:pt x="54" y="11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6938950" y="1158208"/>
                <a:ext cx="42525" cy="35944"/>
              </a:xfrm>
              <a:custGeom>
                <a:avLst/>
                <a:gdLst/>
                <a:ahLst/>
                <a:cxnLst/>
                <a:rect l="l" t="t" r="r" b="b"/>
                <a:pathLst>
                  <a:path w="168" h="142" extrusionOk="0">
                    <a:moveTo>
                      <a:pt x="54" y="115"/>
                    </a:moveTo>
                    <a:cubicBezTo>
                      <a:pt x="81" y="141"/>
                      <a:pt x="27" y="141"/>
                      <a:pt x="81" y="141"/>
                    </a:cubicBezTo>
                    <a:cubicBezTo>
                      <a:pt x="81" y="141"/>
                      <a:pt x="108" y="141"/>
                      <a:pt x="108" y="115"/>
                    </a:cubicBezTo>
                    <a:cubicBezTo>
                      <a:pt x="134" y="115"/>
                      <a:pt x="108" y="115"/>
                      <a:pt x="134" y="88"/>
                    </a:cubicBezTo>
                    <a:cubicBezTo>
                      <a:pt x="134" y="88"/>
                      <a:pt x="168" y="54"/>
                      <a:pt x="134" y="28"/>
                    </a:cubicBezTo>
                    <a:cubicBezTo>
                      <a:pt x="134" y="1"/>
                      <a:pt x="108" y="1"/>
                      <a:pt x="108" y="1"/>
                    </a:cubicBezTo>
                    <a:lnTo>
                      <a:pt x="54" y="1"/>
                    </a:lnTo>
                    <a:cubicBezTo>
                      <a:pt x="27" y="1"/>
                      <a:pt x="27" y="1"/>
                      <a:pt x="27" y="28"/>
                    </a:cubicBezTo>
                    <a:cubicBezTo>
                      <a:pt x="1" y="54"/>
                      <a:pt x="27" y="28"/>
                      <a:pt x="27" y="54"/>
                    </a:cubicBezTo>
                    <a:cubicBezTo>
                      <a:pt x="27" y="88"/>
                      <a:pt x="1" y="88"/>
                      <a:pt x="27" y="88"/>
                    </a:cubicBezTo>
                    <a:cubicBezTo>
                      <a:pt x="27" y="115"/>
                      <a:pt x="27" y="115"/>
                      <a:pt x="54" y="115"/>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6923763" y="1236170"/>
                <a:ext cx="35691" cy="42525"/>
              </a:xfrm>
              <a:custGeom>
                <a:avLst/>
                <a:gdLst/>
                <a:ahLst/>
                <a:cxnLst/>
                <a:rect l="l" t="t" r="r" b="b"/>
                <a:pathLst>
                  <a:path w="141" h="168" extrusionOk="0">
                    <a:moveTo>
                      <a:pt x="0" y="114"/>
                    </a:moveTo>
                    <a:lnTo>
                      <a:pt x="27" y="114"/>
                    </a:lnTo>
                    <a:cubicBezTo>
                      <a:pt x="0" y="141"/>
                      <a:pt x="0" y="141"/>
                      <a:pt x="27" y="141"/>
                    </a:cubicBezTo>
                    <a:cubicBezTo>
                      <a:pt x="27" y="168"/>
                      <a:pt x="27" y="168"/>
                      <a:pt x="61" y="141"/>
                    </a:cubicBezTo>
                    <a:lnTo>
                      <a:pt x="61" y="168"/>
                    </a:lnTo>
                    <a:lnTo>
                      <a:pt x="87" y="168"/>
                    </a:lnTo>
                    <a:lnTo>
                      <a:pt x="87" y="141"/>
                    </a:lnTo>
                    <a:cubicBezTo>
                      <a:pt x="114" y="141"/>
                      <a:pt x="114" y="141"/>
                      <a:pt x="141" y="114"/>
                    </a:cubicBezTo>
                    <a:lnTo>
                      <a:pt x="141" y="81"/>
                    </a:lnTo>
                    <a:lnTo>
                      <a:pt x="141" y="27"/>
                    </a:lnTo>
                    <a:cubicBezTo>
                      <a:pt x="114" y="1"/>
                      <a:pt x="87" y="1"/>
                      <a:pt x="87" y="27"/>
                    </a:cubicBezTo>
                    <a:cubicBezTo>
                      <a:pt x="61" y="27"/>
                      <a:pt x="27" y="27"/>
                      <a:pt x="27" y="54"/>
                    </a:cubicBezTo>
                    <a:cubicBezTo>
                      <a:pt x="0" y="54"/>
                      <a:pt x="0" y="81"/>
                      <a:pt x="0" y="11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6966035" y="1229336"/>
                <a:ext cx="35944" cy="49359"/>
              </a:xfrm>
              <a:custGeom>
                <a:avLst/>
                <a:gdLst/>
                <a:ahLst/>
                <a:cxnLst/>
                <a:rect l="l" t="t" r="r" b="b"/>
                <a:pathLst>
                  <a:path w="142" h="195" extrusionOk="0">
                    <a:moveTo>
                      <a:pt x="1" y="108"/>
                    </a:moveTo>
                    <a:cubicBezTo>
                      <a:pt x="1" y="108"/>
                      <a:pt x="27" y="108"/>
                      <a:pt x="27" y="141"/>
                    </a:cubicBezTo>
                    <a:lnTo>
                      <a:pt x="27" y="168"/>
                    </a:lnTo>
                    <a:lnTo>
                      <a:pt x="61" y="168"/>
                    </a:lnTo>
                    <a:cubicBezTo>
                      <a:pt x="114" y="195"/>
                      <a:pt x="27" y="168"/>
                      <a:pt x="88" y="168"/>
                    </a:cubicBezTo>
                    <a:lnTo>
                      <a:pt x="88" y="168"/>
                    </a:lnTo>
                    <a:lnTo>
                      <a:pt x="114" y="168"/>
                    </a:lnTo>
                    <a:cubicBezTo>
                      <a:pt x="141" y="141"/>
                      <a:pt x="141" y="141"/>
                      <a:pt x="141" y="108"/>
                    </a:cubicBezTo>
                    <a:lnTo>
                      <a:pt x="141" y="54"/>
                    </a:lnTo>
                    <a:cubicBezTo>
                      <a:pt x="141" y="54"/>
                      <a:pt x="141" y="28"/>
                      <a:pt x="114" y="1"/>
                    </a:cubicBezTo>
                    <a:cubicBezTo>
                      <a:pt x="114" y="1"/>
                      <a:pt x="88" y="1"/>
                      <a:pt x="88" y="28"/>
                    </a:cubicBezTo>
                    <a:lnTo>
                      <a:pt x="27" y="28"/>
                    </a:lnTo>
                    <a:cubicBezTo>
                      <a:pt x="27" y="54"/>
                      <a:pt x="27" y="54"/>
                      <a:pt x="1" y="8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6981222" y="1171877"/>
                <a:ext cx="34172" cy="35691"/>
              </a:xfrm>
              <a:custGeom>
                <a:avLst/>
                <a:gdLst/>
                <a:ahLst/>
                <a:cxnLst/>
                <a:rect l="l" t="t" r="r" b="b"/>
                <a:pathLst>
                  <a:path w="135" h="141" extrusionOk="0">
                    <a:moveTo>
                      <a:pt x="81" y="114"/>
                    </a:moveTo>
                    <a:cubicBezTo>
                      <a:pt x="135" y="114"/>
                      <a:pt x="81" y="141"/>
                      <a:pt x="108" y="114"/>
                    </a:cubicBezTo>
                    <a:cubicBezTo>
                      <a:pt x="135" y="87"/>
                      <a:pt x="135" y="87"/>
                      <a:pt x="108" y="61"/>
                    </a:cubicBezTo>
                    <a:cubicBezTo>
                      <a:pt x="135" y="34"/>
                      <a:pt x="108" y="0"/>
                      <a:pt x="81" y="0"/>
                    </a:cubicBezTo>
                    <a:cubicBezTo>
                      <a:pt x="81" y="0"/>
                      <a:pt x="54" y="0"/>
                      <a:pt x="28" y="34"/>
                    </a:cubicBezTo>
                    <a:lnTo>
                      <a:pt x="1" y="61"/>
                    </a:lnTo>
                    <a:cubicBezTo>
                      <a:pt x="1" y="114"/>
                      <a:pt x="1" y="61"/>
                      <a:pt x="54" y="87"/>
                    </a:cubicBezTo>
                    <a:cubicBezTo>
                      <a:pt x="28" y="87"/>
                      <a:pt x="54" y="114"/>
                      <a:pt x="54" y="11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6910094" y="1292111"/>
                <a:ext cx="35944" cy="35691"/>
              </a:xfrm>
              <a:custGeom>
                <a:avLst/>
                <a:gdLst/>
                <a:ahLst/>
                <a:cxnLst/>
                <a:rect l="l" t="t" r="r" b="b"/>
                <a:pathLst>
                  <a:path w="142" h="141" extrusionOk="0">
                    <a:moveTo>
                      <a:pt x="28" y="114"/>
                    </a:moveTo>
                    <a:cubicBezTo>
                      <a:pt x="54" y="114"/>
                      <a:pt x="54" y="141"/>
                      <a:pt x="81" y="114"/>
                    </a:cubicBezTo>
                    <a:cubicBezTo>
                      <a:pt x="115" y="114"/>
                      <a:pt x="115" y="87"/>
                      <a:pt x="141" y="61"/>
                    </a:cubicBezTo>
                    <a:lnTo>
                      <a:pt x="141" y="1"/>
                    </a:lnTo>
                    <a:lnTo>
                      <a:pt x="81" y="1"/>
                    </a:lnTo>
                    <a:cubicBezTo>
                      <a:pt x="54" y="27"/>
                      <a:pt x="28" y="27"/>
                      <a:pt x="28" y="61"/>
                    </a:cubicBezTo>
                    <a:cubicBezTo>
                      <a:pt x="1" y="61"/>
                      <a:pt x="28" y="61"/>
                      <a:pt x="28" y="87"/>
                    </a:cubicBezTo>
                    <a:cubicBezTo>
                      <a:pt x="1" y="87"/>
                      <a:pt x="1" y="114"/>
                      <a:pt x="1" y="11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7438618" y="220128"/>
                <a:ext cx="1002881" cy="909731"/>
              </a:xfrm>
              <a:custGeom>
                <a:avLst/>
                <a:gdLst/>
                <a:ahLst/>
                <a:cxnLst/>
                <a:rect l="l" t="t" r="r" b="b"/>
                <a:pathLst>
                  <a:path w="3962" h="3594" extrusionOk="0">
                    <a:moveTo>
                      <a:pt x="1372" y="449"/>
                    </a:moveTo>
                    <a:cubicBezTo>
                      <a:pt x="1231" y="308"/>
                      <a:pt x="977" y="248"/>
                      <a:pt x="924" y="502"/>
                    </a:cubicBezTo>
                    <a:cubicBezTo>
                      <a:pt x="837" y="810"/>
                      <a:pt x="1205" y="1285"/>
                      <a:pt x="1205" y="1285"/>
                    </a:cubicBezTo>
                    <a:cubicBezTo>
                      <a:pt x="1205" y="1285"/>
                      <a:pt x="1118" y="1251"/>
                      <a:pt x="1091" y="1225"/>
                    </a:cubicBezTo>
                    <a:cubicBezTo>
                      <a:pt x="1004" y="1198"/>
                      <a:pt x="897" y="1171"/>
                      <a:pt x="810" y="1144"/>
                    </a:cubicBezTo>
                    <a:cubicBezTo>
                      <a:pt x="643" y="1084"/>
                      <a:pt x="61" y="1031"/>
                      <a:pt x="114" y="1392"/>
                    </a:cubicBezTo>
                    <a:cubicBezTo>
                      <a:pt x="141" y="1673"/>
                      <a:pt x="449" y="1753"/>
                      <a:pt x="669" y="1787"/>
                    </a:cubicBezTo>
                    <a:cubicBezTo>
                      <a:pt x="756" y="1814"/>
                      <a:pt x="810" y="1814"/>
                      <a:pt x="897" y="1840"/>
                    </a:cubicBezTo>
                    <a:lnTo>
                      <a:pt x="1004" y="1840"/>
                    </a:lnTo>
                    <a:cubicBezTo>
                      <a:pt x="1004" y="1840"/>
                      <a:pt x="703" y="2008"/>
                      <a:pt x="589" y="2088"/>
                    </a:cubicBezTo>
                    <a:cubicBezTo>
                      <a:pt x="395" y="2228"/>
                      <a:pt x="0" y="2623"/>
                      <a:pt x="422" y="2730"/>
                    </a:cubicBezTo>
                    <a:cubicBezTo>
                      <a:pt x="616" y="2790"/>
                      <a:pt x="870" y="2677"/>
                      <a:pt x="1064" y="2590"/>
                    </a:cubicBezTo>
                    <a:cubicBezTo>
                      <a:pt x="1118" y="2563"/>
                      <a:pt x="1171" y="2509"/>
                      <a:pt x="1231" y="2483"/>
                    </a:cubicBezTo>
                    <a:cubicBezTo>
                      <a:pt x="1258" y="2483"/>
                      <a:pt x="1312" y="2422"/>
                      <a:pt x="1312" y="2422"/>
                    </a:cubicBezTo>
                    <a:cubicBezTo>
                      <a:pt x="1312" y="2422"/>
                      <a:pt x="783" y="3178"/>
                      <a:pt x="1285" y="3292"/>
                    </a:cubicBezTo>
                    <a:cubicBezTo>
                      <a:pt x="1593" y="3346"/>
                      <a:pt x="1874" y="2924"/>
                      <a:pt x="2041" y="2677"/>
                    </a:cubicBezTo>
                    <a:cubicBezTo>
                      <a:pt x="2068" y="2677"/>
                      <a:pt x="2068" y="2730"/>
                      <a:pt x="2068" y="2757"/>
                    </a:cubicBezTo>
                    <a:lnTo>
                      <a:pt x="2068" y="3038"/>
                    </a:lnTo>
                    <a:cubicBezTo>
                      <a:pt x="2095" y="3205"/>
                      <a:pt x="2208" y="3593"/>
                      <a:pt x="2456" y="3459"/>
                    </a:cubicBezTo>
                    <a:cubicBezTo>
                      <a:pt x="2650" y="3346"/>
                      <a:pt x="2677" y="3091"/>
                      <a:pt x="2677" y="2897"/>
                    </a:cubicBezTo>
                    <a:cubicBezTo>
                      <a:pt x="2677" y="2844"/>
                      <a:pt x="2650" y="2790"/>
                      <a:pt x="2650" y="2730"/>
                    </a:cubicBezTo>
                    <a:cubicBezTo>
                      <a:pt x="2650" y="2677"/>
                      <a:pt x="2623" y="2590"/>
                      <a:pt x="2623" y="2623"/>
                    </a:cubicBezTo>
                    <a:cubicBezTo>
                      <a:pt x="2844" y="2790"/>
                      <a:pt x="3265" y="3205"/>
                      <a:pt x="3546" y="2817"/>
                    </a:cubicBezTo>
                    <a:cubicBezTo>
                      <a:pt x="3714" y="2590"/>
                      <a:pt x="3513" y="2396"/>
                      <a:pt x="3319" y="2289"/>
                    </a:cubicBezTo>
                    <a:cubicBezTo>
                      <a:pt x="3265" y="2228"/>
                      <a:pt x="3045" y="2121"/>
                      <a:pt x="3045" y="2121"/>
                    </a:cubicBezTo>
                    <a:cubicBezTo>
                      <a:pt x="3045" y="2121"/>
                      <a:pt x="3961" y="1814"/>
                      <a:pt x="3740" y="1479"/>
                    </a:cubicBezTo>
                    <a:cubicBezTo>
                      <a:pt x="3573" y="1225"/>
                      <a:pt x="3212" y="1365"/>
                      <a:pt x="2984" y="1452"/>
                    </a:cubicBezTo>
                    <a:cubicBezTo>
                      <a:pt x="2904" y="1506"/>
                      <a:pt x="2817" y="1532"/>
                      <a:pt x="2737" y="1586"/>
                    </a:cubicBezTo>
                    <a:lnTo>
                      <a:pt x="2710" y="1619"/>
                    </a:lnTo>
                    <a:cubicBezTo>
                      <a:pt x="2790" y="1452"/>
                      <a:pt x="3513" y="863"/>
                      <a:pt x="3152" y="616"/>
                    </a:cubicBezTo>
                    <a:cubicBezTo>
                      <a:pt x="2931" y="475"/>
                      <a:pt x="2596" y="783"/>
                      <a:pt x="2456" y="950"/>
                    </a:cubicBezTo>
                    <a:cubicBezTo>
                      <a:pt x="2429" y="1004"/>
                      <a:pt x="2376" y="1118"/>
                      <a:pt x="2315" y="1171"/>
                    </a:cubicBezTo>
                    <a:cubicBezTo>
                      <a:pt x="2289" y="1198"/>
                      <a:pt x="2456" y="783"/>
                      <a:pt x="2456" y="556"/>
                    </a:cubicBezTo>
                    <a:cubicBezTo>
                      <a:pt x="2483" y="221"/>
                      <a:pt x="2095" y="0"/>
                      <a:pt x="1874" y="308"/>
                    </a:cubicBezTo>
                    <a:cubicBezTo>
                      <a:pt x="1733" y="529"/>
                      <a:pt x="1673" y="863"/>
                      <a:pt x="1733" y="1118"/>
                    </a:cubicBezTo>
                    <a:cubicBezTo>
                      <a:pt x="1733" y="1118"/>
                      <a:pt x="1620" y="643"/>
                      <a:pt x="1372" y="449"/>
                    </a:cubicBezTo>
                    <a:close/>
                  </a:path>
                </a:pathLst>
              </a:custGeom>
              <a:solidFill>
                <a:schemeClr val="accent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7763883" y="572225"/>
                <a:ext cx="332100" cy="254391"/>
              </a:xfrm>
              <a:custGeom>
                <a:avLst/>
                <a:gdLst/>
                <a:ahLst/>
                <a:cxnLst/>
                <a:rect l="l" t="t" r="r" b="b"/>
                <a:pathLst>
                  <a:path w="1312" h="1005" extrusionOk="0">
                    <a:moveTo>
                      <a:pt x="810" y="88"/>
                    </a:moveTo>
                    <a:cubicBezTo>
                      <a:pt x="1117" y="195"/>
                      <a:pt x="1311" y="476"/>
                      <a:pt x="1258" y="697"/>
                    </a:cubicBezTo>
                    <a:cubicBezTo>
                      <a:pt x="1171" y="924"/>
                      <a:pt x="836" y="1005"/>
                      <a:pt x="529" y="924"/>
                    </a:cubicBezTo>
                    <a:cubicBezTo>
                      <a:pt x="194" y="811"/>
                      <a:pt x="0" y="530"/>
                      <a:pt x="87" y="309"/>
                    </a:cubicBezTo>
                    <a:cubicBezTo>
                      <a:pt x="167" y="88"/>
                      <a:pt x="475" y="1"/>
                      <a:pt x="810" y="88"/>
                    </a:cubicBezTo>
                    <a:close/>
                  </a:path>
                </a:pathLst>
              </a:custGeom>
              <a:solidFill>
                <a:schemeClr val="accent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7933223" y="601081"/>
                <a:ext cx="28856" cy="35944"/>
              </a:xfrm>
              <a:custGeom>
                <a:avLst/>
                <a:gdLst/>
                <a:ahLst/>
                <a:cxnLst/>
                <a:rect l="l" t="t" r="r" b="b"/>
                <a:pathLst>
                  <a:path w="114" h="142" extrusionOk="0">
                    <a:moveTo>
                      <a:pt x="27" y="27"/>
                    </a:moveTo>
                    <a:cubicBezTo>
                      <a:pt x="27" y="54"/>
                      <a:pt x="54" y="1"/>
                      <a:pt x="27" y="54"/>
                    </a:cubicBezTo>
                    <a:cubicBezTo>
                      <a:pt x="27" y="27"/>
                      <a:pt x="0" y="54"/>
                      <a:pt x="0" y="81"/>
                    </a:cubicBezTo>
                    <a:cubicBezTo>
                      <a:pt x="0" y="81"/>
                      <a:pt x="0" y="114"/>
                      <a:pt x="27" y="114"/>
                    </a:cubicBezTo>
                    <a:lnTo>
                      <a:pt x="27" y="114"/>
                    </a:lnTo>
                    <a:lnTo>
                      <a:pt x="27" y="141"/>
                    </a:lnTo>
                    <a:lnTo>
                      <a:pt x="54" y="141"/>
                    </a:lnTo>
                    <a:cubicBezTo>
                      <a:pt x="87" y="141"/>
                      <a:pt x="54" y="141"/>
                      <a:pt x="87" y="114"/>
                    </a:cubicBezTo>
                    <a:lnTo>
                      <a:pt x="114" y="114"/>
                    </a:lnTo>
                    <a:lnTo>
                      <a:pt x="114" y="54"/>
                    </a:lnTo>
                    <a:cubicBezTo>
                      <a:pt x="87" y="27"/>
                      <a:pt x="114" y="27"/>
                      <a:pt x="87" y="27"/>
                    </a:cubicBezTo>
                    <a:cubicBezTo>
                      <a:pt x="54" y="1"/>
                      <a:pt x="54" y="27"/>
                      <a:pt x="54"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7884117" y="607915"/>
                <a:ext cx="35691" cy="42525"/>
              </a:xfrm>
              <a:custGeom>
                <a:avLst/>
                <a:gdLst/>
                <a:ahLst/>
                <a:cxnLst/>
                <a:rect l="l" t="t" r="r" b="b"/>
                <a:pathLst>
                  <a:path w="141" h="168" extrusionOk="0">
                    <a:moveTo>
                      <a:pt x="27" y="27"/>
                    </a:moveTo>
                    <a:lnTo>
                      <a:pt x="27" y="54"/>
                    </a:lnTo>
                    <a:cubicBezTo>
                      <a:pt x="0" y="54"/>
                      <a:pt x="0" y="54"/>
                      <a:pt x="0" y="87"/>
                    </a:cubicBezTo>
                    <a:lnTo>
                      <a:pt x="27" y="87"/>
                    </a:lnTo>
                    <a:cubicBezTo>
                      <a:pt x="27" y="114"/>
                      <a:pt x="0" y="141"/>
                      <a:pt x="0" y="141"/>
                    </a:cubicBezTo>
                    <a:lnTo>
                      <a:pt x="27" y="141"/>
                    </a:lnTo>
                    <a:cubicBezTo>
                      <a:pt x="27" y="168"/>
                      <a:pt x="54" y="141"/>
                      <a:pt x="80" y="141"/>
                    </a:cubicBezTo>
                    <a:cubicBezTo>
                      <a:pt x="114" y="141"/>
                      <a:pt x="141" y="141"/>
                      <a:pt x="141" y="114"/>
                    </a:cubicBezTo>
                    <a:cubicBezTo>
                      <a:pt x="141" y="87"/>
                      <a:pt x="114" y="54"/>
                      <a:pt x="114" y="54"/>
                    </a:cubicBezTo>
                    <a:cubicBezTo>
                      <a:pt x="80" y="27"/>
                      <a:pt x="54" y="0"/>
                      <a:pt x="27" y="0"/>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7912720" y="636771"/>
                <a:ext cx="49359" cy="49359"/>
              </a:xfrm>
              <a:custGeom>
                <a:avLst/>
                <a:gdLst/>
                <a:ahLst/>
                <a:cxnLst/>
                <a:rect l="l" t="t" r="r" b="b"/>
                <a:pathLst>
                  <a:path w="195" h="195" extrusionOk="0">
                    <a:moveTo>
                      <a:pt x="54" y="107"/>
                    </a:moveTo>
                    <a:cubicBezTo>
                      <a:pt x="81" y="194"/>
                      <a:pt x="1" y="141"/>
                      <a:pt x="54" y="168"/>
                    </a:cubicBezTo>
                    <a:cubicBezTo>
                      <a:pt x="81" y="194"/>
                      <a:pt x="108" y="194"/>
                      <a:pt x="108" y="168"/>
                    </a:cubicBezTo>
                    <a:cubicBezTo>
                      <a:pt x="135" y="168"/>
                      <a:pt x="108" y="168"/>
                      <a:pt x="135" y="141"/>
                    </a:cubicBezTo>
                    <a:cubicBezTo>
                      <a:pt x="168" y="141"/>
                      <a:pt x="168" y="141"/>
                      <a:pt x="168" y="107"/>
                    </a:cubicBezTo>
                    <a:cubicBezTo>
                      <a:pt x="195" y="81"/>
                      <a:pt x="168" y="81"/>
                      <a:pt x="135" y="81"/>
                    </a:cubicBezTo>
                    <a:cubicBezTo>
                      <a:pt x="135" y="27"/>
                      <a:pt x="168" y="54"/>
                      <a:pt x="135" y="27"/>
                    </a:cubicBezTo>
                    <a:cubicBezTo>
                      <a:pt x="135" y="27"/>
                      <a:pt x="108" y="0"/>
                      <a:pt x="81" y="27"/>
                    </a:cubicBezTo>
                    <a:cubicBezTo>
                      <a:pt x="28" y="54"/>
                      <a:pt x="81" y="0"/>
                      <a:pt x="54" y="81"/>
                    </a:cubicBezTo>
                    <a:lnTo>
                      <a:pt x="28" y="81"/>
                    </a:lnTo>
                    <a:cubicBezTo>
                      <a:pt x="28" y="107"/>
                      <a:pt x="54" y="107"/>
                      <a:pt x="54" y="10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7855261" y="650187"/>
                <a:ext cx="42525" cy="35944"/>
              </a:xfrm>
              <a:custGeom>
                <a:avLst/>
                <a:gdLst/>
                <a:ahLst/>
                <a:cxnLst/>
                <a:rect l="l" t="t" r="r" b="b"/>
                <a:pathLst>
                  <a:path w="168" h="142" extrusionOk="0">
                    <a:moveTo>
                      <a:pt x="27" y="88"/>
                    </a:moveTo>
                    <a:cubicBezTo>
                      <a:pt x="27" y="141"/>
                      <a:pt x="0" y="88"/>
                      <a:pt x="27" y="115"/>
                    </a:cubicBezTo>
                    <a:cubicBezTo>
                      <a:pt x="27" y="141"/>
                      <a:pt x="61" y="141"/>
                      <a:pt x="61" y="141"/>
                    </a:cubicBezTo>
                    <a:cubicBezTo>
                      <a:pt x="87" y="141"/>
                      <a:pt x="114" y="115"/>
                      <a:pt x="141" y="115"/>
                    </a:cubicBezTo>
                    <a:lnTo>
                      <a:pt x="168" y="88"/>
                    </a:lnTo>
                    <a:cubicBezTo>
                      <a:pt x="168" y="54"/>
                      <a:pt x="168" y="54"/>
                      <a:pt x="141" y="54"/>
                    </a:cubicBezTo>
                    <a:cubicBezTo>
                      <a:pt x="114" y="28"/>
                      <a:pt x="114" y="1"/>
                      <a:pt x="87" y="1"/>
                    </a:cubicBezTo>
                    <a:cubicBezTo>
                      <a:pt x="61" y="1"/>
                      <a:pt x="61" y="1"/>
                      <a:pt x="27" y="28"/>
                    </a:cubicBezTo>
                    <a:cubicBezTo>
                      <a:pt x="0" y="54"/>
                      <a:pt x="27" y="1"/>
                      <a:pt x="27" y="54"/>
                    </a:cubicBezTo>
                    <a:lnTo>
                      <a:pt x="0" y="54"/>
                    </a:lnTo>
                    <a:cubicBezTo>
                      <a:pt x="0" y="88"/>
                      <a:pt x="0" y="88"/>
                      <a:pt x="27" y="8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7819571" y="607915"/>
                <a:ext cx="35944" cy="35691"/>
              </a:xfrm>
              <a:custGeom>
                <a:avLst/>
                <a:gdLst/>
                <a:ahLst/>
                <a:cxnLst/>
                <a:rect l="l" t="t" r="r" b="b"/>
                <a:pathLst>
                  <a:path w="142" h="141" extrusionOk="0">
                    <a:moveTo>
                      <a:pt x="34" y="27"/>
                    </a:moveTo>
                    <a:cubicBezTo>
                      <a:pt x="1" y="54"/>
                      <a:pt x="61" y="0"/>
                      <a:pt x="34" y="54"/>
                    </a:cubicBezTo>
                    <a:lnTo>
                      <a:pt x="34" y="87"/>
                    </a:lnTo>
                    <a:lnTo>
                      <a:pt x="34" y="114"/>
                    </a:lnTo>
                    <a:cubicBezTo>
                      <a:pt x="61" y="114"/>
                      <a:pt x="34" y="141"/>
                      <a:pt x="34" y="141"/>
                    </a:cubicBezTo>
                    <a:lnTo>
                      <a:pt x="61" y="141"/>
                    </a:lnTo>
                    <a:lnTo>
                      <a:pt x="88" y="141"/>
                    </a:lnTo>
                    <a:cubicBezTo>
                      <a:pt x="115" y="141"/>
                      <a:pt x="141" y="114"/>
                      <a:pt x="141" y="114"/>
                    </a:cubicBezTo>
                    <a:cubicBezTo>
                      <a:pt x="141" y="87"/>
                      <a:pt x="115" y="54"/>
                      <a:pt x="115" y="54"/>
                    </a:cubicBezTo>
                    <a:cubicBezTo>
                      <a:pt x="88" y="27"/>
                      <a:pt x="61" y="27"/>
                      <a:pt x="61"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7799321" y="679043"/>
                <a:ext cx="42525" cy="35691"/>
              </a:xfrm>
              <a:custGeom>
                <a:avLst/>
                <a:gdLst/>
                <a:ahLst/>
                <a:cxnLst/>
                <a:rect l="l" t="t" r="r" b="b"/>
                <a:pathLst>
                  <a:path w="168" h="141" extrusionOk="0">
                    <a:moveTo>
                      <a:pt x="27" y="81"/>
                    </a:moveTo>
                    <a:cubicBezTo>
                      <a:pt x="27" y="141"/>
                      <a:pt x="1" y="108"/>
                      <a:pt x="27" y="141"/>
                    </a:cubicBezTo>
                    <a:lnTo>
                      <a:pt x="114" y="141"/>
                    </a:lnTo>
                    <a:cubicBezTo>
                      <a:pt x="141" y="141"/>
                      <a:pt x="168" y="108"/>
                      <a:pt x="168" y="81"/>
                    </a:cubicBezTo>
                    <a:cubicBezTo>
                      <a:pt x="168" y="27"/>
                      <a:pt x="141" y="1"/>
                      <a:pt x="114" y="1"/>
                    </a:cubicBezTo>
                    <a:lnTo>
                      <a:pt x="54" y="1"/>
                    </a:lnTo>
                    <a:cubicBezTo>
                      <a:pt x="1" y="27"/>
                      <a:pt x="54" y="1"/>
                      <a:pt x="27" y="54"/>
                    </a:cubicBezTo>
                    <a:lnTo>
                      <a:pt x="1" y="54"/>
                    </a:lnTo>
                    <a:cubicBezTo>
                      <a:pt x="1" y="81"/>
                      <a:pt x="1" y="81"/>
                      <a:pt x="27" y="8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7819571" y="728149"/>
                <a:ext cx="42778" cy="42525"/>
              </a:xfrm>
              <a:custGeom>
                <a:avLst/>
                <a:gdLst/>
                <a:ahLst/>
                <a:cxnLst/>
                <a:rect l="l" t="t" r="r" b="b"/>
                <a:pathLst>
                  <a:path w="169" h="168" extrusionOk="0">
                    <a:moveTo>
                      <a:pt x="88" y="1"/>
                    </a:moveTo>
                    <a:cubicBezTo>
                      <a:pt x="88" y="1"/>
                      <a:pt x="88" y="27"/>
                      <a:pt x="61" y="27"/>
                    </a:cubicBezTo>
                    <a:lnTo>
                      <a:pt x="34" y="27"/>
                    </a:lnTo>
                    <a:lnTo>
                      <a:pt x="34" y="54"/>
                    </a:lnTo>
                    <a:cubicBezTo>
                      <a:pt x="34" y="54"/>
                      <a:pt x="1" y="54"/>
                      <a:pt x="1" y="81"/>
                    </a:cubicBezTo>
                    <a:lnTo>
                      <a:pt x="1" y="81"/>
                    </a:lnTo>
                    <a:cubicBezTo>
                      <a:pt x="1" y="114"/>
                      <a:pt x="1" y="114"/>
                      <a:pt x="34" y="141"/>
                    </a:cubicBezTo>
                    <a:cubicBezTo>
                      <a:pt x="34" y="141"/>
                      <a:pt x="61" y="168"/>
                      <a:pt x="88" y="168"/>
                    </a:cubicBezTo>
                    <a:lnTo>
                      <a:pt x="115" y="141"/>
                    </a:lnTo>
                    <a:cubicBezTo>
                      <a:pt x="141" y="168"/>
                      <a:pt x="141" y="141"/>
                      <a:pt x="168" y="141"/>
                    </a:cubicBezTo>
                    <a:cubicBezTo>
                      <a:pt x="168" y="114"/>
                      <a:pt x="168" y="81"/>
                      <a:pt x="141" y="81"/>
                    </a:cubicBezTo>
                    <a:cubicBezTo>
                      <a:pt x="141" y="54"/>
                      <a:pt x="168" y="54"/>
                      <a:pt x="141" y="54"/>
                    </a:cubicBezTo>
                    <a:cubicBezTo>
                      <a:pt x="141" y="27"/>
                      <a:pt x="141" y="27"/>
                      <a:pt x="115" y="27"/>
                    </a:cubicBezTo>
                    <a:cubicBezTo>
                      <a:pt x="115" y="1"/>
                      <a:pt x="115" y="1"/>
                      <a:pt x="88" y="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7855261" y="699293"/>
                <a:ext cx="42525" cy="35944"/>
              </a:xfrm>
              <a:custGeom>
                <a:avLst/>
                <a:gdLst/>
                <a:ahLst/>
                <a:cxnLst/>
                <a:rect l="l" t="t" r="r" b="b"/>
                <a:pathLst>
                  <a:path w="168" h="142" extrusionOk="0">
                    <a:moveTo>
                      <a:pt x="87" y="1"/>
                    </a:moveTo>
                    <a:lnTo>
                      <a:pt x="87" y="28"/>
                    </a:lnTo>
                    <a:cubicBezTo>
                      <a:pt x="61" y="1"/>
                      <a:pt x="27" y="1"/>
                      <a:pt x="27" y="28"/>
                    </a:cubicBezTo>
                    <a:cubicBezTo>
                      <a:pt x="0" y="61"/>
                      <a:pt x="0" y="88"/>
                      <a:pt x="27" y="115"/>
                    </a:cubicBezTo>
                    <a:lnTo>
                      <a:pt x="27" y="115"/>
                    </a:lnTo>
                    <a:lnTo>
                      <a:pt x="27" y="115"/>
                    </a:lnTo>
                    <a:cubicBezTo>
                      <a:pt x="27" y="141"/>
                      <a:pt x="61" y="141"/>
                      <a:pt x="61" y="141"/>
                    </a:cubicBezTo>
                    <a:lnTo>
                      <a:pt x="114" y="141"/>
                    </a:lnTo>
                    <a:cubicBezTo>
                      <a:pt x="141" y="141"/>
                      <a:pt x="168" y="141"/>
                      <a:pt x="168" y="115"/>
                    </a:cubicBezTo>
                    <a:cubicBezTo>
                      <a:pt x="168" y="88"/>
                      <a:pt x="168" y="61"/>
                      <a:pt x="141" y="61"/>
                    </a:cubicBezTo>
                    <a:cubicBezTo>
                      <a:pt x="141" y="61"/>
                      <a:pt x="141" y="28"/>
                      <a:pt x="114" y="28"/>
                    </a:cubicBezTo>
                    <a:lnTo>
                      <a:pt x="114" y="1"/>
                    </a:ln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7926389" y="672209"/>
                <a:ext cx="56194" cy="56194"/>
              </a:xfrm>
              <a:custGeom>
                <a:avLst/>
                <a:gdLst/>
                <a:ahLst/>
                <a:cxnLst/>
                <a:rect l="l" t="t" r="r" b="b"/>
                <a:pathLst>
                  <a:path w="222" h="222" extrusionOk="0">
                    <a:moveTo>
                      <a:pt x="114" y="54"/>
                    </a:moveTo>
                    <a:cubicBezTo>
                      <a:pt x="0" y="81"/>
                      <a:pt x="168" y="1"/>
                      <a:pt x="81" y="108"/>
                    </a:cubicBezTo>
                    <a:cubicBezTo>
                      <a:pt x="81" y="81"/>
                      <a:pt x="54" y="108"/>
                      <a:pt x="54" y="108"/>
                    </a:cubicBezTo>
                    <a:cubicBezTo>
                      <a:pt x="54" y="108"/>
                      <a:pt x="54" y="135"/>
                      <a:pt x="81" y="135"/>
                    </a:cubicBezTo>
                    <a:cubicBezTo>
                      <a:pt x="54" y="168"/>
                      <a:pt x="54" y="168"/>
                      <a:pt x="54" y="195"/>
                    </a:cubicBezTo>
                    <a:lnTo>
                      <a:pt x="54" y="195"/>
                    </a:lnTo>
                    <a:lnTo>
                      <a:pt x="54" y="195"/>
                    </a:lnTo>
                    <a:cubicBezTo>
                      <a:pt x="81" y="222"/>
                      <a:pt x="81" y="222"/>
                      <a:pt x="114" y="222"/>
                    </a:cubicBezTo>
                    <a:cubicBezTo>
                      <a:pt x="141" y="222"/>
                      <a:pt x="141" y="222"/>
                      <a:pt x="168" y="195"/>
                    </a:cubicBezTo>
                    <a:cubicBezTo>
                      <a:pt x="194" y="195"/>
                      <a:pt x="221" y="195"/>
                      <a:pt x="221" y="168"/>
                    </a:cubicBezTo>
                    <a:cubicBezTo>
                      <a:pt x="221" y="135"/>
                      <a:pt x="221" y="108"/>
                      <a:pt x="194" y="108"/>
                    </a:cubicBezTo>
                    <a:cubicBezTo>
                      <a:pt x="168" y="81"/>
                      <a:pt x="168" y="81"/>
                      <a:pt x="168" y="5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7975495" y="629937"/>
                <a:ext cx="42525" cy="42525"/>
              </a:xfrm>
              <a:custGeom>
                <a:avLst/>
                <a:gdLst/>
                <a:ahLst/>
                <a:cxnLst/>
                <a:rect l="l" t="t" r="r" b="b"/>
                <a:pathLst>
                  <a:path w="168" h="168" extrusionOk="0">
                    <a:moveTo>
                      <a:pt x="87" y="27"/>
                    </a:moveTo>
                    <a:cubicBezTo>
                      <a:pt x="27" y="27"/>
                      <a:pt x="114" y="0"/>
                      <a:pt x="54" y="54"/>
                    </a:cubicBezTo>
                    <a:lnTo>
                      <a:pt x="27" y="54"/>
                    </a:lnTo>
                    <a:cubicBezTo>
                      <a:pt x="27" y="81"/>
                      <a:pt x="27" y="81"/>
                      <a:pt x="54" y="81"/>
                    </a:cubicBezTo>
                    <a:cubicBezTo>
                      <a:pt x="27" y="168"/>
                      <a:pt x="0" y="81"/>
                      <a:pt x="27" y="108"/>
                    </a:cubicBezTo>
                    <a:lnTo>
                      <a:pt x="27" y="134"/>
                    </a:lnTo>
                    <a:cubicBezTo>
                      <a:pt x="54" y="168"/>
                      <a:pt x="87" y="134"/>
                      <a:pt x="114" y="134"/>
                    </a:cubicBezTo>
                    <a:cubicBezTo>
                      <a:pt x="141" y="134"/>
                      <a:pt x="168" y="134"/>
                      <a:pt x="168" y="108"/>
                    </a:cubicBezTo>
                    <a:cubicBezTo>
                      <a:pt x="168" y="108"/>
                      <a:pt x="168" y="81"/>
                      <a:pt x="141" y="81"/>
                    </a:cubicBezTo>
                    <a:cubicBezTo>
                      <a:pt x="141" y="54"/>
                      <a:pt x="114" y="0"/>
                      <a:pt x="87" y="27"/>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8039789" y="679043"/>
                <a:ext cx="42525" cy="49359"/>
              </a:xfrm>
              <a:custGeom>
                <a:avLst/>
                <a:gdLst/>
                <a:ahLst/>
                <a:cxnLst/>
                <a:rect l="l" t="t" r="r" b="b"/>
                <a:pathLst>
                  <a:path w="168" h="195" extrusionOk="0">
                    <a:moveTo>
                      <a:pt x="1" y="108"/>
                    </a:moveTo>
                    <a:lnTo>
                      <a:pt x="1" y="108"/>
                    </a:lnTo>
                    <a:lnTo>
                      <a:pt x="1" y="141"/>
                    </a:lnTo>
                    <a:cubicBezTo>
                      <a:pt x="1" y="168"/>
                      <a:pt x="27" y="168"/>
                      <a:pt x="27" y="168"/>
                    </a:cubicBezTo>
                    <a:lnTo>
                      <a:pt x="81" y="168"/>
                    </a:lnTo>
                    <a:cubicBezTo>
                      <a:pt x="108" y="195"/>
                      <a:pt x="134" y="195"/>
                      <a:pt x="134" y="168"/>
                    </a:cubicBezTo>
                    <a:cubicBezTo>
                      <a:pt x="168" y="168"/>
                      <a:pt x="168" y="141"/>
                      <a:pt x="134" y="108"/>
                    </a:cubicBezTo>
                    <a:lnTo>
                      <a:pt x="134" y="81"/>
                    </a:lnTo>
                    <a:cubicBezTo>
                      <a:pt x="134" y="54"/>
                      <a:pt x="134" y="54"/>
                      <a:pt x="108" y="27"/>
                    </a:cubicBezTo>
                    <a:cubicBezTo>
                      <a:pt x="54" y="1"/>
                      <a:pt x="134" y="27"/>
                      <a:pt x="54" y="54"/>
                    </a:cubicBezTo>
                    <a:lnTo>
                      <a:pt x="27" y="54"/>
                    </a:lnTo>
                    <a:lnTo>
                      <a:pt x="27" y="81"/>
                    </a:lnTo>
                    <a:cubicBezTo>
                      <a:pt x="27" y="108"/>
                      <a:pt x="1" y="108"/>
                      <a:pt x="1" y="10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8004351" y="699293"/>
                <a:ext cx="42525" cy="35944"/>
              </a:xfrm>
              <a:custGeom>
                <a:avLst/>
                <a:gdLst/>
                <a:ahLst/>
                <a:cxnLst/>
                <a:rect l="l" t="t" r="r" b="b"/>
                <a:pathLst>
                  <a:path w="168" h="142" extrusionOk="0">
                    <a:moveTo>
                      <a:pt x="27" y="88"/>
                    </a:moveTo>
                    <a:cubicBezTo>
                      <a:pt x="27" y="141"/>
                      <a:pt x="0" y="88"/>
                      <a:pt x="27" y="141"/>
                    </a:cubicBezTo>
                    <a:lnTo>
                      <a:pt x="54" y="141"/>
                    </a:lnTo>
                    <a:lnTo>
                      <a:pt x="80" y="141"/>
                    </a:lnTo>
                    <a:cubicBezTo>
                      <a:pt x="107" y="141"/>
                      <a:pt x="141" y="141"/>
                      <a:pt x="141" y="115"/>
                    </a:cubicBezTo>
                    <a:cubicBezTo>
                      <a:pt x="167" y="115"/>
                      <a:pt x="141" y="88"/>
                      <a:pt x="141" y="88"/>
                    </a:cubicBezTo>
                    <a:cubicBezTo>
                      <a:pt x="107" y="61"/>
                      <a:pt x="107" y="61"/>
                      <a:pt x="107" y="28"/>
                    </a:cubicBezTo>
                    <a:lnTo>
                      <a:pt x="80" y="1"/>
                    </a:lnTo>
                    <a:cubicBezTo>
                      <a:pt x="27" y="28"/>
                      <a:pt x="80" y="1"/>
                      <a:pt x="54" y="61"/>
                    </a:cubicBezTo>
                    <a:lnTo>
                      <a:pt x="27" y="61"/>
                    </a:lnTo>
                    <a:cubicBezTo>
                      <a:pt x="0" y="61"/>
                      <a:pt x="27" y="88"/>
                      <a:pt x="27" y="8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7926389" y="741818"/>
                <a:ext cx="42525" cy="35691"/>
              </a:xfrm>
              <a:custGeom>
                <a:avLst/>
                <a:gdLst/>
                <a:ahLst/>
                <a:cxnLst/>
                <a:rect l="l" t="t" r="r" b="b"/>
                <a:pathLst>
                  <a:path w="168" h="141" extrusionOk="0">
                    <a:moveTo>
                      <a:pt x="27" y="27"/>
                    </a:moveTo>
                    <a:lnTo>
                      <a:pt x="27" y="60"/>
                    </a:lnTo>
                    <a:lnTo>
                      <a:pt x="0" y="60"/>
                    </a:lnTo>
                    <a:cubicBezTo>
                      <a:pt x="0" y="87"/>
                      <a:pt x="0" y="87"/>
                      <a:pt x="27" y="87"/>
                    </a:cubicBezTo>
                    <a:lnTo>
                      <a:pt x="27" y="114"/>
                    </a:lnTo>
                    <a:lnTo>
                      <a:pt x="27" y="114"/>
                    </a:lnTo>
                    <a:lnTo>
                      <a:pt x="54" y="114"/>
                    </a:lnTo>
                    <a:cubicBezTo>
                      <a:pt x="54" y="141"/>
                      <a:pt x="81" y="141"/>
                      <a:pt x="81" y="141"/>
                    </a:cubicBezTo>
                    <a:cubicBezTo>
                      <a:pt x="114" y="141"/>
                      <a:pt x="114" y="114"/>
                      <a:pt x="141" y="114"/>
                    </a:cubicBezTo>
                    <a:cubicBezTo>
                      <a:pt x="168" y="114"/>
                      <a:pt x="168" y="87"/>
                      <a:pt x="168" y="87"/>
                    </a:cubicBezTo>
                    <a:cubicBezTo>
                      <a:pt x="168" y="60"/>
                      <a:pt x="168" y="27"/>
                      <a:pt x="141" y="27"/>
                    </a:cubicBezTo>
                    <a:cubicBezTo>
                      <a:pt x="114" y="27"/>
                      <a:pt x="114" y="0"/>
                      <a:pt x="81" y="0"/>
                    </a:cubicBezTo>
                    <a:lnTo>
                      <a:pt x="27" y="0"/>
                    </a:ln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7955245" y="770421"/>
                <a:ext cx="49359" cy="42778"/>
              </a:xfrm>
              <a:custGeom>
                <a:avLst/>
                <a:gdLst/>
                <a:ahLst/>
                <a:cxnLst/>
                <a:rect l="l" t="t" r="r" b="b"/>
                <a:pathLst>
                  <a:path w="195" h="169" extrusionOk="0">
                    <a:moveTo>
                      <a:pt x="27" y="28"/>
                    </a:moveTo>
                    <a:lnTo>
                      <a:pt x="27" y="54"/>
                    </a:lnTo>
                    <a:lnTo>
                      <a:pt x="27" y="81"/>
                    </a:lnTo>
                    <a:lnTo>
                      <a:pt x="27" y="115"/>
                    </a:lnTo>
                    <a:cubicBezTo>
                      <a:pt x="54" y="168"/>
                      <a:pt x="0" y="115"/>
                      <a:pt x="27" y="141"/>
                    </a:cubicBezTo>
                    <a:lnTo>
                      <a:pt x="27" y="141"/>
                    </a:lnTo>
                    <a:cubicBezTo>
                      <a:pt x="54" y="141"/>
                      <a:pt x="54" y="168"/>
                      <a:pt x="80" y="168"/>
                    </a:cubicBezTo>
                    <a:cubicBezTo>
                      <a:pt x="80" y="168"/>
                      <a:pt x="107" y="168"/>
                      <a:pt x="134" y="141"/>
                    </a:cubicBezTo>
                    <a:lnTo>
                      <a:pt x="167" y="115"/>
                    </a:lnTo>
                    <a:lnTo>
                      <a:pt x="194" y="81"/>
                    </a:lnTo>
                    <a:cubicBezTo>
                      <a:pt x="194" y="54"/>
                      <a:pt x="167" y="28"/>
                      <a:pt x="134" y="28"/>
                    </a:cubicBezTo>
                    <a:lnTo>
                      <a:pt x="107" y="28"/>
                    </a:lnTo>
                    <a:cubicBezTo>
                      <a:pt x="80" y="1"/>
                      <a:pt x="80" y="1"/>
                      <a:pt x="54" y="28"/>
                    </a:cubicBezTo>
                    <a:lnTo>
                      <a:pt x="54" y="28"/>
                    </a:ln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8017767" y="748399"/>
                <a:ext cx="35944" cy="35944"/>
              </a:xfrm>
              <a:custGeom>
                <a:avLst/>
                <a:gdLst/>
                <a:ahLst/>
                <a:cxnLst/>
                <a:rect l="l" t="t" r="r" b="b"/>
                <a:pathLst>
                  <a:path w="142" h="142" extrusionOk="0">
                    <a:moveTo>
                      <a:pt x="54" y="88"/>
                    </a:moveTo>
                    <a:cubicBezTo>
                      <a:pt x="88" y="141"/>
                      <a:pt x="27" y="115"/>
                      <a:pt x="88" y="115"/>
                    </a:cubicBezTo>
                    <a:cubicBezTo>
                      <a:pt x="88" y="115"/>
                      <a:pt x="114" y="115"/>
                      <a:pt x="114" y="88"/>
                    </a:cubicBezTo>
                    <a:cubicBezTo>
                      <a:pt x="141" y="88"/>
                      <a:pt x="141" y="61"/>
                      <a:pt x="141" y="34"/>
                    </a:cubicBezTo>
                    <a:cubicBezTo>
                      <a:pt x="141" y="1"/>
                      <a:pt x="114" y="1"/>
                      <a:pt x="88" y="1"/>
                    </a:cubicBezTo>
                    <a:lnTo>
                      <a:pt x="27" y="1"/>
                    </a:lnTo>
                    <a:cubicBezTo>
                      <a:pt x="1" y="34"/>
                      <a:pt x="27" y="1"/>
                      <a:pt x="27" y="61"/>
                    </a:cubicBezTo>
                    <a:lnTo>
                      <a:pt x="27" y="61"/>
                    </a:lnTo>
                    <a:cubicBezTo>
                      <a:pt x="27" y="88"/>
                      <a:pt x="27" y="88"/>
                      <a:pt x="54" y="88"/>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7877283" y="763840"/>
                <a:ext cx="42525" cy="27338"/>
              </a:xfrm>
              <a:custGeom>
                <a:avLst/>
                <a:gdLst/>
                <a:ahLst/>
                <a:cxnLst/>
                <a:rect l="l" t="t" r="r" b="b"/>
                <a:pathLst>
                  <a:path w="168" h="108" extrusionOk="0">
                    <a:moveTo>
                      <a:pt x="27" y="54"/>
                    </a:moveTo>
                    <a:cubicBezTo>
                      <a:pt x="27" y="80"/>
                      <a:pt x="27" y="80"/>
                      <a:pt x="54" y="107"/>
                    </a:cubicBezTo>
                    <a:lnTo>
                      <a:pt x="107" y="107"/>
                    </a:lnTo>
                    <a:cubicBezTo>
                      <a:pt x="141" y="107"/>
                      <a:pt x="168" y="80"/>
                      <a:pt x="168" y="80"/>
                    </a:cubicBezTo>
                    <a:cubicBezTo>
                      <a:pt x="168" y="54"/>
                      <a:pt x="168" y="27"/>
                      <a:pt x="141" y="27"/>
                    </a:cubicBezTo>
                    <a:cubicBezTo>
                      <a:pt x="107" y="27"/>
                      <a:pt x="81" y="0"/>
                      <a:pt x="54" y="0"/>
                    </a:cubicBezTo>
                    <a:cubicBezTo>
                      <a:pt x="54" y="0"/>
                      <a:pt x="54" y="27"/>
                      <a:pt x="27" y="27"/>
                    </a:cubicBezTo>
                    <a:cubicBezTo>
                      <a:pt x="27" y="27"/>
                      <a:pt x="0" y="27"/>
                      <a:pt x="0" y="54"/>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6077061" y="2033766"/>
                <a:ext cx="2547197" cy="1460278"/>
              </a:xfrm>
              <a:custGeom>
                <a:avLst/>
                <a:gdLst/>
                <a:ahLst/>
                <a:cxnLst/>
                <a:rect l="l" t="t" r="r" b="b"/>
                <a:pathLst>
                  <a:path w="10063" h="5769" extrusionOk="0">
                    <a:moveTo>
                      <a:pt x="194" y="1"/>
                    </a:moveTo>
                    <a:cubicBezTo>
                      <a:pt x="194" y="309"/>
                      <a:pt x="308" y="643"/>
                      <a:pt x="475" y="837"/>
                    </a:cubicBezTo>
                    <a:cubicBezTo>
                      <a:pt x="194" y="1005"/>
                      <a:pt x="0" y="1312"/>
                      <a:pt x="0" y="1647"/>
                    </a:cubicBezTo>
                    <a:cubicBezTo>
                      <a:pt x="0" y="2149"/>
                      <a:pt x="422" y="2563"/>
                      <a:pt x="923" y="2563"/>
                    </a:cubicBezTo>
                    <a:cubicBezTo>
                      <a:pt x="1117" y="2563"/>
                      <a:pt x="1673" y="2563"/>
                      <a:pt x="2235" y="2537"/>
                    </a:cubicBezTo>
                    <a:cubicBezTo>
                      <a:pt x="2175" y="2650"/>
                      <a:pt x="2175" y="2758"/>
                      <a:pt x="2175" y="2871"/>
                    </a:cubicBezTo>
                    <a:cubicBezTo>
                      <a:pt x="2175" y="3373"/>
                      <a:pt x="2569" y="3788"/>
                      <a:pt x="3071" y="3788"/>
                    </a:cubicBezTo>
                    <a:lnTo>
                      <a:pt x="3486" y="3788"/>
                    </a:lnTo>
                    <a:cubicBezTo>
                      <a:pt x="3486" y="4290"/>
                      <a:pt x="3874" y="4684"/>
                      <a:pt x="4376" y="4684"/>
                    </a:cubicBezTo>
                    <a:cubicBezTo>
                      <a:pt x="4577" y="4684"/>
                      <a:pt x="5045" y="4711"/>
                      <a:pt x="5547" y="4684"/>
                    </a:cubicBezTo>
                    <a:cubicBezTo>
                      <a:pt x="5714" y="5266"/>
                      <a:pt x="5941" y="5768"/>
                      <a:pt x="6189" y="5715"/>
                    </a:cubicBezTo>
                    <a:cubicBezTo>
                      <a:pt x="6383" y="5688"/>
                      <a:pt x="6550" y="5213"/>
                      <a:pt x="6691" y="4658"/>
                    </a:cubicBezTo>
                    <a:cubicBezTo>
                      <a:pt x="7280" y="4711"/>
                      <a:pt x="7862" y="4684"/>
                      <a:pt x="8089" y="4684"/>
                    </a:cubicBezTo>
                    <a:cubicBezTo>
                      <a:pt x="8557" y="4684"/>
                      <a:pt x="8952" y="4290"/>
                      <a:pt x="8952" y="3788"/>
                    </a:cubicBezTo>
                    <a:cubicBezTo>
                      <a:pt x="8952" y="3567"/>
                      <a:pt x="8865" y="3346"/>
                      <a:pt x="8758" y="3206"/>
                    </a:cubicBezTo>
                    <a:lnTo>
                      <a:pt x="8812" y="3206"/>
                    </a:lnTo>
                    <a:cubicBezTo>
                      <a:pt x="9508" y="3206"/>
                      <a:pt x="10063" y="2650"/>
                      <a:pt x="10063" y="1948"/>
                    </a:cubicBezTo>
                    <a:cubicBezTo>
                      <a:pt x="10063" y="1533"/>
                      <a:pt x="9869" y="1172"/>
                      <a:pt x="9534" y="944"/>
                    </a:cubicBezTo>
                    <a:cubicBezTo>
                      <a:pt x="9789" y="697"/>
                      <a:pt x="9956" y="362"/>
                      <a:pt x="9956" y="1"/>
                    </a:cubicBezTo>
                    <a:close/>
                  </a:path>
                </a:pathLst>
              </a:custGeom>
              <a:solidFill>
                <a:schemeClr val="lt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8138001" y="2185894"/>
                <a:ext cx="388041" cy="327544"/>
              </a:xfrm>
              <a:custGeom>
                <a:avLst/>
                <a:gdLst/>
                <a:ahLst/>
                <a:cxnLst/>
                <a:rect l="l" t="t" r="r" b="b"/>
                <a:pathLst>
                  <a:path w="1533" h="1294" extrusionOk="0">
                    <a:moveTo>
                      <a:pt x="747" y="0"/>
                    </a:moveTo>
                    <a:cubicBezTo>
                      <a:pt x="415" y="0"/>
                      <a:pt x="113" y="208"/>
                      <a:pt x="1" y="544"/>
                    </a:cubicBezTo>
                    <a:cubicBezTo>
                      <a:pt x="1" y="598"/>
                      <a:pt x="27" y="651"/>
                      <a:pt x="81" y="678"/>
                    </a:cubicBezTo>
                    <a:cubicBezTo>
                      <a:pt x="98" y="687"/>
                      <a:pt x="114" y="691"/>
                      <a:pt x="129" y="691"/>
                    </a:cubicBezTo>
                    <a:cubicBezTo>
                      <a:pt x="169" y="691"/>
                      <a:pt x="202" y="663"/>
                      <a:pt x="221" y="624"/>
                    </a:cubicBezTo>
                    <a:cubicBezTo>
                      <a:pt x="282" y="377"/>
                      <a:pt x="502" y="236"/>
                      <a:pt x="750" y="236"/>
                    </a:cubicBezTo>
                    <a:cubicBezTo>
                      <a:pt x="1058" y="236"/>
                      <a:pt x="1312" y="484"/>
                      <a:pt x="1312" y="792"/>
                    </a:cubicBezTo>
                    <a:cubicBezTo>
                      <a:pt x="1312" y="905"/>
                      <a:pt x="1285" y="1012"/>
                      <a:pt x="1225" y="1126"/>
                    </a:cubicBezTo>
                    <a:cubicBezTo>
                      <a:pt x="1198" y="1126"/>
                      <a:pt x="1198" y="1153"/>
                      <a:pt x="1198" y="1180"/>
                    </a:cubicBezTo>
                    <a:cubicBezTo>
                      <a:pt x="1198" y="1240"/>
                      <a:pt x="1252" y="1293"/>
                      <a:pt x="1312" y="1293"/>
                    </a:cubicBezTo>
                    <a:cubicBezTo>
                      <a:pt x="1339" y="1293"/>
                      <a:pt x="1366" y="1267"/>
                      <a:pt x="1392" y="1240"/>
                    </a:cubicBezTo>
                    <a:cubicBezTo>
                      <a:pt x="1479" y="1099"/>
                      <a:pt x="1533" y="959"/>
                      <a:pt x="1533" y="792"/>
                    </a:cubicBezTo>
                    <a:cubicBezTo>
                      <a:pt x="1533" y="457"/>
                      <a:pt x="1312" y="149"/>
                      <a:pt x="1004" y="42"/>
                    </a:cubicBezTo>
                    <a:cubicBezTo>
                      <a:pt x="918" y="14"/>
                      <a:pt x="832" y="0"/>
                      <a:pt x="747" y="0"/>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7150816" y="2308153"/>
                <a:ext cx="535359" cy="388294"/>
              </a:xfrm>
              <a:custGeom>
                <a:avLst/>
                <a:gdLst/>
                <a:ahLst/>
                <a:cxnLst/>
                <a:rect l="l" t="t" r="r" b="b"/>
                <a:pathLst>
                  <a:path w="2115" h="1534" extrusionOk="0">
                    <a:moveTo>
                      <a:pt x="1057" y="1"/>
                    </a:moveTo>
                    <a:cubicBezTo>
                      <a:pt x="468" y="28"/>
                      <a:pt x="0" y="503"/>
                      <a:pt x="27" y="1065"/>
                    </a:cubicBezTo>
                    <a:cubicBezTo>
                      <a:pt x="27" y="1145"/>
                      <a:pt x="54" y="1172"/>
                      <a:pt x="134" y="1172"/>
                    </a:cubicBezTo>
                    <a:cubicBezTo>
                      <a:pt x="194" y="1172"/>
                      <a:pt x="248" y="1145"/>
                      <a:pt x="248" y="1065"/>
                    </a:cubicBezTo>
                    <a:cubicBezTo>
                      <a:pt x="248" y="590"/>
                      <a:pt x="609" y="228"/>
                      <a:pt x="1084" y="228"/>
                    </a:cubicBezTo>
                    <a:cubicBezTo>
                      <a:pt x="1532" y="228"/>
                      <a:pt x="1893" y="616"/>
                      <a:pt x="1893" y="1065"/>
                    </a:cubicBezTo>
                    <a:cubicBezTo>
                      <a:pt x="1893" y="1172"/>
                      <a:pt x="1867" y="1285"/>
                      <a:pt x="1840" y="1366"/>
                    </a:cubicBezTo>
                    <a:lnTo>
                      <a:pt x="1840" y="1426"/>
                    </a:lnTo>
                    <a:cubicBezTo>
                      <a:pt x="1840" y="1479"/>
                      <a:pt x="1867" y="1533"/>
                      <a:pt x="1947" y="1533"/>
                    </a:cubicBezTo>
                    <a:cubicBezTo>
                      <a:pt x="1974" y="1533"/>
                      <a:pt x="2034" y="1506"/>
                      <a:pt x="2034" y="1453"/>
                    </a:cubicBezTo>
                    <a:cubicBezTo>
                      <a:pt x="2087" y="1339"/>
                      <a:pt x="2114" y="1198"/>
                      <a:pt x="2114" y="1065"/>
                    </a:cubicBezTo>
                    <a:cubicBezTo>
                      <a:pt x="2114" y="476"/>
                      <a:pt x="1639" y="1"/>
                      <a:pt x="1057" y="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7418368" y="2658983"/>
                <a:ext cx="515109" cy="224522"/>
              </a:xfrm>
              <a:custGeom>
                <a:avLst/>
                <a:gdLst/>
                <a:ahLst/>
                <a:cxnLst/>
                <a:rect l="l" t="t" r="r" b="b"/>
                <a:pathLst>
                  <a:path w="2035" h="887" extrusionOk="0">
                    <a:moveTo>
                      <a:pt x="1021" y="1"/>
                    </a:moveTo>
                    <a:cubicBezTo>
                      <a:pt x="603" y="1"/>
                      <a:pt x="203" y="241"/>
                      <a:pt x="54" y="649"/>
                    </a:cubicBezTo>
                    <a:cubicBezTo>
                      <a:pt x="27" y="682"/>
                      <a:pt x="27" y="709"/>
                      <a:pt x="27" y="736"/>
                    </a:cubicBezTo>
                    <a:cubicBezTo>
                      <a:pt x="0" y="789"/>
                      <a:pt x="27" y="876"/>
                      <a:pt x="80" y="876"/>
                    </a:cubicBezTo>
                    <a:cubicBezTo>
                      <a:pt x="96" y="883"/>
                      <a:pt x="113" y="887"/>
                      <a:pt x="130" y="887"/>
                    </a:cubicBezTo>
                    <a:cubicBezTo>
                      <a:pt x="177" y="887"/>
                      <a:pt x="221" y="860"/>
                      <a:pt x="221" y="816"/>
                    </a:cubicBezTo>
                    <a:cubicBezTo>
                      <a:pt x="221" y="789"/>
                      <a:pt x="248" y="763"/>
                      <a:pt x="248" y="736"/>
                    </a:cubicBezTo>
                    <a:cubicBezTo>
                      <a:pt x="335" y="515"/>
                      <a:pt x="529" y="348"/>
                      <a:pt x="749" y="261"/>
                    </a:cubicBezTo>
                    <a:cubicBezTo>
                      <a:pt x="834" y="234"/>
                      <a:pt x="919" y="222"/>
                      <a:pt x="1003" y="222"/>
                    </a:cubicBezTo>
                    <a:cubicBezTo>
                      <a:pt x="1365" y="222"/>
                      <a:pt x="1699" y="453"/>
                      <a:pt x="1813" y="789"/>
                    </a:cubicBezTo>
                    <a:cubicBezTo>
                      <a:pt x="1813" y="839"/>
                      <a:pt x="1867" y="883"/>
                      <a:pt x="1920" y="883"/>
                    </a:cubicBezTo>
                    <a:cubicBezTo>
                      <a:pt x="1931" y="883"/>
                      <a:pt x="1943" y="881"/>
                      <a:pt x="1954" y="876"/>
                    </a:cubicBezTo>
                    <a:cubicBezTo>
                      <a:pt x="2007" y="850"/>
                      <a:pt x="2034" y="789"/>
                      <a:pt x="2007" y="736"/>
                    </a:cubicBezTo>
                    <a:cubicBezTo>
                      <a:pt x="1920" y="428"/>
                      <a:pt x="1700" y="207"/>
                      <a:pt x="1392" y="67"/>
                    </a:cubicBezTo>
                    <a:cubicBezTo>
                      <a:pt x="1271" y="22"/>
                      <a:pt x="1145" y="1"/>
                      <a:pt x="1021" y="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6515726" y="2103375"/>
                <a:ext cx="310078" cy="332100"/>
              </a:xfrm>
              <a:custGeom>
                <a:avLst/>
                <a:gdLst/>
                <a:ahLst/>
                <a:cxnLst/>
                <a:rect l="l" t="t" r="r" b="b"/>
                <a:pathLst>
                  <a:path w="1225" h="1312" extrusionOk="0">
                    <a:moveTo>
                      <a:pt x="134" y="0"/>
                    </a:moveTo>
                    <a:cubicBezTo>
                      <a:pt x="80" y="0"/>
                      <a:pt x="27" y="34"/>
                      <a:pt x="27" y="87"/>
                    </a:cubicBezTo>
                    <a:cubicBezTo>
                      <a:pt x="0" y="168"/>
                      <a:pt x="54" y="201"/>
                      <a:pt x="107" y="228"/>
                    </a:cubicBezTo>
                    <a:cubicBezTo>
                      <a:pt x="361" y="255"/>
                      <a:pt x="609" y="368"/>
                      <a:pt x="776" y="536"/>
                    </a:cubicBezTo>
                    <a:cubicBezTo>
                      <a:pt x="917" y="730"/>
                      <a:pt x="1004" y="950"/>
                      <a:pt x="943" y="1205"/>
                    </a:cubicBezTo>
                    <a:cubicBezTo>
                      <a:pt x="943" y="1258"/>
                      <a:pt x="1004" y="1312"/>
                      <a:pt x="1057" y="1312"/>
                    </a:cubicBezTo>
                    <a:cubicBezTo>
                      <a:pt x="1111" y="1312"/>
                      <a:pt x="1171" y="1258"/>
                      <a:pt x="1171" y="1205"/>
                    </a:cubicBezTo>
                    <a:cubicBezTo>
                      <a:pt x="1224" y="924"/>
                      <a:pt x="1137" y="616"/>
                      <a:pt x="943" y="395"/>
                    </a:cubicBezTo>
                    <a:cubicBezTo>
                      <a:pt x="723" y="168"/>
                      <a:pt x="442" y="34"/>
                      <a:pt x="134" y="0"/>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6718732" y="2272462"/>
                <a:ext cx="305269" cy="305269"/>
              </a:xfrm>
              <a:custGeom>
                <a:avLst/>
                <a:gdLst/>
                <a:ahLst/>
                <a:cxnLst/>
                <a:rect l="l" t="t" r="r" b="b"/>
                <a:pathLst>
                  <a:path w="1206" h="1206" extrusionOk="0">
                    <a:moveTo>
                      <a:pt x="1074" y="1"/>
                    </a:moveTo>
                    <a:cubicBezTo>
                      <a:pt x="273" y="1"/>
                      <a:pt x="34" y="711"/>
                      <a:pt x="1" y="1092"/>
                    </a:cubicBezTo>
                    <a:cubicBezTo>
                      <a:pt x="1" y="1145"/>
                      <a:pt x="34" y="1206"/>
                      <a:pt x="115" y="1206"/>
                    </a:cubicBezTo>
                    <a:cubicBezTo>
                      <a:pt x="168" y="1206"/>
                      <a:pt x="228" y="1172"/>
                      <a:pt x="228" y="1119"/>
                    </a:cubicBezTo>
                    <a:cubicBezTo>
                      <a:pt x="228" y="1066"/>
                      <a:pt x="280" y="228"/>
                      <a:pt x="1055" y="228"/>
                    </a:cubicBezTo>
                    <a:cubicBezTo>
                      <a:pt x="1067" y="228"/>
                      <a:pt x="1079" y="228"/>
                      <a:pt x="1091" y="229"/>
                    </a:cubicBezTo>
                    <a:cubicBezTo>
                      <a:pt x="1145" y="229"/>
                      <a:pt x="1205" y="169"/>
                      <a:pt x="1205" y="115"/>
                    </a:cubicBezTo>
                    <a:cubicBezTo>
                      <a:pt x="1205" y="62"/>
                      <a:pt x="1172" y="1"/>
                      <a:pt x="1118" y="1"/>
                    </a:cubicBezTo>
                    <a:cubicBezTo>
                      <a:pt x="1103" y="1"/>
                      <a:pt x="1088" y="1"/>
                      <a:pt x="1074" y="1"/>
                    </a:cubicBezTo>
                    <a:close/>
                  </a:path>
                </a:pathLst>
              </a:custGeom>
              <a:solidFill>
                <a:schemeClr val="dk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866;p39">
            <a:extLst>
              <a:ext uri="{FF2B5EF4-FFF2-40B4-BE49-F238E27FC236}">
                <a16:creationId xmlns:a16="http://schemas.microsoft.com/office/drawing/2014/main" id="{6CF2CFF1-71DD-9102-8DFB-CEF648E71BE8}"/>
              </a:ext>
            </a:extLst>
          </p:cNvPr>
          <p:cNvSpPr txBox="1">
            <a:spLocks/>
          </p:cNvSpPr>
          <p:nvPr/>
        </p:nvSpPr>
        <p:spPr>
          <a:xfrm>
            <a:off x="2824908" y="400050"/>
            <a:ext cx="3353700" cy="5622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6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ctr"/>
            <a:r>
              <a:rPr lang="en-IN" sz="2800" dirty="0">
                <a:latin typeface="Times New Roman" panose="02020603050405020304" pitchFamily="18" charset="0"/>
                <a:cs typeface="Times New Roman" panose="02020603050405020304" pitchFamily="18" charset="0"/>
              </a:rPr>
              <a:t>FUTURE WORK</a:t>
            </a:r>
          </a:p>
        </p:txBody>
      </p:sp>
      <p:sp>
        <p:nvSpPr>
          <p:cNvPr id="6" name="TextBox 5">
            <a:extLst>
              <a:ext uri="{FF2B5EF4-FFF2-40B4-BE49-F238E27FC236}">
                <a16:creationId xmlns:a16="http://schemas.microsoft.com/office/drawing/2014/main" id="{59F72F44-9F13-1D29-3550-E09E36B48850}"/>
              </a:ext>
            </a:extLst>
          </p:cNvPr>
          <p:cNvSpPr txBox="1"/>
          <p:nvPr/>
        </p:nvSpPr>
        <p:spPr>
          <a:xfrm>
            <a:off x="1099399" y="1681509"/>
            <a:ext cx="7137696" cy="189474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Future research can employ longitudinal designs to explore causal relationships in more depth.</a:t>
            </a:r>
          </a:p>
          <a:p>
            <a:pPr marL="285750" indent="-285750" algn="just">
              <a:lnSpc>
                <a:spcPct val="15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Conducting long-term follow-up studies tracking participants into adulthood can reveal the persistence of associations and their implications for later life.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6ED8-AD07-9950-17FF-83916D0DB494}"/>
              </a:ext>
            </a:extLst>
          </p:cNvPr>
          <p:cNvSpPr>
            <a:spLocks noGrp="1"/>
          </p:cNvSpPr>
          <p:nvPr>
            <p:ph type="title"/>
          </p:nvPr>
        </p:nvSpPr>
        <p:spPr>
          <a:xfrm>
            <a:off x="720000" y="539999"/>
            <a:ext cx="7704000" cy="587525"/>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15" name="Google Shape;1532;p50">
            <a:extLst>
              <a:ext uri="{FF2B5EF4-FFF2-40B4-BE49-F238E27FC236}">
                <a16:creationId xmlns:a16="http://schemas.microsoft.com/office/drawing/2014/main" id="{7853BB34-3E7E-6B82-52CD-B7ECBDB19337}"/>
              </a:ext>
            </a:extLst>
          </p:cNvPr>
          <p:cNvSpPr txBox="1">
            <a:spLocks noGrp="1"/>
          </p:cNvSpPr>
          <p:nvPr>
            <p:ph type="subTitle" idx="1"/>
          </p:nvPr>
        </p:nvSpPr>
        <p:spPr>
          <a:xfrm>
            <a:off x="891450" y="1337400"/>
            <a:ext cx="7764471" cy="2468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2022 National Healthcare Quality and Disparities Report [Internet]. Rockville (MD): Agency for Healthcare Research and Quality (US); 2022 Oct. CHILD AND ADOLESCENT MENTAL HEALTH. Available from: </a:t>
            </a:r>
            <a:r>
              <a:rPr lang="en-US" b="0" i="0" dirty="0">
                <a:solidFill>
                  <a:srgbClr val="222222"/>
                </a:solidFill>
                <a:effectLst/>
                <a:latin typeface="Times New Roman" panose="02020603050405020304" pitchFamily="18" charset="0"/>
                <a:cs typeface="Times New Roman" panose="02020603050405020304" pitchFamily="18" charset="0"/>
                <a:hlinkClick r:id="rId2"/>
              </a:rPr>
              <a:t>https://www.ncbi.nlm.nih.gov/books/NBK587174/</a:t>
            </a:r>
            <a:endParaRPr lang="en-US" b="0" i="0" dirty="0">
              <a:solidFill>
                <a:srgbClr val="222222"/>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mj-lt"/>
              <a:buAutoNum type="arabicPeriod"/>
            </a:pPr>
            <a:endParaRPr lang="en-US" b="0" i="0" dirty="0">
              <a:solidFill>
                <a:srgbClr val="222222"/>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mj-lt"/>
              <a:buAutoNum type="arabicPeriod"/>
            </a:pPr>
            <a:r>
              <a:rPr lang="en-IN" b="0" dirty="0" err="1">
                <a:solidFill>
                  <a:srgbClr val="222222"/>
                </a:solidFill>
                <a:latin typeface="Times New Roman" panose="02020603050405020304" pitchFamily="18" charset="0"/>
                <a:cs typeface="Times New Roman" panose="02020603050405020304" pitchFamily="18" charset="0"/>
              </a:rPr>
              <a:t>Telzer</a:t>
            </a:r>
            <a:r>
              <a:rPr lang="en-IN" b="0" dirty="0">
                <a:solidFill>
                  <a:srgbClr val="222222"/>
                </a:solidFill>
                <a:latin typeface="Times New Roman" panose="02020603050405020304" pitchFamily="18" charset="0"/>
                <a:cs typeface="Times New Roman" panose="02020603050405020304" pitchFamily="18" charset="0"/>
              </a:rPr>
              <a:t> EH, van Hoorn J, Rogers CR, Do KT. Social Influence on Positive Youth Development: A Developmental Neuroscience Perspective. Adv Child Dev </a:t>
            </a:r>
            <a:r>
              <a:rPr lang="en-IN" b="0" dirty="0" err="1">
                <a:solidFill>
                  <a:srgbClr val="222222"/>
                </a:solidFill>
                <a:latin typeface="Times New Roman" panose="02020603050405020304" pitchFamily="18" charset="0"/>
                <a:cs typeface="Times New Roman" panose="02020603050405020304" pitchFamily="18" charset="0"/>
              </a:rPr>
              <a:t>Behav</a:t>
            </a:r>
            <a:r>
              <a:rPr lang="en-IN" b="0" dirty="0">
                <a:solidFill>
                  <a:srgbClr val="222222"/>
                </a:solidFill>
                <a:latin typeface="Times New Roman" panose="02020603050405020304" pitchFamily="18" charset="0"/>
                <a:cs typeface="Times New Roman" panose="02020603050405020304" pitchFamily="18" charset="0"/>
              </a:rPr>
              <a:t>. 2018;54:215-258. </a:t>
            </a:r>
            <a:r>
              <a:rPr lang="en-IN" b="0" dirty="0" err="1">
                <a:solidFill>
                  <a:srgbClr val="222222"/>
                </a:solidFill>
                <a:latin typeface="Times New Roman" panose="02020603050405020304" pitchFamily="18" charset="0"/>
                <a:cs typeface="Times New Roman" panose="02020603050405020304" pitchFamily="18" charset="0"/>
              </a:rPr>
              <a:t>doi</a:t>
            </a:r>
            <a:r>
              <a:rPr lang="en-IN" b="0" dirty="0">
                <a:solidFill>
                  <a:srgbClr val="222222"/>
                </a:solidFill>
                <a:latin typeface="Times New Roman" panose="02020603050405020304" pitchFamily="18" charset="0"/>
                <a:cs typeface="Times New Roman" panose="02020603050405020304" pitchFamily="18" charset="0"/>
              </a:rPr>
              <a:t>: 10.1016/bs.acdb.2017.10.003. </a:t>
            </a:r>
            <a:r>
              <a:rPr lang="en-IN" b="0" dirty="0" err="1">
                <a:solidFill>
                  <a:srgbClr val="222222"/>
                </a:solidFill>
                <a:latin typeface="Times New Roman" panose="02020603050405020304" pitchFamily="18" charset="0"/>
                <a:cs typeface="Times New Roman" panose="02020603050405020304" pitchFamily="18" charset="0"/>
              </a:rPr>
              <a:t>Epub</a:t>
            </a:r>
            <a:r>
              <a:rPr lang="en-IN" b="0" dirty="0">
                <a:solidFill>
                  <a:srgbClr val="222222"/>
                </a:solidFill>
                <a:latin typeface="Times New Roman" panose="02020603050405020304" pitchFamily="18" charset="0"/>
                <a:cs typeface="Times New Roman" panose="02020603050405020304" pitchFamily="18" charset="0"/>
              </a:rPr>
              <a:t> 2017 Dec 6. PMID: 29455864; PMCID: PMC6345387.</a:t>
            </a:r>
          </a:p>
          <a:p>
            <a:pPr marL="342900" lvl="0" indent="-342900" algn="l" rtl="0">
              <a:spcBef>
                <a:spcPts val="0"/>
              </a:spcBef>
              <a:spcAft>
                <a:spcPts val="0"/>
              </a:spcAft>
              <a:buFont typeface="+mj-lt"/>
              <a:buAutoNum type="arabicPeriod"/>
            </a:pPr>
            <a:endParaRPr lang="en-IN" b="0" dirty="0">
              <a:solidFill>
                <a:srgbClr val="222222"/>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mj-lt"/>
              <a:buAutoNum type="arabicPeriod"/>
            </a:pPr>
            <a:r>
              <a:rPr lang="en-US" b="0" dirty="0">
                <a:solidFill>
                  <a:srgbClr val="222222"/>
                </a:solidFill>
                <a:latin typeface="Times New Roman" panose="02020603050405020304" pitchFamily="18" charset="0"/>
                <a:cs typeface="Times New Roman" panose="02020603050405020304" pitchFamily="18" charset="0"/>
              </a:rPr>
              <a:t>Lees B, Meredith LR, Kirkland AE, Bryant BE, </a:t>
            </a:r>
            <a:r>
              <a:rPr lang="en-US" b="0" dirty="0" err="1">
                <a:solidFill>
                  <a:srgbClr val="222222"/>
                </a:solidFill>
                <a:latin typeface="Times New Roman" panose="02020603050405020304" pitchFamily="18" charset="0"/>
                <a:cs typeface="Times New Roman" panose="02020603050405020304" pitchFamily="18" charset="0"/>
              </a:rPr>
              <a:t>Squeglia</a:t>
            </a:r>
            <a:r>
              <a:rPr lang="en-US" b="0" dirty="0">
                <a:solidFill>
                  <a:srgbClr val="222222"/>
                </a:solidFill>
                <a:latin typeface="Times New Roman" panose="02020603050405020304" pitchFamily="18" charset="0"/>
                <a:cs typeface="Times New Roman" panose="02020603050405020304" pitchFamily="18" charset="0"/>
              </a:rPr>
              <a:t> LM. Effect of alcohol use on the adolescent brain and behavior. </a:t>
            </a:r>
            <a:r>
              <a:rPr lang="en-US" b="0" dirty="0" err="1">
                <a:solidFill>
                  <a:srgbClr val="222222"/>
                </a:solidFill>
                <a:latin typeface="Times New Roman" panose="02020603050405020304" pitchFamily="18" charset="0"/>
                <a:cs typeface="Times New Roman" panose="02020603050405020304" pitchFamily="18" charset="0"/>
              </a:rPr>
              <a:t>Pharmacol</a:t>
            </a:r>
            <a:r>
              <a:rPr lang="en-US" b="0" dirty="0">
                <a:solidFill>
                  <a:srgbClr val="222222"/>
                </a:solidFill>
                <a:latin typeface="Times New Roman" panose="02020603050405020304" pitchFamily="18" charset="0"/>
                <a:cs typeface="Times New Roman" panose="02020603050405020304" pitchFamily="18" charset="0"/>
              </a:rPr>
              <a:t> </a:t>
            </a:r>
            <a:r>
              <a:rPr lang="en-US" b="0" dirty="0" err="1">
                <a:solidFill>
                  <a:srgbClr val="222222"/>
                </a:solidFill>
                <a:latin typeface="Times New Roman" panose="02020603050405020304" pitchFamily="18" charset="0"/>
                <a:cs typeface="Times New Roman" panose="02020603050405020304" pitchFamily="18" charset="0"/>
              </a:rPr>
              <a:t>Biochem</a:t>
            </a:r>
            <a:r>
              <a:rPr lang="en-US" b="0" dirty="0">
                <a:solidFill>
                  <a:srgbClr val="222222"/>
                </a:solidFill>
                <a:latin typeface="Times New Roman" panose="02020603050405020304" pitchFamily="18" charset="0"/>
                <a:cs typeface="Times New Roman" panose="02020603050405020304" pitchFamily="18" charset="0"/>
              </a:rPr>
              <a:t> </a:t>
            </a:r>
            <a:r>
              <a:rPr lang="en-US" b="0" dirty="0" err="1">
                <a:solidFill>
                  <a:srgbClr val="222222"/>
                </a:solidFill>
                <a:latin typeface="Times New Roman" panose="02020603050405020304" pitchFamily="18" charset="0"/>
                <a:cs typeface="Times New Roman" panose="02020603050405020304" pitchFamily="18" charset="0"/>
              </a:rPr>
              <a:t>Behav</a:t>
            </a:r>
            <a:r>
              <a:rPr lang="en-US" b="0" dirty="0">
                <a:solidFill>
                  <a:srgbClr val="222222"/>
                </a:solidFill>
                <a:latin typeface="Times New Roman" panose="02020603050405020304" pitchFamily="18" charset="0"/>
                <a:cs typeface="Times New Roman" panose="02020603050405020304" pitchFamily="18" charset="0"/>
              </a:rPr>
              <a:t>. 2020 May;192:172906. </a:t>
            </a:r>
            <a:r>
              <a:rPr lang="en-US" b="0" dirty="0" err="1">
                <a:solidFill>
                  <a:srgbClr val="222222"/>
                </a:solidFill>
                <a:latin typeface="Times New Roman" panose="02020603050405020304" pitchFamily="18" charset="0"/>
                <a:cs typeface="Times New Roman" panose="02020603050405020304" pitchFamily="18" charset="0"/>
              </a:rPr>
              <a:t>doi</a:t>
            </a:r>
            <a:r>
              <a:rPr lang="en-US" b="0" dirty="0">
                <a:solidFill>
                  <a:srgbClr val="222222"/>
                </a:solidFill>
                <a:latin typeface="Times New Roman" panose="02020603050405020304" pitchFamily="18" charset="0"/>
                <a:cs typeface="Times New Roman" panose="02020603050405020304" pitchFamily="18" charset="0"/>
              </a:rPr>
              <a:t>: 10.1016/j.pbb.2020.172906. </a:t>
            </a:r>
            <a:r>
              <a:rPr lang="en-US" b="0" dirty="0" err="1">
                <a:solidFill>
                  <a:srgbClr val="222222"/>
                </a:solidFill>
                <a:latin typeface="Times New Roman" panose="02020603050405020304" pitchFamily="18" charset="0"/>
                <a:cs typeface="Times New Roman" panose="02020603050405020304" pitchFamily="18" charset="0"/>
              </a:rPr>
              <a:t>Epub</a:t>
            </a:r>
            <a:r>
              <a:rPr lang="en-US" b="0" dirty="0">
                <a:solidFill>
                  <a:srgbClr val="222222"/>
                </a:solidFill>
                <a:latin typeface="Times New Roman" panose="02020603050405020304" pitchFamily="18" charset="0"/>
                <a:cs typeface="Times New Roman" panose="02020603050405020304" pitchFamily="18" charset="0"/>
              </a:rPr>
              <a:t> 2020 Mar 13. PMID: 32179028; PMCID: PMC7183385.</a:t>
            </a:r>
            <a:br>
              <a:rPr lang="en-US" b="0" dirty="0">
                <a:solidFill>
                  <a:srgbClr val="222222"/>
                </a:solidFill>
                <a:latin typeface="Times New Roman" panose="02020603050405020304" pitchFamily="18" charset="0"/>
                <a:cs typeface="Times New Roman" panose="02020603050405020304" pitchFamily="18" charset="0"/>
              </a:rPr>
            </a:br>
            <a:endParaRPr lang="en-US" b="0" i="0" dirty="0">
              <a:solidFill>
                <a:srgbClr val="222222"/>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mj-lt"/>
              <a:buAutoNum type="arabicPeriod"/>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98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6ED8-AD07-9950-17FF-83916D0DB494}"/>
              </a:ext>
            </a:extLst>
          </p:cNvPr>
          <p:cNvSpPr>
            <a:spLocks noGrp="1"/>
          </p:cNvSpPr>
          <p:nvPr>
            <p:ph type="title"/>
          </p:nvPr>
        </p:nvSpPr>
        <p:spPr>
          <a:xfrm>
            <a:off x="1940577" y="1646716"/>
            <a:ext cx="5290174" cy="840362"/>
          </a:xfrm>
        </p:spPr>
        <p:txBody>
          <a:bodyPr/>
          <a:lstStyle/>
          <a:p>
            <a:r>
              <a:rPr lang="en-IN" sz="4800" dirty="0">
                <a:latin typeface="Times New Roman" panose="02020603050405020304" pitchFamily="18" charset="0"/>
                <a:cs typeface="Times New Roman" panose="02020603050405020304" pitchFamily="18" charset="0"/>
              </a:rPr>
              <a:t>THANK YOU</a:t>
            </a:r>
          </a:p>
        </p:txBody>
      </p:sp>
      <p:grpSp>
        <p:nvGrpSpPr>
          <p:cNvPr id="3" name="Google Shape;2136;p70">
            <a:extLst>
              <a:ext uri="{FF2B5EF4-FFF2-40B4-BE49-F238E27FC236}">
                <a16:creationId xmlns:a16="http://schemas.microsoft.com/office/drawing/2014/main" id="{D42449EC-078F-6D11-B9FE-6F15B3B4529A}"/>
              </a:ext>
            </a:extLst>
          </p:cNvPr>
          <p:cNvGrpSpPr/>
          <p:nvPr/>
        </p:nvGrpSpPr>
        <p:grpSpPr>
          <a:xfrm>
            <a:off x="0" y="3089332"/>
            <a:ext cx="2334986" cy="2143975"/>
            <a:chOff x="4572006" y="1111653"/>
            <a:chExt cx="3801113" cy="3454086"/>
          </a:xfrm>
        </p:grpSpPr>
        <p:grpSp>
          <p:nvGrpSpPr>
            <p:cNvPr id="4" name="Google Shape;2137;p70">
              <a:extLst>
                <a:ext uri="{FF2B5EF4-FFF2-40B4-BE49-F238E27FC236}">
                  <a16:creationId xmlns:a16="http://schemas.microsoft.com/office/drawing/2014/main" id="{6F61E8B7-F06D-6AF6-4C6E-7E0A16AB8040}"/>
                </a:ext>
              </a:extLst>
            </p:cNvPr>
            <p:cNvGrpSpPr/>
            <p:nvPr/>
          </p:nvGrpSpPr>
          <p:grpSpPr>
            <a:xfrm rot="10800000">
              <a:off x="5113091" y="1111653"/>
              <a:ext cx="3231947" cy="3169706"/>
              <a:chOff x="5342466" y="1853534"/>
              <a:chExt cx="619016" cy="607119"/>
            </a:xfrm>
          </p:grpSpPr>
          <p:sp>
            <p:nvSpPr>
              <p:cNvPr id="58" name="Google Shape;2138;p70">
                <a:extLst>
                  <a:ext uri="{FF2B5EF4-FFF2-40B4-BE49-F238E27FC236}">
                    <a16:creationId xmlns:a16="http://schemas.microsoft.com/office/drawing/2014/main" id="{55004205-25D2-3274-0121-7504237302A0}"/>
                  </a:ext>
                </a:extLst>
              </p:cNvPr>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39;p70">
                <a:extLst>
                  <a:ext uri="{FF2B5EF4-FFF2-40B4-BE49-F238E27FC236}">
                    <a16:creationId xmlns:a16="http://schemas.microsoft.com/office/drawing/2014/main" id="{DE7994F7-F18D-AE54-8CC6-A4AC77040DEB}"/>
                  </a:ext>
                </a:extLst>
              </p:cNvPr>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40;p70">
              <a:extLst>
                <a:ext uri="{FF2B5EF4-FFF2-40B4-BE49-F238E27FC236}">
                  <a16:creationId xmlns:a16="http://schemas.microsoft.com/office/drawing/2014/main" id="{A7CF5E94-6B99-20D4-6C14-22243E578C27}"/>
                </a:ext>
              </a:extLst>
            </p:cNvPr>
            <p:cNvGrpSpPr/>
            <p:nvPr/>
          </p:nvGrpSpPr>
          <p:grpSpPr>
            <a:xfrm flipH="1">
              <a:off x="4572006" y="1223454"/>
              <a:ext cx="3801113" cy="3342284"/>
              <a:chOff x="4056811" y="1166754"/>
              <a:chExt cx="2891020" cy="2542047"/>
            </a:xfrm>
          </p:grpSpPr>
          <p:grpSp>
            <p:nvGrpSpPr>
              <p:cNvPr id="7" name="Google Shape;2141;p70">
                <a:extLst>
                  <a:ext uri="{FF2B5EF4-FFF2-40B4-BE49-F238E27FC236}">
                    <a16:creationId xmlns:a16="http://schemas.microsoft.com/office/drawing/2014/main" id="{AB77B83E-437B-34B6-D41C-118AC682DB69}"/>
                  </a:ext>
                </a:extLst>
              </p:cNvPr>
              <p:cNvGrpSpPr/>
              <p:nvPr/>
            </p:nvGrpSpPr>
            <p:grpSpPr>
              <a:xfrm>
                <a:off x="4872026" y="1166754"/>
                <a:ext cx="2075805" cy="1532515"/>
                <a:chOff x="799773" y="2598239"/>
                <a:chExt cx="3128096" cy="2309395"/>
              </a:xfrm>
            </p:grpSpPr>
            <p:sp>
              <p:nvSpPr>
                <p:cNvPr id="49" name="Google Shape;2142;p70">
                  <a:extLst>
                    <a:ext uri="{FF2B5EF4-FFF2-40B4-BE49-F238E27FC236}">
                      <a16:creationId xmlns:a16="http://schemas.microsoft.com/office/drawing/2014/main" id="{A1B6EF32-E3D1-83D5-A50E-56172906F940}"/>
                    </a:ext>
                  </a:extLst>
                </p:cNvPr>
                <p:cNvSpPr/>
                <p:nvPr/>
              </p:nvSpPr>
              <p:spPr>
                <a:xfrm>
                  <a:off x="799773" y="2598239"/>
                  <a:ext cx="3128096" cy="2309395"/>
                </a:xfrm>
                <a:custGeom>
                  <a:avLst/>
                  <a:gdLst/>
                  <a:ahLst/>
                  <a:cxnLst/>
                  <a:rect l="l" t="t" r="r" b="b"/>
                  <a:pathLst>
                    <a:path w="37612" h="27768" extrusionOk="0">
                      <a:moveTo>
                        <a:pt x="22009" y="0"/>
                      </a:moveTo>
                      <a:cubicBezTo>
                        <a:pt x="19746" y="0"/>
                        <a:pt x="17271" y="414"/>
                        <a:pt x="14610" y="1432"/>
                      </a:cubicBezTo>
                      <a:cubicBezTo>
                        <a:pt x="470" y="6846"/>
                        <a:pt x="1" y="23599"/>
                        <a:pt x="920" y="27767"/>
                      </a:cubicBezTo>
                      <a:lnTo>
                        <a:pt x="2516" y="27387"/>
                      </a:lnTo>
                      <a:cubicBezTo>
                        <a:pt x="2531" y="26951"/>
                        <a:pt x="2551" y="26446"/>
                        <a:pt x="2580" y="25887"/>
                      </a:cubicBezTo>
                      <a:lnTo>
                        <a:pt x="2565" y="25881"/>
                      </a:lnTo>
                      <a:cubicBezTo>
                        <a:pt x="2731" y="21254"/>
                        <a:pt x="3014" y="9266"/>
                        <a:pt x="15073" y="3700"/>
                      </a:cubicBezTo>
                      <a:cubicBezTo>
                        <a:pt x="17423" y="2613"/>
                        <a:pt x="19777" y="2175"/>
                        <a:pt x="22025" y="2175"/>
                      </a:cubicBezTo>
                      <a:cubicBezTo>
                        <a:pt x="24993" y="2175"/>
                        <a:pt x="27776" y="2939"/>
                        <a:pt x="30118" y="3977"/>
                      </a:cubicBezTo>
                      <a:cubicBezTo>
                        <a:pt x="30284" y="4045"/>
                        <a:pt x="30435" y="4122"/>
                        <a:pt x="30594" y="4192"/>
                      </a:cubicBezTo>
                      <a:cubicBezTo>
                        <a:pt x="30712" y="4246"/>
                        <a:pt x="30823" y="4301"/>
                        <a:pt x="30939" y="4357"/>
                      </a:cubicBezTo>
                      <a:cubicBezTo>
                        <a:pt x="31092" y="4434"/>
                        <a:pt x="31244" y="4508"/>
                        <a:pt x="31389" y="4585"/>
                      </a:cubicBezTo>
                      <a:cubicBezTo>
                        <a:pt x="31430" y="4606"/>
                        <a:pt x="31465" y="4626"/>
                        <a:pt x="31500" y="4648"/>
                      </a:cubicBezTo>
                      <a:cubicBezTo>
                        <a:pt x="31576" y="4683"/>
                        <a:pt x="31644" y="4724"/>
                        <a:pt x="31721" y="4757"/>
                      </a:cubicBezTo>
                      <a:cubicBezTo>
                        <a:pt x="31756" y="4779"/>
                        <a:pt x="31790" y="4799"/>
                        <a:pt x="31825" y="4820"/>
                      </a:cubicBezTo>
                      <a:cubicBezTo>
                        <a:pt x="31902" y="4862"/>
                        <a:pt x="31970" y="4897"/>
                        <a:pt x="32039" y="4938"/>
                      </a:cubicBezTo>
                      <a:cubicBezTo>
                        <a:pt x="32323" y="5097"/>
                        <a:pt x="32598" y="5255"/>
                        <a:pt x="32856" y="5414"/>
                      </a:cubicBezTo>
                      <a:cubicBezTo>
                        <a:pt x="33270" y="5670"/>
                        <a:pt x="33650" y="5927"/>
                        <a:pt x="34002" y="6176"/>
                      </a:cubicBezTo>
                      <a:cubicBezTo>
                        <a:pt x="34133" y="6272"/>
                        <a:pt x="34266" y="6369"/>
                        <a:pt x="34391" y="6466"/>
                      </a:cubicBezTo>
                      <a:cubicBezTo>
                        <a:pt x="34432" y="6493"/>
                        <a:pt x="34474" y="6528"/>
                        <a:pt x="34515" y="6556"/>
                      </a:cubicBezTo>
                      <a:cubicBezTo>
                        <a:pt x="34673" y="6680"/>
                        <a:pt x="34832" y="6805"/>
                        <a:pt x="34985" y="6929"/>
                      </a:cubicBezTo>
                      <a:cubicBezTo>
                        <a:pt x="35358" y="7233"/>
                        <a:pt x="35690" y="7530"/>
                        <a:pt x="35980" y="7814"/>
                      </a:cubicBezTo>
                      <a:cubicBezTo>
                        <a:pt x="36098" y="7925"/>
                        <a:pt x="36208" y="8028"/>
                        <a:pt x="36312" y="8132"/>
                      </a:cubicBezTo>
                      <a:cubicBezTo>
                        <a:pt x="36423" y="8242"/>
                        <a:pt x="36526" y="8353"/>
                        <a:pt x="36622" y="8458"/>
                      </a:cubicBezTo>
                      <a:lnTo>
                        <a:pt x="37611" y="7696"/>
                      </a:lnTo>
                      <a:cubicBezTo>
                        <a:pt x="37611" y="7696"/>
                        <a:pt x="31775" y="0"/>
                        <a:pt x="2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3;p70">
                  <a:extLst>
                    <a:ext uri="{FF2B5EF4-FFF2-40B4-BE49-F238E27FC236}">
                      <a16:creationId xmlns:a16="http://schemas.microsoft.com/office/drawing/2014/main" id="{80404429-B15C-414D-C5DE-6802D33A0921}"/>
                    </a:ext>
                  </a:extLst>
                </p:cNvPr>
                <p:cNvSpPr/>
                <p:nvPr/>
              </p:nvSpPr>
              <p:spPr>
                <a:xfrm>
                  <a:off x="3419393" y="2984708"/>
                  <a:ext cx="18463" cy="9232"/>
                </a:xfrm>
                <a:custGeom>
                  <a:avLst/>
                  <a:gdLst/>
                  <a:ahLst/>
                  <a:cxnLst/>
                  <a:rect l="l" t="t" r="r" b="b"/>
                  <a:pathLst>
                    <a:path w="222" h="111" extrusionOk="0">
                      <a:moveTo>
                        <a:pt x="1" y="1"/>
                      </a:moveTo>
                      <a:cubicBezTo>
                        <a:pt x="77" y="36"/>
                        <a:pt x="145" y="77"/>
                        <a:pt x="222" y="110"/>
                      </a:cubicBezTo>
                      <a:cubicBezTo>
                        <a:pt x="145" y="77"/>
                        <a:pt x="77" y="36"/>
                        <a:pt x="1" y="1"/>
                      </a:cubicBezTo>
                      <a:close/>
                    </a:path>
                  </a:pathLst>
                </a:custGeom>
                <a:solidFill>
                  <a:srgbClr val="FDD2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44;p70">
                  <a:extLst>
                    <a:ext uri="{FF2B5EF4-FFF2-40B4-BE49-F238E27FC236}">
                      <a16:creationId xmlns:a16="http://schemas.microsoft.com/office/drawing/2014/main" id="{DD2F9DD0-BBD8-4CDE-AFC8-D325FA004D61}"/>
                    </a:ext>
                  </a:extLst>
                </p:cNvPr>
                <p:cNvSpPr/>
                <p:nvPr/>
              </p:nvSpPr>
              <p:spPr>
                <a:xfrm>
                  <a:off x="3446504" y="2999095"/>
                  <a:ext cx="17881" cy="9897"/>
                </a:xfrm>
                <a:custGeom>
                  <a:avLst/>
                  <a:gdLst/>
                  <a:ahLst/>
                  <a:cxnLst/>
                  <a:rect l="l" t="t" r="r" b="b"/>
                  <a:pathLst>
                    <a:path w="215" h="119" extrusionOk="0">
                      <a:moveTo>
                        <a:pt x="0" y="0"/>
                      </a:moveTo>
                      <a:cubicBezTo>
                        <a:pt x="77" y="42"/>
                        <a:pt x="145" y="77"/>
                        <a:pt x="214" y="118"/>
                      </a:cubicBezTo>
                      <a:cubicBezTo>
                        <a:pt x="145" y="77"/>
                        <a:pt x="77" y="42"/>
                        <a:pt x="0" y="0"/>
                      </a:cubicBezTo>
                      <a:close/>
                    </a:path>
                  </a:pathLst>
                </a:custGeom>
                <a:solidFill>
                  <a:srgbClr val="FDD2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45;p70">
                  <a:extLst>
                    <a:ext uri="{FF2B5EF4-FFF2-40B4-BE49-F238E27FC236}">
                      <a16:creationId xmlns:a16="http://schemas.microsoft.com/office/drawing/2014/main" id="{D6E750A7-79C3-14DA-B05C-03660F92DA83}"/>
                    </a:ext>
                  </a:extLst>
                </p:cNvPr>
                <p:cNvSpPr/>
                <p:nvPr/>
              </p:nvSpPr>
              <p:spPr>
                <a:xfrm>
                  <a:off x="3372820" y="2960590"/>
                  <a:ext cx="37425" cy="18962"/>
                </a:xfrm>
                <a:custGeom>
                  <a:avLst/>
                  <a:gdLst/>
                  <a:ahLst/>
                  <a:cxnLst/>
                  <a:rect l="l" t="t" r="r" b="b"/>
                  <a:pathLst>
                    <a:path w="450" h="228" extrusionOk="0">
                      <a:moveTo>
                        <a:pt x="0" y="0"/>
                      </a:moveTo>
                      <a:cubicBezTo>
                        <a:pt x="153" y="77"/>
                        <a:pt x="305" y="151"/>
                        <a:pt x="450" y="228"/>
                      </a:cubicBezTo>
                      <a:cubicBezTo>
                        <a:pt x="305" y="151"/>
                        <a:pt x="153" y="77"/>
                        <a:pt x="0" y="0"/>
                      </a:cubicBezTo>
                      <a:close/>
                    </a:path>
                  </a:pathLst>
                </a:custGeom>
                <a:solidFill>
                  <a:srgbClr val="FDD2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46;p70">
                  <a:extLst>
                    <a:ext uri="{FF2B5EF4-FFF2-40B4-BE49-F238E27FC236}">
                      <a16:creationId xmlns:a16="http://schemas.microsoft.com/office/drawing/2014/main" id="{05AE44B0-86FB-560F-D9C1-E2C2BE31D512}"/>
                    </a:ext>
                  </a:extLst>
                </p:cNvPr>
                <p:cNvSpPr/>
                <p:nvPr/>
              </p:nvSpPr>
              <p:spPr>
                <a:xfrm>
                  <a:off x="3304458" y="2928987"/>
                  <a:ext cx="39671" cy="17881"/>
                </a:xfrm>
                <a:custGeom>
                  <a:avLst/>
                  <a:gdLst/>
                  <a:ahLst/>
                  <a:cxnLst/>
                  <a:rect l="l" t="t" r="r" b="b"/>
                  <a:pathLst>
                    <a:path w="477" h="215" extrusionOk="0">
                      <a:moveTo>
                        <a:pt x="1" y="0"/>
                      </a:moveTo>
                      <a:cubicBezTo>
                        <a:pt x="167" y="68"/>
                        <a:pt x="318" y="145"/>
                        <a:pt x="477" y="215"/>
                      </a:cubicBezTo>
                      <a:cubicBezTo>
                        <a:pt x="318" y="145"/>
                        <a:pt x="167" y="68"/>
                        <a:pt x="1" y="0"/>
                      </a:cubicBezTo>
                      <a:close/>
                    </a:path>
                  </a:pathLst>
                </a:custGeom>
                <a:solidFill>
                  <a:srgbClr val="FDD2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7;p70">
                  <a:extLst>
                    <a:ext uri="{FF2B5EF4-FFF2-40B4-BE49-F238E27FC236}">
                      <a16:creationId xmlns:a16="http://schemas.microsoft.com/office/drawing/2014/main" id="{770A0066-679F-953D-19A3-1F061942D1B8}"/>
                    </a:ext>
                  </a:extLst>
                </p:cNvPr>
                <p:cNvSpPr/>
                <p:nvPr/>
              </p:nvSpPr>
              <p:spPr>
                <a:xfrm>
                  <a:off x="1009016" y="2779123"/>
                  <a:ext cx="2836594" cy="2096902"/>
                </a:xfrm>
                <a:custGeom>
                  <a:avLst/>
                  <a:gdLst/>
                  <a:ahLst/>
                  <a:cxnLst/>
                  <a:rect l="l" t="t" r="r" b="b"/>
                  <a:pathLst>
                    <a:path w="34107" h="25213" extrusionOk="0">
                      <a:moveTo>
                        <a:pt x="19509" y="0"/>
                      </a:moveTo>
                      <a:cubicBezTo>
                        <a:pt x="17261" y="0"/>
                        <a:pt x="14907" y="438"/>
                        <a:pt x="12557" y="1525"/>
                      </a:cubicBezTo>
                      <a:cubicBezTo>
                        <a:pt x="498" y="7091"/>
                        <a:pt x="215" y="19079"/>
                        <a:pt x="49" y="23706"/>
                      </a:cubicBezTo>
                      <a:lnTo>
                        <a:pt x="64" y="23712"/>
                      </a:lnTo>
                      <a:cubicBezTo>
                        <a:pt x="35" y="24271"/>
                        <a:pt x="15" y="24776"/>
                        <a:pt x="0" y="25212"/>
                      </a:cubicBezTo>
                      <a:lnTo>
                        <a:pt x="1882" y="24769"/>
                      </a:lnTo>
                      <a:cubicBezTo>
                        <a:pt x="1889" y="24562"/>
                        <a:pt x="1895" y="24334"/>
                        <a:pt x="1902" y="24092"/>
                      </a:cubicBezTo>
                      <a:cubicBezTo>
                        <a:pt x="2109" y="19079"/>
                        <a:pt x="3070" y="8667"/>
                        <a:pt x="13738" y="3648"/>
                      </a:cubicBezTo>
                      <a:cubicBezTo>
                        <a:pt x="15916" y="2623"/>
                        <a:pt x="18139" y="2208"/>
                        <a:pt x="20282" y="2208"/>
                      </a:cubicBezTo>
                      <a:cubicBezTo>
                        <a:pt x="23692" y="2208"/>
                        <a:pt x="26901" y="3258"/>
                        <a:pt x="29405" y="4574"/>
                      </a:cubicBezTo>
                      <a:cubicBezTo>
                        <a:pt x="30892" y="5355"/>
                        <a:pt x="32130" y="6233"/>
                        <a:pt x="33119" y="7036"/>
                      </a:cubicBezTo>
                      <a:lnTo>
                        <a:pt x="34106" y="6283"/>
                      </a:lnTo>
                      <a:cubicBezTo>
                        <a:pt x="34010" y="6178"/>
                        <a:pt x="33907" y="6067"/>
                        <a:pt x="33796" y="5957"/>
                      </a:cubicBezTo>
                      <a:cubicBezTo>
                        <a:pt x="33692" y="5853"/>
                        <a:pt x="33582" y="5750"/>
                        <a:pt x="33464" y="5639"/>
                      </a:cubicBezTo>
                      <a:cubicBezTo>
                        <a:pt x="33174" y="5355"/>
                        <a:pt x="32842" y="5058"/>
                        <a:pt x="32469" y="4754"/>
                      </a:cubicBezTo>
                      <a:cubicBezTo>
                        <a:pt x="32316" y="4630"/>
                        <a:pt x="32157" y="4505"/>
                        <a:pt x="31999" y="4381"/>
                      </a:cubicBezTo>
                      <a:cubicBezTo>
                        <a:pt x="31958" y="4353"/>
                        <a:pt x="31916" y="4318"/>
                        <a:pt x="31875" y="4291"/>
                      </a:cubicBezTo>
                      <a:cubicBezTo>
                        <a:pt x="31750" y="4194"/>
                        <a:pt x="31617" y="4097"/>
                        <a:pt x="31486" y="4001"/>
                      </a:cubicBezTo>
                      <a:cubicBezTo>
                        <a:pt x="31134" y="3752"/>
                        <a:pt x="30754" y="3495"/>
                        <a:pt x="30340" y="3239"/>
                      </a:cubicBezTo>
                      <a:cubicBezTo>
                        <a:pt x="30082" y="3080"/>
                        <a:pt x="29807" y="2922"/>
                        <a:pt x="29523" y="2763"/>
                      </a:cubicBezTo>
                      <a:cubicBezTo>
                        <a:pt x="29454" y="2722"/>
                        <a:pt x="29386" y="2687"/>
                        <a:pt x="29309" y="2645"/>
                      </a:cubicBezTo>
                      <a:cubicBezTo>
                        <a:pt x="29274" y="2624"/>
                        <a:pt x="29240" y="2604"/>
                        <a:pt x="29205" y="2582"/>
                      </a:cubicBezTo>
                      <a:cubicBezTo>
                        <a:pt x="29128" y="2549"/>
                        <a:pt x="29060" y="2508"/>
                        <a:pt x="28984" y="2473"/>
                      </a:cubicBezTo>
                      <a:cubicBezTo>
                        <a:pt x="28949" y="2451"/>
                        <a:pt x="28914" y="2431"/>
                        <a:pt x="28873" y="2410"/>
                      </a:cubicBezTo>
                      <a:cubicBezTo>
                        <a:pt x="28728" y="2333"/>
                        <a:pt x="28576" y="2259"/>
                        <a:pt x="28423" y="2182"/>
                      </a:cubicBezTo>
                      <a:cubicBezTo>
                        <a:pt x="28307" y="2126"/>
                        <a:pt x="28196" y="2071"/>
                        <a:pt x="28078" y="2017"/>
                      </a:cubicBezTo>
                      <a:cubicBezTo>
                        <a:pt x="27919" y="1947"/>
                        <a:pt x="27768" y="1870"/>
                        <a:pt x="27602" y="1802"/>
                      </a:cubicBezTo>
                      <a:cubicBezTo>
                        <a:pt x="25260" y="764"/>
                        <a:pt x="22477" y="0"/>
                        <a:pt x="195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48;p70">
                  <a:extLst>
                    <a:ext uri="{FF2B5EF4-FFF2-40B4-BE49-F238E27FC236}">
                      <a16:creationId xmlns:a16="http://schemas.microsoft.com/office/drawing/2014/main" id="{7CC06FAC-9376-635C-5F0A-4CCD5E288DBB}"/>
                    </a:ext>
                  </a:extLst>
                </p:cNvPr>
                <p:cNvSpPr/>
                <p:nvPr/>
              </p:nvSpPr>
              <p:spPr>
                <a:xfrm>
                  <a:off x="1165533" y="2962752"/>
                  <a:ext cx="2597986" cy="1876425"/>
                </a:xfrm>
                <a:custGeom>
                  <a:avLst/>
                  <a:gdLst/>
                  <a:ahLst/>
                  <a:cxnLst/>
                  <a:rect l="l" t="t" r="r" b="b"/>
                  <a:pathLst>
                    <a:path w="31238" h="22562" extrusionOk="0">
                      <a:moveTo>
                        <a:pt x="18400" y="0"/>
                      </a:moveTo>
                      <a:cubicBezTo>
                        <a:pt x="16257" y="0"/>
                        <a:pt x="14034" y="415"/>
                        <a:pt x="11856" y="1440"/>
                      </a:cubicBezTo>
                      <a:cubicBezTo>
                        <a:pt x="1188" y="6459"/>
                        <a:pt x="227" y="16871"/>
                        <a:pt x="20" y="21884"/>
                      </a:cubicBezTo>
                      <a:cubicBezTo>
                        <a:pt x="13" y="22126"/>
                        <a:pt x="7" y="22354"/>
                        <a:pt x="0" y="22561"/>
                      </a:cubicBezTo>
                      <a:lnTo>
                        <a:pt x="1535" y="22203"/>
                      </a:lnTo>
                      <a:lnTo>
                        <a:pt x="1839" y="22133"/>
                      </a:lnTo>
                      <a:cubicBezTo>
                        <a:pt x="2219" y="16893"/>
                        <a:pt x="3843" y="8201"/>
                        <a:pt x="12984" y="3791"/>
                      </a:cubicBezTo>
                      <a:cubicBezTo>
                        <a:pt x="15086" y="2775"/>
                        <a:pt x="17212" y="2365"/>
                        <a:pt x="19253" y="2365"/>
                      </a:cubicBezTo>
                      <a:cubicBezTo>
                        <a:pt x="22420" y="2365"/>
                        <a:pt x="25383" y="3352"/>
                        <a:pt x="27738" y="4592"/>
                      </a:cubicBezTo>
                      <a:cubicBezTo>
                        <a:pt x="28512" y="5001"/>
                        <a:pt x="29224" y="5435"/>
                        <a:pt x="29868" y="5878"/>
                      </a:cubicBezTo>
                      <a:lnTo>
                        <a:pt x="31237" y="4828"/>
                      </a:lnTo>
                      <a:cubicBezTo>
                        <a:pt x="30248" y="4025"/>
                        <a:pt x="29010" y="3147"/>
                        <a:pt x="27523" y="2366"/>
                      </a:cubicBezTo>
                      <a:cubicBezTo>
                        <a:pt x="25019" y="1050"/>
                        <a:pt x="21810" y="0"/>
                        <a:pt x="184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49;p70">
                  <a:extLst>
                    <a:ext uri="{FF2B5EF4-FFF2-40B4-BE49-F238E27FC236}">
                      <a16:creationId xmlns:a16="http://schemas.microsoft.com/office/drawing/2014/main" id="{9CCF1B60-1A9D-50FC-F84C-D206010FBE24}"/>
                    </a:ext>
                  </a:extLst>
                </p:cNvPr>
                <p:cNvSpPr/>
                <p:nvPr/>
              </p:nvSpPr>
              <p:spPr>
                <a:xfrm>
                  <a:off x="1318391" y="3159355"/>
                  <a:ext cx="2331268" cy="1644221"/>
                </a:xfrm>
                <a:custGeom>
                  <a:avLst/>
                  <a:gdLst/>
                  <a:ahLst/>
                  <a:cxnLst/>
                  <a:rect l="l" t="t" r="r" b="b"/>
                  <a:pathLst>
                    <a:path w="28031" h="19770" extrusionOk="0">
                      <a:moveTo>
                        <a:pt x="17415" y="1"/>
                      </a:moveTo>
                      <a:cubicBezTo>
                        <a:pt x="15374" y="1"/>
                        <a:pt x="13248" y="411"/>
                        <a:pt x="11146" y="1427"/>
                      </a:cubicBezTo>
                      <a:cubicBezTo>
                        <a:pt x="2005" y="5837"/>
                        <a:pt x="381" y="14529"/>
                        <a:pt x="1" y="19769"/>
                      </a:cubicBezTo>
                      <a:lnTo>
                        <a:pt x="1867" y="19326"/>
                      </a:lnTo>
                      <a:cubicBezTo>
                        <a:pt x="2544" y="14252"/>
                        <a:pt x="4716" y="7420"/>
                        <a:pt x="12217" y="3708"/>
                      </a:cubicBezTo>
                      <a:cubicBezTo>
                        <a:pt x="14082" y="2784"/>
                        <a:pt x="15999" y="2423"/>
                        <a:pt x="17858" y="2423"/>
                      </a:cubicBezTo>
                      <a:cubicBezTo>
                        <a:pt x="20918" y="2423"/>
                        <a:pt x="23822" y="3400"/>
                        <a:pt x="26080" y="4440"/>
                      </a:cubicBezTo>
                      <a:cubicBezTo>
                        <a:pt x="26231" y="4510"/>
                        <a:pt x="26384" y="4580"/>
                        <a:pt x="26537" y="4656"/>
                      </a:cubicBezTo>
                      <a:lnTo>
                        <a:pt x="28030" y="3514"/>
                      </a:lnTo>
                      <a:cubicBezTo>
                        <a:pt x="27386" y="3071"/>
                        <a:pt x="26674" y="2637"/>
                        <a:pt x="25900" y="2228"/>
                      </a:cubicBezTo>
                      <a:cubicBezTo>
                        <a:pt x="23545" y="988"/>
                        <a:pt x="20582" y="1"/>
                        <a:pt x="17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50;p70">
                  <a:extLst>
                    <a:ext uri="{FF2B5EF4-FFF2-40B4-BE49-F238E27FC236}">
                      <a16:creationId xmlns:a16="http://schemas.microsoft.com/office/drawing/2014/main" id="{0F466B0C-EA5C-AAB4-1F29-0ACD8D9F968C}"/>
                    </a:ext>
                  </a:extLst>
                </p:cNvPr>
                <p:cNvSpPr/>
                <p:nvPr/>
              </p:nvSpPr>
              <p:spPr>
                <a:xfrm>
                  <a:off x="1473660" y="3360864"/>
                  <a:ext cx="2051742" cy="1405863"/>
                </a:xfrm>
                <a:custGeom>
                  <a:avLst/>
                  <a:gdLst/>
                  <a:ahLst/>
                  <a:cxnLst/>
                  <a:rect l="l" t="t" r="r" b="b"/>
                  <a:pathLst>
                    <a:path w="24670" h="16904" extrusionOk="0">
                      <a:moveTo>
                        <a:pt x="15991" y="0"/>
                      </a:moveTo>
                      <a:cubicBezTo>
                        <a:pt x="14132" y="0"/>
                        <a:pt x="12215" y="361"/>
                        <a:pt x="10350" y="1285"/>
                      </a:cubicBezTo>
                      <a:cubicBezTo>
                        <a:pt x="2849" y="4997"/>
                        <a:pt x="677" y="11829"/>
                        <a:pt x="0" y="16903"/>
                      </a:cubicBezTo>
                      <a:lnTo>
                        <a:pt x="1915" y="16453"/>
                      </a:lnTo>
                      <a:cubicBezTo>
                        <a:pt x="1915" y="16453"/>
                        <a:pt x="1424" y="9851"/>
                        <a:pt x="8276" y="4506"/>
                      </a:cubicBezTo>
                      <a:cubicBezTo>
                        <a:pt x="10840" y="2510"/>
                        <a:pt x="13674" y="1902"/>
                        <a:pt x="16174" y="1902"/>
                      </a:cubicBezTo>
                      <a:cubicBezTo>
                        <a:pt x="20072" y="1902"/>
                        <a:pt x="23161" y="3380"/>
                        <a:pt x="23161" y="3380"/>
                      </a:cubicBezTo>
                      <a:lnTo>
                        <a:pt x="24670" y="2233"/>
                      </a:lnTo>
                      <a:cubicBezTo>
                        <a:pt x="24517" y="2157"/>
                        <a:pt x="24364" y="2087"/>
                        <a:pt x="24213" y="2017"/>
                      </a:cubicBezTo>
                      <a:cubicBezTo>
                        <a:pt x="21955" y="977"/>
                        <a:pt x="19051" y="0"/>
                        <a:pt x="159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151;p70">
                <a:extLst>
                  <a:ext uri="{FF2B5EF4-FFF2-40B4-BE49-F238E27FC236}">
                    <a16:creationId xmlns:a16="http://schemas.microsoft.com/office/drawing/2014/main" id="{EF6D8926-A027-7E10-FEB1-2CF960FFA57E}"/>
                  </a:ext>
                </a:extLst>
              </p:cNvPr>
              <p:cNvGrpSpPr/>
              <p:nvPr/>
            </p:nvGrpSpPr>
            <p:grpSpPr>
              <a:xfrm>
                <a:off x="4056811" y="1635300"/>
                <a:ext cx="2431252" cy="2073501"/>
                <a:chOff x="5054711" y="197175"/>
                <a:chExt cx="2431252" cy="2073501"/>
              </a:xfrm>
            </p:grpSpPr>
            <p:sp>
              <p:nvSpPr>
                <p:cNvPr id="9" name="Google Shape;2152;p70">
                  <a:extLst>
                    <a:ext uri="{FF2B5EF4-FFF2-40B4-BE49-F238E27FC236}">
                      <a16:creationId xmlns:a16="http://schemas.microsoft.com/office/drawing/2014/main" id="{C7845F79-EB17-D676-4F01-6D98382C31FE}"/>
                    </a:ext>
                  </a:extLst>
                </p:cNvPr>
                <p:cNvSpPr/>
                <p:nvPr/>
              </p:nvSpPr>
              <p:spPr>
                <a:xfrm>
                  <a:off x="5661899" y="1582292"/>
                  <a:ext cx="83" cy="1248"/>
                </a:xfrm>
                <a:custGeom>
                  <a:avLst/>
                  <a:gdLst/>
                  <a:ahLst/>
                  <a:cxnLst/>
                  <a:rect l="l" t="t" r="r" b="b"/>
                  <a:pathLst>
                    <a:path w="1" h="15" extrusionOk="0">
                      <a:moveTo>
                        <a:pt x="1" y="7"/>
                      </a:moveTo>
                      <a:lnTo>
                        <a:pt x="1" y="0"/>
                      </a:lnTo>
                      <a:lnTo>
                        <a:pt x="1"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53;p70">
                  <a:extLst>
                    <a:ext uri="{FF2B5EF4-FFF2-40B4-BE49-F238E27FC236}">
                      <a16:creationId xmlns:a16="http://schemas.microsoft.com/office/drawing/2014/main" id="{828DE5AE-8E08-3546-EEBC-16F66AB2652D}"/>
                    </a:ext>
                  </a:extLst>
                </p:cNvPr>
                <p:cNvSpPr/>
                <p:nvPr/>
              </p:nvSpPr>
              <p:spPr>
                <a:xfrm>
                  <a:off x="5680944" y="1405233"/>
                  <a:ext cx="13390" cy="86827"/>
                </a:xfrm>
                <a:custGeom>
                  <a:avLst/>
                  <a:gdLst/>
                  <a:ahLst/>
                  <a:cxnLst/>
                  <a:rect l="l" t="t" r="r" b="b"/>
                  <a:pathLst>
                    <a:path w="161" h="1044" extrusionOk="0">
                      <a:moveTo>
                        <a:pt x="97" y="0"/>
                      </a:moveTo>
                      <a:cubicBezTo>
                        <a:pt x="97" y="7"/>
                        <a:pt x="99" y="14"/>
                        <a:pt x="101" y="21"/>
                      </a:cubicBezTo>
                      <a:lnTo>
                        <a:pt x="101" y="21"/>
                      </a:lnTo>
                      <a:cubicBezTo>
                        <a:pt x="99" y="14"/>
                        <a:pt x="98" y="7"/>
                        <a:pt x="97" y="0"/>
                      </a:cubicBezTo>
                      <a:close/>
                      <a:moveTo>
                        <a:pt x="101" y="21"/>
                      </a:moveTo>
                      <a:cubicBezTo>
                        <a:pt x="151" y="348"/>
                        <a:pt x="82" y="713"/>
                        <a:pt x="1" y="1044"/>
                      </a:cubicBezTo>
                      <a:cubicBezTo>
                        <a:pt x="90" y="705"/>
                        <a:pt x="160" y="373"/>
                        <a:pt x="104" y="42"/>
                      </a:cubicBezTo>
                      <a:cubicBezTo>
                        <a:pt x="104" y="35"/>
                        <a:pt x="102" y="28"/>
                        <a:pt x="101"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54;p70">
                  <a:extLst>
                    <a:ext uri="{FF2B5EF4-FFF2-40B4-BE49-F238E27FC236}">
                      <a16:creationId xmlns:a16="http://schemas.microsoft.com/office/drawing/2014/main" id="{8F5D6228-411D-3A36-D8FA-5AD01DE84856}"/>
                    </a:ext>
                  </a:extLst>
                </p:cNvPr>
                <p:cNvSpPr/>
                <p:nvPr/>
              </p:nvSpPr>
              <p:spPr>
                <a:xfrm>
                  <a:off x="5443508" y="1253374"/>
                  <a:ext cx="28194" cy="23121"/>
                </a:xfrm>
                <a:custGeom>
                  <a:avLst/>
                  <a:gdLst/>
                  <a:ahLst/>
                  <a:cxnLst/>
                  <a:rect l="l" t="t" r="r" b="b"/>
                  <a:pathLst>
                    <a:path w="339" h="278" extrusionOk="0">
                      <a:moveTo>
                        <a:pt x="0" y="1"/>
                      </a:moveTo>
                      <a:lnTo>
                        <a:pt x="0" y="1"/>
                      </a:lnTo>
                      <a:cubicBezTo>
                        <a:pt x="105" y="77"/>
                        <a:pt x="188" y="167"/>
                        <a:pt x="188" y="167"/>
                      </a:cubicBezTo>
                      <a:cubicBezTo>
                        <a:pt x="242" y="195"/>
                        <a:pt x="291" y="236"/>
                        <a:pt x="339" y="278"/>
                      </a:cubicBezTo>
                      <a:cubicBezTo>
                        <a:pt x="249" y="167"/>
                        <a:pt x="146" y="7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55;p70">
                  <a:extLst>
                    <a:ext uri="{FF2B5EF4-FFF2-40B4-BE49-F238E27FC236}">
                      <a16:creationId xmlns:a16="http://schemas.microsoft.com/office/drawing/2014/main" id="{82F90390-271B-E0AC-6512-1A5EDD60F518}"/>
                    </a:ext>
                  </a:extLst>
                </p:cNvPr>
                <p:cNvSpPr/>
                <p:nvPr/>
              </p:nvSpPr>
              <p:spPr>
                <a:xfrm>
                  <a:off x="5134799" y="1228091"/>
                  <a:ext cx="1028532" cy="766305"/>
                </a:xfrm>
                <a:custGeom>
                  <a:avLst/>
                  <a:gdLst/>
                  <a:ahLst/>
                  <a:cxnLst/>
                  <a:rect l="l" t="t" r="r" b="b"/>
                  <a:pathLst>
                    <a:path w="12367" h="9214" extrusionOk="0">
                      <a:moveTo>
                        <a:pt x="3337" y="1"/>
                      </a:moveTo>
                      <a:cubicBezTo>
                        <a:pt x="3242" y="1"/>
                        <a:pt x="3146" y="20"/>
                        <a:pt x="3048" y="63"/>
                      </a:cubicBezTo>
                      <a:cubicBezTo>
                        <a:pt x="2813" y="167"/>
                        <a:pt x="2703" y="408"/>
                        <a:pt x="2710" y="650"/>
                      </a:cubicBezTo>
                      <a:cubicBezTo>
                        <a:pt x="2717" y="831"/>
                        <a:pt x="2751" y="997"/>
                        <a:pt x="2806" y="1154"/>
                      </a:cubicBezTo>
                      <a:cubicBezTo>
                        <a:pt x="2994" y="1840"/>
                        <a:pt x="3677" y="2316"/>
                        <a:pt x="4238" y="2807"/>
                      </a:cubicBezTo>
                      <a:cubicBezTo>
                        <a:pt x="4459" y="3001"/>
                        <a:pt x="4736" y="3250"/>
                        <a:pt x="4887" y="3388"/>
                      </a:cubicBezTo>
                      <a:cubicBezTo>
                        <a:pt x="5282" y="4073"/>
                        <a:pt x="5863" y="4702"/>
                        <a:pt x="6450" y="5289"/>
                      </a:cubicBezTo>
                      <a:cubicBezTo>
                        <a:pt x="6581" y="5427"/>
                        <a:pt x="6795" y="5615"/>
                        <a:pt x="6913" y="5711"/>
                      </a:cubicBezTo>
                      <a:cubicBezTo>
                        <a:pt x="6415" y="5469"/>
                        <a:pt x="5939" y="5207"/>
                        <a:pt x="5517" y="4868"/>
                      </a:cubicBezTo>
                      <a:cubicBezTo>
                        <a:pt x="4839" y="4329"/>
                        <a:pt x="4583" y="3298"/>
                        <a:pt x="3885" y="3104"/>
                      </a:cubicBezTo>
                      <a:cubicBezTo>
                        <a:pt x="3819" y="3086"/>
                        <a:pt x="3759" y="3078"/>
                        <a:pt x="3703" y="3078"/>
                      </a:cubicBezTo>
                      <a:cubicBezTo>
                        <a:pt x="3246" y="3078"/>
                        <a:pt x="3111" y="3638"/>
                        <a:pt x="3284" y="4045"/>
                      </a:cubicBezTo>
                      <a:cubicBezTo>
                        <a:pt x="3754" y="5137"/>
                        <a:pt x="5046" y="5401"/>
                        <a:pt x="6131" y="5684"/>
                      </a:cubicBezTo>
                      <a:cubicBezTo>
                        <a:pt x="6354" y="5739"/>
                        <a:pt x="6679" y="5822"/>
                        <a:pt x="6679" y="5822"/>
                      </a:cubicBezTo>
                      <a:cubicBezTo>
                        <a:pt x="6871" y="5918"/>
                        <a:pt x="7072" y="6016"/>
                        <a:pt x="7273" y="6106"/>
                      </a:cubicBezTo>
                      <a:cubicBezTo>
                        <a:pt x="6686" y="5966"/>
                        <a:pt x="6098" y="5892"/>
                        <a:pt x="5544" y="5676"/>
                      </a:cubicBezTo>
                      <a:cubicBezTo>
                        <a:pt x="5330" y="5593"/>
                        <a:pt x="4928" y="5484"/>
                        <a:pt x="4928" y="5484"/>
                      </a:cubicBezTo>
                      <a:cubicBezTo>
                        <a:pt x="4024" y="5117"/>
                        <a:pt x="3228" y="4556"/>
                        <a:pt x="2378" y="4080"/>
                      </a:cubicBezTo>
                      <a:cubicBezTo>
                        <a:pt x="1911" y="3820"/>
                        <a:pt x="1425" y="3669"/>
                        <a:pt x="1027" y="3669"/>
                      </a:cubicBezTo>
                      <a:cubicBezTo>
                        <a:pt x="642" y="3669"/>
                        <a:pt x="340" y="3811"/>
                        <a:pt x="221" y="4135"/>
                      </a:cubicBezTo>
                      <a:cubicBezTo>
                        <a:pt x="0" y="4744"/>
                        <a:pt x="518" y="5359"/>
                        <a:pt x="1112" y="5615"/>
                      </a:cubicBezTo>
                      <a:cubicBezTo>
                        <a:pt x="1392" y="5735"/>
                        <a:pt x="1679" y="5778"/>
                        <a:pt x="1971" y="5778"/>
                      </a:cubicBezTo>
                      <a:cubicBezTo>
                        <a:pt x="2684" y="5778"/>
                        <a:pt x="3426" y="5522"/>
                        <a:pt x="4161" y="5522"/>
                      </a:cubicBezTo>
                      <a:cubicBezTo>
                        <a:pt x="4263" y="5522"/>
                        <a:pt x="4364" y="5527"/>
                        <a:pt x="4465" y="5538"/>
                      </a:cubicBezTo>
                      <a:cubicBezTo>
                        <a:pt x="5448" y="6016"/>
                        <a:pt x="6520" y="6078"/>
                        <a:pt x="7550" y="6307"/>
                      </a:cubicBezTo>
                      <a:lnTo>
                        <a:pt x="7598" y="6313"/>
                      </a:lnTo>
                      <a:cubicBezTo>
                        <a:pt x="7666" y="6361"/>
                        <a:pt x="7743" y="6410"/>
                        <a:pt x="7819" y="6464"/>
                      </a:cubicBezTo>
                      <a:cubicBezTo>
                        <a:pt x="7761" y="6459"/>
                        <a:pt x="7694" y="6457"/>
                        <a:pt x="7620" y="6457"/>
                      </a:cubicBezTo>
                      <a:cubicBezTo>
                        <a:pt x="7025" y="6457"/>
                        <a:pt x="6007" y="6610"/>
                        <a:pt x="6007" y="6610"/>
                      </a:cubicBezTo>
                      <a:cubicBezTo>
                        <a:pt x="5725" y="6652"/>
                        <a:pt x="5400" y="6658"/>
                        <a:pt x="5081" y="6680"/>
                      </a:cubicBezTo>
                      <a:cubicBezTo>
                        <a:pt x="4989" y="6671"/>
                        <a:pt x="4896" y="6667"/>
                        <a:pt x="4803" y="6667"/>
                      </a:cubicBezTo>
                      <a:cubicBezTo>
                        <a:pt x="4741" y="6667"/>
                        <a:pt x="4679" y="6669"/>
                        <a:pt x="4618" y="6672"/>
                      </a:cubicBezTo>
                      <a:cubicBezTo>
                        <a:pt x="4155" y="6693"/>
                        <a:pt x="3463" y="7060"/>
                        <a:pt x="3642" y="7599"/>
                      </a:cubicBezTo>
                      <a:cubicBezTo>
                        <a:pt x="3725" y="7820"/>
                        <a:pt x="3983" y="7925"/>
                        <a:pt x="4210" y="7944"/>
                      </a:cubicBezTo>
                      <a:cubicBezTo>
                        <a:pt x="4242" y="7947"/>
                        <a:pt x="4273" y="7948"/>
                        <a:pt x="4304" y="7948"/>
                      </a:cubicBezTo>
                      <a:cubicBezTo>
                        <a:pt x="4925" y="7948"/>
                        <a:pt x="5437" y="7504"/>
                        <a:pt x="5924" y="7128"/>
                      </a:cubicBezTo>
                      <a:cubicBezTo>
                        <a:pt x="6395" y="6771"/>
                        <a:pt x="6947" y="6617"/>
                        <a:pt x="7510" y="6617"/>
                      </a:cubicBezTo>
                      <a:cubicBezTo>
                        <a:pt x="7733" y="6617"/>
                        <a:pt x="7958" y="6641"/>
                        <a:pt x="8179" y="6687"/>
                      </a:cubicBezTo>
                      <a:cubicBezTo>
                        <a:pt x="8601" y="6936"/>
                        <a:pt x="9035" y="7156"/>
                        <a:pt x="9437" y="7418"/>
                      </a:cubicBezTo>
                      <a:cubicBezTo>
                        <a:pt x="9533" y="7481"/>
                        <a:pt x="9631" y="7551"/>
                        <a:pt x="9721" y="7626"/>
                      </a:cubicBezTo>
                      <a:cubicBezTo>
                        <a:pt x="9603" y="7571"/>
                        <a:pt x="9472" y="7530"/>
                        <a:pt x="9326" y="7501"/>
                      </a:cubicBezTo>
                      <a:cubicBezTo>
                        <a:pt x="8413" y="7364"/>
                        <a:pt x="7882" y="7274"/>
                        <a:pt x="7245" y="7150"/>
                      </a:cubicBezTo>
                      <a:cubicBezTo>
                        <a:pt x="7154" y="7133"/>
                        <a:pt x="7071" y="7125"/>
                        <a:pt x="6995" y="7125"/>
                      </a:cubicBezTo>
                      <a:cubicBezTo>
                        <a:pt x="6576" y="7125"/>
                        <a:pt x="6383" y="7367"/>
                        <a:pt x="6354" y="7654"/>
                      </a:cubicBezTo>
                      <a:cubicBezTo>
                        <a:pt x="6347" y="7696"/>
                        <a:pt x="6347" y="7744"/>
                        <a:pt x="6354" y="7785"/>
                      </a:cubicBezTo>
                      <a:cubicBezTo>
                        <a:pt x="6367" y="7993"/>
                        <a:pt x="6457" y="8193"/>
                        <a:pt x="6603" y="8331"/>
                      </a:cubicBezTo>
                      <a:cubicBezTo>
                        <a:pt x="6796" y="8514"/>
                        <a:pt x="7086" y="8581"/>
                        <a:pt x="7424" y="8581"/>
                      </a:cubicBezTo>
                      <a:cubicBezTo>
                        <a:pt x="8342" y="8581"/>
                        <a:pt x="9609" y="8080"/>
                        <a:pt x="10225" y="8014"/>
                      </a:cubicBezTo>
                      <a:cubicBezTo>
                        <a:pt x="11769" y="8836"/>
                        <a:pt x="12303" y="9213"/>
                        <a:pt x="12351" y="9213"/>
                      </a:cubicBezTo>
                      <a:cubicBezTo>
                        <a:pt x="12366" y="9213"/>
                        <a:pt x="12332" y="9175"/>
                        <a:pt x="12264" y="9099"/>
                      </a:cubicBezTo>
                      <a:cubicBezTo>
                        <a:pt x="10238" y="7785"/>
                        <a:pt x="10273" y="7833"/>
                        <a:pt x="10238" y="7785"/>
                      </a:cubicBezTo>
                      <a:cubicBezTo>
                        <a:pt x="9873" y="7252"/>
                        <a:pt x="9583" y="6375"/>
                        <a:pt x="9367" y="5794"/>
                      </a:cubicBezTo>
                      <a:cubicBezTo>
                        <a:pt x="9150" y="5202"/>
                        <a:pt x="8686" y="4714"/>
                        <a:pt x="8267" y="4714"/>
                      </a:cubicBezTo>
                      <a:cubicBezTo>
                        <a:pt x="8192" y="4714"/>
                        <a:pt x="8118" y="4730"/>
                        <a:pt x="8048" y="4763"/>
                      </a:cubicBezTo>
                      <a:cubicBezTo>
                        <a:pt x="7902" y="4833"/>
                        <a:pt x="7841" y="4979"/>
                        <a:pt x="7826" y="5124"/>
                      </a:cubicBezTo>
                      <a:cubicBezTo>
                        <a:pt x="7777" y="5767"/>
                        <a:pt x="8240" y="6202"/>
                        <a:pt x="8773" y="6617"/>
                      </a:cubicBezTo>
                      <a:cubicBezTo>
                        <a:pt x="8712" y="6575"/>
                        <a:pt x="8642" y="6541"/>
                        <a:pt x="8572" y="6506"/>
                      </a:cubicBezTo>
                      <a:cubicBezTo>
                        <a:pt x="8511" y="6473"/>
                        <a:pt x="8441" y="6438"/>
                        <a:pt x="8372" y="6403"/>
                      </a:cubicBezTo>
                      <a:cubicBezTo>
                        <a:pt x="8089" y="6257"/>
                        <a:pt x="7612" y="6036"/>
                        <a:pt x="7612" y="6036"/>
                      </a:cubicBezTo>
                      <a:cubicBezTo>
                        <a:pt x="7598" y="6030"/>
                        <a:pt x="7577" y="6023"/>
                        <a:pt x="7563" y="6008"/>
                      </a:cubicBezTo>
                      <a:cubicBezTo>
                        <a:pt x="7260" y="5774"/>
                        <a:pt x="6983" y="5510"/>
                        <a:pt x="6782" y="5187"/>
                      </a:cubicBezTo>
                      <a:cubicBezTo>
                        <a:pt x="6022" y="3990"/>
                        <a:pt x="7183" y="2829"/>
                        <a:pt x="6740" y="1860"/>
                      </a:cubicBezTo>
                      <a:cubicBezTo>
                        <a:pt x="6571" y="1485"/>
                        <a:pt x="6321" y="1346"/>
                        <a:pt x="6084" y="1346"/>
                      </a:cubicBezTo>
                      <a:cubicBezTo>
                        <a:pt x="5778" y="1346"/>
                        <a:pt x="5493" y="1576"/>
                        <a:pt x="5426" y="1833"/>
                      </a:cubicBezTo>
                      <a:cubicBezTo>
                        <a:pt x="5247" y="2523"/>
                        <a:pt x="5579" y="3187"/>
                        <a:pt x="5891" y="3818"/>
                      </a:cubicBezTo>
                      <a:cubicBezTo>
                        <a:pt x="6063" y="4169"/>
                        <a:pt x="6236" y="4418"/>
                        <a:pt x="6472" y="4979"/>
                      </a:cubicBezTo>
                      <a:cubicBezTo>
                        <a:pt x="6533" y="5124"/>
                        <a:pt x="6603" y="5255"/>
                        <a:pt x="6686" y="5379"/>
                      </a:cubicBezTo>
                      <a:cubicBezTo>
                        <a:pt x="6105" y="4778"/>
                        <a:pt x="5531" y="4163"/>
                        <a:pt x="5103" y="3458"/>
                      </a:cubicBezTo>
                      <a:cubicBezTo>
                        <a:pt x="4743" y="2870"/>
                        <a:pt x="4597" y="2226"/>
                        <a:pt x="4529" y="1584"/>
                      </a:cubicBezTo>
                      <a:cubicBezTo>
                        <a:pt x="4422" y="724"/>
                        <a:pt x="3913" y="1"/>
                        <a:pt x="3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56;p70">
                  <a:extLst>
                    <a:ext uri="{FF2B5EF4-FFF2-40B4-BE49-F238E27FC236}">
                      <a16:creationId xmlns:a16="http://schemas.microsoft.com/office/drawing/2014/main" id="{EA545499-5FF3-C0D6-EB41-0F3E68152C7C}"/>
                    </a:ext>
                  </a:extLst>
                </p:cNvPr>
                <p:cNvSpPr/>
                <p:nvPr/>
              </p:nvSpPr>
              <p:spPr>
                <a:xfrm>
                  <a:off x="5272104" y="1269591"/>
                  <a:ext cx="663677" cy="630160"/>
                </a:xfrm>
                <a:custGeom>
                  <a:avLst/>
                  <a:gdLst/>
                  <a:ahLst/>
                  <a:cxnLst/>
                  <a:rect l="l" t="t" r="r" b="b"/>
                  <a:pathLst>
                    <a:path w="7980" h="7577" extrusionOk="0">
                      <a:moveTo>
                        <a:pt x="7980" y="7432"/>
                      </a:moveTo>
                      <a:lnTo>
                        <a:pt x="7696" y="7391"/>
                      </a:lnTo>
                      <a:cubicBezTo>
                        <a:pt x="7233" y="7391"/>
                        <a:pt x="6777" y="7467"/>
                        <a:pt x="6314" y="7508"/>
                      </a:cubicBezTo>
                      <a:lnTo>
                        <a:pt x="6314" y="7570"/>
                      </a:lnTo>
                      <a:lnTo>
                        <a:pt x="6369" y="7577"/>
                      </a:lnTo>
                      <a:cubicBezTo>
                        <a:pt x="6895" y="7557"/>
                        <a:pt x="7412" y="7508"/>
                        <a:pt x="7932" y="7459"/>
                      </a:cubicBezTo>
                      <a:cubicBezTo>
                        <a:pt x="7965" y="7452"/>
                        <a:pt x="7980" y="7432"/>
                        <a:pt x="7980" y="7432"/>
                      </a:cubicBezTo>
                      <a:close/>
                      <a:moveTo>
                        <a:pt x="7316" y="7225"/>
                      </a:moveTo>
                      <a:cubicBezTo>
                        <a:pt x="6978" y="7177"/>
                        <a:pt x="7081" y="7168"/>
                        <a:pt x="6666" y="7203"/>
                      </a:cubicBezTo>
                      <a:cubicBezTo>
                        <a:pt x="6666" y="7203"/>
                        <a:pt x="6430" y="7266"/>
                        <a:pt x="6838" y="7273"/>
                      </a:cubicBezTo>
                      <a:cubicBezTo>
                        <a:pt x="7102" y="7279"/>
                        <a:pt x="7675" y="7334"/>
                        <a:pt x="7675" y="7334"/>
                      </a:cubicBezTo>
                      <a:cubicBezTo>
                        <a:pt x="7675" y="7334"/>
                        <a:pt x="7517" y="7251"/>
                        <a:pt x="7316" y="7225"/>
                      </a:cubicBezTo>
                      <a:close/>
                      <a:moveTo>
                        <a:pt x="7641" y="6042"/>
                      </a:moveTo>
                      <a:cubicBezTo>
                        <a:pt x="7544" y="5849"/>
                        <a:pt x="7467" y="5642"/>
                        <a:pt x="7399" y="5434"/>
                      </a:cubicBezTo>
                      <a:lnTo>
                        <a:pt x="7351" y="5448"/>
                      </a:lnTo>
                      <a:cubicBezTo>
                        <a:pt x="7441" y="5731"/>
                        <a:pt x="7613" y="6076"/>
                        <a:pt x="7613" y="6076"/>
                      </a:cubicBezTo>
                      <a:cubicBezTo>
                        <a:pt x="7661" y="6057"/>
                        <a:pt x="7641" y="6042"/>
                        <a:pt x="7641" y="6042"/>
                      </a:cubicBezTo>
                      <a:close/>
                      <a:moveTo>
                        <a:pt x="6943" y="5302"/>
                      </a:moveTo>
                      <a:cubicBezTo>
                        <a:pt x="7046" y="5607"/>
                        <a:pt x="7205" y="5891"/>
                        <a:pt x="7426" y="6131"/>
                      </a:cubicBezTo>
                      <a:cubicBezTo>
                        <a:pt x="7620" y="6347"/>
                        <a:pt x="7502" y="6256"/>
                        <a:pt x="7661" y="6312"/>
                      </a:cubicBezTo>
                      <a:cubicBezTo>
                        <a:pt x="7661" y="6312"/>
                        <a:pt x="7792" y="6380"/>
                        <a:pt x="7558" y="6118"/>
                      </a:cubicBezTo>
                      <a:cubicBezTo>
                        <a:pt x="7268" y="5808"/>
                        <a:pt x="7087" y="5476"/>
                        <a:pt x="6921" y="5068"/>
                      </a:cubicBezTo>
                      <a:cubicBezTo>
                        <a:pt x="6895" y="4998"/>
                        <a:pt x="6895" y="5164"/>
                        <a:pt x="6943" y="5302"/>
                      </a:cubicBezTo>
                      <a:close/>
                      <a:moveTo>
                        <a:pt x="4467" y="6415"/>
                      </a:moveTo>
                      <a:cubicBezTo>
                        <a:pt x="4467" y="6415"/>
                        <a:pt x="4343" y="6415"/>
                        <a:pt x="4253" y="6437"/>
                      </a:cubicBezTo>
                      <a:cubicBezTo>
                        <a:pt x="4253" y="6437"/>
                        <a:pt x="3941" y="6539"/>
                        <a:pt x="3749" y="6644"/>
                      </a:cubicBezTo>
                      <a:cubicBezTo>
                        <a:pt x="3286" y="6906"/>
                        <a:pt x="3548" y="6865"/>
                        <a:pt x="3548" y="6865"/>
                      </a:cubicBezTo>
                      <a:cubicBezTo>
                        <a:pt x="3749" y="6753"/>
                        <a:pt x="3956" y="6644"/>
                        <a:pt x="4177" y="6554"/>
                      </a:cubicBezTo>
                      <a:cubicBezTo>
                        <a:pt x="4329" y="6491"/>
                        <a:pt x="4115" y="6574"/>
                        <a:pt x="4419" y="6456"/>
                      </a:cubicBezTo>
                      <a:cubicBezTo>
                        <a:pt x="4454" y="6443"/>
                        <a:pt x="4467" y="6415"/>
                        <a:pt x="4467" y="6415"/>
                      </a:cubicBezTo>
                      <a:close/>
                      <a:moveTo>
                        <a:pt x="3624" y="6395"/>
                      </a:moveTo>
                      <a:cubicBezTo>
                        <a:pt x="3624" y="6395"/>
                        <a:pt x="3292" y="6463"/>
                        <a:pt x="3078" y="6554"/>
                      </a:cubicBezTo>
                      <a:cubicBezTo>
                        <a:pt x="2980" y="6622"/>
                        <a:pt x="3078" y="6616"/>
                        <a:pt x="3098" y="6609"/>
                      </a:cubicBezTo>
                      <a:cubicBezTo>
                        <a:pt x="3430" y="6498"/>
                        <a:pt x="3784" y="6443"/>
                        <a:pt x="4135" y="6380"/>
                      </a:cubicBezTo>
                      <a:cubicBezTo>
                        <a:pt x="4364" y="6347"/>
                        <a:pt x="3928" y="6354"/>
                        <a:pt x="3624" y="6395"/>
                      </a:cubicBezTo>
                      <a:close/>
                      <a:moveTo>
                        <a:pt x="4135" y="4708"/>
                      </a:moveTo>
                      <a:cubicBezTo>
                        <a:pt x="3873" y="4542"/>
                        <a:pt x="3631" y="4347"/>
                        <a:pt x="3389" y="4162"/>
                      </a:cubicBezTo>
                      <a:lnTo>
                        <a:pt x="3347" y="4210"/>
                      </a:lnTo>
                      <a:cubicBezTo>
                        <a:pt x="3583" y="4417"/>
                        <a:pt x="3838" y="4596"/>
                        <a:pt x="4107" y="4756"/>
                      </a:cubicBezTo>
                      <a:cubicBezTo>
                        <a:pt x="4183" y="4742"/>
                        <a:pt x="4135" y="4708"/>
                        <a:pt x="4135" y="4708"/>
                      </a:cubicBezTo>
                      <a:close/>
                      <a:moveTo>
                        <a:pt x="4723" y="5122"/>
                      </a:moveTo>
                      <a:cubicBezTo>
                        <a:pt x="3963" y="4819"/>
                        <a:pt x="3264" y="4382"/>
                        <a:pt x="2649" y="3858"/>
                      </a:cubicBezTo>
                      <a:lnTo>
                        <a:pt x="2635" y="3884"/>
                      </a:lnTo>
                      <a:cubicBezTo>
                        <a:pt x="3229" y="4452"/>
                        <a:pt x="3928" y="4908"/>
                        <a:pt x="4709" y="5177"/>
                      </a:cubicBezTo>
                      <a:cubicBezTo>
                        <a:pt x="4716" y="5185"/>
                        <a:pt x="4812" y="5205"/>
                        <a:pt x="4917" y="5240"/>
                      </a:cubicBezTo>
                      <a:cubicBezTo>
                        <a:pt x="4972" y="5219"/>
                        <a:pt x="4827" y="5170"/>
                        <a:pt x="4723" y="5122"/>
                      </a:cubicBezTo>
                      <a:close/>
                      <a:moveTo>
                        <a:pt x="4723" y="3055"/>
                      </a:moveTo>
                      <a:cubicBezTo>
                        <a:pt x="4696" y="2758"/>
                        <a:pt x="4744" y="2247"/>
                        <a:pt x="4744" y="2247"/>
                      </a:cubicBezTo>
                      <a:lnTo>
                        <a:pt x="4703" y="2267"/>
                      </a:lnTo>
                      <a:cubicBezTo>
                        <a:pt x="4633" y="2633"/>
                        <a:pt x="4675" y="3083"/>
                        <a:pt x="4675" y="3083"/>
                      </a:cubicBezTo>
                      <a:cubicBezTo>
                        <a:pt x="4709" y="3111"/>
                        <a:pt x="4723" y="3055"/>
                        <a:pt x="4723" y="3055"/>
                      </a:cubicBezTo>
                      <a:close/>
                      <a:moveTo>
                        <a:pt x="4779" y="3767"/>
                      </a:moveTo>
                      <a:cubicBezTo>
                        <a:pt x="4364" y="3048"/>
                        <a:pt x="4212" y="2199"/>
                        <a:pt x="4371" y="1417"/>
                      </a:cubicBezTo>
                      <a:cubicBezTo>
                        <a:pt x="4419" y="1181"/>
                        <a:pt x="4343" y="1306"/>
                        <a:pt x="4343" y="1306"/>
                      </a:cubicBezTo>
                      <a:cubicBezTo>
                        <a:pt x="4170" y="1686"/>
                        <a:pt x="4142" y="2101"/>
                        <a:pt x="4198" y="2502"/>
                      </a:cubicBezTo>
                      <a:cubicBezTo>
                        <a:pt x="4218" y="2688"/>
                        <a:pt x="4260" y="2869"/>
                        <a:pt x="4315" y="3048"/>
                      </a:cubicBezTo>
                      <a:cubicBezTo>
                        <a:pt x="4391" y="3304"/>
                        <a:pt x="4751" y="3830"/>
                        <a:pt x="4751" y="3830"/>
                      </a:cubicBezTo>
                      <a:cubicBezTo>
                        <a:pt x="4786" y="3808"/>
                        <a:pt x="4779" y="3767"/>
                        <a:pt x="4779" y="3767"/>
                      </a:cubicBezTo>
                      <a:close/>
                      <a:moveTo>
                        <a:pt x="2912" y="5122"/>
                      </a:moveTo>
                      <a:cubicBezTo>
                        <a:pt x="2974" y="5011"/>
                        <a:pt x="2926" y="5053"/>
                        <a:pt x="2926" y="5053"/>
                      </a:cubicBezTo>
                      <a:cubicBezTo>
                        <a:pt x="2054" y="4535"/>
                        <a:pt x="996" y="4328"/>
                        <a:pt x="0" y="4411"/>
                      </a:cubicBezTo>
                      <a:lnTo>
                        <a:pt x="0" y="4452"/>
                      </a:lnTo>
                      <a:cubicBezTo>
                        <a:pt x="989" y="4459"/>
                        <a:pt x="1991" y="4666"/>
                        <a:pt x="2891" y="5109"/>
                      </a:cubicBezTo>
                      <a:cubicBezTo>
                        <a:pt x="2897" y="5116"/>
                        <a:pt x="2904" y="5116"/>
                        <a:pt x="2912" y="5122"/>
                      </a:cubicBezTo>
                      <a:close/>
                      <a:moveTo>
                        <a:pt x="1626" y="4347"/>
                      </a:moveTo>
                      <a:cubicBezTo>
                        <a:pt x="1162" y="4175"/>
                        <a:pt x="679" y="4085"/>
                        <a:pt x="194" y="3974"/>
                      </a:cubicBezTo>
                      <a:cubicBezTo>
                        <a:pt x="166" y="4024"/>
                        <a:pt x="181" y="4037"/>
                        <a:pt x="181" y="4037"/>
                      </a:cubicBezTo>
                      <a:cubicBezTo>
                        <a:pt x="622" y="4182"/>
                        <a:pt x="1087" y="4258"/>
                        <a:pt x="1535" y="4404"/>
                      </a:cubicBezTo>
                      <a:cubicBezTo>
                        <a:pt x="1563" y="4411"/>
                        <a:pt x="1592" y="4417"/>
                        <a:pt x="1626" y="4430"/>
                      </a:cubicBezTo>
                      <a:cubicBezTo>
                        <a:pt x="1729" y="4382"/>
                        <a:pt x="1626" y="4347"/>
                        <a:pt x="1626" y="4347"/>
                      </a:cubicBezTo>
                      <a:close/>
                      <a:moveTo>
                        <a:pt x="2552" y="974"/>
                      </a:moveTo>
                      <a:cubicBezTo>
                        <a:pt x="2552" y="974"/>
                        <a:pt x="2421" y="780"/>
                        <a:pt x="2559" y="1210"/>
                      </a:cubicBezTo>
                      <a:cubicBezTo>
                        <a:pt x="2594" y="1313"/>
                        <a:pt x="2566" y="1389"/>
                        <a:pt x="2718" y="1527"/>
                      </a:cubicBezTo>
                      <a:cubicBezTo>
                        <a:pt x="2795" y="1555"/>
                        <a:pt x="2629" y="1236"/>
                        <a:pt x="2552" y="974"/>
                      </a:cubicBezTo>
                      <a:close/>
                      <a:moveTo>
                        <a:pt x="3002" y="2170"/>
                      </a:moveTo>
                      <a:cubicBezTo>
                        <a:pt x="2594" y="1734"/>
                        <a:pt x="2352" y="1210"/>
                        <a:pt x="2172" y="670"/>
                      </a:cubicBezTo>
                      <a:cubicBezTo>
                        <a:pt x="1958" y="0"/>
                        <a:pt x="2033" y="275"/>
                        <a:pt x="2033" y="275"/>
                      </a:cubicBezTo>
                      <a:cubicBezTo>
                        <a:pt x="2089" y="684"/>
                        <a:pt x="2199" y="1105"/>
                        <a:pt x="2400" y="1493"/>
                      </a:cubicBezTo>
                      <a:cubicBezTo>
                        <a:pt x="2600" y="1900"/>
                        <a:pt x="3009" y="2260"/>
                        <a:pt x="3009" y="2260"/>
                      </a:cubicBezTo>
                      <a:cubicBezTo>
                        <a:pt x="3057" y="2260"/>
                        <a:pt x="3002" y="2170"/>
                        <a:pt x="3002" y="21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7;p70">
                  <a:extLst>
                    <a:ext uri="{FF2B5EF4-FFF2-40B4-BE49-F238E27FC236}">
                      <a16:creationId xmlns:a16="http://schemas.microsoft.com/office/drawing/2014/main" id="{468290F9-3C40-0FC3-DB1A-AD69740C3033}"/>
                    </a:ext>
                  </a:extLst>
                </p:cNvPr>
                <p:cNvSpPr/>
                <p:nvPr/>
              </p:nvSpPr>
              <p:spPr>
                <a:xfrm>
                  <a:off x="6909710" y="1586949"/>
                  <a:ext cx="665" cy="1164"/>
                </a:xfrm>
                <a:custGeom>
                  <a:avLst/>
                  <a:gdLst/>
                  <a:ahLst/>
                  <a:cxnLst/>
                  <a:rect l="l" t="t" r="r" b="b"/>
                  <a:pathLst>
                    <a:path w="8" h="14" extrusionOk="0">
                      <a:moveTo>
                        <a:pt x="1" y="0"/>
                      </a:moveTo>
                      <a:lnTo>
                        <a:pt x="1" y="14"/>
                      </a:lnTo>
                      <a:cubicBezTo>
                        <a:pt x="1" y="7"/>
                        <a:pt x="1" y="7"/>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58;p70">
                  <a:extLst>
                    <a:ext uri="{FF2B5EF4-FFF2-40B4-BE49-F238E27FC236}">
                      <a16:creationId xmlns:a16="http://schemas.microsoft.com/office/drawing/2014/main" id="{5D3001B7-BD19-94D7-4FF1-2D119317FF5C}"/>
                    </a:ext>
                  </a:extLst>
                </p:cNvPr>
                <p:cNvSpPr/>
                <p:nvPr/>
              </p:nvSpPr>
              <p:spPr>
                <a:xfrm>
                  <a:off x="6878440" y="1409225"/>
                  <a:ext cx="12974" cy="86827"/>
                </a:xfrm>
                <a:custGeom>
                  <a:avLst/>
                  <a:gdLst/>
                  <a:ahLst/>
                  <a:cxnLst/>
                  <a:rect l="l" t="t" r="r" b="b"/>
                  <a:pathLst>
                    <a:path w="156" h="1044" extrusionOk="0">
                      <a:moveTo>
                        <a:pt x="58" y="0"/>
                      </a:moveTo>
                      <a:cubicBezTo>
                        <a:pt x="51" y="14"/>
                        <a:pt x="51" y="28"/>
                        <a:pt x="45" y="42"/>
                      </a:cubicBezTo>
                      <a:cubicBezTo>
                        <a:pt x="0" y="310"/>
                        <a:pt x="42" y="578"/>
                        <a:pt x="106" y="849"/>
                      </a:cubicBezTo>
                      <a:lnTo>
                        <a:pt x="106" y="849"/>
                      </a:lnTo>
                      <a:cubicBezTo>
                        <a:pt x="49" y="569"/>
                        <a:pt x="8" y="269"/>
                        <a:pt x="58" y="0"/>
                      </a:cubicBezTo>
                      <a:close/>
                      <a:moveTo>
                        <a:pt x="106" y="849"/>
                      </a:moveTo>
                      <a:cubicBezTo>
                        <a:pt x="120" y="916"/>
                        <a:pt x="135" y="981"/>
                        <a:pt x="149" y="1044"/>
                      </a:cubicBezTo>
                      <a:lnTo>
                        <a:pt x="156" y="1044"/>
                      </a:lnTo>
                      <a:cubicBezTo>
                        <a:pt x="139" y="979"/>
                        <a:pt x="122" y="914"/>
                        <a:pt x="106" y="8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59;p70">
                  <a:extLst>
                    <a:ext uri="{FF2B5EF4-FFF2-40B4-BE49-F238E27FC236}">
                      <a16:creationId xmlns:a16="http://schemas.microsoft.com/office/drawing/2014/main" id="{61A89E0E-E53D-0601-4C80-B8FE63812AC0}"/>
                    </a:ext>
                  </a:extLst>
                </p:cNvPr>
                <p:cNvSpPr/>
                <p:nvPr/>
              </p:nvSpPr>
              <p:spPr>
                <a:xfrm>
                  <a:off x="7100574" y="1257365"/>
                  <a:ext cx="28360" cy="23204"/>
                </a:xfrm>
                <a:custGeom>
                  <a:avLst/>
                  <a:gdLst/>
                  <a:ahLst/>
                  <a:cxnLst/>
                  <a:rect l="l" t="t" r="r" b="b"/>
                  <a:pathLst>
                    <a:path w="341" h="279" extrusionOk="0">
                      <a:moveTo>
                        <a:pt x="341" y="1"/>
                      </a:moveTo>
                      <a:lnTo>
                        <a:pt x="341" y="1"/>
                      </a:lnTo>
                      <a:cubicBezTo>
                        <a:pt x="195" y="71"/>
                        <a:pt x="83" y="167"/>
                        <a:pt x="0" y="278"/>
                      </a:cubicBezTo>
                      <a:cubicBezTo>
                        <a:pt x="42" y="237"/>
                        <a:pt x="98" y="195"/>
                        <a:pt x="146" y="167"/>
                      </a:cubicBezTo>
                      <a:cubicBezTo>
                        <a:pt x="146" y="167"/>
                        <a:pt x="229" y="84"/>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60;p70">
                  <a:extLst>
                    <a:ext uri="{FF2B5EF4-FFF2-40B4-BE49-F238E27FC236}">
                      <a16:creationId xmlns:a16="http://schemas.microsoft.com/office/drawing/2014/main" id="{5EBB36F6-7DDA-2082-A4D0-4B1F6D9431B6}"/>
                    </a:ext>
                  </a:extLst>
                </p:cNvPr>
                <p:cNvSpPr/>
                <p:nvPr/>
              </p:nvSpPr>
              <p:spPr>
                <a:xfrm>
                  <a:off x="6408889" y="1232083"/>
                  <a:ext cx="1028200" cy="766638"/>
                </a:xfrm>
                <a:custGeom>
                  <a:avLst/>
                  <a:gdLst/>
                  <a:ahLst/>
                  <a:cxnLst/>
                  <a:rect l="l" t="t" r="r" b="b"/>
                  <a:pathLst>
                    <a:path w="12363" h="9218" extrusionOk="0">
                      <a:moveTo>
                        <a:pt x="9030" y="1"/>
                      </a:moveTo>
                      <a:cubicBezTo>
                        <a:pt x="8450" y="1"/>
                        <a:pt x="7942" y="725"/>
                        <a:pt x="7841" y="1591"/>
                      </a:cubicBezTo>
                      <a:cubicBezTo>
                        <a:pt x="7765" y="2226"/>
                        <a:pt x="7627" y="2870"/>
                        <a:pt x="7267" y="3458"/>
                      </a:cubicBezTo>
                      <a:cubicBezTo>
                        <a:pt x="6839" y="4163"/>
                        <a:pt x="6258" y="4785"/>
                        <a:pt x="5677" y="5379"/>
                      </a:cubicBezTo>
                      <a:cubicBezTo>
                        <a:pt x="5760" y="5255"/>
                        <a:pt x="5828" y="5124"/>
                        <a:pt x="5891" y="4979"/>
                      </a:cubicBezTo>
                      <a:cubicBezTo>
                        <a:pt x="6127" y="4418"/>
                        <a:pt x="6300" y="4170"/>
                        <a:pt x="6479" y="3818"/>
                      </a:cubicBezTo>
                      <a:cubicBezTo>
                        <a:pt x="6782" y="3196"/>
                        <a:pt x="7123" y="2532"/>
                        <a:pt x="6935" y="1833"/>
                      </a:cubicBezTo>
                      <a:cubicBezTo>
                        <a:pt x="6869" y="1581"/>
                        <a:pt x="6587" y="1352"/>
                        <a:pt x="6283" y="1352"/>
                      </a:cubicBezTo>
                      <a:cubicBezTo>
                        <a:pt x="6046" y="1352"/>
                        <a:pt x="5794" y="1492"/>
                        <a:pt x="5621" y="1868"/>
                      </a:cubicBezTo>
                      <a:cubicBezTo>
                        <a:pt x="5180" y="2829"/>
                        <a:pt x="6341" y="3990"/>
                        <a:pt x="5579" y="5187"/>
                      </a:cubicBezTo>
                      <a:cubicBezTo>
                        <a:pt x="5380" y="5512"/>
                        <a:pt x="5110" y="5781"/>
                        <a:pt x="4800" y="6016"/>
                      </a:cubicBezTo>
                      <a:cubicBezTo>
                        <a:pt x="4785" y="6023"/>
                        <a:pt x="4771" y="6030"/>
                        <a:pt x="4750" y="6036"/>
                      </a:cubicBezTo>
                      <a:cubicBezTo>
                        <a:pt x="4750" y="6036"/>
                        <a:pt x="4274" y="6259"/>
                        <a:pt x="3990" y="6403"/>
                      </a:cubicBezTo>
                      <a:cubicBezTo>
                        <a:pt x="3920" y="6438"/>
                        <a:pt x="3859" y="6473"/>
                        <a:pt x="3789" y="6508"/>
                      </a:cubicBezTo>
                      <a:cubicBezTo>
                        <a:pt x="3728" y="6541"/>
                        <a:pt x="3658" y="6582"/>
                        <a:pt x="3588" y="6617"/>
                      </a:cubicBezTo>
                      <a:cubicBezTo>
                        <a:pt x="4121" y="6202"/>
                        <a:pt x="4584" y="5767"/>
                        <a:pt x="4536" y="5130"/>
                      </a:cubicBezTo>
                      <a:cubicBezTo>
                        <a:pt x="4529" y="4979"/>
                        <a:pt x="4459" y="4833"/>
                        <a:pt x="4322" y="4765"/>
                      </a:cubicBezTo>
                      <a:cubicBezTo>
                        <a:pt x="4251" y="4731"/>
                        <a:pt x="4177" y="4715"/>
                        <a:pt x="4101" y="4715"/>
                      </a:cubicBezTo>
                      <a:cubicBezTo>
                        <a:pt x="3681" y="4715"/>
                        <a:pt x="3211" y="5204"/>
                        <a:pt x="2994" y="5794"/>
                      </a:cubicBezTo>
                      <a:cubicBezTo>
                        <a:pt x="2787" y="6383"/>
                        <a:pt x="2496" y="7254"/>
                        <a:pt x="2123" y="7794"/>
                      </a:cubicBezTo>
                      <a:cubicBezTo>
                        <a:pt x="2095" y="7842"/>
                        <a:pt x="2123" y="7794"/>
                        <a:pt x="104" y="9106"/>
                      </a:cubicBezTo>
                      <a:cubicBezTo>
                        <a:pt x="36" y="9180"/>
                        <a:pt x="0" y="9218"/>
                        <a:pt x="15" y="9218"/>
                      </a:cubicBezTo>
                      <a:cubicBezTo>
                        <a:pt x="60" y="9218"/>
                        <a:pt x="595" y="8842"/>
                        <a:pt x="2136" y="8014"/>
                      </a:cubicBezTo>
                      <a:cubicBezTo>
                        <a:pt x="2759" y="8080"/>
                        <a:pt x="4029" y="8582"/>
                        <a:pt x="4945" y="8582"/>
                      </a:cubicBezTo>
                      <a:cubicBezTo>
                        <a:pt x="5281" y="8582"/>
                        <a:pt x="5569" y="8515"/>
                        <a:pt x="5760" y="8333"/>
                      </a:cubicBezTo>
                      <a:cubicBezTo>
                        <a:pt x="5905" y="8200"/>
                        <a:pt x="5994" y="7993"/>
                        <a:pt x="6009" y="7785"/>
                      </a:cubicBezTo>
                      <a:cubicBezTo>
                        <a:pt x="6016" y="7744"/>
                        <a:pt x="6016" y="7702"/>
                        <a:pt x="6009" y="7654"/>
                      </a:cubicBezTo>
                      <a:cubicBezTo>
                        <a:pt x="5980" y="7375"/>
                        <a:pt x="5789" y="7129"/>
                        <a:pt x="5374" y="7129"/>
                      </a:cubicBezTo>
                      <a:cubicBezTo>
                        <a:pt x="5296" y="7129"/>
                        <a:pt x="5210" y="7138"/>
                        <a:pt x="5117" y="7156"/>
                      </a:cubicBezTo>
                      <a:cubicBezTo>
                        <a:pt x="4488" y="7281"/>
                        <a:pt x="3948" y="7364"/>
                        <a:pt x="3036" y="7510"/>
                      </a:cubicBezTo>
                      <a:cubicBezTo>
                        <a:pt x="2898" y="7530"/>
                        <a:pt x="2767" y="7571"/>
                        <a:pt x="2642" y="7634"/>
                      </a:cubicBezTo>
                      <a:cubicBezTo>
                        <a:pt x="2739" y="7551"/>
                        <a:pt x="2835" y="7482"/>
                        <a:pt x="2933" y="7420"/>
                      </a:cubicBezTo>
                      <a:cubicBezTo>
                        <a:pt x="3326" y="7156"/>
                        <a:pt x="3763" y="6936"/>
                        <a:pt x="4184" y="6687"/>
                      </a:cubicBezTo>
                      <a:cubicBezTo>
                        <a:pt x="4405" y="6642"/>
                        <a:pt x="4628" y="6618"/>
                        <a:pt x="4850" y="6618"/>
                      </a:cubicBezTo>
                      <a:cubicBezTo>
                        <a:pt x="5413" y="6618"/>
                        <a:pt x="5966" y="6773"/>
                        <a:pt x="6437" y="7130"/>
                      </a:cubicBezTo>
                      <a:cubicBezTo>
                        <a:pt x="6932" y="7504"/>
                        <a:pt x="7445" y="7948"/>
                        <a:pt x="8058" y="7948"/>
                      </a:cubicBezTo>
                      <a:cubicBezTo>
                        <a:pt x="8089" y="7948"/>
                        <a:pt x="8120" y="7947"/>
                        <a:pt x="8151" y="7945"/>
                      </a:cubicBezTo>
                      <a:cubicBezTo>
                        <a:pt x="8387" y="7931"/>
                        <a:pt x="8643" y="7827"/>
                        <a:pt x="8719" y="7599"/>
                      </a:cubicBezTo>
                      <a:cubicBezTo>
                        <a:pt x="8906" y="7060"/>
                        <a:pt x="8208" y="6693"/>
                        <a:pt x="7752" y="6673"/>
                      </a:cubicBezTo>
                      <a:cubicBezTo>
                        <a:pt x="7704" y="6671"/>
                        <a:pt x="7657" y="6670"/>
                        <a:pt x="7610" y="6670"/>
                      </a:cubicBezTo>
                      <a:cubicBezTo>
                        <a:pt x="7500" y="6670"/>
                        <a:pt x="7392" y="6675"/>
                        <a:pt x="7280" y="6680"/>
                      </a:cubicBezTo>
                      <a:cubicBezTo>
                        <a:pt x="6963" y="6659"/>
                        <a:pt x="6638" y="6659"/>
                        <a:pt x="6354" y="6610"/>
                      </a:cubicBezTo>
                      <a:cubicBezTo>
                        <a:pt x="6354" y="6610"/>
                        <a:pt x="5349" y="6458"/>
                        <a:pt x="4750" y="6458"/>
                      </a:cubicBezTo>
                      <a:cubicBezTo>
                        <a:pt x="4673" y="6458"/>
                        <a:pt x="4603" y="6460"/>
                        <a:pt x="4542" y="6466"/>
                      </a:cubicBezTo>
                      <a:cubicBezTo>
                        <a:pt x="4619" y="6416"/>
                        <a:pt x="4695" y="6362"/>
                        <a:pt x="4765" y="6313"/>
                      </a:cubicBezTo>
                      <a:lnTo>
                        <a:pt x="4813" y="6307"/>
                      </a:lnTo>
                      <a:cubicBezTo>
                        <a:pt x="5850" y="6078"/>
                        <a:pt x="6915" y="6016"/>
                        <a:pt x="7896" y="5545"/>
                      </a:cubicBezTo>
                      <a:cubicBezTo>
                        <a:pt x="8003" y="5533"/>
                        <a:pt x="8110" y="5527"/>
                        <a:pt x="8217" y="5527"/>
                      </a:cubicBezTo>
                      <a:cubicBezTo>
                        <a:pt x="8951" y="5527"/>
                        <a:pt x="9685" y="5778"/>
                        <a:pt x="10394" y="5778"/>
                      </a:cubicBezTo>
                      <a:cubicBezTo>
                        <a:pt x="10686" y="5778"/>
                        <a:pt x="10974" y="5736"/>
                        <a:pt x="11256" y="5615"/>
                      </a:cubicBezTo>
                      <a:cubicBezTo>
                        <a:pt x="11843" y="5359"/>
                        <a:pt x="12363" y="4744"/>
                        <a:pt x="12142" y="4143"/>
                      </a:cubicBezTo>
                      <a:cubicBezTo>
                        <a:pt x="12026" y="3818"/>
                        <a:pt x="11722" y="3676"/>
                        <a:pt x="11333" y="3676"/>
                      </a:cubicBezTo>
                      <a:cubicBezTo>
                        <a:pt x="10936" y="3676"/>
                        <a:pt x="10450" y="3825"/>
                        <a:pt x="9985" y="4080"/>
                      </a:cubicBezTo>
                      <a:cubicBezTo>
                        <a:pt x="9134" y="4558"/>
                        <a:pt x="8339" y="5117"/>
                        <a:pt x="7440" y="5490"/>
                      </a:cubicBezTo>
                      <a:cubicBezTo>
                        <a:pt x="7440" y="5490"/>
                        <a:pt x="7040" y="5595"/>
                        <a:pt x="6817" y="5678"/>
                      </a:cubicBezTo>
                      <a:cubicBezTo>
                        <a:pt x="6265" y="5892"/>
                        <a:pt x="5677" y="5968"/>
                        <a:pt x="5090" y="6106"/>
                      </a:cubicBezTo>
                      <a:cubicBezTo>
                        <a:pt x="5289" y="6016"/>
                        <a:pt x="5490" y="5918"/>
                        <a:pt x="5684" y="5822"/>
                      </a:cubicBezTo>
                      <a:cubicBezTo>
                        <a:pt x="5684" y="5822"/>
                        <a:pt x="6016" y="5739"/>
                        <a:pt x="6237" y="5685"/>
                      </a:cubicBezTo>
                      <a:cubicBezTo>
                        <a:pt x="7322" y="5401"/>
                        <a:pt x="8608" y="5139"/>
                        <a:pt x="9079" y="4045"/>
                      </a:cubicBezTo>
                      <a:cubicBezTo>
                        <a:pt x="9258" y="3639"/>
                        <a:pt x="9118" y="3079"/>
                        <a:pt x="8660" y="3079"/>
                      </a:cubicBezTo>
                      <a:cubicBezTo>
                        <a:pt x="8603" y="3079"/>
                        <a:pt x="8542" y="3088"/>
                        <a:pt x="8477" y="3106"/>
                      </a:cubicBezTo>
                      <a:cubicBezTo>
                        <a:pt x="7786" y="3298"/>
                        <a:pt x="7523" y="4329"/>
                        <a:pt x="6852" y="4868"/>
                      </a:cubicBezTo>
                      <a:cubicBezTo>
                        <a:pt x="6424" y="5207"/>
                        <a:pt x="5946" y="5477"/>
                        <a:pt x="5455" y="5711"/>
                      </a:cubicBezTo>
                      <a:cubicBezTo>
                        <a:pt x="5566" y="5615"/>
                        <a:pt x="5780" y="5429"/>
                        <a:pt x="5920" y="5290"/>
                      </a:cubicBezTo>
                      <a:cubicBezTo>
                        <a:pt x="6500" y="4702"/>
                        <a:pt x="7081" y="4080"/>
                        <a:pt x="7481" y="3396"/>
                      </a:cubicBezTo>
                      <a:cubicBezTo>
                        <a:pt x="7634" y="3257"/>
                        <a:pt x="7903" y="3001"/>
                        <a:pt x="8132" y="2807"/>
                      </a:cubicBezTo>
                      <a:cubicBezTo>
                        <a:pt x="8691" y="2318"/>
                        <a:pt x="9376" y="1846"/>
                        <a:pt x="9555" y="1156"/>
                      </a:cubicBezTo>
                      <a:cubicBezTo>
                        <a:pt x="9618" y="997"/>
                        <a:pt x="9653" y="831"/>
                        <a:pt x="9653" y="650"/>
                      </a:cubicBezTo>
                      <a:cubicBezTo>
                        <a:pt x="9660" y="410"/>
                        <a:pt x="9549" y="167"/>
                        <a:pt x="9321" y="63"/>
                      </a:cubicBezTo>
                      <a:cubicBezTo>
                        <a:pt x="9223" y="21"/>
                        <a:pt x="9126" y="1"/>
                        <a:pt x="9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61;p70">
                  <a:extLst>
                    <a:ext uri="{FF2B5EF4-FFF2-40B4-BE49-F238E27FC236}">
                      <a16:creationId xmlns:a16="http://schemas.microsoft.com/office/drawing/2014/main" id="{9B3145F8-36D0-2C6C-0047-6217F7C840A7}"/>
                    </a:ext>
                  </a:extLst>
                </p:cNvPr>
                <p:cNvSpPr/>
                <p:nvPr/>
              </p:nvSpPr>
              <p:spPr>
                <a:xfrm>
                  <a:off x="6643498" y="1273583"/>
                  <a:ext cx="663593" cy="630160"/>
                </a:xfrm>
                <a:custGeom>
                  <a:avLst/>
                  <a:gdLst/>
                  <a:ahLst/>
                  <a:cxnLst/>
                  <a:rect l="l" t="t" r="r" b="b"/>
                  <a:pathLst>
                    <a:path w="7979" h="7577" extrusionOk="0">
                      <a:moveTo>
                        <a:pt x="1" y="7439"/>
                      </a:moveTo>
                      <a:lnTo>
                        <a:pt x="284" y="7391"/>
                      </a:lnTo>
                      <a:cubicBezTo>
                        <a:pt x="747" y="7391"/>
                        <a:pt x="1204" y="7467"/>
                        <a:pt x="1667" y="7509"/>
                      </a:cubicBezTo>
                      <a:lnTo>
                        <a:pt x="1667" y="7570"/>
                      </a:lnTo>
                      <a:lnTo>
                        <a:pt x="1612" y="7577"/>
                      </a:lnTo>
                      <a:cubicBezTo>
                        <a:pt x="1086" y="7557"/>
                        <a:pt x="568" y="7515"/>
                        <a:pt x="49" y="7460"/>
                      </a:cubicBezTo>
                      <a:cubicBezTo>
                        <a:pt x="14" y="7460"/>
                        <a:pt x="1" y="7439"/>
                        <a:pt x="1" y="7439"/>
                      </a:cubicBezTo>
                      <a:close/>
                      <a:moveTo>
                        <a:pt x="664" y="7225"/>
                      </a:moveTo>
                      <a:cubicBezTo>
                        <a:pt x="1003" y="7177"/>
                        <a:pt x="900" y="7170"/>
                        <a:pt x="1315" y="7203"/>
                      </a:cubicBezTo>
                      <a:cubicBezTo>
                        <a:pt x="1315" y="7203"/>
                        <a:pt x="1549" y="7266"/>
                        <a:pt x="1141" y="7273"/>
                      </a:cubicBezTo>
                      <a:cubicBezTo>
                        <a:pt x="872" y="7286"/>
                        <a:pt x="304" y="7336"/>
                        <a:pt x="304" y="7336"/>
                      </a:cubicBezTo>
                      <a:cubicBezTo>
                        <a:pt x="304" y="7336"/>
                        <a:pt x="464" y="7260"/>
                        <a:pt x="664" y="7225"/>
                      </a:cubicBezTo>
                      <a:close/>
                      <a:moveTo>
                        <a:pt x="339" y="6042"/>
                      </a:moveTo>
                      <a:cubicBezTo>
                        <a:pt x="435" y="5849"/>
                        <a:pt x="512" y="5642"/>
                        <a:pt x="581" y="5434"/>
                      </a:cubicBezTo>
                      <a:lnTo>
                        <a:pt x="630" y="5454"/>
                      </a:lnTo>
                      <a:cubicBezTo>
                        <a:pt x="540" y="5731"/>
                        <a:pt x="367" y="6083"/>
                        <a:pt x="367" y="6083"/>
                      </a:cubicBezTo>
                      <a:cubicBezTo>
                        <a:pt x="319" y="6063"/>
                        <a:pt x="339" y="6042"/>
                        <a:pt x="339" y="6042"/>
                      </a:cubicBezTo>
                      <a:close/>
                      <a:moveTo>
                        <a:pt x="1038" y="5303"/>
                      </a:moveTo>
                      <a:cubicBezTo>
                        <a:pt x="933" y="5607"/>
                        <a:pt x="776" y="5897"/>
                        <a:pt x="553" y="6140"/>
                      </a:cubicBezTo>
                      <a:cubicBezTo>
                        <a:pt x="361" y="6347"/>
                        <a:pt x="477" y="6257"/>
                        <a:pt x="319" y="6312"/>
                      </a:cubicBezTo>
                      <a:cubicBezTo>
                        <a:pt x="319" y="6312"/>
                        <a:pt x="187" y="6382"/>
                        <a:pt x="422" y="6118"/>
                      </a:cubicBezTo>
                      <a:cubicBezTo>
                        <a:pt x="706" y="5814"/>
                        <a:pt x="892" y="5483"/>
                        <a:pt x="1058" y="5068"/>
                      </a:cubicBezTo>
                      <a:cubicBezTo>
                        <a:pt x="1079" y="4998"/>
                        <a:pt x="1086" y="5164"/>
                        <a:pt x="1038" y="5303"/>
                      </a:cubicBezTo>
                      <a:close/>
                      <a:moveTo>
                        <a:pt x="3513" y="6415"/>
                      </a:moveTo>
                      <a:cubicBezTo>
                        <a:pt x="3513" y="6415"/>
                        <a:pt x="3638" y="6415"/>
                        <a:pt x="3728" y="6437"/>
                      </a:cubicBezTo>
                      <a:cubicBezTo>
                        <a:pt x="3728" y="6437"/>
                        <a:pt x="4031" y="6540"/>
                        <a:pt x="4232" y="6644"/>
                      </a:cubicBezTo>
                      <a:cubicBezTo>
                        <a:pt x="4695" y="6906"/>
                        <a:pt x="4433" y="6865"/>
                        <a:pt x="4433" y="6865"/>
                      </a:cubicBezTo>
                      <a:cubicBezTo>
                        <a:pt x="4232" y="6755"/>
                        <a:pt x="4018" y="6644"/>
                        <a:pt x="3804" y="6554"/>
                      </a:cubicBezTo>
                      <a:cubicBezTo>
                        <a:pt x="3651" y="6491"/>
                        <a:pt x="3865" y="6574"/>
                        <a:pt x="3562" y="6457"/>
                      </a:cubicBezTo>
                      <a:cubicBezTo>
                        <a:pt x="3520" y="6443"/>
                        <a:pt x="3513" y="6415"/>
                        <a:pt x="3513" y="6415"/>
                      </a:cubicBezTo>
                      <a:close/>
                      <a:moveTo>
                        <a:pt x="4356" y="6402"/>
                      </a:moveTo>
                      <a:cubicBezTo>
                        <a:pt x="4356" y="6402"/>
                        <a:pt x="4688" y="6465"/>
                        <a:pt x="4902" y="6554"/>
                      </a:cubicBezTo>
                      <a:cubicBezTo>
                        <a:pt x="4999" y="6623"/>
                        <a:pt x="4902" y="6616"/>
                        <a:pt x="4882" y="6609"/>
                      </a:cubicBezTo>
                      <a:cubicBezTo>
                        <a:pt x="4542" y="6498"/>
                        <a:pt x="4197" y="6443"/>
                        <a:pt x="3845" y="6382"/>
                      </a:cubicBezTo>
                      <a:cubicBezTo>
                        <a:pt x="3616" y="6347"/>
                        <a:pt x="4053" y="6354"/>
                        <a:pt x="4356" y="6402"/>
                      </a:cubicBezTo>
                      <a:close/>
                      <a:moveTo>
                        <a:pt x="3845" y="4714"/>
                      </a:moveTo>
                      <a:cubicBezTo>
                        <a:pt x="4108" y="4548"/>
                        <a:pt x="4343" y="4356"/>
                        <a:pt x="4592" y="4162"/>
                      </a:cubicBezTo>
                      <a:lnTo>
                        <a:pt x="4634" y="4210"/>
                      </a:lnTo>
                      <a:cubicBezTo>
                        <a:pt x="4398" y="4424"/>
                        <a:pt x="4142" y="4605"/>
                        <a:pt x="3872" y="4756"/>
                      </a:cubicBezTo>
                      <a:cubicBezTo>
                        <a:pt x="3796" y="4742"/>
                        <a:pt x="3845" y="4714"/>
                        <a:pt x="3845" y="4714"/>
                      </a:cubicBezTo>
                      <a:close/>
                      <a:moveTo>
                        <a:pt x="3250" y="5129"/>
                      </a:moveTo>
                      <a:cubicBezTo>
                        <a:pt x="4018" y="4825"/>
                        <a:pt x="4716" y="4382"/>
                        <a:pt x="5330" y="3858"/>
                      </a:cubicBezTo>
                      <a:lnTo>
                        <a:pt x="5339" y="3885"/>
                      </a:lnTo>
                      <a:cubicBezTo>
                        <a:pt x="4743" y="4452"/>
                        <a:pt x="4053" y="4915"/>
                        <a:pt x="3271" y="5179"/>
                      </a:cubicBezTo>
                      <a:cubicBezTo>
                        <a:pt x="3265" y="5186"/>
                        <a:pt x="3167" y="5212"/>
                        <a:pt x="3064" y="5240"/>
                      </a:cubicBezTo>
                      <a:cubicBezTo>
                        <a:pt x="3007" y="5220"/>
                        <a:pt x="3153" y="5171"/>
                        <a:pt x="3250" y="5129"/>
                      </a:cubicBezTo>
                      <a:close/>
                      <a:moveTo>
                        <a:pt x="3256" y="3055"/>
                      </a:moveTo>
                      <a:cubicBezTo>
                        <a:pt x="3284" y="2765"/>
                        <a:pt x="3236" y="2247"/>
                        <a:pt x="3236" y="2247"/>
                      </a:cubicBezTo>
                      <a:lnTo>
                        <a:pt x="3278" y="2267"/>
                      </a:lnTo>
                      <a:cubicBezTo>
                        <a:pt x="3348" y="2633"/>
                        <a:pt x="3306" y="3083"/>
                        <a:pt x="3306" y="3083"/>
                      </a:cubicBezTo>
                      <a:cubicBezTo>
                        <a:pt x="3271" y="3111"/>
                        <a:pt x="3256" y="3055"/>
                        <a:pt x="3256" y="3055"/>
                      </a:cubicBezTo>
                      <a:close/>
                      <a:moveTo>
                        <a:pt x="3202" y="3768"/>
                      </a:moveTo>
                      <a:cubicBezTo>
                        <a:pt x="3616" y="3048"/>
                        <a:pt x="3769" y="2199"/>
                        <a:pt x="3610" y="1417"/>
                      </a:cubicBezTo>
                      <a:cubicBezTo>
                        <a:pt x="3562" y="1182"/>
                        <a:pt x="3638" y="1306"/>
                        <a:pt x="3638" y="1306"/>
                      </a:cubicBezTo>
                      <a:cubicBezTo>
                        <a:pt x="3804" y="1694"/>
                        <a:pt x="3837" y="2101"/>
                        <a:pt x="3782" y="2502"/>
                      </a:cubicBezTo>
                      <a:cubicBezTo>
                        <a:pt x="3762" y="2690"/>
                        <a:pt x="3721" y="2876"/>
                        <a:pt x="3664" y="3048"/>
                      </a:cubicBezTo>
                      <a:cubicBezTo>
                        <a:pt x="3582" y="3304"/>
                        <a:pt x="3230" y="3830"/>
                        <a:pt x="3230" y="3830"/>
                      </a:cubicBezTo>
                      <a:cubicBezTo>
                        <a:pt x="3195" y="3810"/>
                        <a:pt x="3202" y="3768"/>
                        <a:pt x="3202" y="3768"/>
                      </a:cubicBezTo>
                      <a:close/>
                      <a:moveTo>
                        <a:pt x="5068" y="5122"/>
                      </a:moveTo>
                      <a:cubicBezTo>
                        <a:pt x="4999" y="5013"/>
                        <a:pt x="5055" y="5054"/>
                        <a:pt x="5055" y="5054"/>
                      </a:cubicBezTo>
                      <a:cubicBezTo>
                        <a:pt x="5926" y="4535"/>
                        <a:pt x="6983" y="4328"/>
                        <a:pt x="7979" y="4417"/>
                      </a:cubicBezTo>
                      <a:lnTo>
                        <a:pt x="7972" y="4459"/>
                      </a:lnTo>
                      <a:cubicBezTo>
                        <a:pt x="6990" y="4459"/>
                        <a:pt x="5988" y="4666"/>
                        <a:pt x="5090" y="5116"/>
                      </a:cubicBezTo>
                      <a:cubicBezTo>
                        <a:pt x="5082" y="5116"/>
                        <a:pt x="5075" y="5122"/>
                        <a:pt x="5068" y="5122"/>
                      </a:cubicBezTo>
                      <a:close/>
                      <a:moveTo>
                        <a:pt x="6354" y="4356"/>
                      </a:moveTo>
                      <a:cubicBezTo>
                        <a:pt x="6817" y="4175"/>
                        <a:pt x="7302" y="4085"/>
                        <a:pt x="7786" y="3976"/>
                      </a:cubicBezTo>
                      <a:cubicBezTo>
                        <a:pt x="7813" y="4031"/>
                        <a:pt x="7800" y="4037"/>
                        <a:pt x="7800" y="4037"/>
                      </a:cubicBezTo>
                      <a:cubicBezTo>
                        <a:pt x="7356" y="4183"/>
                        <a:pt x="6894" y="4266"/>
                        <a:pt x="6444" y="4404"/>
                      </a:cubicBezTo>
                      <a:cubicBezTo>
                        <a:pt x="6417" y="4411"/>
                        <a:pt x="6389" y="4424"/>
                        <a:pt x="6354" y="4432"/>
                      </a:cubicBezTo>
                      <a:cubicBezTo>
                        <a:pt x="6251" y="4391"/>
                        <a:pt x="6354" y="4356"/>
                        <a:pt x="6354" y="4356"/>
                      </a:cubicBezTo>
                      <a:close/>
                      <a:moveTo>
                        <a:pt x="5428" y="974"/>
                      </a:moveTo>
                      <a:cubicBezTo>
                        <a:pt x="5428" y="974"/>
                        <a:pt x="5559" y="788"/>
                        <a:pt x="5413" y="1216"/>
                      </a:cubicBezTo>
                      <a:cubicBezTo>
                        <a:pt x="5387" y="1321"/>
                        <a:pt x="5413" y="1389"/>
                        <a:pt x="5262" y="1528"/>
                      </a:cubicBezTo>
                      <a:cubicBezTo>
                        <a:pt x="5186" y="1555"/>
                        <a:pt x="5352" y="1245"/>
                        <a:pt x="5428" y="974"/>
                      </a:cubicBezTo>
                      <a:close/>
                      <a:moveTo>
                        <a:pt x="4979" y="2171"/>
                      </a:moveTo>
                      <a:cubicBezTo>
                        <a:pt x="5387" y="1736"/>
                        <a:pt x="5629" y="1210"/>
                        <a:pt x="5808" y="670"/>
                      </a:cubicBezTo>
                      <a:cubicBezTo>
                        <a:pt x="6022" y="0"/>
                        <a:pt x="5946" y="276"/>
                        <a:pt x="5946" y="276"/>
                      </a:cubicBezTo>
                      <a:cubicBezTo>
                        <a:pt x="5891" y="684"/>
                        <a:pt x="5780" y="1105"/>
                        <a:pt x="5579" y="1500"/>
                      </a:cubicBezTo>
                      <a:cubicBezTo>
                        <a:pt x="5380" y="1902"/>
                        <a:pt x="4972" y="2260"/>
                        <a:pt x="4972" y="2260"/>
                      </a:cubicBezTo>
                      <a:cubicBezTo>
                        <a:pt x="4924" y="2267"/>
                        <a:pt x="4979" y="2171"/>
                        <a:pt x="4979" y="21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62;p70">
                  <a:extLst>
                    <a:ext uri="{FF2B5EF4-FFF2-40B4-BE49-F238E27FC236}">
                      <a16:creationId xmlns:a16="http://schemas.microsoft.com/office/drawing/2014/main" id="{C81A0560-59E9-CD84-D4DA-DAFA8D66F6DB}"/>
                    </a:ext>
                  </a:extLst>
                </p:cNvPr>
                <p:cNvSpPr/>
                <p:nvPr/>
              </p:nvSpPr>
              <p:spPr>
                <a:xfrm>
                  <a:off x="5527421" y="307535"/>
                  <a:ext cx="357204" cy="352048"/>
                </a:xfrm>
                <a:custGeom>
                  <a:avLst/>
                  <a:gdLst/>
                  <a:ahLst/>
                  <a:cxnLst/>
                  <a:rect l="l" t="t" r="r" b="b"/>
                  <a:pathLst>
                    <a:path w="4295" h="4233" extrusionOk="0">
                      <a:moveTo>
                        <a:pt x="2150" y="1129"/>
                      </a:moveTo>
                      <a:cubicBezTo>
                        <a:pt x="2552" y="1129"/>
                        <a:pt x="2931" y="1377"/>
                        <a:pt x="3078" y="1778"/>
                      </a:cubicBezTo>
                      <a:cubicBezTo>
                        <a:pt x="3264" y="2289"/>
                        <a:pt x="2995" y="2857"/>
                        <a:pt x="2482" y="3042"/>
                      </a:cubicBezTo>
                      <a:cubicBezTo>
                        <a:pt x="2374" y="3081"/>
                        <a:pt x="2263" y="3099"/>
                        <a:pt x="2153" y="3099"/>
                      </a:cubicBezTo>
                      <a:cubicBezTo>
                        <a:pt x="1749" y="3099"/>
                        <a:pt x="1371" y="2851"/>
                        <a:pt x="1225" y="2448"/>
                      </a:cubicBezTo>
                      <a:cubicBezTo>
                        <a:pt x="1037" y="1936"/>
                        <a:pt x="1301" y="1370"/>
                        <a:pt x="1812" y="1189"/>
                      </a:cubicBezTo>
                      <a:cubicBezTo>
                        <a:pt x="1923" y="1148"/>
                        <a:pt x="2037" y="1129"/>
                        <a:pt x="2150" y="1129"/>
                      </a:cubicBezTo>
                      <a:close/>
                      <a:moveTo>
                        <a:pt x="2539" y="1"/>
                      </a:moveTo>
                      <a:lnTo>
                        <a:pt x="2310" y="339"/>
                      </a:lnTo>
                      <a:lnTo>
                        <a:pt x="1875" y="353"/>
                      </a:lnTo>
                      <a:lnTo>
                        <a:pt x="1618" y="27"/>
                      </a:lnTo>
                      <a:lnTo>
                        <a:pt x="1225" y="173"/>
                      </a:lnTo>
                      <a:lnTo>
                        <a:pt x="1238" y="588"/>
                      </a:lnTo>
                      <a:lnTo>
                        <a:pt x="893" y="850"/>
                      </a:lnTo>
                      <a:lnTo>
                        <a:pt x="498" y="741"/>
                      </a:lnTo>
                      <a:lnTo>
                        <a:pt x="257" y="1086"/>
                      </a:lnTo>
                      <a:lnTo>
                        <a:pt x="513" y="1411"/>
                      </a:lnTo>
                      <a:lnTo>
                        <a:pt x="395" y="1833"/>
                      </a:lnTo>
                      <a:lnTo>
                        <a:pt x="0" y="1970"/>
                      </a:lnTo>
                      <a:lnTo>
                        <a:pt x="15" y="2392"/>
                      </a:lnTo>
                      <a:lnTo>
                        <a:pt x="415" y="2510"/>
                      </a:lnTo>
                      <a:lnTo>
                        <a:pt x="561" y="2918"/>
                      </a:lnTo>
                      <a:lnTo>
                        <a:pt x="332" y="3256"/>
                      </a:lnTo>
                      <a:lnTo>
                        <a:pt x="589" y="3595"/>
                      </a:lnTo>
                      <a:lnTo>
                        <a:pt x="976" y="3457"/>
                      </a:lnTo>
                      <a:lnTo>
                        <a:pt x="1336" y="3699"/>
                      </a:lnTo>
                      <a:lnTo>
                        <a:pt x="1349" y="4108"/>
                      </a:lnTo>
                      <a:lnTo>
                        <a:pt x="1757" y="4232"/>
                      </a:lnTo>
                      <a:lnTo>
                        <a:pt x="1991" y="3885"/>
                      </a:lnTo>
                      <a:lnTo>
                        <a:pt x="2421" y="3872"/>
                      </a:lnTo>
                      <a:lnTo>
                        <a:pt x="2677" y="4197"/>
                      </a:lnTo>
                      <a:lnTo>
                        <a:pt x="3078" y="4051"/>
                      </a:lnTo>
                      <a:lnTo>
                        <a:pt x="3063" y="3645"/>
                      </a:lnTo>
                      <a:lnTo>
                        <a:pt x="3402" y="3374"/>
                      </a:lnTo>
                      <a:lnTo>
                        <a:pt x="3803" y="3492"/>
                      </a:lnTo>
                      <a:lnTo>
                        <a:pt x="4039" y="3139"/>
                      </a:lnTo>
                      <a:lnTo>
                        <a:pt x="3790" y="2815"/>
                      </a:lnTo>
                      <a:lnTo>
                        <a:pt x="3908" y="2400"/>
                      </a:lnTo>
                      <a:lnTo>
                        <a:pt x="4294" y="2254"/>
                      </a:lnTo>
                      <a:lnTo>
                        <a:pt x="4281" y="1833"/>
                      </a:lnTo>
                      <a:lnTo>
                        <a:pt x="3886" y="1715"/>
                      </a:lnTo>
                      <a:lnTo>
                        <a:pt x="3734" y="1307"/>
                      </a:lnTo>
                      <a:lnTo>
                        <a:pt x="3969" y="968"/>
                      </a:lnTo>
                      <a:lnTo>
                        <a:pt x="3707" y="630"/>
                      </a:lnTo>
                      <a:lnTo>
                        <a:pt x="3319" y="774"/>
                      </a:lnTo>
                      <a:lnTo>
                        <a:pt x="2960" y="533"/>
                      </a:lnTo>
                      <a:lnTo>
                        <a:pt x="2945" y="119"/>
                      </a:lnTo>
                      <a:lnTo>
                        <a:pt x="25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63;p70">
                  <a:extLst>
                    <a:ext uri="{FF2B5EF4-FFF2-40B4-BE49-F238E27FC236}">
                      <a16:creationId xmlns:a16="http://schemas.microsoft.com/office/drawing/2014/main" id="{55BA021C-38B8-2BE1-94DF-F8F8F5CB55E4}"/>
                    </a:ext>
                  </a:extLst>
                </p:cNvPr>
                <p:cNvSpPr/>
                <p:nvPr/>
              </p:nvSpPr>
              <p:spPr>
                <a:xfrm>
                  <a:off x="5054711" y="432865"/>
                  <a:ext cx="526284" cy="518716"/>
                </a:xfrm>
                <a:custGeom>
                  <a:avLst/>
                  <a:gdLst/>
                  <a:ahLst/>
                  <a:cxnLst/>
                  <a:rect l="l" t="t" r="r" b="b"/>
                  <a:pathLst>
                    <a:path w="6328" h="6237" extrusionOk="0">
                      <a:moveTo>
                        <a:pt x="3162" y="1664"/>
                      </a:moveTo>
                      <a:cubicBezTo>
                        <a:pt x="3758" y="1664"/>
                        <a:pt x="4319" y="2029"/>
                        <a:pt x="4531" y="2621"/>
                      </a:cubicBezTo>
                      <a:cubicBezTo>
                        <a:pt x="4806" y="3374"/>
                        <a:pt x="4413" y="4212"/>
                        <a:pt x="3660" y="4481"/>
                      </a:cubicBezTo>
                      <a:cubicBezTo>
                        <a:pt x="3496" y="4541"/>
                        <a:pt x="3328" y="4569"/>
                        <a:pt x="3163" y="4569"/>
                      </a:cubicBezTo>
                      <a:cubicBezTo>
                        <a:pt x="2568" y="4569"/>
                        <a:pt x="2010" y="4199"/>
                        <a:pt x="1800" y="3610"/>
                      </a:cubicBezTo>
                      <a:cubicBezTo>
                        <a:pt x="1522" y="2856"/>
                        <a:pt x="1917" y="2027"/>
                        <a:pt x="2671" y="1749"/>
                      </a:cubicBezTo>
                      <a:cubicBezTo>
                        <a:pt x="2833" y="1692"/>
                        <a:pt x="2999" y="1664"/>
                        <a:pt x="3162" y="1664"/>
                      </a:cubicBezTo>
                      <a:close/>
                      <a:moveTo>
                        <a:pt x="3743" y="0"/>
                      </a:moveTo>
                      <a:lnTo>
                        <a:pt x="3396" y="505"/>
                      </a:lnTo>
                      <a:lnTo>
                        <a:pt x="2760" y="526"/>
                      </a:lnTo>
                      <a:lnTo>
                        <a:pt x="2387" y="42"/>
                      </a:lnTo>
                      <a:lnTo>
                        <a:pt x="1800" y="256"/>
                      </a:lnTo>
                      <a:lnTo>
                        <a:pt x="1819" y="865"/>
                      </a:lnTo>
                      <a:lnTo>
                        <a:pt x="1315" y="1258"/>
                      </a:lnTo>
                      <a:lnTo>
                        <a:pt x="728" y="1086"/>
                      </a:lnTo>
                      <a:lnTo>
                        <a:pt x="374" y="1605"/>
                      </a:lnTo>
                      <a:lnTo>
                        <a:pt x="747" y="2088"/>
                      </a:lnTo>
                      <a:lnTo>
                        <a:pt x="575" y="2697"/>
                      </a:lnTo>
                      <a:lnTo>
                        <a:pt x="1" y="2904"/>
                      </a:lnTo>
                      <a:lnTo>
                        <a:pt x="22" y="3533"/>
                      </a:lnTo>
                      <a:lnTo>
                        <a:pt x="603" y="3699"/>
                      </a:lnTo>
                      <a:lnTo>
                        <a:pt x="824" y="4301"/>
                      </a:lnTo>
                      <a:lnTo>
                        <a:pt x="479" y="4806"/>
                      </a:lnTo>
                      <a:lnTo>
                        <a:pt x="865" y="5304"/>
                      </a:lnTo>
                      <a:lnTo>
                        <a:pt x="1439" y="5096"/>
                      </a:lnTo>
                      <a:lnTo>
                        <a:pt x="1965" y="5456"/>
                      </a:lnTo>
                      <a:lnTo>
                        <a:pt x="1985" y="6064"/>
                      </a:lnTo>
                      <a:lnTo>
                        <a:pt x="2588" y="6236"/>
                      </a:lnTo>
                      <a:lnTo>
                        <a:pt x="2926" y="5732"/>
                      </a:lnTo>
                      <a:lnTo>
                        <a:pt x="3568" y="5712"/>
                      </a:lnTo>
                      <a:lnTo>
                        <a:pt x="3942" y="6188"/>
                      </a:lnTo>
                      <a:lnTo>
                        <a:pt x="4531" y="5981"/>
                      </a:lnTo>
                      <a:lnTo>
                        <a:pt x="4509" y="5373"/>
                      </a:lnTo>
                      <a:lnTo>
                        <a:pt x="5014" y="4978"/>
                      </a:lnTo>
                      <a:lnTo>
                        <a:pt x="5601" y="5144"/>
                      </a:lnTo>
                      <a:lnTo>
                        <a:pt x="5954" y="4627"/>
                      </a:lnTo>
                      <a:lnTo>
                        <a:pt x="5581" y="4149"/>
                      </a:lnTo>
                      <a:lnTo>
                        <a:pt x="5754" y="3533"/>
                      </a:lnTo>
                      <a:lnTo>
                        <a:pt x="6328" y="3326"/>
                      </a:lnTo>
                      <a:lnTo>
                        <a:pt x="6306" y="2704"/>
                      </a:lnTo>
                      <a:lnTo>
                        <a:pt x="5725" y="2531"/>
                      </a:lnTo>
                      <a:lnTo>
                        <a:pt x="5505" y="1930"/>
                      </a:lnTo>
                      <a:lnTo>
                        <a:pt x="5850" y="1424"/>
                      </a:lnTo>
                      <a:lnTo>
                        <a:pt x="5463" y="935"/>
                      </a:lnTo>
                      <a:lnTo>
                        <a:pt x="4889" y="1142"/>
                      </a:lnTo>
                      <a:lnTo>
                        <a:pt x="4365" y="782"/>
                      </a:lnTo>
                      <a:lnTo>
                        <a:pt x="4343" y="173"/>
                      </a:lnTo>
                      <a:lnTo>
                        <a:pt x="37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64;p70">
                  <a:extLst>
                    <a:ext uri="{FF2B5EF4-FFF2-40B4-BE49-F238E27FC236}">
                      <a16:creationId xmlns:a16="http://schemas.microsoft.com/office/drawing/2014/main" id="{8AB5C917-6E17-67AE-7C33-2B2D8FD5BB1E}"/>
                    </a:ext>
                  </a:extLst>
                </p:cNvPr>
                <p:cNvSpPr/>
                <p:nvPr/>
              </p:nvSpPr>
              <p:spPr>
                <a:xfrm>
                  <a:off x="5246240" y="620985"/>
                  <a:ext cx="143214" cy="142632"/>
                </a:xfrm>
                <a:custGeom>
                  <a:avLst/>
                  <a:gdLst/>
                  <a:ahLst/>
                  <a:cxnLst/>
                  <a:rect l="l" t="t" r="r" b="b"/>
                  <a:pathLst>
                    <a:path w="1722" h="1715" extrusionOk="0">
                      <a:moveTo>
                        <a:pt x="859" y="0"/>
                      </a:moveTo>
                      <a:cubicBezTo>
                        <a:pt x="388" y="0"/>
                        <a:pt x="1" y="380"/>
                        <a:pt x="1" y="856"/>
                      </a:cubicBezTo>
                      <a:cubicBezTo>
                        <a:pt x="1" y="1328"/>
                        <a:pt x="388" y="1714"/>
                        <a:pt x="859" y="1714"/>
                      </a:cubicBezTo>
                      <a:cubicBezTo>
                        <a:pt x="1335" y="1714"/>
                        <a:pt x="1722" y="1328"/>
                        <a:pt x="1722" y="856"/>
                      </a:cubicBezTo>
                      <a:cubicBezTo>
                        <a:pt x="1722" y="380"/>
                        <a:pt x="1335"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65;p70">
                  <a:extLst>
                    <a:ext uri="{FF2B5EF4-FFF2-40B4-BE49-F238E27FC236}">
                      <a16:creationId xmlns:a16="http://schemas.microsoft.com/office/drawing/2014/main" id="{87999B5D-0F5E-BF4C-5A9B-4B990F61682A}"/>
                    </a:ext>
                  </a:extLst>
                </p:cNvPr>
                <p:cNvSpPr/>
                <p:nvPr/>
              </p:nvSpPr>
              <p:spPr>
                <a:xfrm>
                  <a:off x="5657409" y="434695"/>
                  <a:ext cx="97722" cy="97722"/>
                </a:xfrm>
                <a:custGeom>
                  <a:avLst/>
                  <a:gdLst/>
                  <a:ahLst/>
                  <a:cxnLst/>
                  <a:rect l="l" t="t" r="r" b="b"/>
                  <a:pathLst>
                    <a:path w="1175" h="1175" extrusionOk="0">
                      <a:moveTo>
                        <a:pt x="587" y="0"/>
                      </a:moveTo>
                      <a:cubicBezTo>
                        <a:pt x="262" y="0"/>
                        <a:pt x="0" y="262"/>
                        <a:pt x="0" y="587"/>
                      </a:cubicBezTo>
                      <a:cubicBezTo>
                        <a:pt x="0" y="913"/>
                        <a:pt x="262" y="1175"/>
                        <a:pt x="587" y="1175"/>
                      </a:cubicBezTo>
                      <a:cubicBezTo>
                        <a:pt x="913" y="1175"/>
                        <a:pt x="1175" y="913"/>
                        <a:pt x="1175" y="587"/>
                      </a:cubicBezTo>
                      <a:cubicBezTo>
                        <a:pt x="1175" y="262"/>
                        <a:pt x="913"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166;p70">
                  <a:extLst>
                    <a:ext uri="{FF2B5EF4-FFF2-40B4-BE49-F238E27FC236}">
                      <a16:creationId xmlns:a16="http://schemas.microsoft.com/office/drawing/2014/main" id="{A5323C98-40D5-24AB-3830-4D58768F964E}"/>
                    </a:ext>
                  </a:extLst>
                </p:cNvPr>
                <p:cNvGrpSpPr/>
                <p:nvPr/>
              </p:nvGrpSpPr>
              <p:grpSpPr>
                <a:xfrm>
                  <a:off x="5552787" y="197175"/>
                  <a:ext cx="1933176" cy="920643"/>
                  <a:chOff x="5552787" y="197175"/>
                  <a:chExt cx="1933176" cy="920643"/>
                </a:xfrm>
              </p:grpSpPr>
              <p:sp>
                <p:nvSpPr>
                  <p:cNvPr id="40" name="Google Shape;2167;p70">
                    <a:extLst>
                      <a:ext uri="{FF2B5EF4-FFF2-40B4-BE49-F238E27FC236}">
                        <a16:creationId xmlns:a16="http://schemas.microsoft.com/office/drawing/2014/main" id="{EF25A2E6-1715-EB24-0BE2-BA2419458C3C}"/>
                      </a:ext>
                    </a:extLst>
                  </p:cNvPr>
                  <p:cNvSpPr/>
                  <p:nvPr/>
                </p:nvSpPr>
                <p:spPr>
                  <a:xfrm>
                    <a:off x="6900478" y="827235"/>
                    <a:ext cx="145626" cy="145044"/>
                  </a:xfrm>
                  <a:custGeom>
                    <a:avLst/>
                    <a:gdLst/>
                    <a:ahLst/>
                    <a:cxnLst/>
                    <a:rect l="l" t="t" r="r" b="b"/>
                    <a:pathLst>
                      <a:path w="1751" h="1744" extrusionOk="0">
                        <a:moveTo>
                          <a:pt x="871" y="1"/>
                        </a:moveTo>
                        <a:lnTo>
                          <a:pt x="1018" y="734"/>
                        </a:lnTo>
                        <a:lnTo>
                          <a:pt x="1751" y="872"/>
                        </a:lnTo>
                        <a:lnTo>
                          <a:pt x="1018" y="1011"/>
                        </a:lnTo>
                        <a:lnTo>
                          <a:pt x="871" y="1743"/>
                        </a:lnTo>
                        <a:lnTo>
                          <a:pt x="734" y="1011"/>
                        </a:lnTo>
                        <a:lnTo>
                          <a:pt x="0" y="872"/>
                        </a:lnTo>
                        <a:lnTo>
                          <a:pt x="734" y="7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8;p70">
                    <a:extLst>
                      <a:ext uri="{FF2B5EF4-FFF2-40B4-BE49-F238E27FC236}">
                        <a16:creationId xmlns:a16="http://schemas.microsoft.com/office/drawing/2014/main" id="{8A501367-039C-5F34-0931-987963DB87B0}"/>
                      </a:ext>
                    </a:extLst>
                  </p:cNvPr>
                  <p:cNvSpPr/>
                  <p:nvPr/>
                </p:nvSpPr>
                <p:spPr>
                  <a:xfrm>
                    <a:off x="6393337" y="197175"/>
                    <a:ext cx="145626" cy="144961"/>
                  </a:xfrm>
                  <a:custGeom>
                    <a:avLst/>
                    <a:gdLst/>
                    <a:ahLst/>
                    <a:cxnLst/>
                    <a:rect l="l" t="t" r="r" b="b"/>
                    <a:pathLst>
                      <a:path w="1751" h="1743" extrusionOk="0">
                        <a:moveTo>
                          <a:pt x="880" y="0"/>
                        </a:moveTo>
                        <a:lnTo>
                          <a:pt x="1017" y="732"/>
                        </a:lnTo>
                        <a:lnTo>
                          <a:pt x="1751" y="871"/>
                        </a:lnTo>
                        <a:lnTo>
                          <a:pt x="1017" y="1009"/>
                        </a:lnTo>
                        <a:lnTo>
                          <a:pt x="880" y="1743"/>
                        </a:lnTo>
                        <a:lnTo>
                          <a:pt x="734" y="1009"/>
                        </a:lnTo>
                        <a:lnTo>
                          <a:pt x="0" y="871"/>
                        </a:lnTo>
                        <a:lnTo>
                          <a:pt x="734" y="73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9;p70">
                    <a:extLst>
                      <a:ext uri="{FF2B5EF4-FFF2-40B4-BE49-F238E27FC236}">
                        <a16:creationId xmlns:a16="http://schemas.microsoft.com/office/drawing/2014/main" id="{4BA1D213-68D6-0E4A-7B81-AEECFE5021E6}"/>
                      </a:ext>
                    </a:extLst>
                  </p:cNvPr>
                  <p:cNvSpPr/>
                  <p:nvPr/>
                </p:nvSpPr>
                <p:spPr>
                  <a:xfrm>
                    <a:off x="6541122" y="357518"/>
                    <a:ext cx="145543" cy="145543"/>
                  </a:xfrm>
                  <a:custGeom>
                    <a:avLst/>
                    <a:gdLst/>
                    <a:ahLst/>
                    <a:cxnLst/>
                    <a:rect l="l" t="t" r="r" b="b"/>
                    <a:pathLst>
                      <a:path w="1750" h="1750" extrusionOk="0">
                        <a:moveTo>
                          <a:pt x="878" y="0"/>
                        </a:moveTo>
                        <a:lnTo>
                          <a:pt x="1018" y="741"/>
                        </a:lnTo>
                        <a:lnTo>
                          <a:pt x="1749" y="878"/>
                        </a:lnTo>
                        <a:lnTo>
                          <a:pt x="1018" y="1018"/>
                        </a:lnTo>
                        <a:lnTo>
                          <a:pt x="878" y="1749"/>
                        </a:lnTo>
                        <a:lnTo>
                          <a:pt x="734" y="1018"/>
                        </a:lnTo>
                        <a:lnTo>
                          <a:pt x="0" y="878"/>
                        </a:lnTo>
                        <a:lnTo>
                          <a:pt x="734" y="7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0;p70">
                    <a:extLst>
                      <a:ext uri="{FF2B5EF4-FFF2-40B4-BE49-F238E27FC236}">
                        <a16:creationId xmlns:a16="http://schemas.microsoft.com/office/drawing/2014/main" id="{0E6EAF4F-D820-D650-5507-DD644744C45D}"/>
                      </a:ext>
                    </a:extLst>
                  </p:cNvPr>
                  <p:cNvSpPr/>
                  <p:nvPr/>
                </p:nvSpPr>
                <p:spPr>
                  <a:xfrm>
                    <a:off x="5552787" y="972192"/>
                    <a:ext cx="145543" cy="145626"/>
                  </a:xfrm>
                  <a:custGeom>
                    <a:avLst/>
                    <a:gdLst/>
                    <a:ahLst/>
                    <a:cxnLst/>
                    <a:rect l="l" t="t" r="r" b="b"/>
                    <a:pathLst>
                      <a:path w="1750" h="1751" extrusionOk="0">
                        <a:moveTo>
                          <a:pt x="878" y="0"/>
                        </a:moveTo>
                        <a:lnTo>
                          <a:pt x="1016" y="734"/>
                        </a:lnTo>
                        <a:lnTo>
                          <a:pt x="1749" y="880"/>
                        </a:lnTo>
                        <a:lnTo>
                          <a:pt x="1016" y="1017"/>
                        </a:lnTo>
                        <a:lnTo>
                          <a:pt x="878" y="1751"/>
                        </a:lnTo>
                        <a:lnTo>
                          <a:pt x="732" y="1017"/>
                        </a:lnTo>
                        <a:lnTo>
                          <a:pt x="0" y="880"/>
                        </a:lnTo>
                        <a:lnTo>
                          <a:pt x="732" y="7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1;p70">
                    <a:extLst>
                      <a:ext uri="{FF2B5EF4-FFF2-40B4-BE49-F238E27FC236}">
                        <a16:creationId xmlns:a16="http://schemas.microsoft.com/office/drawing/2014/main" id="{9864AB8F-10C3-4D83-913B-7D8CCD676C25}"/>
                      </a:ext>
                    </a:extLst>
                  </p:cNvPr>
                  <p:cNvSpPr/>
                  <p:nvPr/>
                </p:nvSpPr>
                <p:spPr>
                  <a:xfrm>
                    <a:off x="7150639" y="1022257"/>
                    <a:ext cx="61128" cy="61045"/>
                  </a:xfrm>
                  <a:custGeom>
                    <a:avLst/>
                    <a:gdLst/>
                    <a:ahLst/>
                    <a:cxnLst/>
                    <a:rect l="l" t="t" r="r" b="b"/>
                    <a:pathLst>
                      <a:path w="735" h="734" extrusionOk="0">
                        <a:moveTo>
                          <a:pt x="367" y="0"/>
                        </a:moveTo>
                        <a:lnTo>
                          <a:pt x="422" y="311"/>
                        </a:lnTo>
                        <a:lnTo>
                          <a:pt x="734" y="367"/>
                        </a:lnTo>
                        <a:lnTo>
                          <a:pt x="422" y="429"/>
                        </a:lnTo>
                        <a:lnTo>
                          <a:pt x="367" y="734"/>
                        </a:lnTo>
                        <a:lnTo>
                          <a:pt x="304" y="429"/>
                        </a:lnTo>
                        <a:lnTo>
                          <a:pt x="1" y="367"/>
                        </a:lnTo>
                        <a:lnTo>
                          <a:pt x="304" y="31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2;p70">
                    <a:extLst>
                      <a:ext uri="{FF2B5EF4-FFF2-40B4-BE49-F238E27FC236}">
                        <a16:creationId xmlns:a16="http://schemas.microsoft.com/office/drawing/2014/main" id="{D55752FA-6A9A-789B-FFF3-B2D6849DF0D9}"/>
                      </a:ext>
                    </a:extLst>
                  </p:cNvPr>
                  <p:cNvSpPr/>
                  <p:nvPr/>
                </p:nvSpPr>
                <p:spPr>
                  <a:xfrm>
                    <a:off x="6190497" y="404173"/>
                    <a:ext cx="60879" cy="60962"/>
                  </a:xfrm>
                  <a:custGeom>
                    <a:avLst/>
                    <a:gdLst/>
                    <a:ahLst/>
                    <a:cxnLst/>
                    <a:rect l="l" t="t" r="r" b="b"/>
                    <a:pathLst>
                      <a:path w="732" h="733" extrusionOk="0">
                        <a:moveTo>
                          <a:pt x="365" y="0"/>
                        </a:moveTo>
                        <a:lnTo>
                          <a:pt x="428" y="311"/>
                        </a:lnTo>
                        <a:lnTo>
                          <a:pt x="732" y="367"/>
                        </a:lnTo>
                        <a:lnTo>
                          <a:pt x="428" y="428"/>
                        </a:lnTo>
                        <a:lnTo>
                          <a:pt x="365" y="732"/>
                        </a:lnTo>
                        <a:lnTo>
                          <a:pt x="310" y="428"/>
                        </a:lnTo>
                        <a:lnTo>
                          <a:pt x="0" y="367"/>
                        </a:lnTo>
                        <a:lnTo>
                          <a:pt x="310" y="31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3;p70">
                    <a:extLst>
                      <a:ext uri="{FF2B5EF4-FFF2-40B4-BE49-F238E27FC236}">
                        <a16:creationId xmlns:a16="http://schemas.microsoft.com/office/drawing/2014/main" id="{B3B3E837-3115-C7CC-AB43-73150833CD04}"/>
                      </a:ext>
                    </a:extLst>
                  </p:cNvPr>
                  <p:cNvSpPr/>
                  <p:nvPr/>
                </p:nvSpPr>
                <p:spPr>
                  <a:xfrm>
                    <a:off x="6698720" y="552540"/>
                    <a:ext cx="61045" cy="60879"/>
                  </a:xfrm>
                  <a:custGeom>
                    <a:avLst/>
                    <a:gdLst/>
                    <a:ahLst/>
                    <a:cxnLst/>
                    <a:rect l="l" t="t" r="r" b="b"/>
                    <a:pathLst>
                      <a:path w="734" h="732" extrusionOk="0">
                        <a:moveTo>
                          <a:pt x="367" y="0"/>
                        </a:moveTo>
                        <a:lnTo>
                          <a:pt x="429" y="310"/>
                        </a:lnTo>
                        <a:lnTo>
                          <a:pt x="734" y="367"/>
                        </a:lnTo>
                        <a:lnTo>
                          <a:pt x="429" y="428"/>
                        </a:lnTo>
                        <a:lnTo>
                          <a:pt x="367" y="732"/>
                        </a:lnTo>
                        <a:lnTo>
                          <a:pt x="311" y="428"/>
                        </a:lnTo>
                        <a:lnTo>
                          <a:pt x="0" y="367"/>
                        </a:lnTo>
                        <a:lnTo>
                          <a:pt x="311" y="3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4;p70">
                    <a:extLst>
                      <a:ext uri="{FF2B5EF4-FFF2-40B4-BE49-F238E27FC236}">
                        <a16:creationId xmlns:a16="http://schemas.microsoft.com/office/drawing/2014/main" id="{0D32CB2D-B97C-C9B6-EE87-FE74C2B1F981}"/>
                      </a:ext>
                    </a:extLst>
                  </p:cNvPr>
                  <p:cNvSpPr/>
                  <p:nvPr/>
                </p:nvSpPr>
                <p:spPr>
                  <a:xfrm>
                    <a:off x="7424835" y="726106"/>
                    <a:ext cx="61128" cy="61045"/>
                  </a:xfrm>
                  <a:custGeom>
                    <a:avLst/>
                    <a:gdLst/>
                    <a:ahLst/>
                    <a:cxnLst/>
                    <a:rect l="l" t="t" r="r" b="b"/>
                    <a:pathLst>
                      <a:path w="735" h="734" extrusionOk="0">
                        <a:moveTo>
                          <a:pt x="368" y="1"/>
                        </a:moveTo>
                        <a:lnTo>
                          <a:pt x="424" y="304"/>
                        </a:lnTo>
                        <a:lnTo>
                          <a:pt x="734" y="367"/>
                        </a:lnTo>
                        <a:lnTo>
                          <a:pt x="424" y="422"/>
                        </a:lnTo>
                        <a:lnTo>
                          <a:pt x="368" y="734"/>
                        </a:lnTo>
                        <a:lnTo>
                          <a:pt x="306" y="422"/>
                        </a:lnTo>
                        <a:lnTo>
                          <a:pt x="1" y="367"/>
                        </a:lnTo>
                        <a:lnTo>
                          <a:pt x="306" y="30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5;p70">
                    <a:extLst>
                      <a:ext uri="{FF2B5EF4-FFF2-40B4-BE49-F238E27FC236}">
                        <a16:creationId xmlns:a16="http://schemas.microsoft.com/office/drawing/2014/main" id="{78590536-02AA-723A-2A31-71E917A5B902}"/>
                      </a:ext>
                    </a:extLst>
                  </p:cNvPr>
                  <p:cNvSpPr/>
                  <p:nvPr/>
                </p:nvSpPr>
                <p:spPr>
                  <a:xfrm>
                    <a:off x="7150639" y="552540"/>
                    <a:ext cx="61128" cy="60879"/>
                  </a:xfrm>
                  <a:custGeom>
                    <a:avLst/>
                    <a:gdLst/>
                    <a:ahLst/>
                    <a:cxnLst/>
                    <a:rect l="l" t="t" r="r" b="b"/>
                    <a:pathLst>
                      <a:path w="735" h="732" extrusionOk="0">
                        <a:moveTo>
                          <a:pt x="367" y="0"/>
                        </a:moveTo>
                        <a:lnTo>
                          <a:pt x="422" y="310"/>
                        </a:lnTo>
                        <a:lnTo>
                          <a:pt x="734" y="367"/>
                        </a:lnTo>
                        <a:lnTo>
                          <a:pt x="422" y="428"/>
                        </a:lnTo>
                        <a:lnTo>
                          <a:pt x="367" y="732"/>
                        </a:lnTo>
                        <a:lnTo>
                          <a:pt x="304" y="428"/>
                        </a:lnTo>
                        <a:lnTo>
                          <a:pt x="1" y="367"/>
                        </a:lnTo>
                        <a:lnTo>
                          <a:pt x="304" y="3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176;p70">
                  <a:extLst>
                    <a:ext uri="{FF2B5EF4-FFF2-40B4-BE49-F238E27FC236}">
                      <a16:creationId xmlns:a16="http://schemas.microsoft.com/office/drawing/2014/main" id="{B505CE2F-F58B-7FFC-F889-E04F6C840574}"/>
                    </a:ext>
                  </a:extLst>
                </p:cNvPr>
                <p:cNvSpPr/>
                <p:nvPr/>
              </p:nvSpPr>
              <p:spPr>
                <a:xfrm>
                  <a:off x="5619984" y="390368"/>
                  <a:ext cx="1318039" cy="1315128"/>
                </a:xfrm>
                <a:custGeom>
                  <a:avLst/>
                  <a:gdLst/>
                  <a:ahLst/>
                  <a:cxnLst/>
                  <a:rect l="l" t="t" r="r" b="b"/>
                  <a:pathLst>
                    <a:path w="15848" h="15813" extrusionOk="0">
                      <a:moveTo>
                        <a:pt x="7917" y="14919"/>
                      </a:moveTo>
                      <a:cubicBezTo>
                        <a:pt x="6279" y="14443"/>
                        <a:pt x="6769" y="14131"/>
                        <a:pt x="4876" y="12812"/>
                      </a:cubicBezTo>
                      <a:cubicBezTo>
                        <a:pt x="0" y="10391"/>
                        <a:pt x="1203" y="5420"/>
                        <a:pt x="2552" y="3983"/>
                      </a:cubicBezTo>
                      <a:cubicBezTo>
                        <a:pt x="6293" y="0"/>
                        <a:pt x="11174" y="1784"/>
                        <a:pt x="13020" y="4391"/>
                      </a:cubicBezTo>
                      <a:cubicBezTo>
                        <a:pt x="13511" y="5088"/>
                        <a:pt x="13856" y="6341"/>
                        <a:pt x="14057" y="7736"/>
                      </a:cubicBezTo>
                      <a:cubicBezTo>
                        <a:pt x="14140" y="8290"/>
                        <a:pt x="14685" y="8738"/>
                        <a:pt x="15266" y="9430"/>
                      </a:cubicBezTo>
                      <a:cubicBezTo>
                        <a:pt x="15847" y="10116"/>
                        <a:pt x="14277" y="10247"/>
                        <a:pt x="14286" y="10633"/>
                      </a:cubicBezTo>
                      <a:cubicBezTo>
                        <a:pt x="14319" y="12347"/>
                        <a:pt x="14161" y="13856"/>
                        <a:pt x="13829" y="14380"/>
                      </a:cubicBezTo>
                      <a:cubicBezTo>
                        <a:pt x="13131" y="15494"/>
                        <a:pt x="10980" y="15812"/>
                        <a:pt x="7917" y="14919"/>
                      </a:cubicBezTo>
                      <a:close/>
                    </a:path>
                  </a:pathLst>
                </a:custGeom>
                <a:solidFill>
                  <a:srgbClr val="BD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7;p70">
                  <a:extLst>
                    <a:ext uri="{FF2B5EF4-FFF2-40B4-BE49-F238E27FC236}">
                      <a16:creationId xmlns:a16="http://schemas.microsoft.com/office/drawing/2014/main" id="{0489657F-A708-895D-32EB-8A7429D2E1A5}"/>
                    </a:ext>
                  </a:extLst>
                </p:cNvPr>
                <p:cNvSpPr/>
                <p:nvPr/>
              </p:nvSpPr>
              <p:spPr>
                <a:xfrm>
                  <a:off x="5760284" y="1334377"/>
                  <a:ext cx="887896" cy="936300"/>
                </a:xfrm>
                <a:custGeom>
                  <a:avLst/>
                  <a:gdLst/>
                  <a:ahLst/>
                  <a:cxnLst/>
                  <a:rect l="l" t="t" r="r" b="b"/>
                  <a:pathLst>
                    <a:path w="10676" h="11258" extrusionOk="0">
                      <a:moveTo>
                        <a:pt x="4169" y="1"/>
                      </a:moveTo>
                      <a:cubicBezTo>
                        <a:pt x="4169" y="1"/>
                        <a:pt x="3824" y="1073"/>
                        <a:pt x="3866" y="2062"/>
                      </a:cubicBezTo>
                      <a:cubicBezTo>
                        <a:pt x="3907" y="3230"/>
                        <a:pt x="4343" y="4765"/>
                        <a:pt x="1964" y="6522"/>
                      </a:cubicBezTo>
                      <a:cubicBezTo>
                        <a:pt x="1" y="7974"/>
                        <a:pt x="9521" y="11258"/>
                        <a:pt x="10675" y="9708"/>
                      </a:cubicBezTo>
                      <a:cubicBezTo>
                        <a:pt x="10675" y="9708"/>
                        <a:pt x="9584" y="7592"/>
                        <a:pt x="9438" y="6638"/>
                      </a:cubicBezTo>
                      <a:cubicBezTo>
                        <a:pt x="9258" y="5443"/>
                        <a:pt x="9590" y="2511"/>
                        <a:pt x="9590" y="2511"/>
                      </a:cubicBezTo>
                      <a:cubicBezTo>
                        <a:pt x="9590" y="2511"/>
                        <a:pt x="9715" y="1385"/>
                        <a:pt x="4169" y="1"/>
                      </a:cubicBezTo>
                      <a:close/>
                    </a:path>
                  </a:pathLst>
                </a:custGeom>
                <a:solidFill>
                  <a:srgbClr val="BD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8;p70">
                  <a:extLst>
                    <a:ext uri="{FF2B5EF4-FFF2-40B4-BE49-F238E27FC236}">
                      <a16:creationId xmlns:a16="http://schemas.microsoft.com/office/drawing/2014/main" id="{B9A488C3-71AE-25FD-4BB3-95F7E402484D}"/>
                    </a:ext>
                  </a:extLst>
                </p:cNvPr>
                <p:cNvSpPr/>
                <p:nvPr/>
              </p:nvSpPr>
              <p:spPr>
                <a:xfrm>
                  <a:off x="6274328" y="1567905"/>
                  <a:ext cx="272124" cy="283518"/>
                </a:xfrm>
                <a:custGeom>
                  <a:avLst/>
                  <a:gdLst/>
                  <a:ahLst/>
                  <a:cxnLst/>
                  <a:rect l="l" t="t" r="r" b="b"/>
                  <a:pathLst>
                    <a:path w="3272" h="3409" extrusionOk="0">
                      <a:moveTo>
                        <a:pt x="3272" y="1280"/>
                      </a:moveTo>
                      <a:lnTo>
                        <a:pt x="1" y="0"/>
                      </a:lnTo>
                      <a:cubicBezTo>
                        <a:pt x="1" y="0"/>
                        <a:pt x="983" y="2725"/>
                        <a:pt x="3215" y="3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9;p70">
                  <a:extLst>
                    <a:ext uri="{FF2B5EF4-FFF2-40B4-BE49-F238E27FC236}">
                      <a16:creationId xmlns:a16="http://schemas.microsoft.com/office/drawing/2014/main" id="{7EFEB750-31C0-609F-86B6-E8C290922847}"/>
                    </a:ext>
                  </a:extLst>
                </p:cNvPr>
                <p:cNvSpPr/>
                <p:nvPr/>
              </p:nvSpPr>
              <p:spPr>
                <a:xfrm>
                  <a:off x="5824072" y="575411"/>
                  <a:ext cx="746511" cy="582588"/>
                </a:xfrm>
                <a:custGeom>
                  <a:avLst/>
                  <a:gdLst/>
                  <a:ahLst/>
                  <a:cxnLst/>
                  <a:rect l="l" t="t" r="r" b="b"/>
                  <a:pathLst>
                    <a:path w="8976" h="7005" extrusionOk="0">
                      <a:moveTo>
                        <a:pt x="341" y="4793"/>
                      </a:moveTo>
                      <a:cubicBezTo>
                        <a:pt x="271" y="4433"/>
                        <a:pt x="389" y="4074"/>
                        <a:pt x="631" y="3832"/>
                      </a:cubicBezTo>
                      <a:cubicBezTo>
                        <a:pt x="374" y="3679"/>
                        <a:pt x="181" y="3424"/>
                        <a:pt x="118" y="3105"/>
                      </a:cubicBezTo>
                      <a:cubicBezTo>
                        <a:pt x="1" y="2518"/>
                        <a:pt x="389" y="1944"/>
                        <a:pt x="976" y="1826"/>
                      </a:cubicBezTo>
                      <a:cubicBezTo>
                        <a:pt x="1136" y="1799"/>
                        <a:pt x="1295" y="1806"/>
                        <a:pt x="1439" y="1841"/>
                      </a:cubicBezTo>
                      <a:cubicBezTo>
                        <a:pt x="1439" y="1826"/>
                        <a:pt x="1433" y="1819"/>
                        <a:pt x="1433" y="1806"/>
                      </a:cubicBezTo>
                      <a:cubicBezTo>
                        <a:pt x="1315" y="1219"/>
                        <a:pt x="1701" y="644"/>
                        <a:pt x="2290" y="527"/>
                      </a:cubicBezTo>
                      <a:cubicBezTo>
                        <a:pt x="2607" y="465"/>
                        <a:pt x="2919" y="548"/>
                        <a:pt x="3153" y="734"/>
                      </a:cubicBezTo>
                      <a:cubicBezTo>
                        <a:pt x="3293" y="409"/>
                        <a:pt x="3583" y="153"/>
                        <a:pt x="3950" y="77"/>
                      </a:cubicBezTo>
                      <a:cubicBezTo>
                        <a:pt x="4356" y="1"/>
                        <a:pt x="4758" y="160"/>
                        <a:pt x="5007" y="457"/>
                      </a:cubicBezTo>
                      <a:cubicBezTo>
                        <a:pt x="5153" y="319"/>
                        <a:pt x="5332" y="223"/>
                        <a:pt x="5546" y="181"/>
                      </a:cubicBezTo>
                      <a:cubicBezTo>
                        <a:pt x="6072" y="77"/>
                        <a:pt x="6583" y="367"/>
                        <a:pt x="6771" y="852"/>
                      </a:cubicBezTo>
                      <a:cubicBezTo>
                        <a:pt x="6887" y="769"/>
                        <a:pt x="7026" y="706"/>
                        <a:pt x="7177" y="679"/>
                      </a:cubicBezTo>
                      <a:cubicBezTo>
                        <a:pt x="7773" y="561"/>
                        <a:pt x="8339" y="948"/>
                        <a:pt x="8457" y="1535"/>
                      </a:cubicBezTo>
                      <a:cubicBezTo>
                        <a:pt x="8505" y="1784"/>
                        <a:pt x="8463" y="2027"/>
                        <a:pt x="8360" y="2234"/>
                      </a:cubicBezTo>
                      <a:cubicBezTo>
                        <a:pt x="8622" y="2324"/>
                        <a:pt x="8837" y="2546"/>
                        <a:pt x="8893" y="2836"/>
                      </a:cubicBezTo>
                      <a:cubicBezTo>
                        <a:pt x="8976" y="3264"/>
                        <a:pt x="8699" y="3686"/>
                        <a:pt x="8264" y="3769"/>
                      </a:cubicBezTo>
                      <a:cubicBezTo>
                        <a:pt x="8090" y="3804"/>
                        <a:pt x="7627" y="3900"/>
                        <a:pt x="7144" y="3976"/>
                      </a:cubicBezTo>
                      <a:cubicBezTo>
                        <a:pt x="7199" y="4053"/>
                        <a:pt x="7234" y="4149"/>
                        <a:pt x="7254" y="4247"/>
                      </a:cubicBezTo>
                      <a:cubicBezTo>
                        <a:pt x="7336" y="4675"/>
                        <a:pt x="7061" y="5096"/>
                        <a:pt x="6631" y="5179"/>
                      </a:cubicBezTo>
                      <a:cubicBezTo>
                        <a:pt x="6555" y="5194"/>
                        <a:pt x="6439" y="5221"/>
                        <a:pt x="6286" y="5249"/>
                      </a:cubicBezTo>
                      <a:cubicBezTo>
                        <a:pt x="6369" y="5677"/>
                        <a:pt x="6092" y="6092"/>
                        <a:pt x="5664" y="6182"/>
                      </a:cubicBezTo>
                      <a:cubicBezTo>
                        <a:pt x="5498" y="6210"/>
                        <a:pt x="5103" y="6293"/>
                        <a:pt x="4662" y="6362"/>
                      </a:cubicBezTo>
                      <a:cubicBezTo>
                        <a:pt x="4614" y="6902"/>
                        <a:pt x="3893" y="7005"/>
                        <a:pt x="3686" y="6548"/>
                      </a:cubicBezTo>
                      <a:cubicBezTo>
                        <a:pt x="3188" y="6673"/>
                        <a:pt x="2684" y="6762"/>
                        <a:pt x="2504" y="6797"/>
                      </a:cubicBezTo>
                      <a:cubicBezTo>
                        <a:pt x="2090" y="6880"/>
                        <a:pt x="1688" y="6596"/>
                        <a:pt x="1605" y="6168"/>
                      </a:cubicBezTo>
                      <a:cubicBezTo>
                        <a:pt x="1570" y="5974"/>
                        <a:pt x="1599" y="5795"/>
                        <a:pt x="1675" y="5636"/>
                      </a:cubicBezTo>
                      <a:cubicBezTo>
                        <a:pt x="1660" y="5642"/>
                        <a:pt x="1640" y="5651"/>
                        <a:pt x="1618" y="5651"/>
                      </a:cubicBezTo>
                      <a:cubicBezTo>
                        <a:pt x="1031" y="5767"/>
                        <a:pt x="457" y="5380"/>
                        <a:pt x="341" y="47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0;p70">
                  <a:extLst>
                    <a:ext uri="{FF2B5EF4-FFF2-40B4-BE49-F238E27FC236}">
                      <a16:creationId xmlns:a16="http://schemas.microsoft.com/office/drawing/2014/main" id="{A212A75B-CC73-A001-49C1-11E11A84868D}"/>
                    </a:ext>
                  </a:extLst>
                </p:cNvPr>
                <p:cNvSpPr/>
                <p:nvPr/>
              </p:nvSpPr>
              <p:spPr>
                <a:xfrm>
                  <a:off x="5867816" y="860335"/>
                  <a:ext cx="112276" cy="100633"/>
                </a:xfrm>
                <a:custGeom>
                  <a:avLst/>
                  <a:gdLst/>
                  <a:ahLst/>
                  <a:cxnLst/>
                  <a:rect l="l" t="t" r="r" b="b"/>
                  <a:pathLst>
                    <a:path w="1350" h="1210" extrusionOk="0">
                      <a:moveTo>
                        <a:pt x="723" y="1"/>
                      </a:moveTo>
                      <a:cubicBezTo>
                        <a:pt x="611" y="1"/>
                        <a:pt x="498" y="28"/>
                        <a:pt x="395" y="87"/>
                      </a:cubicBezTo>
                      <a:cubicBezTo>
                        <a:pt x="132" y="233"/>
                        <a:pt x="1" y="530"/>
                        <a:pt x="55" y="821"/>
                      </a:cubicBezTo>
                      <a:cubicBezTo>
                        <a:pt x="84" y="959"/>
                        <a:pt x="153" y="1083"/>
                        <a:pt x="256" y="1179"/>
                      </a:cubicBezTo>
                      <a:cubicBezTo>
                        <a:pt x="274" y="1197"/>
                        <a:pt x="295" y="1209"/>
                        <a:pt x="321" y="1209"/>
                      </a:cubicBezTo>
                      <a:cubicBezTo>
                        <a:pt x="327" y="1209"/>
                        <a:pt x="333" y="1209"/>
                        <a:pt x="339" y="1207"/>
                      </a:cubicBezTo>
                      <a:cubicBezTo>
                        <a:pt x="387" y="1194"/>
                        <a:pt x="422" y="1146"/>
                        <a:pt x="415" y="1090"/>
                      </a:cubicBezTo>
                      <a:cubicBezTo>
                        <a:pt x="409" y="1070"/>
                        <a:pt x="402" y="1055"/>
                        <a:pt x="387" y="1041"/>
                      </a:cubicBezTo>
                      <a:cubicBezTo>
                        <a:pt x="313" y="972"/>
                        <a:pt x="263" y="882"/>
                        <a:pt x="243" y="779"/>
                      </a:cubicBezTo>
                      <a:cubicBezTo>
                        <a:pt x="195" y="515"/>
                        <a:pt x="367" y="253"/>
                        <a:pt x="629" y="205"/>
                      </a:cubicBezTo>
                      <a:cubicBezTo>
                        <a:pt x="663" y="199"/>
                        <a:pt x="696" y="196"/>
                        <a:pt x="728" y="196"/>
                      </a:cubicBezTo>
                      <a:cubicBezTo>
                        <a:pt x="905" y="196"/>
                        <a:pt x="1067" y="289"/>
                        <a:pt x="1155" y="447"/>
                      </a:cubicBezTo>
                      <a:cubicBezTo>
                        <a:pt x="1174" y="479"/>
                        <a:pt x="1207" y="496"/>
                        <a:pt x="1239" y="496"/>
                      </a:cubicBezTo>
                      <a:cubicBezTo>
                        <a:pt x="1256" y="496"/>
                        <a:pt x="1272" y="491"/>
                        <a:pt x="1287" y="482"/>
                      </a:cubicBezTo>
                      <a:cubicBezTo>
                        <a:pt x="1335" y="454"/>
                        <a:pt x="1350" y="399"/>
                        <a:pt x="1328" y="350"/>
                      </a:cubicBezTo>
                      <a:cubicBezTo>
                        <a:pt x="1201" y="129"/>
                        <a:pt x="964"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1;p70">
                  <a:extLst>
                    <a:ext uri="{FF2B5EF4-FFF2-40B4-BE49-F238E27FC236}">
                      <a16:creationId xmlns:a16="http://schemas.microsoft.com/office/drawing/2014/main" id="{0F34CC5E-E1F2-96E4-3A4E-BE607AB9608A}"/>
                    </a:ext>
                  </a:extLst>
                </p:cNvPr>
                <p:cNvSpPr/>
                <p:nvPr/>
              </p:nvSpPr>
              <p:spPr>
                <a:xfrm>
                  <a:off x="6224928" y="574828"/>
                  <a:ext cx="158101" cy="121591"/>
                </a:xfrm>
                <a:custGeom>
                  <a:avLst/>
                  <a:gdLst/>
                  <a:ahLst/>
                  <a:cxnLst/>
                  <a:rect l="l" t="t" r="r" b="b"/>
                  <a:pathLst>
                    <a:path w="1901" h="1462" extrusionOk="0">
                      <a:moveTo>
                        <a:pt x="988" y="1"/>
                      </a:moveTo>
                      <a:cubicBezTo>
                        <a:pt x="933" y="1"/>
                        <a:pt x="878" y="6"/>
                        <a:pt x="822" y="16"/>
                      </a:cubicBezTo>
                      <a:cubicBezTo>
                        <a:pt x="333" y="112"/>
                        <a:pt x="1" y="588"/>
                        <a:pt x="91" y="1086"/>
                      </a:cubicBezTo>
                      <a:cubicBezTo>
                        <a:pt x="97" y="1094"/>
                        <a:pt x="97" y="1101"/>
                        <a:pt x="97" y="1101"/>
                      </a:cubicBezTo>
                      <a:cubicBezTo>
                        <a:pt x="117" y="1219"/>
                        <a:pt x="159" y="1322"/>
                        <a:pt x="222" y="1418"/>
                      </a:cubicBezTo>
                      <a:cubicBezTo>
                        <a:pt x="245" y="1447"/>
                        <a:pt x="271" y="1462"/>
                        <a:pt x="303" y="1462"/>
                      </a:cubicBezTo>
                      <a:cubicBezTo>
                        <a:pt x="310" y="1462"/>
                        <a:pt x="317" y="1461"/>
                        <a:pt x="324" y="1459"/>
                      </a:cubicBezTo>
                      <a:cubicBezTo>
                        <a:pt x="374" y="1453"/>
                        <a:pt x="407" y="1398"/>
                        <a:pt x="401" y="1350"/>
                      </a:cubicBezTo>
                      <a:cubicBezTo>
                        <a:pt x="394" y="1335"/>
                        <a:pt x="394" y="1322"/>
                        <a:pt x="388" y="1315"/>
                      </a:cubicBezTo>
                      <a:cubicBezTo>
                        <a:pt x="339" y="1239"/>
                        <a:pt x="305" y="1156"/>
                        <a:pt x="283" y="1066"/>
                      </a:cubicBezTo>
                      <a:cubicBezTo>
                        <a:pt x="208" y="680"/>
                        <a:pt x="457" y="291"/>
                        <a:pt x="844" y="215"/>
                      </a:cubicBezTo>
                      <a:cubicBezTo>
                        <a:pt x="895" y="204"/>
                        <a:pt x="946" y="199"/>
                        <a:pt x="996" y="199"/>
                      </a:cubicBezTo>
                      <a:cubicBezTo>
                        <a:pt x="1331" y="199"/>
                        <a:pt x="1630" y="432"/>
                        <a:pt x="1702" y="776"/>
                      </a:cubicBezTo>
                      <a:lnTo>
                        <a:pt x="1702" y="789"/>
                      </a:lnTo>
                      <a:cubicBezTo>
                        <a:pt x="1714" y="833"/>
                        <a:pt x="1755" y="866"/>
                        <a:pt x="1805" y="866"/>
                      </a:cubicBezTo>
                      <a:cubicBezTo>
                        <a:pt x="1809" y="866"/>
                        <a:pt x="1813" y="866"/>
                        <a:pt x="1818" y="865"/>
                      </a:cubicBezTo>
                      <a:cubicBezTo>
                        <a:pt x="1868" y="852"/>
                        <a:pt x="1901" y="804"/>
                        <a:pt x="1894" y="754"/>
                      </a:cubicBezTo>
                      <a:cubicBezTo>
                        <a:pt x="1809" y="312"/>
                        <a:pt x="1422"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2;p70">
                  <a:extLst>
                    <a:ext uri="{FF2B5EF4-FFF2-40B4-BE49-F238E27FC236}">
                      <a16:creationId xmlns:a16="http://schemas.microsoft.com/office/drawing/2014/main" id="{BA4D9153-21C5-F5A0-3485-2AF0F5284333}"/>
                    </a:ext>
                  </a:extLst>
                </p:cNvPr>
                <p:cNvSpPr/>
                <p:nvPr/>
              </p:nvSpPr>
              <p:spPr>
                <a:xfrm>
                  <a:off x="6178854" y="687434"/>
                  <a:ext cx="144961" cy="75682"/>
                </a:xfrm>
                <a:custGeom>
                  <a:avLst/>
                  <a:gdLst/>
                  <a:ahLst/>
                  <a:cxnLst/>
                  <a:rect l="l" t="t" r="r" b="b"/>
                  <a:pathLst>
                    <a:path w="1743" h="910" extrusionOk="0">
                      <a:moveTo>
                        <a:pt x="916" y="0"/>
                      </a:moveTo>
                      <a:cubicBezTo>
                        <a:pt x="746" y="0"/>
                        <a:pt x="575" y="47"/>
                        <a:pt x="422" y="147"/>
                      </a:cubicBezTo>
                      <a:cubicBezTo>
                        <a:pt x="195" y="293"/>
                        <a:pt x="42" y="535"/>
                        <a:pt x="16" y="797"/>
                      </a:cubicBezTo>
                      <a:cubicBezTo>
                        <a:pt x="1" y="852"/>
                        <a:pt x="42" y="902"/>
                        <a:pt x="90" y="909"/>
                      </a:cubicBezTo>
                      <a:cubicBezTo>
                        <a:pt x="95" y="909"/>
                        <a:pt x="100" y="909"/>
                        <a:pt x="104" y="909"/>
                      </a:cubicBezTo>
                      <a:cubicBezTo>
                        <a:pt x="154" y="909"/>
                        <a:pt x="195" y="876"/>
                        <a:pt x="201" y="832"/>
                      </a:cubicBezTo>
                      <a:lnTo>
                        <a:pt x="201" y="826"/>
                      </a:lnTo>
                      <a:cubicBezTo>
                        <a:pt x="246" y="461"/>
                        <a:pt x="556" y="191"/>
                        <a:pt x="913" y="191"/>
                      </a:cubicBezTo>
                      <a:cubicBezTo>
                        <a:pt x="943" y="191"/>
                        <a:pt x="973" y="193"/>
                        <a:pt x="1003" y="197"/>
                      </a:cubicBezTo>
                      <a:cubicBezTo>
                        <a:pt x="1219" y="223"/>
                        <a:pt x="1404" y="341"/>
                        <a:pt x="1522" y="520"/>
                      </a:cubicBezTo>
                      <a:cubicBezTo>
                        <a:pt x="1529" y="535"/>
                        <a:pt x="1542" y="555"/>
                        <a:pt x="1551" y="570"/>
                      </a:cubicBezTo>
                      <a:cubicBezTo>
                        <a:pt x="1569" y="604"/>
                        <a:pt x="1603" y="620"/>
                        <a:pt x="1637" y="620"/>
                      </a:cubicBezTo>
                      <a:cubicBezTo>
                        <a:pt x="1652" y="620"/>
                        <a:pt x="1667" y="618"/>
                        <a:pt x="1682" y="612"/>
                      </a:cubicBezTo>
                      <a:cubicBezTo>
                        <a:pt x="1730" y="583"/>
                        <a:pt x="1743" y="529"/>
                        <a:pt x="1723" y="479"/>
                      </a:cubicBezTo>
                      <a:cubicBezTo>
                        <a:pt x="1708" y="459"/>
                        <a:pt x="1695" y="437"/>
                        <a:pt x="1688" y="417"/>
                      </a:cubicBezTo>
                      <a:cubicBezTo>
                        <a:pt x="1511" y="148"/>
                        <a:pt x="1216" y="0"/>
                        <a:pt x="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3;p70">
                  <a:extLst>
                    <a:ext uri="{FF2B5EF4-FFF2-40B4-BE49-F238E27FC236}">
                      <a16:creationId xmlns:a16="http://schemas.microsoft.com/office/drawing/2014/main" id="{3CC71722-C766-5B97-20B9-B8C3CA7AFE9F}"/>
                    </a:ext>
                  </a:extLst>
                </p:cNvPr>
                <p:cNvSpPr/>
                <p:nvPr/>
              </p:nvSpPr>
              <p:spPr>
                <a:xfrm>
                  <a:off x="6111075" y="845115"/>
                  <a:ext cx="158101" cy="121591"/>
                </a:xfrm>
                <a:custGeom>
                  <a:avLst/>
                  <a:gdLst/>
                  <a:ahLst/>
                  <a:cxnLst/>
                  <a:rect l="l" t="t" r="r" b="b"/>
                  <a:pathLst>
                    <a:path w="1901" h="1462" extrusionOk="0">
                      <a:moveTo>
                        <a:pt x="996" y="0"/>
                      </a:moveTo>
                      <a:cubicBezTo>
                        <a:pt x="942" y="0"/>
                        <a:pt x="886" y="5"/>
                        <a:pt x="831" y="15"/>
                      </a:cubicBezTo>
                      <a:cubicBezTo>
                        <a:pt x="333" y="104"/>
                        <a:pt x="1" y="582"/>
                        <a:pt x="97" y="1080"/>
                      </a:cubicBezTo>
                      <a:lnTo>
                        <a:pt x="97" y="1100"/>
                      </a:lnTo>
                      <a:cubicBezTo>
                        <a:pt x="117" y="1211"/>
                        <a:pt x="167" y="1321"/>
                        <a:pt x="228" y="1419"/>
                      </a:cubicBezTo>
                      <a:cubicBezTo>
                        <a:pt x="247" y="1442"/>
                        <a:pt x="281" y="1461"/>
                        <a:pt x="312" y="1461"/>
                      </a:cubicBezTo>
                      <a:cubicBezTo>
                        <a:pt x="316" y="1461"/>
                        <a:pt x="320" y="1461"/>
                        <a:pt x="325" y="1460"/>
                      </a:cubicBezTo>
                      <a:cubicBezTo>
                        <a:pt x="381" y="1445"/>
                        <a:pt x="416" y="1397"/>
                        <a:pt x="401" y="1342"/>
                      </a:cubicBezTo>
                      <a:cubicBezTo>
                        <a:pt x="401" y="1329"/>
                        <a:pt x="394" y="1321"/>
                        <a:pt x="388" y="1307"/>
                      </a:cubicBezTo>
                      <a:cubicBezTo>
                        <a:pt x="339" y="1231"/>
                        <a:pt x="305" y="1148"/>
                        <a:pt x="291" y="1059"/>
                      </a:cubicBezTo>
                      <a:cubicBezTo>
                        <a:pt x="208" y="672"/>
                        <a:pt x="457" y="292"/>
                        <a:pt x="851" y="209"/>
                      </a:cubicBezTo>
                      <a:cubicBezTo>
                        <a:pt x="901" y="198"/>
                        <a:pt x="951" y="193"/>
                        <a:pt x="1000" y="193"/>
                      </a:cubicBezTo>
                      <a:cubicBezTo>
                        <a:pt x="1331" y="193"/>
                        <a:pt x="1630" y="426"/>
                        <a:pt x="1702" y="768"/>
                      </a:cubicBezTo>
                      <a:cubicBezTo>
                        <a:pt x="1702" y="775"/>
                        <a:pt x="1702" y="775"/>
                        <a:pt x="1708" y="781"/>
                      </a:cubicBezTo>
                      <a:cubicBezTo>
                        <a:pt x="1714" y="829"/>
                        <a:pt x="1749" y="861"/>
                        <a:pt x="1793" y="861"/>
                      </a:cubicBezTo>
                      <a:cubicBezTo>
                        <a:pt x="1801" y="861"/>
                        <a:pt x="1809" y="860"/>
                        <a:pt x="1818" y="858"/>
                      </a:cubicBezTo>
                      <a:cubicBezTo>
                        <a:pt x="1874" y="851"/>
                        <a:pt x="1901" y="796"/>
                        <a:pt x="1894" y="748"/>
                      </a:cubicBezTo>
                      <a:cubicBezTo>
                        <a:pt x="1815" y="306"/>
                        <a:pt x="1430" y="0"/>
                        <a:pt x="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4;p70">
                  <a:extLst>
                    <a:ext uri="{FF2B5EF4-FFF2-40B4-BE49-F238E27FC236}">
                      <a16:creationId xmlns:a16="http://schemas.microsoft.com/office/drawing/2014/main" id="{6FC4B3C4-3CA8-4CB5-AF7C-CE7284FBA9FA}"/>
                    </a:ext>
                  </a:extLst>
                </p:cNvPr>
                <p:cNvSpPr/>
                <p:nvPr/>
              </p:nvSpPr>
              <p:spPr>
                <a:xfrm>
                  <a:off x="6065583" y="957056"/>
                  <a:ext cx="144961" cy="76265"/>
                </a:xfrm>
                <a:custGeom>
                  <a:avLst/>
                  <a:gdLst/>
                  <a:ahLst/>
                  <a:cxnLst/>
                  <a:rect l="l" t="t" r="r" b="b"/>
                  <a:pathLst>
                    <a:path w="1743" h="917" extrusionOk="0">
                      <a:moveTo>
                        <a:pt x="913" y="1"/>
                      </a:moveTo>
                      <a:cubicBezTo>
                        <a:pt x="743" y="1"/>
                        <a:pt x="571" y="49"/>
                        <a:pt x="415" y="149"/>
                      </a:cubicBezTo>
                      <a:cubicBezTo>
                        <a:pt x="188" y="293"/>
                        <a:pt x="42" y="536"/>
                        <a:pt x="9" y="804"/>
                      </a:cubicBezTo>
                      <a:cubicBezTo>
                        <a:pt x="0" y="861"/>
                        <a:pt x="35" y="909"/>
                        <a:pt x="92" y="916"/>
                      </a:cubicBezTo>
                      <a:cubicBezTo>
                        <a:pt x="96" y="916"/>
                        <a:pt x="100" y="916"/>
                        <a:pt x="103" y="916"/>
                      </a:cubicBezTo>
                      <a:cubicBezTo>
                        <a:pt x="147" y="916"/>
                        <a:pt x="189" y="883"/>
                        <a:pt x="201" y="833"/>
                      </a:cubicBezTo>
                      <a:lnTo>
                        <a:pt x="201" y="826"/>
                      </a:lnTo>
                      <a:cubicBezTo>
                        <a:pt x="246" y="461"/>
                        <a:pt x="551" y="198"/>
                        <a:pt x="907" y="198"/>
                      </a:cubicBezTo>
                      <a:cubicBezTo>
                        <a:pt x="936" y="198"/>
                        <a:pt x="966" y="200"/>
                        <a:pt x="996" y="204"/>
                      </a:cubicBezTo>
                      <a:cubicBezTo>
                        <a:pt x="1212" y="224"/>
                        <a:pt x="1404" y="341"/>
                        <a:pt x="1515" y="522"/>
                      </a:cubicBezTo>
                      <a:cubicBezTo>
                        <a:pt x="1529" y="542"/>
                        <a:pt x="1535" y="555"/>
                        <a:pt x="1544" y="570"/>
                      </a:cubicBezTo>
                      <a:cubicBezTo>
                        <a:pt x="1562" y="604"/>
                        <a:pt x="1595" y="624"/>
                        <a:pt x="1630" y="624"/>
                      </a:cubicBezTo>
                      <a:cubicBezTo>
                        <a:pt x="1645" y="624"/>
                        <a:pt x="1660" y="620"/>
                        <a:pt x="1675" y="612"/>
                      </a:cubicBezTo>
                      <a:cubicBezTo>
                        <a:pt x="1723" y="590"/>
                        <a:pt x="1743" y="529"/>
                        <a:pt x="1716" y="481"/>
                      </a:cubicBezTo>
                      <a:cubicBezTo>
                        <a:pt x="1701" y="459"/>
                        <a:pt x="1695" y="439"/>
                        <a:pt x="1681" y="418"/>
                      </a:cubicBezTo>
                      <a:cubicBezTo>
                        <a:pt x="1505" y="149"/>
                        <a:pt x="1213" y="1"/>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5;p70">
                  <a:extLst>
                    <a:ext uri="{FF2B5EF4-FFF2-40B4-BE49-F238E27FC236}">
                      <a16:creationId xmlns:a16="http://schemas.microsoft.com/office/drawing/2014/main" id="{140A1DC9-8B96-B92D-AAB8-548EA386B225}"/>
                    </a:ext>
                  </a:extLst>
                </p:cNvPr>
                <p:cNvSpPr/>
                <p:nvPr/>
              </p:nvSpPr>
              <p:spPr>
                <a:xfrm>
                  <a:off x="6007617" y="670302"/>
                  <a:ext cx="144961" cy="75682"/>
                </a:xfrm>
                <a:custGeom>
                  <a:avLst/>
                  <a:gdLst/>
                  <a:ahLst/>
                  <a:cxnLst/>
                  <a:rect l="l" t="t" r="r" b="b"/>
                  <a:pathLst>
                    <a:path w="1743" h="910" extrusionOk="0">
                      <a:moveTo>
                        <a:pt x="108" y="0"/>
                      </a:moveTo>
                      <a:cubicBezTo>
                        <a:pt x="105" y="0"/>
                        <a:pt x="101" y="1"/>
                        <a:pt x="97" y="1"/>
                      </a:cubicBezTo>
                      <a:cubicBezTo>
                        <a:pt x="42" y="1"/>
                        <a:pt x="0" y="49"/>
                        <a:pt x="7" y="104"/>
                      </a:cubicBezTo>
                      <a:cubicBezTo>
                        <a:pt x="7" y="132"/>
                        <a:pt x="14" y="154"/>
                        <a:pt x="20" y="174"/>
                      </a:cubicBezTo>
                      <a:cubicBezTo>
                        <a:pt x="105" y="611"/>
                        <a:pt x="484" y="910"/>
                        <a:pt x="912" y="910"/>
                      </a:cubicBezTo>
                      <a:cubicBezTo>
                        <a:pt x="971" y="910"/>
                        <a:pt x="1032" y="904"/>
                        <a:pt x="1092" y="892"/>
                      </a:cubicBezTo>
                      <a:cubicBezTo>
                        <a:pt x="1354" y="844"/>
                        <a:pt x="1583" y="678"/>
                        <a:pt x="1715" y="436"/>
                      </a:cubicBezTo>
                      <a:cubicBezTo>
                        <a:pt x="1743" y="394"/>
                        <a:pt x="1728" y="333"/>
                        <a:pt x="1680" y="305"/>
                      </a:cubicBezTo>
                      <a:cubicBezTo>
                        <a:pt x="1665" y="297"/>
                        <a:pt x="1649" y="293"/>
                        <a:pt x="1634" y="293"/>
                      </a:cubicBezTo>
                      <a:cubicBezTo>
                        <a:pt x="1600" y="293"/>
                        <a:pt x="1568" y="311"/>
                        <a:pt x="1549" y="340"/>
                      </a:cubicBezTo>
                      <a:lnTo>
                        <a:pt x="1542" y="346"/>
                      </a:lnTo>
                      <a:cubicBezTo>
                        <a:pt x="1414" y="584"/>
                        <a:pt x="1169" y="720"/>
                        <a:pt x="914" y="720"/>
                      </a:cubicBezTo>
                      <a:cubicBezTo>
                        <a:pt x="797" y="720"/>
                        <a:pt x="678" y="691"/>
                        <a:pt x="566" y="630"/>
                      </a:cubicBezTo>
                      <a:cubicBezTo>
                        <a:pt x="380" y="527"/>
                        <a:pt x="249" y="346"/>
                        <a:pt x="208" y="139"/>
                      </a:cubicBezTo>
                      <a:cubicBezTo>
                        <a:pt x="208" y="119"/>
                        <a:pt x="200" y="104"/>
                        <a:pt x="200" y="84"/>
                      </a:cubicBezTo>
                      <a:cubicBezTo>
                        <a:pt x="194" y="34"/>
                        <a:pt x="152"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6;p70">
                  <a:extLst>
                    <a:ext uri="{FF2B5EF4-FFF2-40B4-BE49-F238E27FC236}">
                      <a16:creationId xmlns:a16="http://schemas.microsoft.com/office/drawing/2014/main" id="{F7741ECC-05C6-7E66-1578-CC0C4A33F56E}"/>
                    </a:ext>
                  </a:extLst>
                </p:cNvPr>
                <p:cNvSpPr/>
                <p:nvPr/>
              </p:nvSpPr>
              <p:spPr>
                <a:xfrm>
                  <a:off x="6055188" y="737001"/>
                  <a:ext cx="61128" cy="72855"/>
                </a:xfrm>
                <a:custGeom>
                  <a:avLst/>
                  <a:gdLst/>
                  <a:ahLst/>
                  <a:cxnLst/>
                  <a:rect l="l" t="t" r="r" b="b"/>
                  <a:pathLst>
                    <a:path w="735" h="876" extrusionOk="0">
                      <a:moveTo>
                        <a:pt x="638" y="1"/>
                      </a:moveTo>
                      <a:cubicBezTo>
                        <a:pt x="590" y="1"/>
                        <a:pt x="540" y="42"/>
                        <a:pt x="540" y="90"/>
                      </a:cubicBezTo>
                      <a:cubicBezTo>
                        <a:pt x="540" y="112"/>
                        <a:pt x="514" y="588"/>
                        <a:pt x="84" y="686"/>
                      </a:cubicBezTo>
                      <a:cubicBezTo>
                        <a:pt x="36" y="693"/>
                        <a:pt x="1" y="747"/>
                        <a:pt x="9" y="795"/>
                      </a:cubicBezTo>
                      <a:cubicBezTo>
                        <a:pt x="20" y="843"/>
                        <a:pt x="56" y="875"/>
                        <a:pt x="100" y="875"/>
                      </a:cubicBezTo>
                      <a:cubicBezTo>
                        <a:pt x="108" y="875"/>
                        <a:pt x="117" y="874"/>
                        <a:pt x="125" y="872"/>
                      </a:cubicBezTo>
                      <a:cubicBezTo>
                        <a:pt x="590" y="776"/>
                        <a:pt x="728" y="326"/>
                        <a:pt x="734" y="105"/>
                      </a:cubicBezTo>
                      <a:cubicBezTo>
                        <a:pt x="734" y="49"/>
                        <a:pt x="693" y="1"/>
                        <a:pt x="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7;p70">
                  <a:extLst>
                    <a:ext uri="{FF2B5EF4-FFF2-40B4-BE49-F238E27FC236}">
                      <a16:creationId xmlns:a16="http://schemas.microsoft.com/office/drawing/2014/main" id="{4F102185-1D7E-66DE-BA87-201C090F50E0}"/>
                    </a:ext>
                  </a:extLst>
                </p:cNvPr>
                <p:cNvSpPr/>
                <p:nvPr/>
              </p:nvSpPr>
              <p:spPr>
                <a:xfrm>
                  <a:off x="6348511" y="739412"/>
                  <a:ext cx="75433" cy="107037"/>
                </a:xfrm>
                <a:custGeom>
                  <a:avLst/>
                  <a:gdLst/>
                  <a:ahLst/>
                  <a:cxnLst/>
                  <a:rect l="l" t="t" r="r" b="b"/>
                  <a:pathLst>
                    <a:path w="907" h="1287" extrusionOk="0">
                      <a:moveTo>
                        <a:pt x="801" y="1"/>
                      </a:moveTo>
                      <a:cubicBezTo>
                        <a:pt x="790" y="1"/>
                        <a:pt x="779" y="2"/>
                        <a:pt x="768" y="6"/>
                      </a:cubicBezTo>
                      <a:cubicBezTo>
                        <a:pt x="513" y="83"/>
                        <a:pt x="290" y="249"/>
                        <a:pt x="146" y="476"/>
                      </a:cubicBezTo>
                      <a:cubicBezTo>
                        <a:pt x="22" y="705"/>
                        <a:pt x="0" y="974"/>
                        <a:pt x="83" y="1216"/>
                      </a:cubicBezTo>
                      <a:cubicBezTo>
                        <a:pt x="96" y="1260"/>
                        <a:pt x="137" y="1287"/>
                        <a:pt x="180" y="1287"/>
                      </a:cubicBezTo>
                      <a:cubicBezTo>
                        <a:pt x="185" y="1287"/>
                        <a:pt x="189" y="1286"/>
                        <a:pt x="194" y="1286"/>
                      </a:cubicBezTo>
                      <a:lnTo>
                        <a:pt x="201" y="1286"/>
                      </a:lnTo>
                      <a:cubicBezTo>
                        <a:pt x="249" y="1273"/>
                        <a:pt x="284" y="1216"/>
                        <a:pt x="270" y="1168"/>
                      </a:cubicBezTo>
                      <a:cubicBezTo>
                        <a:pt x="201" y="967"/>
                        <a:pt x="216" y="760"/>
                        <a:pt x="312" y="574"/>
                      </a:cubicBezTo>
                      <a:cubicBezTo>
                        <a:pt x="430" y="393"/>
                        <a:pt x="609" y="255"/>
                        <a:pt x="823" y="194"/>
                      </a:cubicBezTo>
                      <a:cubicBezTo>
                        <a:pt x="871" y="172"/>
                        <a:pt x="906" y="124"/>
                        <a:pt x="893" y="70"/>
                      </a:cubicBezTo>
                      <a:cubicBezTo>
                        <a:pt x="882" y="30"/>
                        <a:pt x="844"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8;p70">
                  <a:extLst>
                    <a:ext uri="{FF2B5EF4-FFF2-40B4-BE49-F238E27FC236}">
                      <a16:creationId xmlns:a16="http://schemas.microsoft.com/office/drawing/2014/main" id="{3180A8AE-F4D3-3C47-A4C5-D763675C317E}"/>
                    </a:ext>
                  </a:extLst>
                </p:cNvPr>
                <p:cNvSpPr/>
                <p:nvPr/>
              </p:nvSpPr>
              <p:spPr>
                <a:xfrm>
                  <a:off x="6288715" y="810519"/>
                  <a:ext cx="101963" cy="74435"/>
                </a:xfrm>
                <a:custGeom>
                  <a:avLst/>
                  <a:gdLst/>
                  <a:ahLst/>
                  <a:cxnLst/>
                  <a:rect l="l" t="t" r="r" b="b"/>
                  <a:pathLst>
                    <a:path w="1226" h="895" extrusionOk="0">
                      <a:moveTo>
                        <a:pt x="325" y="0"/>
                      </a:moveTo>
                      <a:cubicBezTo>
                        <a:pt x="250" y="0"/>
                        <a:pt x="170" y="9"/>
                        <a:pt x="83" y="29"/>
                      </a:cubicBezTo>
                      <a:cubicBezTo>
                        <a:pt x="35" y="44"/>
                        <a:pt x="1" y="92"/>
                        <a:pt x="14" y="147"/>
                      </a:cubicBezTo>
                      <a:cubicBezTo>
                        <a:pt x="27" y="188"/>
                        <a:pt x="64" y="220"/>
                        <a:pt x="108" y="220"/>
                      </a:cubicBezTo>
                      <a:cubicBezTo>
                        <a:pt x="116" y="220"/>
                        <a:pt x="124" y="219"/>
                        <a:pt x="132" y="217"/>
                      </a:cubicBezTo>
                      <a:cubicBezTo>
                        <a:pt x="200" y="201"/>
                        <a:pt x="263" y="194"/>
                        <a:pt x="322" y="194"/>
                      </a:cubicBezTo>
                      <a:cubicBezTo>
                        <a:pt x="865" y="194"/>
                        <a:pt x="1018" y="794"/>
                        <a:pt x="1024" y="824"/>
                      </a:cubicBezTo>
                      <a:cubicBezTo>
                        <a:pt x="1036" y="869"/>
                        <a:pt x="1076" y="895"/>
                        <a:pt x="1125" y="895"/>
                      </a:cubicBezTo>
                      <a:cubicBezTo>
                        <a:pt x="1131" y="895"/>
                        <a:pt x="1136" y="894"/>
                        <a:pt x="1142" y="894"/>
                      </a:cubicBezTo>
                      <a:cubicBezTo>
                        <a:pt x="1197" y="881"/>
                        <a:pt x="1225" y="824"/>
                        <a:pt x="1210" y="776"/>
                      </a:cubicBezTo>
                      <a:cubicBezTo>
                        <a:pt x="1143" y="484"/>
                        <a:pt x="873" y="0"/>
                        <a:pt x="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9;p70">
                  <a:extLst>
                    <a:ext uri="{FF2B5EF4-FFF2-40B4-BE49-F238E27FC236}">
                      <a16:creationId xmlns:a16="http://schemas.microsoft.com/office/drawing/2014/main" id="{AC7B011B-AE73-6C3F-E2DD-7FAB56853FC6}"/>
                    </a:ext>
                  </a:extLst>
                </p:cNvPr>
                <p:cNvSpPr/>
                <p:nvPr/>
              </p:nvSpPr>
              <p:spPr>
                <a:xfrm>
                  <a:off x="5987491" y="1120392"/>
                  <a:ext cx="259399" cy="344979"/>
                </a:xfrm>
                <a:custGeom>
                  <a:avLst/>
                  <a:gdLst/>
                  <a:ahLst/>
                  <a:cxnLst/>
                  <a:rect l="l" t="t" r="r" b="b"/>
                  <a:pathLst>
                    <a:path w="3119" h="4148" extrusionOk="0">
                      <a:moveTo>
                        <a:pt x="1424" y="0"/>
                      </a:moveTo>
                      <a:cubicBezTo>
                        <a:pt x="1373" y="0"/>
                        <a:pt x="1322" y="4"/>
                        <a:pt x="1271" y="10"/>
                      </a:cubicBezTo>
                      <a:cubicBezTo>
                        <a:pt x="1188" y="17"/>
                        <a:pt x="1105" y="30"/>
                        <a:pt x="1022" y="52"/>
                      </a:cubicBezTo>
                      <a:lnTo>
                        <a:pt x="788" y="126"/>
                      </a:lnTo>
                      <a:lnTo>
                        <a:pt x="767" y="135"/>
                      </a:lnTo>
                      <a:cubicBezTo>
                        <a:pt x="539" y="272"/>
                        <a:pt x="339" y="473"/>
                        <a:pt x="208" y="715"/>
                      </a:cubicBezTo>
                      <a:cubicBezTo>
                        <a:pt x="77" y="949"/>
                        <a:pt x="13" y="1227"/>
                        <a:pt x="7" y="1495"/>
                      </a:cubicBezTo>
                      <a:cubicBezTo>
                        <a:pt x="0" y="2035"/>
                        <a:pt x="193" y="2541"/>
                        <a:pt x="476" y="2975"/>
                      </a:cubicBezTo>
                      <a:cubicBezTo>
                        <a:pt x="767" y="3397"/>
                        <a:pt x="1162" y="3757"/>
                        <a:pt x="1638" y="3971"/>
                      </a:cubicBezTo>
                      <a:cubicBezTo>
                        <a:pt x="1902" y="4087"/>
                        <a:pt x="2189" y="4147"/>
                        <a:pt x="2472" y="4147"/>
                      </a:cubicBezTo>
                      <a:cubicBezTo>
                        <a:pt x="2694" y="4147"/>
                        <a:pt x="2914" y="4110"/>
                        <a:pt x="3118" y="4034"/>
                      </a:cubicBezTo>
                      <a:lnTo>
                        <a:pt x="3118" y="4034"/>
                      </a:lnTo>
                      <a:cubicBezTo>
                        <a:pt x="3025" y="4046"/>
                        <a:pt x="2932" y="4052"/>
                        <a:pt x="2840" y="4052"/>
                      </a:cubicBezTo>
                      <a:cubicBezTo>
                        <a:pt x="2448" y="4052"/>
                        <a:pt x="2073" y="3948"/>
                        <a:pt x="1743" y="3757"/>
                      </a:cubicBezTo>
                      <a:cubicBezTo>
                        <a:pt x="1542" y="3639"/>
                        <a:pt x="1354" y="3495"/>
                        <a:pt x="1188" y="3336"/>
                      </a:cubicBezTo>
                      <a:cubicBezTo>
                        <a:pt x="1031" y="3170"/>
                        <a:pt x="885" y="2982"/>
                        <a:pt x="760" y="2790"/>
                      </a:cubicBezTo>
                      <a:cubicBezTo>
                        <a:pt x="518" y="2395"/>
                        <a:pt x="359" y="1945"/>
                        <a:pt x="359" y="1495"/>
                      </a:cubicBezTo>
                      <a:cubicBezTo>
                        <a:pt x="359" y="1275"/>
                        <a:pt x="400" y="1054"/>
                        <a:pt x="498" y="860"/>
                      </a:cubicBezTo>
                      <a:cubicBezTo>
                        <a:pt x="585" y="671"/>
                        <a:pt x="724" y="502"/>
                        <a:pt x="905" y="372"/>
                      </a:cubicBezTo>
                      <a:lnTo>
                        <a:pt x="905" y="372"/>
                      </a:lnTo>
                      <a:lnTo>
                        <a:pt x="1099" y="292"/>
                      </a:lnTo>
                      <a:cubicBezTo>
                        <a:pt x="1168" y="272"/>
                        <a:pt x="1238" y="244"/>
                        <a:pt x="1306" y="231"/>
                      </a:cubicBezTo>
                      <a:cubicBezTo>
                        <a:pt x="1394" y="209"/>
                        <a:pt x="1481" y="198"/>
                        <a:pt x="1569" y="198"/>
                      </a:cubicBezTo>
                      <a:cubicBezTo>
                        <a:pt x="1621" y="198"/>
                        <a:pt x="1674" y="202"/>
                        <a:pt x="1728" y="209"/>
                      </a:cubicBezTo>
                      <a:cubicBezTo>
                        <a:pt x="2005" y="259"/>
                        <a:pt x="2260" y="458"/>
                        <a:pt x="2413" y="735"/>
                      </a:cubicBezTo>
                      <a:cubicBezTo>
                        <a:pt x="2330" y="432"/>
                        <a:pt x="2094" y="155"/>
                        <a:pt x="1769" y="52"/>
                      </a:cubicBezTo>
                      <a:cubicBezTo>
                        <a:pt x="1654" y="17"/>
                        <a:pt x="1539"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0;p70">
                  <a:extLst>
                    <a:ext uri="{FF2B5EF4-FFF2-40B4-BE49-F238E27FC236}">
                      <a16:creationId xmlns:a16="http://schemas.microsoft.com/office/drawing/2014/main" id="{768E2388-0761-D001-CCF6-EA5CB8E86C10}"/>
                    </a:ext>
                  </a:extLst>
                </p:cNvPr>
                <p:cNvSpPr/>
                <p:nvPr/>
              </p:nvSpPr>
              <p:spPr>
                <a:xfrm>
                  <a:off x="6049033" y="1190168"/>
                  <a:ext cx="148953" cy="161012"/>
                </a:xfrm>
                <a:custGeom>
                  <a:avLst/>
                  <a:gdLst/>
                  <a:ahLst/>
                  <a:cxnLst/>
                  <a:rect l="l" t="t" r="r" b="b"/>
                  <a:pathLst>
                    <a:path w="1791" h="1936" extrusionOk="0">
                      <a:moveTo>
                        <a:pt x="1784" y="1922"/>
                      </a:moveTo>
                      <a:cubicBezTo>
                        <a:pt x="1791" y="1916"/>
                        <a:pt x="1784" y="1929"/>
                        <a:pt x="1791" y="1922"/>
                      </a:cubicBezTo>
                      <a:cubicBezTo>
                        <a:pt x="1791" y="1909"/>
                        <a:pt x="1784" y="1901"/>
                        <a:pt x="1784" y="1894"/>
                      </a:cubicBezTo>
                      <a:cubicBezTo>
                        <a:pt x="1776" y="1811"/>
                        <a:pt x="1762" y="1722"/>
                        <a:pt x="1749" y="1632"/>
                      </a:cubicBezTo>
                      <a:cubicBezTo>
                        <a:pt x="1708" y="1411"/>
                        <a:pt x="1645" y="1182"/>
                        <a:pt x="1555" y="968"/>
                      </a:cubicBezTo>
                      <a:cubicBezTo>
                        <a:pt x="1465" y="754"/>
                        <a:pt x="1348" y="560"/>
                        <a:pt x="1203" y="407"/>
                      </a:cubicBezTo>
                      <a:cubicBezTo>
                        <a:pt x="1154" y="366"/>
                        <a:pt x="1105" y="324"/>
                        <a:pt x="1057" y="283"/>
                      </a:cubicBezTo>
                      <a:cubicBezTo>
                        <a:pt x="1009" y="250"/>
                        <a:pt x="954" y="215"/>
                        <a:pt x="898" y="180"/>
                      </a:cubicBezTo>
                      <a:cubicBezTo>
                        <a:pt x="863" y="159"/>
                        <a:pt x="830" y="139"/>
                        <a:pt x="788" y="117"/>
                      </a:cubicBezTo>
                      <a:cubicBezTo>
                        <a:pt x="747" y="97"/>
                        <a:pt x="705" y="84"/>
                        <a:pt x="664" y="69"/>
                      </a:cubicBezTo>
                      <a:cubicBezTo>
                        <a:pt x="394" y="1"/>
                        <a:pt x="228" y="97"/>
                        <a:pt x="131" y="270"/>
                      </a:cubicBezTo>
                      <a:cubicBezTo>
                        <a:pt x="0" y="499"/>
                        <a:pt x="7" y="857"/>
                        <a:pt x="68" y="1079"/>
                      </a:cubicBezTo>
                      <a:cubicBezTo>
                        <a:pt x="83" y="1141"/>
                        <a:pt x="97" y="1176"/>
                        <a:pt x="110" y="1217"/>
                      </a:cubicBezTo>
                      <a:cubicBezTo>
                        <a:pt x="131" y="1265"/>
                        <a:pt x="151" y="1320"/>
                        <a:pt x="193" y="1418"/>
                      </a:cubicBezTo>
                      <a:cubicBezTo>
                        <a:pt x="193" y="1425"/>
                        <a:pt x="199" y="1425"/>
                        <a:pt x="208" y="1425"/>
                      </a:cubicBezTo>
                      <a:cubicBezTo>
                        <a:pt x="214" y="1418"/>
                        <a:pt x="221" y="1411"/>
                        <a:pt x="221" y="1403"/>
                      </a:cubicBezTo>
                      <a:cubicBezTo>
                        <a:pt x="186" y="1307"/>
                        <a:pt x="166" y="1259"/>
                        <a:pt x="151" y="1204"/>
                      </a:cubicBezTo>
                      <a:cubicBezTo>
                        <a:pt x="138" y="1169"/>
                        <a:pt x="131" y="1128"/>
                        <a:pt x="116" y="1065"/>
                      </a:cubicBezTo>
                      <a:cubicBezTo>
                        <a:pt x="83" y="864"/>
                        <a:pt x="103" y="532"/>
                        <a:pt x="234" y="339"/>
                      </a:cubicBezTo>
                      <a:cubicBezTo>
                        <a:pt x="311" y="222"/>
                        <a:pt x="435" y="159"/>
                        <a:pt x="623" y="222"/>
                      </a:cubicBezTo>
                      <a:cubicBezTo>
                        <a:pt x="656" y="228"/>
                        <a:pt x="691" y="241"/>
                        <a:pt x="725" y="256"/>
                      </a:cubicBezTo>
                      <a:cubicBezTo>
                        <a:pt x="760" y="270"/>
                        <a:pt x="795" y="283"/>
                        <a:pt x="830" y="305"/>
                      </a:cubicBezTo>
                      <a:cubicBezTo>
                        <a:pt x="878" y="333"/>
                        <a:pt x="926" y="366"/>
                        <a:pt x="974" y="394"/>
                      </a:cubicBezTo>
                      <a:cubicBezTo>
                        <a:pt x="1022" y="429"/>
                        <a:pt x="1071" y="464"/>
                        <a:pt x="1112" y="499"/>
                      </a:cubicBezTo>
                      <a:cubicBezTo>
                        <a:pt x="1258" y="636"/>
                        <a:pt x="1376" y="809"/>
                        <a:pt x="1472" y="1010"/>
                      </a:cubicBezTo>
                      <a:cubicBezTo>
                        <a:pt x="1562" y="1211"/>
                        <a:pt x="1631" y="1438"/>
                        <a:pt x="1686" y="1645"/>
                      </a:cubicBezTo>
                      <a:cubicBezTo>
                        <a:pt x="1708" y="1735"/>
                        <a:pt x="1728" y="1818"/>
                        <a:pt x="1743" y="1901"/>
                      </a:cubicBezTo>
                      <a:cubicBezTo>
                        <a:pt x="1743" y="1909"/>
                        <a:pt x="1743" y="1916"/>
                        <a:pt x="1749" y="1922"/>
                      </a:cubicBezTo>
                      <a:lnTo>
                        <a:pt x="1756" y="1929"/>
                      </a:lnTo>
                      <a:cubicBezTo>
                        <a:pt x="1756" y="1936"/>
                        <a:pt x="1762" y="1936"/>
                        <a:pt x="1769" y="1936"/>
                      </a:cubicBezTo>
                      <a:cubicBezTo>
                        <a:pt x="1776" y="1936"/>
                        <a:pt x="1784" y="1929"/>
                        <a:pt x="1784" y="19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1;p70">
                  <a:extLst>
                    <a:ext uri="{FF2B5EF4-FFF2-40B4-BE49-F238E27FC236}">
                      <a16:creationId xmlns:a16="http://schemas.microsoft.com/office/drawing/2014/main" id="{66BC83FA-6A7D-CF49-5AFD-649D3DEF2C64}"/>
                    </a:ext>
                  </a:extLst>
                </p:cNvPr>
                <p:cNvSpPr/>
                <p:nvPr/>
              </p:nvSpPr>
              <p:spPr>
                <a:xfrm>
                  <a:off x="6102425" y="1220024"/>
                  <a:ext cx="73104" cy="193281"/>
                </a:xfrm>
                <a:custGeom>
                  <a:avLst/>
                  <a:gdLst/>
                  <a:ahLst/>
                  <a:cxnLst/>
                  <a:rect l="l" t="t" r="r" b="b"/>
                  <a:pathLst>
                    <a:path w="879" h="2324" extrusionOk="0">
                      <a:moveTo>
                        <a:pt x="415" y="7"/>
                      </a:moveTo>
                      <a:cubicBezTo>
                        <a:pt x="409" y="7"/>
                        <a:pt x="402" y="0"/>
                        <a:pt x="387" y="0"/>
                      </a:cubicBezTo>
                      <a:cubicBezTo>
                        <a:pt x="354" y="0"/>
                        <a:pt x="319" y="15"/>
                        <a:pt x="291" y="29"/>
                      </a:cubicBezTo>
                      <a:cubicBezTo>
                        <a:pt x="229" y="57"/>
                        <a:pt x="188" y="105"/>
                        <a:pt x="153" y="160"/>
                      </a:cubicBezTo>
                      <a:cubicBezTo>
                        <a:pt x="63" y="291"/>
                        <a:pt x="22" y="478"/>
                        <a:pt x="14" y="603"/>
                      </a:cubicBezTo>
                      <a:cubicBezTo>
                        <a:pt x="0" y="906"/>
                        <a:pt x="63" y="1251"/>
                        <a:pt x="201" y="1557"/>
                      </a:cubicBezTo>
                      <a:cubicBezTo>
                        <a:pt x="263" y="1708"/>
                        <a:pt x="346" y="1854"/>
                        <a:pt x="450" y="1985"/>
                      </a:cubicBezTo>
                      <a:cubicBezTo>
                        <a:pt x="553" y="2116"/>
                        <a:pt x="677" y="2227"/>
                        <a:pt x="810" y="2317"/>
                      </a:cubicBezTo>
                      <a:cubicBezTo>
                        <a:pt x="830" y="2323"/>
                        <a:pt x="852" y="2323"/>
                        <a:pt x="865" y="2303"/>
                      </a:cubicBezTo>
                      <a:cubicBezTo>
                        <a:pt x="878" y="2289"/>
                        <a:pt x="872" y="2269"/>
                        <a:pt x="858" y="2255"/>
                      </a:cubicBezTo>
                      <a:cubicBezTo>
                        <a:pt x="734" y="2157"/>
                        <a:pt x="629" y="2040"/>
                        <a:pt x="540" y="1915"/>
                      </a:cubicBezTo>
                      <a:cubicBezTo>
                        <a:pt x="450" y="1791"/>
                        <a:pt x="367" y="1653"/>
                        <a:pt x="304" y="1515"/>
                      </a:cubicBezTo>
                      <a:cubicBezTo>
                        <a:pt x="180" y="1218"/>
                        <a:pt x="112" y="900"/>
                        <a:pt x="118" y="609"/>
                      </a:cubicBezTo>
                      <a:cubicBezTo>
                        <a:pt x="118" y="491"/>
                        <a:pt x="138" y="326"/>
                        <a:pt x="214" y="201"/>
                      </a:cubicBezTo>
                      <a:cubicBezTo>
                        <a:pt x="243" y="153"/>
                        <a:pt x="278" y="118"/>
                        <a:pt x="319" y="83"/>
                      </a:cubicBezTo>
                      <a:cubicBezTo>
                        <a:pt x="346" y="70"/>
                        <a:pt x="367" y="63"/>
                        <a:pt x="395" y="48"/>
                      </a:cubicBezTo>
                      <a:cubicBezTo>
                        <a:pt x="409" y="42"/>
                        <a:pt x="409" y="42"/>
                        <a:pt x="415" y="35"/>
                      </a:cubicBezTo>
                      <a:cubicBezTo>
                        <a:pt x="422" y="35"/>
                        <a:pt x="429" y="29"/>
                        <a:pt x="429" y="22"/>
                      </a:cubicBezTo>
                      <a:cubicBezTo>
                        <a:pt x="429" y="15"/>
                        <a:pt x="422" y="7"/>
                        <a:pt x="41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60636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3"/>
          <p:cNvSpPr txBox="1">
            <a:spLocks noGrp="1"/>
          </p:cNvSpPr>
          <p:nvPr>
            <p:ph type="title"/>
          </p:nvPr>
        </p:nvSpPr>
        <p:spPr>
          <a:xfrm>
            <a:off x="807592" y="425822"/>
            <a:ext cx="7704000" cy="6338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INTRODUCTION</a:t>
            </a:r>
          </a:p>
        </p:txBody>
      </p:sp>
      <p:sp>
        <p:nvSpPr>
          <p:cNvPr id="1206" name="Google Shape;1206;p43"/>
          <p:cNvSpPr txBox="1">
            <a:spLocks noGrp="1"/>
          </p:cNvSpPr>
          <p:nvPr>
            <p:ph type="subTitle" idx="1"/>
          </p:nvPr>
        </p:nvSpPr>
        <p:spPr>
          <a:xfrm>
            <a:off x="771177" y="1322850"/>
            <a:ext cx="7776830" cy="253050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Adolescent mental health is a critical global concern, with approximately 20% of adolescents experiencing mental health challenges annually. </a:t>
            </a:r>
          </a:p>
          <a:p>
            <a:pPr marL="0" lvl="0" indent="0" algn="just" rtl="0">
              <a:spcBef>
                <a:spcPts val="0"/>
              </a:spcBef>
              <a:spcAft>
                <a:spcPts val="0"/>
              </a:spcAft>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Remarkably, nearly 50% of these issues manifest by age 14, increasing to 75% by age 24 [1].</a:t>
            </a:r>
          </a:p>
          <a:p>
            <a:pPr marL="0" lvl="0" indent="0" algn="just" rtl="0">
              <a:spcBef>
                <a:spcPts val="0"/>
              </a:spcBef>
              <a:spcAft>
                <a:spcPts val="0"/>
              </a:spcAft>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study's primary aim is to uncover insights into the interplay between early alcohol consumption and mental health outcomes among adolescents aged 11 to 17</a:t>
            </a:r>
          </a:p>
        </p:txBody>
      </p:sp>
      <p:grpSp>
        <p:nvGrpSpPr>
          <p:cNvPr id="1210" name="Google Shape;1210;p43"/>
          <p:cNvGrpSpPr/>
          <p:nvPr/>
        </p:nvGrpSpPr>
        <p:grpSpPr>
          <a:xfrm>
            <a:off x="-179615" y="4048075"/>
            <a:ext cx="1410872" cy="1231523"/>
            <a:chOff x="5041192" y="1285652"/>
            <a:chExt cx="3382801" cy="3317721"/>
          </a:xfrm>
        </p:grpSpPr>
        <p:grpSp>
          <p:nvGrpSpPr>
            <p:cNvPr id="1211" name="Google Shape;1211;p43"/>
            <p:cNvGrpSpPr/>
            <p:nvPr/>
          </p:nvGrpSpPr>
          <p:grpSpPr>
            <a:xfrm rot="10800000">
              <a:off x="5041192" y="1285652"/>
              <a:ext cx="3382801" cy="3317721"/>
              <a:chOff x="5342466" y="1853534"/>
              <a:chExt cx="619016" cy="607119"/>
            </a:xfrm>
          </p:grpSpPr>
          <p:sp>
            <p:nvSpPr>
              <p:cNvPr id="1212" name="Google Shape;1212;p43"/>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3"/>
            <p:cNvGrpSpPr/>
            <p:nvPr/>
          </p:nvGrpSpPr>
          <p:grpSpPr>
            <a:xfrm>
              <a:off x="5614202" y="1904650"/>
              <a:ext cx="2236806" cy="2497821"/>
              <a:chOff x="938679" y="418228"/>
              <a:chExt cx="2704396" cy="3019974"/>
            </a:xfrm>
          </p:grpSpPr>
          <p:grpSp>
            <p:nvGrpSpPr>
              <p:cNvPr id="1215" name="Google Shape;1215;p43"/>
              <p:cNvGrpSpPr/>
              <p:nvPr/>
            </p:nvGrpSpPr>
            <p:grpSpPr>
              <a:xfrm>
                <a:off x="938679" y="418228"/>
                <a:ext cx="2704396" cy="2835053"/>
                <a:chOff x="938679" y="418228"/>
                <a:chExt cx="2704396" cy="2835053"/>
              </a:xfrm>
            </p:grpSpPr>
            <p:sp>
              <p:nvSpPr>
                <p:cNvPr id="1216" name="Google Shape;1216;p43"/>
                <p:cNvSpPr/>
                <p:nvPr/>
              </p:nvSpPr>
              <p:spPr>
                <a:xfrm>
                  <a:off x="1397524" y="2441843"/>
                  <a:ext cx="14842" cy="121273"/>
                </a:xfrm>
                <a:custGeom>
                  <a:avLst/>
                  <a:gdLst/>
                  <a:ahLst/>
                  <a:cxnLst/>
                  <a:rect l="l" t="t" r="r" b="b"/>
                  <a:pathLst>
                    <a:path w="82" h="670" extrusionOk="0">
                      <a:moveTo>
                        <a:pt x="28" y="27"/>
                      </a:moveTo>
                      <a:lnTo>
                        <a:pt x="1" y="81"/>
                      </a:lnTo>
                      <a:lnTo>
                        <a:pt x="1" y="107"/>
                      </a:lnTo>
                      <a:lnTo>
                        <a:pt x="1" y="194"/>
                      </a:lnTo>
                      <a:lnTo>
                        <a:pt x="1" y="415"/>
                      </a:lnTo>
                      <a:lnTo>
                        <a:pt x="1" y="636"/>
                      </a:lnTo>
                      <a:cubicBezTo>
                        <a:pt x="1" y="669"/>
                        <a:pt x="28" y="669"/>
                        <a:pt x="54" y="669"/>
                      </a:cubicBezTo>
                      <a:cubicBezTo>
                        <a:pt x="54" y="669"/>
                        <a:pt x="81" y="669"/>
                        <a:pt x="81" y="636"/>
                      </a:cubicBezTo>
                      <a:lnTo>
                        <a:pt x="81" y="415"/>
                      </a:lnTo>
                      <a:lnTo>
                        <a:pt x="81" y="194"/>
                      </a:lnTo>
                      <a:lnTo>
                        <a:pt x="81" y="107"/>
                      </a:lnTo>
                      <a:lnTo>
                        <a:pt x="81" y="81"/>
                      </a:lnTo>
                      <a:lnTo>
                        <a:pt x="54" y="27"/>
                      </a:lnTo>
                      <a:lnTo>
                        <a:pt x="54" y="0"/>
                      </a:lnTo>
                      <a:cubicBezTo>
                        <a:pt x="28" y="0"/>
                        <a:pt x="28" y="0"/>
                        <a:pt x="28"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1861437" y="2239481"/>
                  <a:ext cx="20816" cy="121454"/>
                </a:xfrm>
                <a:custGeom>
                  <a:avLst/>
                  <a:gdLst/>
                  <a:ahLst/>
                  <a:cxnLst/>
                  <a:rect l="l" t="t" r="r" b="b"/>
                  <a:pathLst>
                    <a:path w="115" h="671" extrusionOk="0">
                      <a:moveTo>
                        <a:pt x="54" y="1"/>
                      </a:moveTo>
                      <a:cubicBezTo>
                        <a:pt x="54" y="1"/>
                        <a:pt x="27" y="28"/>
                        <a:pt x="27" y="54"/>
                      </a:cubicBezTo>
                      <a:cubicBezTo>
                        <a:pt x="27" y="81"/>
                        <a:pt x="27" y="81"/>
                        <a:pt x="0" y="115"/>
                      </a:cubicBezTo>
                      <a:lnTo>
                        <a:pt x="0" y="195"/>
                      </a:lnTo>
                      <a:lnTo>
                        <a:pt x="0" y="416"/>
                      </a:lnTo>
                      <a:cubicBezTo>
                        <a:pt x="0" y="530"/>
                        <a:pt x="27" y="643"/>
                        <a:pt x="27" y="643"/>
                      </a:cubicBezTo>
                      <a:cubicBezTo>
                        <a:pt x="27" y="670"/>
                        <a:pt x="27" y="670"/>
                        <a:pt x="54" y="670"/>
                      </a:cubicBezTo>
                      <a:cubicBezTo>
                        <a:pt x="87" y="670"/>
                        <a:pt x="87" y="670"/>
                        <a:pt x="87" y="643"/>
                      </a:cubicBezTo>
                      <a:cubicBezTo>
                        <a:pt x="87" y="643"/>
                        <a:pt x="114" y="530"/>
                        <a:pt x="114" y="416"/>
                      </a:cubicBezTo>
                      <a:lnTo>
                        <a:pt x="114" y="195"/>
                      </a:lnTo>
                      <a:lnTo>
                        <a:pt x="114" y="115"/>
                      </a:lnTo>
                      <a:cubicBezTo>
                        <a:pt x="114" y="81"/>
                        <a:pt x="114" y="81"/>
                        <a:pt x="87" y="54"/>
                      </a:cubicBezTo>
                      <a:cubicBezTo>
                        <a:pt x="87" y="28"/>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2376031" y="2239481"/>
                  <a:ext cx="20816" cy="121454"/>
                </a:xfrm>
                <a:custGeom>
                  <a:avLst/>
                  <a:gdLst/>
                  <a:ahLst/>
                  <a:cxnLst/>
                  <a:rect l="l" t="t" r="r" b="b"/>
                  <a:pathLst>
                    <a:path w="115" h="671" extrusionOk="0">
                      <a:moveTo>
                        <a:pt x="54" y="1"/>
                      </a:moveTo>
                      <a:cubicBezTo>
                        <a:pt x="54" y="1"/>
                        <a:pt x="28" y="1"/>
                        <a:pt x="28" y="54"/>
                      </a:cubicBezTo>
                      <a:cubicBezTo>
                        <a:pt x="28" y="54"/>
                        <a:pt x="28" y="81"/>
                        <a:pt x="1" y="81"/>
                      </a:cubicBezTo>
                      <a:lnTo>
                        <a:pt x="1" y="195"/>
                      </a:lnTo>
                      <a:lnTo>
                        <a:pt x="1" y="416"/>
                      </a:lnTo>
                      <a:cubicBezTo>
                        <a:pt x="1" y="530"/>
                        <a:pt x="28" y="616"/>
                        <a:pt x="28" y="616"/>
                      </a:cubicBezTo>
                      <a:cubicBezTo>
                        <a:pt x="28" y="643"/>
                        <a:pt x="28" y="670"/>
                        <a:pt x="54" y="670"/>
                      </a:cubicBezTo>
                      <a:cubicBezTo>
                        <a:pt x="88" y="670"/>
                        <a:pt x="88" y="643"/>
                        <a:pt x="88" y="616"/>
                      </a:cubicBezTo>
                      <a:cubicBezTo>
                        <a:pt x="88" y="616"/>
                        <a:pt x="115" y="530"/>
                        <a:pt x="115" y="416"/>
                      </a:cubicBezTo>
                      <a:lnTo>
                        <a:pt x="115" y="195"/>
                      </a:lnTo>
                      <a:lnTo>
                        <a:pt x="115" y="81"/>
                      </a:lnTo>
                      <a:cubicBezTo>
                        <a:pt x="115" y="81"/>
                        <a:pt x="115" y="54"/>
                        <a:pt x="88" y="54"/>
                      </a:cubicBezTo>
                      <a:cubicBezTo>
                        <a:pt x="88" y="1"/>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860579" y="2244368"/>
                  <a:ext cx="20635" cy="121273"/>
                </a:xfrm>
                <a:custGeom>
                  <a:avLst/>
                  <a:gdLst/>
                  <a:ahLst/>
                  <a:cxnLst/>
                  <a:rect l="l" t="t" r="r" b="b"/>
                  <a:pathLst>
                    <a:path w="114" h="670" extrusionOk="0">
                      <a:moveTo>
                        <a:pt x="54" y="1"/>
                      </a:moveTo>
                      <a:cubicBezTo>
                        <a:pt x="54" y="1"/>
                        <a:pt x="27" y="27"/>
                        <a:pt x="0" y="54"/>
                      </a:cubicBezTo>
                      <a:lnTo>
                        <a:pt x="0" y="114"/>
                      </a:lnTo>
                      <a:lnTo>
                        <a:pt x="0" y="195"/>
                      </a:lnTo>
                      <a:lnTo>
                        <a:pt x="0" y="422"/>
                      </a:lnTo>
                      <a:lnTo>
                        <a:pt x="0" y="643"/>
                      </a:lnTo>
                      <a:cubicBezTo>
                        <a:pt x="0" y="670"/>
                        <a:pt x="27" y="670"/>
                        <a:pt x="54" y="670"/>
                      </a:cubicBezTo>
                      <a:cubicBezTo>
                        <a:pt x="54" y="670"/>
                        <a:pt x="87" y="670"/>
                        <a:pt x="87" y="643"/>
                      </a:cubicBezTo>
                      <a:lnTo>
                        <a:pt x="87" y="422"/>
                      </a:lnTo>
                      <a:cubicBezTo>
                        <a:pt x="114" y="362"/>
                        <a:pt x="87" y="282"/>
                        <a:pt x="87" y="195"/>
                      </a:cubicBezTo>
                      <a:lnTo>
                        <a:pt x="87" y="114"/>
                      </a:lnTo>
                      <a:lnTo>
                        <a:pt x="87" y="54"/>
                      </a:lnTo>
                      <a:cubicBezTo>
                        <a:pt x="54" y="27"/>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3330465" y="2355866"/>
                  <a:ext cx="14661" cy="121273"/>
                </a:xfrm>
                <a:custGeom>
                  <a:avLst/>
                  <a:gdLst/>
                  <a:ahLst/>
                  <a:cxnLst/>
                  <a:rect l="l" t="t" r="r" b="b"/>
                  <a:pathLst>
                    <a:path w="81" h="670" extrusionOk="0">
                      <a:moveTo>
                        <a:pt x="27" y="0"/>
                      </a:moveTo>
                      <a:lnTo>
                        <a:pt x="0" y="54"/>
                      </a:lnTo>
                      <a:lnTo>
                        <a:pt x="0" y="81"/>
                      </a:lnTo>
                      <a:lnTo>
                        <a:pt x="0" y="194"/>
                      </a:lnTo>
                      <a:lnTo>
                        <a:pt x="0" y="415"/>
                      </a:lnTo>
                      <a:lnTo>
                        <a:pt x="0" y="609"/>
                      </a:lnTo>
                      <a:cubicBezTo>
                        <a:pt x="0" y="643"/>
                        <a:pt x="27" y="669"/>
                        <a:pt x="54" y="669"/>
                      </a:cubicBezTo>
                      <a:cubicBezTo>
                        <a:pt x="54" y="669"/>
                        <a:pt x="80" y="643"/>
                        <a:pt x="80" y="609"/>
                      </a:cubicBezTo>
                      <a:lnTo>
                        <a:pt x="80" y="415"/>
                      </a:lnTo>
                      <a:lnTo>
                        <a:pt x="80" y="194"/>
                      </a:lnTo>
                      <a:lnTo>
                        <a:pt x="80" y="81"/>
                      </a:lnTo>
                      <a:lnTo>
                        <a:pt x="80" y="54"/>
                      </a:ln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1230457" y="2486550"/>
                  <a:ext cx="20816" cy="131048"/>
                </a:xfrm>
                <a:custGeom>
                  <a:avLst/>
                  <a:gdLst/>
                  <a:ahLst/>
                  <a:cxnLst/>
                  <a:rect l="l" t="t" r="r" b="b"/>
                  <a:pathLst>
                    <a:path w="115" h="724" extrusionOk="0">
                      <a:moveTo>
                        <a:pt x="61" y="28"/>
                      </a:moveTo>
                      <a:cubicBezTo>
                        <a:pt x="61" y="28"/>
                        <a:pt x="27" y="28"/>
                        <a:pt x="1" y="88"/>
                      </a:cubicBezTo>
                      <a:lnTo>
                        <a:pt x="1" y="115"/>
                      </a:lnTo>
                      <a:lnTo>
                        <a:pt x="1" y="222"/>
                      </a:lnTo>
                      <a:lnTo>
                        <a:pt x="1" y="449"/>
                      </a:lnTo>
                      <a:cubicBezTo>
                        <a:pt x="1" y="590"/>
                        <a:pt x="27" y="697"/>
                        <a:pt x="27" y="697"/>
                      </a:cubicBezTo>
                      <a:cubicBezTo>
                        <a:pt x="27" y="723"/>
                        <a:pt x="27" y="723"/>
                        <a:pt x="61" y="723"/>
                      </a:cubicBezTo>
                      <a:cubicBezTo>
                        <a:pt x="61" y="723"/>
                        <a:pt x="88" y="723"/>
                        <a:pt x="88" y="697"/>
                      </a:cubicBezTo>
                      <a:cubicBezTo>
                        <a:pt x="88" y="697"/>
                        <a:pt x="88" y="590"/>
                        <a:pt x="114" y="449"/>
                      </a:cubicBezTo>
                      <a:lnTo>
                        <a:pt x="114" y="222"/>
                      </a:lnTo>
                      <a:cubicBezTo>
                        <a:pt x="114" y="195"/>
                        <a:pt x="114" y="141"/>
                        <a:pt x="88" y="115"/>
                      </a:cubicBezTo>
                      <a:lnTo>
                        <a:pt x="88" y="88"/>
                      </a:lnTo>
                      <a:cubicBezTo>
                        <a:pt x="88" y="28"/>
                        <a:pt x="61" y="28"/>
                        <a:pt x="61" y="28"/>
                      </a:cubicBezTo>
                      <a:lnTo>
                        <a:pt x="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1695456" y="2284370"/>
                  <a:ext cx="19549" cy="132134"/>
                </a:xfrm>
                <a:custGeom>
                  <a:avLst/>
                  <a:gdLst/>
                  <a:ahLst/>
                  <a:cxnLst/>
                  <a:rect l="l" t="t" r="r" b="b"/>
                  <a:pathLst>
                    <a:path w="108" h="730" extrusionOk="0">
                      <a:moveTo>
                        <a:pt x="54" y="1"/>
                      </a:moveTo>
                      <a:cubicBezTo>
                        <a:pt x="54" y="1"/>
                        <a:pt x="54" y="34"/>
                        <a:pt x="28" y="87"/>
                      </a:cubicBezTo>
                      <a:lnTo>
                        <a:pt x="28" y="114"/>
                      </a:lnTo>
                      <a:lnTo>
                        <a:pt x="28" y="228"/>
                      </a:lnTo>
                      <a:cubicBezTo>
                        <a:pt x="1" y="282"/>
                        <a:pt x="1" y="368"/>
                        <a:pt x="1" y="449"/>
                      </a:cubicBezTo>
                      <a:cubicBezTo>
                        <a:pt x="28" y="589"/>
                        <a:pt x="28" y="703"/>
                        <a:pt x="28" y="703"/>
                      </a:cubicBezTo>
                      <a:lnTo>
                        <a:pt x="54" y="730"/>
                      </a:lnTo>
                      <a:cubicBezTo>
                        <a:pt x="81" y="730"/>
                        <a:pt x="108" y="703"/>
                        <a:pt x="108" y="703"/>
                      </a:cubicBezTo>
                      <a:lnTo>
                        <a:pt x="108" y="449"/>
                      </a:lnTo>
                      <a:lnTo>
                        <a:pt x="108" y="228"/>
                      </a:lnTo>
                      <a:lnTo>
                        <a:pt x="108" y="114"/>
                      </a:lnTo>
                      <a:lnTo>
                        <a:pt x="108" y="87"/>
                      </a:lnTo>
                      <a:cubicBezTo>
                        <a:pt x="81" y="34"/>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2210232" y="2284370"/>
                  <a:ext cx="19549" cy="132134"/>
                </a:xfrm>
                <a:custGeom>
                  <a:avLst/>
                  <a:gdLst/>
                  <a:ahLst/>
                  <a:cxnLst/>
                  <a:rect l="l" t="t" r="r" b="b"/>
                  <a:pathLst>
                    <a:path w="108" h="730" extrusionOk="0">
                      <a:moveTo>
                        <a:pt x="54" y="1"/>
                      </a:moveTo>
                      <a:lnTo>
                        <a:pt x="27" y="61"/>
                      </a:lnTo>
                      <a:lnTo>
                        <a:pt x="27" y="114"/>
                      </a:lnTo>
                      <a:lnTo>
                        <a:pt x="27" y="201"/>
                      </a:lnTo>
                      <a:cubicBezTo>
                        <a:pt x="27" y="282"/>
                        <a:pt x="0" y="368"/>
                        <a:pt x="27" y="449"/>
                      </a:cubicBezTo>
                      <a:lnTo>
                        <a:pt x="27" y="670"/>
                      </a:lnTo>
                      <a:cubicBezTo>
                        <a:pt x="27" y="703"/>
                        <a:pt x="54" y="730"/>
                        <a:pt x="54" y="730"/>
                      </a:cubicBezTo>
                      <a:cubicBezTo>
                        <a:pt x="81" y="730"/>
                        <a:pt x="107" y="703"/>
                        <a:pt x="107" y="670"/>
                      </a:cubicBezTo>
                      <a:lnTo>
                        <a:pt x="107" y="449"/>
                      </a:lnTo>
                      <a:lnTo>
                        <a:pt x="107" y="201"/>
                      </a:lnTo>
                      <a:lnTo>
                        <a:pt x="107" y="114"/>
                      </a:lnTo>
                      <a:lnTo>
                        <a:pt x="107" y="61"/>
                      </a:lnTo>
                      <a:lnTo>
                        <a:pt x="81" y="1"/>
                      </a:ln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694598" y="2290343"/>
                  <a:ext cx="19549" cy="131048"/>
                </a:xfrm>
                <a:custGeom>
                  <a:avLst/>
                  <a:gdLst/>
                  <a:ahLst/>
                  <a:cxnLst/>
                  <a:rect l="l" t="t" r="r" b="b"/>
                  <a:pathLst>
                    <a:path w="108" h="724" extrusionOk="0">
                      <a:moveTo>
                        <a:pt x="54" y="1"/>
                      </a:moveTo>
                      <a:cubicBezTo>
                        <a:pt x="54" y="1"/>
                        <a:pt x="27" y="28"/>
                        <a:pt x="27" y="81"/>
                      </a:cubicBezTo>
                      <a:cubicBezTo>
                        <a:pt x="1" y="81"/>
                        <a:pt x="1" y="108"/>
                        <a:pt x="1" y="108"/>
                      </a:cubicBezTo>
                      <a:lnTo>
                        <a:pt x="1" y="222"/>
                      </a:lnTo>
                      <a:lnTo>
                        <a:pt x="1" y="443"/>
                      </a:lnTo>
                      <a:cubicBezTo>
                        <a:pt x="1" y="583"/>
                        <a:pt x="27" y="697"/>
                        <a:pt x="27" y="697"/>
                      </a:cubicBezTo>
                      <a:cubicBezTo>
                        <a:pt x="27" y="724"/>
                        <a:pt x="27" y="724"/>
                        <a:pt x="54" y="724"/>
                      </a:cubicBezTo>
                      <a:cubicBezTo>
                        <a:pt x="81" y="724"/>
                        <a:pt x="81" y="724"/>
                        <a:pt x="81" y="697"/>
                      </a:cubicBezTo>
                      <a:cubicBezTo>
                        <a:pt x="81" y="697"/>
                        <a:pt x="108" y="583"/>
                        <a:pt x="108" y="443"/>
                      </a:cubicBezTo>
                      <a:lnTo>
                        <a:pt x="108" y="222"/>
                      </a:lnTo>
                      <a:lnTo>
                        <a:pt x="108" y="108"/>
                      </a:lnTo>
                      <a:cubicBezTo>
                        <a:pt x="81" y="108"/>
                        <a:pt x="81" y="81"/>
                        <a:pt x="81" y="81"/>
                      </a:cubicBezTo>
                      <a:cubicBezTo>
                        <a:pt x="81" y="28"/>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3163217" y="2400574"/>
                  <a:ext cx="20816" cy="132315"/>
                </a:xfrm>
                <a:custGeom>
                  <a:avLst/>
                  <a:gdLst/>
                  <a:ahLst/>
                  <a:cxnLst/>
                  <a:rect l="l" t="t" r="r" b="b"/>
                  <a:pathLst>
                    <a:path w="115" h="731" extrusionOk="0">
                      <a:moveTo>
                        <a:pt x="54" y="1"/>
                      </a:moveTo>
                      <a:cubicBezTo>
                        <a:pt x="54" y="1"/>
                        <a:pt x="28" y="1"/>
                        <a:pt x="28" y="61"/>
                      </a:cubicBezTo>
                      <a:cubicBezTo>
                        <a:pt x="1" y="61"/>
                        <a:pt x="1" y="88"/>
                        <a:pt x="1" y="115"/>
                      </a:cubicBezTo>
                      <a:lnTo>
                        <a:pt x="1" y="195"/>
                      </a:lnTo>
                      <a:lnTo>
                        <a:pt x="1" y="449"/>
                      </a:lnTo>
                      <a:cubicBezTo>
                        <a:pt x="1" y="563"/>
                        <a:pt x="28" y="670"/>
                        <a:pt x="28" y="670"/>
                      </a:cubicBezTo>
                      <a:cubicBezTo>
                        <a:pt x="28" y="697"/>
                        <a:pt x="28" y="730"/>
                        <a:pt x="54" y="730"/>
                      </a:cubicBezTo>
                      <a:cubicBezTo>
                        <a:pt x="88" y="730"/>
                        <a:pt x="88" y="697"/>
                        <a:pt x="88" y="670"/>
                      </a:cubicBezTo>
                      <a:cubicBezTo>
                        <a:pt x="88" y="670"/>
                        <a:pt x="115" y="563"/>
                        <a:pt x="115" y="449"/>
                      </a:cubicBezTo>
                      <a:lnTo>
                        <a:pt x="115" y="195"/>
                      </a:lnTo>
                      <a:cubicBezTo>
                        <a:pt x="115" y="168"/>
                        <a:pt x="115" y="141"/>
                        <a:pt x="88" y="115"/>
                      </a:cubicBezTo>
                      <a:lnTo>
                        <a:pt x="88" y="61"/>
                      </a:lnTo>
                      <a:cubicBezTo>
                        <a:pt x="88" y="1"/>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1069364" y="2502298"/>
                  <a:ext cx="14842" cy="126160"/>
                </a:xfrm>
                <a:custGeom>
                  <a:avLst/>
                  <a:gdLst/>
                  <a:ahLst/>
                  <a:cxnLst/>
                  <a:rect l="l" t="t" r="r" b="b"/>
                  <a:pathLst>
                    <a:path w="82" h="697" extrusionOk="0">
                      <a:moveTo>
                        <a:pt x="28" y="1"/>
                      </a:moveTo>
                      <a:cubicBezTo>
                        <a:pt x="28" y="1"/>
                        <a:pt x="28" y="28"/>
                        <a:pt x="1" y="54"/>
                      </a:cubicBezTo>
                      <a:lnTo>
                        <a:pt x="1" y="108"/>
                      </a:lnTo>
                      <a:lnTo>
                        <a:pt x="1" y="195"/>
                      </a:lnTo>
                      <a:lnTo>
                        <a:pt x="1" y="442"/>
                      </a:lnTo>
                      <a:lnTo>
                        <a:pt x="1" y="670"/>
                      </a:lnTo>
                      <a:cubicBezTo>
                        <a:pt x="1" y="697"/>
                        <a:pt x="28" y="697"/>
                        <a:pt x="54" y="697"/>
                      </a:cubicBezTo>
                      <a:cubicBezTo>
                        <a:pt x="54" y="697"/>
                        <a:pt x="81" y="697"/>
                        <a:pt x="81" y="670"/>
                      </a:cubicBezTo>
                      <a:lnTo>
                        <a:pt x="81" y="442"/>
                      </a:lnTo>
                      <a:lnTo>
                        <a:pt x="81" y="195"/>
                      </a:lnTo>
                      <a:lnTo>
                        <a:pt x="81" y="108"/>
                      </a:lnTo>
                      <a:lnTo>
                        <a:pt x="81" y="54"/>
                      </a:lnTo>
                      <a:cubicBezTo>
                        <a:pt x="54" y="28"/>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1533277" y="2300117"/>
                  <a:ext cx="20635" cy="126160"/>
                </a:xfrm>
                <a:custGeom>
                  <a:avLst/>
                  <a:gdLst/>
                  <a:ahLst/>
                  <a:cxnLst/>
                  <a:rect l="l" t="t" r="r" b="b"/>
                  <a:pathLst>
                    <a:path w="114" h="697" extrusionOk="0">
                      <a:moveTo>
                        <a:pt x="60" y="0"/>
                      </a:moveTo>
                      <a:cubicBezTo>
                        <a:pt x="60" y="0"/>
                        <a:pt x="27" y="0"/>
                        <a:pt x="27" y="54"/>
                      </a:cubicBezTo>
                      <a:cubicBezTo>
                        <a:pt x="0" y="54"/>
                        <a:pt x="0" y="81"/>
                        <a:pt x="0" y="114"/>
                      </a:cubicBezTo>
                      <a:lnTo>
                        <a:pt x="0" y="195"/>
                      </a:lnTo>
                      <a:lnTo>
                        <a:pt x="0" y="415"/>
                      </a:lnTo>
                      <a:cubicBezTo>
                        <a:pt x="0" y="556"/>
                        <a:pt x="27" y="670"/>
                        <a:pt x="27" y="670"/>
                      </a:cubicBezTo>
                      <a:cubicBezTo>
                        <a:pt x="27" y="670"/>
                        <a:pt x="27" y="696"/>
                        <a:pt x="60" y="696"/>
                      </a:cubicBezTo>
                      <a:cubicBezTo>
                        <a:pt x="87" y="696"/>
                        <a:pt x="87" y="670"/>
                        <a:pt x="87" y="670"/>
                      </a:cubicBezTo>
                      <a:cubicBezTo>
                        <a:pt x="87" y="670"/>
                        <a:pt x="114" y="556"/>
                        <a:pt x="114" y="415"/>
                      </a:cubicBezTo>
                      <a:lnTo>
                        <a:pt x="114" y="195"/>
                      </a:lnTo>
                      <a:lnTo>
                        <a:pt x="114" y="114"/>
                      </a:lnTo>
                      <a:cubicBezTo>
                        <a:pt x="114" y="81"/>
                        <a:pt x="87" y="54"/>
                        <a:pt x="87" y="54"/>
                      </a:cubicBezTo>
                      <a:cubicBezTo>
                        <a:pt x="87" y="0"/>
                        <a:pt x="60" y="0"/>
                        <a:pt x="60" y="0"/>
                      </a:cubicBez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047871" y="2295230"/>
                  <a:ext cx="20816" cy="126160"/>
                </a:xfrm>
                <a:custGeom>
                  <a:avLst/>
                  <a:gdLst/>
                  <a:ahLst/>
                  <a:cxnLst/>
                  <a:rect l="l" t="t" r="r" b="b"/>
                  <a:pathLst>
                    <a:path w="115" h="697" extrusionOk="0">
                      <a:moveTo>
                        <a:pt x="61" y="1"/>
                      </a:moveTo>
                      <a:cubicBezTo>
                        <a:pt x="61" y="1"/>
                        <a:pt x="28" y="27"/>
                        <a:pt x="28" y="81"/>
                      </a:cubicBezTo>
                      <a:lnTo>
                        <a:pt x="1" y="108"/>
                      </a:lnTo>
                      <a:lnTo>
                        <a:pt x="1" y="222"/>
                      </a:lnTo>
                      <a:lnTo>
                        <a:pt x="1" y="442"/>
                      </a:lnTo>
                      <a:cubicBezTo>
                        <a:pt x="1" y="556"/>
                        <a:pt x="28" y="670"/>
                        <a:pt x="28" y="670"/>
                      </a:cubicBezTo>
                      <a:cubicBezTo>
                        <a:pt x="28" y="697"/>
                        <a:pt x="28" y="697"/>
                        <a:pt x="61" y="697"/>
                      </a:cubicBezTo>
                      <a:cubicBezTo>
                        <a:pt x="88" y="697"/>
                        <a:pt x="88" y="697"/>
                        <a:pt x="88" y="670"/>
                      </a:cubicBezTo>
                      <a:cubicBezTo>
                        <a:pt x="88" y="670"/>
                        <a:pt x="115" y="556"/>
                        <a:pt x="115" y="442"/>
                      </a:cubicBezTo>
                      <a:lnTo>
                        <a:pt x="115" y="222"/>
                      </a:lnTo>
                      <a:lnTo>
                        <a:pt x="115" y="108"/>
                      </a:lnTo>
                      <a:cubicBezTo>
                        <a:pt x="115" y="81"/>
                        <a:pt x="115" y="81"/>
                        <a:pt x="88" y="81"/>
                      </a:cubicBezTo>
                      <a:cubicBezTo>
                        <a:pt x="88" y="27"/>
                        <a:pt x="61" y="1"/>
                        <a:pt x="61" y="1"/>
                      </a:cubicBezTo>
                      <a:lnTo>
                        <a:pt x="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532419" y="2305004"/>
                  <a:ext cx="20635" cy="126160"/>
                </a:xfrm>
                <a:custGeom>
                  <a:avLst/>
                  <a:gdLst/>
                  <a:ahLst/>
                  <a:cxnLst/>
                  <a:rect l="l" t="t" r="r" b="b"/>
                  <a:pathLst>
                    <a:path w="114" h="697" extrusionOk="0">
                      <a:moveTo>
                        <a:pt x="27" y="0"/>
                      </a:moveTo>
                      <a:cubicBezTo>
                        <a:pt x="27" y="0"/>
                        <a:pt x="27" y="27"/>
                        <a:pt x="0" y="54"/>
                      </a:cubicBezTo>
                      <a:lnTo>
                        <a:pt x="0" y="114"/>
                      </a:lnTo>
                      <a:lnTo>
                        <a:pt x="0" y="194"/>
                      </a:lnTo>
                      <a:lnTo>
                        <a:pt x="0" y="422"/>
                      </a:lnTo>
                      <a:lnTo>
                        <a:pt x="0" y="669"/>
                      </a:lnTo>
                      <a:cubicBezTo>
                        <a:pt x="0" y="669"/>
                        <a:pt x="27" y="696"/>
                        <a:pt x="60" y="696"/>
                      </a:cubicBezTo>
                      <a:lnTo>
                        <a:pt x="87" y="669"/>
                      </a:lnTo>
                      <a:lnTo>
                        <a:pt x="87" y="422"/>
                      </a:lnTo>
                      <a:cubicBezTo>
                        <a:pt x="114" y="362"/>
                        <a:pt x="114" y="281"/>
                        <a:pt x="87" y="194"/>
                      </a:cubicBezTo>
                      <a:lnTo>
                        <a:pt x="87" y="114"/>
                      </a:lnTo>
                      <a:lnTo>
                        <a:pt x="87" y="54"/>
                      </a:lnTo>
                      <a:cubicBezTo>
                        <a:pt x="60" y="27"/>
                        <a:pt x="60" y="0"/>
                        <a:pt x="60" y="0"/>
                      </a:cubicBez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3002124" y="2411615"/>
                  <a:ext cx="14842" cy="125979"/>
                </a:xfrm>
                <a:custGeom>
                  <a:avLst/>
                  <a:gdLst/>
                  <a:ahLst/>
                  <a:cxnLst/>
                  <a:rect l="l" t="t" r="r" b="b"/>
                  <a:pathLst>
                    <a:path w="82" h="696" extrusionOk="0">
                      <a:moveTo>
                        <a:pt x="28" y="0"/>
                      </a:moveTo>
                      <a:cubicBezTo>
                        <a:pt x="28" y="0"/>
                        <a:pt x="28" y="27"/>
                        <a:pt x="1" y="80"/>
                      </a:cubicBezTo>
                      <a:lnTo>
                        <a:pt x="1" y="107"/>
                      </a:lnTo>
                      <a:lnTo>
                        <a:pt x="1" y="221"/>
                      </a:lnTo>
                      <a:lnTo>
                        <a:pt x="1" y="442"/>
                      </a:lnTo>
                      <a:lnTo>
                        <a:pt x="1" y="669"/>
                      </a:lnTo>
                      <a:cubicBezTo>
                        <a:pt x="1" y="696"/>
                        <a:pt x="28" y="696"/>
                        <a:pt x="55" y="696"/>
                      </a:cubicBezTo>
                      <a:cubicBezTo>
                        <a:pt x="55" y="696"/>
                        <a:pt x="81" y="696"/>
                        <a:pt x="81" y="669"/>
                      </a:cubicBezTo>
                      <a:lnTo>
                        <a:pt x="81" y="442"/>
                      </a:lnTo>
                      <a:lnTo>
                        <a:pt x="81" y="221"/>
                      </a:lnTo>
                      <a:lnTo>
                        <a:pt x="81" y="107"/>
                      </a:lnTo>
                      <a:lnTo>
                        <a:pt x="81" y="80"/>
                      </a:lnTo>
                      <a:cubicBezTo>
                        <a:pt x="55" y="27"/>
                        <a:pt x="55" y="0"/>
                        <a:pt x="55" y="0"/>
                      </a:cubicBezTo>
                      <a:lnTo>
                        <a:pt x="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3456263" y="2512072"/>
                  <a:ext cx="19730" cy="126160"/>
                </a:xfrm>
                <a:custGeom>
                  <a:avLst/>
                  <a:gdLst/>
                  <a:ahLst/>
                  <a:cxnLst/>
                  <a:rect l="l" t="t" r="r" b="b"/>
                  <a:pathLst>
                    <a:path w="109" h="697" extrusionOk="0">
                      <a:moveTo>
                        <a:pt x="55" y="0"/>
                      </a:moveTo>
                      <a:cubicBezTo>
                        <a:pt x="55" y="0"/>
                        <a:pt x="28" y="27"/>
                        <a:pt x="28" y="81"/>
                      </a:cubicBezTo>
                      <a:cubicBezTo>
                        <a:pt x="1" y="81"/>
                        <a:pt x="1" y="114"/>
                        <a:pt x="1" y="114"/>
                      </a:cubicBezTo>
                      <a:lnTo>
                        <a:pt x="1" y="221"/>
                      </a:lnTo>
                      <a:lnTo>
                        <a:pt x="1" y="449"/>
                      </a:lnTo>
                      <a:cubicBezTo>
                        <a:pt x="1" y="556"/>
                        <a:pt x="28" y="669"/>
                        <a:pt x="28" y="669"/>
                      </a:cubicBezTo>
                      <a:cubicBezTo>
                        <a:pt x="28" y="696"/>
                        <a:pt x="28" y="696"/>
                        <a:pt x="55" y="696"/>
                      </a:cubicBezTo>
                      <a:cubicBezTo>
                        <a:pt x="81" y="696"/>
                        <a:pt x="81" y="696"/>
                        <a:pt x="81" y="669"/>
                      </a:cubicBezTo>
                      <a:cubicBezTo>
                        <a:pt x="81" y="669"/>
                        <a:pt x="108" y="556"/>
                        <a:pt x="108" y="449"/>
                      </a:cubicBezTo>
                      <a:lnTo>
                        <a:pt x="108" y="221"/>
                      </a:lnTo>
                      <a:lnTo>
                        <a:pt x="108" y="114"/>
                      </a:lnTo>
                      <a:cubicBezTo>
                        <a:pt x="81" y="114"/>
                        <a:pt x="81" y="81"/>
                        <a:pt x="81" y="81"/>
                      </a:cubicBezTo>
                      <a:cubicBezTo>
                        <a:pt x="81" y="27"/>
                        <a:pt x="55" y="0"/>
                        <a:pt x="55" y="0"/>
                      </a:cubicBezTo>
                      <a:lnTo>
                        <a:pt x="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1397524" y="2284370"/>
                  <a:ext cx="14842" cy="111680"/>
                </a:xfrm>
                <a:custGeom>
                  <a:avLst/>
                  <a:gdLst/>
                  <a:ahLst/>
                  <a:cxnLst/>
                  <a:rect l="l" t="t" r="r" b="b"/>
                  <a:pathLst>
                    <a:path w="82" h="617" extrusionOk="0">
                      <a:moveTo>
                        <a:pt x="28" y="34"/>
                      </a:moveTo>
                      <a:lnTo>
                        <a:pt x="1" y="61"/>
                      </a:lnTo>
                      <a:lnTo>
                        <a:pt x="1" y="114"/>
                      </a:lnTo>
                      <a:lnTo>
                        <a:pt x="1" y="201"/>
                      </a:lnTo>
                      <a:lnTo>
                        <a:pt x="1" y="395"/>
                      </a:lnTo>
                      <a:lnTo>
                        <a:pt x="1" y="589"/>
                      </a:lnTo>
                      <a:cubicBezTo>
                        <a:pt x="1" y="616"/>
                        <a:pt x="28" y="616"/>
                        <a:pt x="54" y="616"/>
                      </a:cubicBezTo>
                      <a:cubicBezTo>
                        <a:pt x="54" y="616"/>
                        <a:pt x="81" y="616"/>
                        <a:pt x="81" y="589"/>
                      </a:cubicBezTo>
                      <a:lnTo>
                        <a:pt x="81" y="395"/>
                      </a:lnTo>
                      <a:lnTo>
                        <a:pt x="81" y="201"/>
                      </a:lnTo>
                      <a:lnTo>
                        <a:pt x="81" y="114"/>
                      </a:lnTo>
                      <a:lnTo>
                        <a:pt x="81" y="61"/>
                      </a:lnTo>
                      <a:lnTo>
                        <a:pt x="54" y="34"/>
                      </a:lnTo>
                      <a:lnTo>
                        <a:pt x="54" y="1"/>
                      </a:lnTo>
                      <a:cubicBezTo>
                        <a:pt x="28" y="1"/>
                        <a:pt x="28" y="1"/>
                        <a:pt x="28"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1861437" y="2083275"/>
                  <a:ext cx="20816" cy="110413"/>
                </a:xfrm>
                <a:custGeom>
                  <a:avLst/>
                  <a:gdLst/>
                  <a:ahLst/>
                  <a:cxnLst/>
                  <a:rect l="l" t="t" r="r" b="b"/>
                  <a:pathLst>
                    <a:path w="115" h="610" extrusionOk="0">
                      <a:moveTo>
                        <a:pt x="54" y="1"/>
                      </a:moveTo>
                      <a:cubicBezTo>
                        <a:pt x="54" y="1"/>
                        <a:pt x="27" y="28"/>
                        <a:pt x="27" y="54"/>
                      </a:cubicBezTo>
                      <a:cubicBezTo>
                        <a:pt x="27" y="54"/>
                        <a:pt x="27" y="81"/>
                        <a:pt x="0" y="81"/>
                      </a:cubicBezTo>
                      <a:lnTo>
                        <a:pt x="0" y="168"/>
                      </a:lnTo>
                      <a:lnTo>
                        <a:pt x="0" y="389"/>
                      </a:lnTo>
                      <a:cubicBezTo>
                        <a:pt x="0" y="476"/>
                        <a:pt x="27" y="583"/>
                        <a:pt x="27" y="583"/>
                      </a:cubicBezTo>
                      <a:cubicBezTo>
                        <a:pt x="27" y="583"/>
                        <a:pt x="27" y="610"/>
                        <a:pt x="54" y="610"/>
                      </a:cubicBezTo>
                      <a:cubicBezTo>
                        <a:pt x="87" y="610"/>
                        <a:pt x="87" y="583"/>
                        <a:pt x="87" y="583"/>
                      </a:cubicBezTo>
                      <a:cubicBezTo>
                        <a:pt x="87" y="583"/>
                        <a:pt x="114" y="476"/>
                        <a:pt x="114" y="389"/>
                      </a:cubicBezTo>
                      <a:lnTo>
                        <a:pt x="114" y="168"/>
                      </a:lnTo>
                      <a:lnTo>
                        <a:pt x="114" y="81"/>
                      </a:lnTo>
                      <a:cubicBezTo>
                        <a:pt x="114" y="81"/>
                        <a:pt x="114" y="54"/>
                        <a:pt x="87" y="54"/>
                      </a:cubicBezTo>
                      <a:cubicBezTo>
                        <a:pt x="87" y="28"/>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2376031" y="2083275"/>
                  <a:ext cx="20816" cy="105526"/>
                </a:xfrm>
                <a:custGeom>
                  <a:avLst/>
                  <a:gdLst/>
                  <a:ahLst/>
                  <a:cxnLst/>
                  <a:rect l="l" t="t" r="r" b="b"/>
                  <a:pathLst>
                    <a:path w="115" h="583" extrusionOk="0">
                      <a:moveTo>
                        <a:pt x="54" y="1"/>
                      </a:moveTo>
                      <a:cubicBezTo>
                        <a:pt x="54" y="1"/>
                        <a:pt x="28" y="1"/>
                        <a:pt x="28" y="54"/>
                      </a:cubicBezTo>
                      <a:lnTo>
                        <a:pt x="1" y="81"/>
                      </a:lnTo>
                      <a:lnTo>
                        <a:pt x="1" y="168"/>
                      </a:lnTo>
                      <a:lnTo>
                        <a:pt x="1" y="362"/>
                      </a:lnTo>
                      <a:cubicBezTo>
                        <a:pt x="1" y="476"/>
                        <a:pt x="28" y="556"/>
                        <a:pt x="28" y="556"/>
                      </a:cubicBezTo>
                      <a:cubicBezTo>
                        <a:pt x="28" y="583"/>
                        <a:pt x="28" y="583"/>
                        <a:pt x="54" y="583"/>
                      </a:cubicBezTo>
                      <a:cubicBezTo>
                        <a:pt x="88" y="583"/>
                        <a:pt x="88" y="583"/>
                        <a:pt x="88" y="556"/>
                      </a:cubicBezTo>
                      <a:cubicBezTo>
                        <a:pt x="88" y="556"/>
                        <a:pt x="115" y="476"/>
                        <a:pt x="115" y="362"/>
                      </a:cubicBezTo>
                      <a:lnTo>
                        <a:pt x="115" y="168"/>
                      </a:lnTo>
                      <a:lnTo>
                        <a:pt x="115" y="81"/>
                      </a:lnTo>
                      <a:cubicBezTo>
                        <a:pt x="115" y="54"/>
                        <a:pt x="115" y="54"/>
                        <a:pt x="88" y="54"/>
                      </a:cubicBezTo>
                      <a:cubicBezTo>
                        <a:pt x="88" y="1"/>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2860579" y="2088163"/>
                  <a:ext cx="20635" cy="111680"/>
                </a:xfrm>
                <a:custGeom>
                  <a:avLst/>
                  <a:gdLst/>
                  <a:ahLst/>
                  <a:cxnLst/>
                  <a:rect l="l" t="t" r="r" b="b"/>
                  <a:pathLst>
                    <a:path w="114" h="617" extrusionOk="0">
                      <a:moveTo>
                        <a:pt x="54" y="1"/>
                      </a:moveTo>
                      <a:cubicBezTo>
                        <a:pt x="54" y="1"/>
                        <a:pt x="27" y="27"/>
                        <a:pt x="0" y="54"/>
                      </a:cubicBezTo>
                      <a:lnTo>
                        <a:pt x="0" y="114"/>
                      </a:lnTo>
                      <a:lnTo>
                        <a:pt x="0" y="195"/>
                      </a:lnTo>
                      <a:lnTo>
                        <a:pt x="0" y="389"/>
                      </a:lnTo>
                      <a:lnTo>
                        <a:pt x="0" y="583"/>
                      </a:lnTo>
                      <a:cubicBezTo>
                        <a:pt x="0" y="583"/>
                        <a:pt x="27" y="616"/>
                        <a:pt x="54" y="616"/>
                      </a:cubicBezTo>
                      <a:lnTo>
                        <a:pt x="87" y="583"/>
                      </a:lnTo>
                      <a:lnTo>
                        <a:pt x="87" y="389"/>
                      </a:lnTo>
                      <a:cubicBezTo>
                        <a:pt x="114" y="308"/>
                        <a:pt x="87" y="248"/>
                        <a:pt x="87" y="195"/>
                      </a:cubicBezTo>
                      <a:lnTo>
                        <a:pt x="87" y="114"/>
                      </a:lnTo>
                      <a:lnTo>
                        <a:pt x="87" y="54"/>
                      </a:lnTo>
                      <a:cubicBezTo>
                        <a:pt x="54" y="27"/>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3330465" y="2199660"/>
                  <a:ext cx="14661" cy="105526"/>
                </a:xfrm>
                <a:custGeom>
                  <a:avLst/>
                  <a:gdLst/>
                  <a:ahLst/>
                  <a:cxnLst/>
                  <a:rect l="l" t="t" r="r" b="b"/>
                  <a:pathLst>
                    <a:path w="81" h="583" extrusionOk="0">
                      <a:moveTo>
                        <a:pt x="27" y="0"/>
                      </a:moveTo>
                      <a:lnTo>
                        <a:pt x="0" y="54"/>
                      </a:lnTo>
                      <a:lnTo>
                        <a:pt x="0" y="80"/>
                      </a:lnTo>
                      <a:lnTo>
                        <a:pt x="0" y="167"/>
                      </a:lnTo>
                      <a:lnTo>
                        <a:pt x="0" y="361"/>
                      </a:lnTo>
                      <a:lnTo>
                        <a:pt x="0" y="555"/>
                      </a:lnTo>
                      <a:cubicBezTo>
                        <a:pt x="0" y="582"/>
                        <a:pt x="27" y="582"/>
                        <a:pt x="54" y="582"/>
                      </a:cubicBezTo>
                      <a:cubicBezTo>
                        <a:pt x="54" y="582"/>
                        <a:pt x="80" y="582"/>
                        <a:pt x="80" y="555"/>
                      </a:cubicBezTo>
                      <a:lnTo>
                        <a:pt x="80" y="361"/>
                      </a:lnTo>
                      <a:lnTo>
                        <a:pt x="80" y="167"/>
                      </a:lnTo>
                      <a:lnTo>
                        <a:pt x="80" y="80"/>
                      </a:lnTo>
                      <a:lnTo>
                        <a:pt x="80" y="54"/>
                      </a:ln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1230457" y="2320752"/>
                  <a:ext cx="20816" cy="115119"/>
                </a:xfrm>
                <a:custGeom>
                  <a:avLst/>
                  <a:gdLst/>
                  <a:ahLst/>
                  <a:cxnLst/>
                  <a:rect l="l" t="t" r="r" b="b"/>
                  <a:pathLst>
                    <a:path w="115" h="636" extrusionOk="0">
                      <a:moveTo>
                        <a:pt x="61" y="0"/>
                      </a:moveTo>
                      <a:cubicBezTo>
                        <a:pt x="61" y="0"/>
                        <a:pt x="27" y="27"/>
                        <a:pt x="1" y="54"/>
                      </a:cubicBezTo>
                      <a:lnTo>
                        <a:pt x="1" y="107"/>
                      </a:lnTo>
                      <a:lnTo>
                        <a:pt x="1" y="194"/>
                      </a:lnTo>
                      <a:lnTo>
                        <a:pt x="1" y="388"/>
                      </a:lnTo>
                      <a:cubicBezTo>
                        <a:pt x="1" y="529"/>
                        <a:pt x="27" y="609"/>
                        <a:pt x="27" y="609"/>
                      </a:cubicBezTo>
                      <a:cubicBezTo>
                        <a:pt x="27" y="636"/>
                        <a:pt x="27" y="636"/>
                        <a:pt x="61" y="636"/>
                      </a:cubicBezTo>
                      <a:cubicBezTo>
                        <a:pt x="61" y="636"/>
                        <a:pt x="88" y="636"/>
                        <a:pt x="88" y="609"/>
                      </a:cubicBezTo>
                      <a:cubicBezTo>
                        <a:pt x="88" y="609"/>
                        <a:pt x="88" y="529"/>
                        <a:pt x="114" y="388"/>
                      </a:cubicBezTo>
                      <a:lnTo>
                        <a:pt x="114" y="194"/>
                      </a:lnTo>
                      <a:cubicBezTo>
                        <a:pt x="114" y="167"/>
                        <a:pt x="114" y="134"/>
                        <a:pt x="88" y="107"/>
                      </a:cubicBezTo>
                      <a:lnTo>
                        <a:pt x="88" y="54"/>
                      </a:lnTo>
                      <a:cubicBezTo>
                        <a:pt x="88" y="27"/>
                        <a:pt x="61" y="0"/>
                        <a:pt x="61" y="0"/>
                      </a:cubicBezTo>
                      <a:lnTo>
                        <a:pt x="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1695456" y="2118390"/>
                  <a:ext cx="19549" cy="116567"/>
                </a:xfrm>
                <a:custGeom>
                  <a:avLst/>
                  <a:gdLst/>
                  <a:ahLst/>
                  <a:cxnLst/>
                  <a:rect l="l" t="t" r="r" b="b"/>
                  <a:pathLst>
                    <a:path w="108" h="644" extrusionOk="0">
                      <a:moveTo>
                        <a:pt x="54" y="1"/>
                      </a:moveTo>
                      <a:lnTo>
                        <a:pt x="28" y="54"/>
                      </a:lnTo>
                      <a:lnTo>
                        <a:pt x="28" y="81"/>
                      </a:lnTo>
                      <a:lnTo>
                        <a:pt x="28" y="195"/>
                      </a:lnTo>
                      <a:cubicBezTo>
                        <a:pt x="1" y="248"/>
                        <a:pt x="1" y="335"/>
                        <a:pt x="1" y="389"/>
                      </a:cubicBezTo>
                      <a:cubicBezTo>
                        <a:pt x="28" y="503"/>
                        <a:pt x="28" y="616"/>
                        <a:pt x="28" y="616"/>
                      </a:cubicBezTo>
                      <a:cubicBezTo>
                        <a:pt x="28" y="643"/>
                        <a:pt x="54" y="643"/>
                        <a:pt x="54" y="643"/>
                      </a:cubicBezTo>
                      <a:cubicBezTo>
                        <a:pt x="81" y="643"/>
                        <a:pt x="108" y="643"/>
                        <a:pt x="108" y="616"/>
                      </a:cubicBezTo>
                      <a:lnTo>
                        <a:pt x="108" y="389"/>
                      </a:lnTo>
                      <a:lnTo>
                        <a:pt x="108" y="195"/>
                      </a:lnTo>
                      <a:lnTo>
                        <a:pt x="108" y="81"/>
                      </a:lnTo>
                      <a:lnTo>
                        <a:pt x="108" y="54"/>
                      </a:lnTo>
                      <a:cubicBezTo>
                        <a:pt x="81" y="1"/>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2210232" y="2113684"/>
                  <a:ext cx="19549" cy="121273"/>
                </a:xfrm>
                <a:custGeom>
                  <a:avLst/>
                  <a:gdLst/>
                  <a:ahLst/>
                  <a:cxnLst/>
                  <a:rect l="l" t="t" r="r" b="b"/>
                  <a:pathLst>
                    <a:path w="108" h="670" extrusionOk="0">
                      <a:moveTo>
                        <a:pt x="54" y="0"/>
                      </a:moveTo>
                      <a:cubicBezTo>
                        <a:pt x="54" y="0"/>
                        <a:pt x="54" y="27"/>
                        <a:pt x="27" y="54"/>
                      </a:cubicBezTo>
                      <a:lnTo>
                        <a:pt x="27" y="107"/>
                      </a:lnTo>
                      <a:lnTo>
                        <a:pt x="27" y="194"/>
                      </a:lnTo>
                      <a:cubicBezTo>
                        <a:pt x="27" y="248"/>
                        <a:pt x="0" y="335"/>
                        <a:pt x="27" y="415"/>
                      </a:cubicBezTo>
                      <a:lnTo>
                        <a:pt x="27" y="609"/>
                      </a:lnTo>
                      <a:cubicBezTo>
                        <a:pt x="27" y="642"/>
                        <a:pt x="54" y="669"/>
                        <a:pt x="54" y="669"/>
                      </a:cubicBezTo>
                      <a:cubicBezTo>
                        <a:pt x="81" y="669"/>
                        <a:pt x="107" y="642"/>
                        <a:pt x="107" y="609"/>
                      </a:cubicBezTo>
                      <a:lnTo>
                        <a:pt x="107" y="415"/>
                      </a:lnTo>
                      <a:lnTo>
                        <a:pt x="107" y="194"/>
                      </a:lnTo>
                      <a:lnTo>
                        <a:pt x="107" y="107"/>
                      </a:lnTo>
                      <a:lnTo>
                        <a:pt x="107" y="54"/>
                      </a:lnTo>
                      <a:cubicBezTo>
                        <a:pt x="81" y="27"/>
                        <a:pt x="81" y="0"/>
                        <a:pt x="81" y="0"/>
                      </a:cubicBez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2694598" y="2123277"/>
                  <a:ext cx="19549" cy="116386"/>
                </a:xfrm>
                <a:custGeom>
                  <a:avLst/>
                  <a:gdLst/>
                  <a:ahLst/>
                  <a:cxnLst/>
                  <a:rect l="l" t="t" r="r" b="b"/>
                  <a:pathLst>
                    <a:path w="108" h="643" extrusionOk="0">
                      <a:moveTo>
                        <a:pt x="54" y="1"/>
                      </a:moveTo>
                      <a:cubicBezTo>
                        <a:pt x="54" y="1"/>
                        <a:pt x="27" y="27"/>
                        <a:pt x="27" y="54"/>
                      </a:cubicBezTo>
                      <a:cubicBezTo>
                        <a:pt x="1" y="54"/>
                        <a:pt x="1" y="88"/>
                        <a:pt x="1" y="88"/>
                      </a:cubicBezTo>
                      <a:lnTo>
                        <a:pt x="1" y="195"/>
                      </a:lnTo>
                      <a:lnTo>
                        <a:pt x="1" y="389"/>
                      </a:lnTo>
                      <a:cubicBezTo>
                        <a:pt x="1" y="529"/>
                        <a:pt x="27" y="616"/>
                        <a:pt x="27" y="616"/>
                      </a:cubicBezTo>
                      <a:cubicBezTo>
                        <a:pt x="27" y="643"/>
                        <a:pt x="27" y="643"/>
                        <a:pt x="54" y="643"/>
                      </a:cubicBezTo>
                      <a:cubicBezTo>
                        <a:pt x="81" y="643"/>
                        <a:pt x="81" y="643"/>
                        <a:pt x="81" y="616"/>
                      </a:cubicBezTo>
                      <a:cubicBezTo>
                        <a:pt x="81" y="616"/>
                        <a:pt x="108" y="529"/>
                        <a:pt x="108" y="389"/>
                      </a:cubicBezTo>
                      <a:lnTo>
                        <a:pt x="108" y="195"/>
                      </a:lnTo>
                      <a:lnTo>
                        <a:pt x="108" y="88"/>
                      </a:lnTo>
                      <a:cubicBezTo>
                        <a:pt x="81" y="88"/>
                        <a:pt x="81" y="54"/>
                        <a:pt x="81" y="54"/>
                      </a:cubicBezTo>
                      <a:cubicBezTo>
                        <a:pt x="81" y="27"/>
                        <a:pt x="54" y="1"/>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3163217" y="2229888"/>
                  <a:ext cx="20816" cy="121273"/>
                </a:xfrm>
                <a:custGeom>
                  <a:avLst/>
                  <a:gdLst/>
                  <a:ahLst/>
                  <a:cxnLst/>
                  <a:rect l="l" t="t" r="r" b="b"/>
                  <a:pathLst>
                    <a:path w="115" h="670" extrusionOk="0">
                      <a:moveTo>
                        <a:pt x="54" y="0"/>
                      </a:moveTo>
                      <a:cubicBezTo>
                        <a:pt x="54" y="0"/>
                        <a:pt x="28" y="27"/>
                        <a:pt x="28" y="54"/>
                      </a:cubicBezTo>
                      <a:cubicBezTo>
                        <a:pt x="1" y="81"/>
                        <a:pt x="1" y="81"/>
                        <a:pt x="1" y="107"/>
                      </a:cubicBezTo>
                      <a:lnTo>
                        <a:pt x="1" y="194"/>
                      </a:lnTo>
                      <a:lnTo>
                        <a:pt x="1" y="415"/>
                      </a:lnTo>
                      <a:cubicBezTo>
                        <a:pt x="1" y="529"/>
                        <a:pt x="28" y="609"/>
                        <a:pt x="28" y="609"/>
                      </a:cubicBezTo>
                      <a:cubicBezTo>
                        <a:pt x="28" y="636"/>
                        <a:pt x="28" y="669"/>
                        <a:pt x="54" y="669"/>
                      </a:cubicBezTo>
                      <a:cubicBezTo>
                        <a:pt x="88" y="669"/>
                        <a:pt x="88" y="636"/>
                        <a:pt x="88" y="609"/>
                      </a:cubicBezTo>
                      <a:cubicBezTo>
                        <a:pt x="88" y="609"/>
                        <a:pt x="115" y="529"/>
                        <a:pt x="115" y="415"/>
                      </a:cubicBezTo>
                      <a:lnTo>
                        <a:pt x="115" y="194"/>
                      </a:lnTo>
                      <a:cubicBezTo>
                        <a:pt x="115" y="168"/>
                        <a:pt x="115" y="134"/>
                        <a:pt x="88" y="107"/>
                      </a:cubicBezTo>
                      <a:lnTo>
                        <a:pt x="88" y="54"/>
                      </a:lnTo>
                      <a:cubicBezTo>
                        <a:pt x="88" y="27"/>
                        <a:pt x="54" y="0"/>
                        <a:pt x="54" y="0"/>
                      </a:cubicBez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1069364" y="2340119"/>
                  <a:ext cx="14842" cy="111499"/>
                </a:xfrm>
                <a:custGeom>
                  <a:avLst/>
                  <a:gdLst/>
                  <a:ahLst/>
                  <a:cxnLst/>
                  <a:rect l="l" t="t" r="r" b="b"/>
                  <a:pathLst>
                    <a:path w="82" h="616" extrusionOk="0">
                      <a:moveTo>
                        <a:pt x="28" y="0"/>
                      </a:moveTo>
                      <a:lnTo>
                        <a:pt x="1" y="60"/>
                      </a:lnTo>
                      <a:lnTo>
                        <a:pt x="1" y="87"/>
                      </a:lnTo>
                      <a:lnTo>
                        <a:pt x="1" y="168"/>
                      </a:lnTo>
                      <a:lnTo>
                        <a:pt x="1" y="395"/>
                      </a:lnTo>
                      <a:lnTo>
                        <a:pt x="1" y="589"/>
                      </a:lnTo>
                      <a:cubicBezTo>
                        <a:pt x="1" y="616"/>
                        <a:pt x="28" y="616"/>
                        <a:pt x="54" y="616"/>
                      </a:cubicBezTo>
                      <a:cubicBezTo>
                        <a:pt x="54" y="616"/>
                        <a:pt x="81" y="616"/>
                        <a:pt x="81" y="589"/>
                      </a:cubicBezTo>
                      <a:lnTo>
                        <a:pt x="81" y="395"/>
                      </a:lnTo>
                      <a:lnTo>
                        <a:pt x="81" y="168"/>
                      </a:lnTo>
                      <a:lnTo>
                        <a:pt x="81" y="87"/>
                      </a:lnTo>
                      <a:lnTo>
                        <a:pt x="81" y="60"/>
                      </a:ln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1533277" y="2133051"/>
                  <a:ext cx="20635" cy="116386"/>
                </a:xfrm>
                <a:custGeom>
                  <a:avLst/>
                  <a:gdLst/>
                  <a:ahLst/>
                  <a:cxnLst/>
                  <a:rect l="l" t="t" r="r" b="b"/>
                  <a:pathLst>
                    <a:path w="114" h="643" extrusionOk="0">
                      <a:moveTo>
                        <a:pt x="60" y="34"/>
                      </a:moveTo>
                      <a:cubicBezTo>
                        <a:pt x="60" y="34"/>
                        <a:pt x="27" y="34"/>
                        <a:pt x="27" y="87"/>
                      </a:cubicBezTo>
                      <a:cubicBezTo>
                        <a:pt x="0" y="87"/>
                        <a:pt x="0" y="87"/>
                        <a:pt x="0" y="114"/>
                      </a:cubicBezTo>
                      <a:lnTo>
                        <a:pt x="0" y="201"/>
                      </a:lnTo>
                      <a:lnTo>
                        <a:pt x="0" y="395"/>
                      </a:lnTo>
                      <a:cubicBezTo>
                        <a:pt x="0" y="502"/>
                        <a:pt x="27" y="616"/>
                        <a:pt x="27" y="616"/>
                      </a:cubicBezTo>
                      <a:cubicBezTo>
                        <a:pt x="27" y="642"/>
                        <a:pt x="27" y="642"/>
                        <a:pt x="60" y="642"/>
                      </a:cubicBezTo>
                      <a:cubicBezTo>
                        <a:pt x="87" y="642"/>
                        <a:pt x="87" y="642"/>
                        <a:pt x="87" y="616"/>
                      </a:cubicBezTo>
                      <a:cubicBezTo>
                        <a:pt x="87" y="616"/>
                        <a:pt x="114" y="502"/>
                        <a:pt x="114" y="395"/>
                      </a:cubicBezTo>
                      <a:lnTo>
                        <a:pt x="114" y="201"/>
                      </a:lnTo>
                      <a:lnTo>
                        <a:pt x="114" y="114"/>
                      </a:lnTo>
                      <a:cubicBezTo>
                        <a:pt x="114" y="87"/>
                        <a:pt x="87" y="87"/>
                        <a:pt x="87" y="87"/>
                      </a:cubicBezTo>
                      <a:cubicBezTo>
                        <a:pt x="87" y="34"/>
                        <a:pt x="60" y="34"/>
                        <a:pt x="60" y="34"/>
                      </a:cubicBez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2047871" y="2133051"/>
                  <a:ext cx="20816" cy="116386"/>
                </a:xfrm>
                <a:custGeom>
                  <a:avLst/>
                  <a:gdLst/>
                  <a:ahLst/>
                  <a:cxnLst/>
                  <a:rect l="l" t="t" r="r" b="b"/>
                  <a:pathLst>
                    <a:path w="115" h="643" extrusionOk="0">
                      <a:moveTo>
                        <a:pt x="61" y="0"/>
                      </a:moveTo>
                      <a:cubicBezTo>
                        <a:pt x="61" y="0"/>
                        <a:pt x="28" y="0"/>
                        <a:pt x="28" y="60"/>
                      </a:cubicBezTo>
                      <a:cubicBezTo>
                        <a:pt x="28" y="60"/>
                        <a:pt x="28" y="87"/>
                        <a:pt x="1" y="87"/>
                      </a:cubicBezTo>
                      <a:lnTo>
                        <a:pt x="1" y="167"/>
                      </a:lnTo>
                      <a:lnTo>
                        <a:pt x="1" y="395"/>
                      </a:lnTo>
                      <a:cubicBezTo>
                        <a:pt x="1" y="502"/>
                        <a:pt x="28" y="589"/>
                        <a:pt x="28" y="589"/>
                      </a:cubicBezTo>
                      <a:cubicBezTo>
                        <a:pt x="28" y="616"/>
                        <a:pt x="28" y="642"/>
                        <a:pt x="61" y="642"/>
                      </a:cubicBezTo>
                      <a:cubicBezTo>
                        <a:pt x="88" y="642"/>
                        <a:pt x="88" y="616"/>
                        <a:pt x="88" y="589"/>
                      </a:cubicBezTo>
                      <a:cubicBezTo>
                        <a:pt x="88" y="589"/>
                        <a:pt x="115" y="502"/>
                        <a:pt x="115" y="395"/>
                      </a:cubicBezTo>
                      <a:lnTo>
                        <a:pt x="115" y="167"/>
                      </a:lnTo>
                      <a:lnTo>
                        <a:pt x="115" y="87"/>
                      </a:lnTo>
                      <a:cubicBezTo>
                        <a:pt x="115" y="87"/>
                        <a:pt x="115" y="60"/>
                        <a:pt x="88" y="60"/>
                      </a:cubicBezTo>
                      <a:cubicBezTo>
                        <a:pt x="88" y="0"/>
                        <a:pt x="61" y="0"/>
                        <a:pt x="61" y="0"/>
                      </a:cubicBezTo>
                      <a:lnTo>
                        <a:pt x="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2532419" y="2143911"/>
                  <a:ext cx="20635" cy="110413"/>
                </a:xfrm>
                <a:custGeom>
                  <a:avLst/>
                  <a:gdLst/>
                  <a:ahLst/>
                  <a:cxnLst/>
                  <a:rect l="l" t="t" r="r" b="b"/>
                  <a:pathLst>
                    <a:path w="114" h="610" extrusionOk="0">
                      <a:moveTo>
                        <a:pt x="27" y="0"/>
                      </a:moveTo>
                      <a:lnTo>
                        <a:pt x="0" y="54"/>
                      </a:lnTo>
                      <a:lnTo>
                        <a:pt x="0" y="81"/>
                      </a:lnTo>
                      <a:lnTo>
                        <a:pt x="0" y="168"/>
                      </a:lnTo>
                      <a:lnTo>
                        <a:pt x="0" y="388"/>
                      </a:lnTo>
                      <a:lnTo>
                        <a:pt x="0" y="582"/>
                      </a:lnTo>
                      <a:cubicBezTo>
                        <a:pt x="0" y="609"/>
                        <a:pt x="27" y="609"/>
                        <a:pt x="60" y="609"/>
                      </a:cubicBezTo>
                      <a:cubicBezTo>
                        <a:pt x="60" y="609"/>
                        <a:pt x="87" y="609"/>
                        <a:pt x="87" y="582"/>
                      </a:cubicBezTo>
                      <a:lnTo>
                        <a:pt x="87" y="388"/>
                      </a:lnTo>
                      <a:cubicBezTo>
                        <a:pt x="114" y="308"/>
                        <a:pt x="114" y="221"/>
                        <a:pt x="87" y="168"/>
                      </a:cubicBezTo>
                      <a:lnTo>
                        <a:pt x="87" y="81"/>
                      </a:lnTo>
                      <a:lnTo>
                        <a:pt x="87" y="54"/>
                      </a:lnTo>
                      <a:lnTo>
                        <a:pt x="60" y="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3002124" y="2249255"/>
                  <a:ext cx="14842" cy="116386"/>
                </a:xfrm>
                <a:custGeom>
                  <a:avLst/>
                  <a:gdLst/>
                  <a:ahLst/>
                  <a:cxnLst/>
                  <a:rect l="l" t="t" r="r" b="b"/>
                  <a:pathLst>
                    <a:path w="82" h="643" extrusionOk="0">
                      <a:moveTo>
                        <a:pt x="28" y="0"/>
                      </a:moveTo>
                      <a:lnTo>
                        <a:pt x="1" y="61"/>
                      </a:lnTo>
                      <a:lnTo>
                        <a:pt x="1" y="87"/>
                      </a:lnTo>
                      <a:lnTo>
                        <a:pt x="1" y="168"/>
                      </a:lnTo>
                      <a:lnTo>
                        <a:pt x="1" y="395"/>
                      </a:lnTo>
                      <a:lnTo>
                        <a:pt x="1" y="589"/>
                      </a:lnTo>
                      <a:cubicBezTo>
                        <a:pt x="1" y="616"/>
                        <a:pt x="28" y="643"/>
                        <a:pt x="55" y="643"/>
                      </a:cubicBezTo>
                      <a:cubicBezTo>
                        <a:pt x="55" y="643"/>
                        <a:pt x="81" y="616"/>
                        <a:pt x="81" y="589"/>
                      </a:cubicBezTo>
                      <a:lnTo>
                        <a:pt x="81" y="395"/>
                      </a:lnTo>
                      <a:lnTo>
                        <a:pt x="81" y="168"/>
                      </a:lnTo>
                      <a:lnTo>
                        <a:pt x="81" y="87"/>
                      </a:lnTo>
                      <a:lnTo>
                        <a:pt x="81" y="61"/>
                      </a:lnTo>
                      <a:lnTo>
                        <a:pt x="55" y="0"/>
                      </a:lnTo>
                      <a:lnTo>
                        <a:pt x="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3456263" y="2350979"/>
                  <a:ext cx="19730" cy="115300"/>
                </a:xfrm>
                <a:custGeom>
                  <a:avLst/>
                  <a:gdLst/>
                  <a:ahLst/>
                  <a:cxnLst/>
                  <a:rect l="l" t="t" r="r" b="b"/>
                  <a:pathLst>
                    <a:path w="109" h="637" extrusionOk="0">
                      <a:moveTo>
                        <a:pt x="55" y="0"/>
                      </a:moveTo>
                      <a:cubicBezTo>
                        <a:pt x="55" y="0"/>
                        <a:pt x="28" y="27"/>
                        <a:pt x="28" y="54"/>
                      </a:cubicBezTo>
                      <a:cubicBezTo>
                        <a:pt x="1" y="54"/>
                        <a:pt x="1" y="81"/>
                        <a:pt x="1" y="81"/>
                      </a:cubicBezTo>
                      <a:lnTo>
                        <a:pt x="1" y="195"/>
                      </a:lnTo>
                      <a:lnTo>
                        <a:pt x="1" y="389"/>
                      </a:lnTo>
                      <a:cubicBezTo>
                        <a:pt x="1" y="502"/>
                        <a:pt x="28" y="583"/>
                        <a:pt x="28" y="583"/>
                      </a:cubicBezTo>
                      <a:cubicBezTo>
                        <a:pt x="28" y="609"/>
                        <a:pt x="28" y="636"/>
                        <a:pt x="55" y="636"/>
                      </a:cubicBezTo>
                      <a:cubicBezTo>
                        <a:pt x="81" y="636"/>
                        <a:pt x="81" y="609"/>
                        <a:pt x="81" y="583"/>
                      </a:cubicBezTo>
                      <a:cubicBezTo>
                        <a:pt x="81" y="583"/>
                        <a:pt x="108" y="502"/>
                        <a:pt x="108" y="389"/>
                      </a:cubicBezTo>
                      <a:lnTo>
                        <a:pt x="108" y="195"/>
                      </a:lnTo>
                      <a:lnTo>
                        <a:pt x="108" y="81"/>
                      </a:lnTo>
                      <a:cubicBezTo>
                        <a:pt x="81" y="81"/>
                        <a:pt x="81" y="54"/>
                        <a:pt x="81" y="54"/>
                      </a:cubicBezTo>
                      <a:cubicBezTo>
                        <a:pt x="81" y="27"/>
                        <a:pt x="55" y="0"/>
                        <a:pt x="55" y="0"/>
                      </a:cubicBezTo>
                      <a:lnTo>
                        <a:pt x="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1402411" y="1447593"/>
                  <a:ext cx="14661" cy="116386"/>
                </a:xfrm>
                <a:custGeom>
                  <a:avLst/>
                  <a:gdLst/>
                  <a:ahLst/>
                  <a:cxnLst/>
                  <a:rect l="l" t="t" r="r" b="b"/>
                  <a:pathLst>
                    <a:path w="81" h="643" extrusionOk="0">
                      <a:moveTo>
                        <a:pt x="27" y="0"/>
                      </a:moveTo>
                      <a:lnTo>
                        <a:pt x="1" y="54"/>
                      </a:lnTo>
                      <a:lnTo>
                        <a:pt x="1" y="81"/>
                      </a:lnTo>
                      <a:lnTo>
                        <a:pt x="1" y="248"/>
                      </a:lnTo>
                      <a:lnTo>
                        <a:pt x="1" y="502"/>
                      </a:lnTo>
                      <a:cubicBezTo>
                        <a:pt x="1" y="582"/>
                        <a:pt x="27" y="609"/>
                        <a:pt x="27" y="609"/>
                      </a:cubicBezTo>
                      <a:lnTo>
                        <a:pt x="27" y="643"/>
                      </a:lnTo>
                      <a:cubicBezTo>
                        <a:pt x="54" y="643"/>
                        <a:pt x="54" y="643"/>
                        <a:pt x="54" y="609"/>
                      </a:cubicBezTo>
                      <a:cubicBezTo>
                        <a:pt x="54" y="609"/>
                        <a:pt x="81" y="582"/>
                        <a:pt x="81" y="502"/>
                      </a:cubicBezTo>
                      <a:lnTo>
                        <a:pt x="81" y="248"/>
                      </a:lnTo>
                      <a:lnTo>
                        <a:pt x="81" y="81"/>
                      </a:lnTo>
                      <a:lnTo>
                        <a:pt x="81" y="54"/>
                      </a:lnTo>
                      <a:cubicBezTo>
                        <a:pt x="54" y="0"/>
                        <a:pt x="54" y="0"/>
                        <a:pt x="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1402411" y="2623389"/>
                  <a:ext cx="14661" cy="115300"/>
                </a:xfrm>
                <a:custGeom>
                  <a:avLst/>
                  <a:gdLst/>
                  <a:ahLst/>
                  <a:cxnLst/>
                  <a:rect l="l" t="t" r="r" b="b"/>
                  <a:pathLst>
                    <a:path w="81" h="637" extrusionOk="0">
                      <a:moveTo>
                        <a:pt x="27" y="1"/>
                      </a:moveTo>
                      <a:lnTo>
                        <a:pt x="1" y="28"/>
                      </a:lnTo>
                      <a:lnTo>
                        <a:pt x="1" y="81"/>
                      </a:lnTo>
                      <a:lnTo>
                        <a:pt x="1" y="248"/>
                      </a:lnTo>
                      <a:lnTo>
                        <a:pt x="1" y="503"/>
                      </a:lnTo>
                      <a:cubicBezTo>
                        <a:pt x="1" y="583"/>
                        <a:pt x="27" y="610"/>
                        <a:pt x="27" y="610"/>
                      </a:cubicBezTo>
                      <a:lnTo>
                        <a:pt x="27" y="636"/>
                      </a:lnTo>
                      <a:cubicBezTo>
                        <a:pt x="54" y="636"/>
                        <a:pt x="54" y="610"/>
                        <a:pt x="54" y="610"/>
                      </a:cubicBezTo>
                      <a:cubicBezTo>
                        <a:pt x="54" y="610"/>
                        <a:pt x="81" y="583"/>
                        <a:pt x="81" y="503"/>
                      </a:cubicBezTo>
                      <a:lnTo>
                        <a:pt x="81" y="248"/>
                      </a:lnTo>
                      <a:lnTo>
                        <a:pt x="81" y="81"/>
                      </a:lnTo>
                      <a:lnTo>
                        <a:pt x="81" y="28"/>
                      </a:lnTo>
                      <a:cubicBezTo>
                        <a:pt x="54" y="1"/>
                        <a:pt x="54"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1866324" y="2421208"/>
                  <a:ext cx="20635" cy="116386"/>
                </a:xfrm>
                <a:custGeom>
                  <a:avLst/>
                  <a:gdLst/>
                  <a:ahLst/>
                  <a:cxnLst/>
                  <a:rect l="l" t="t" r="r" b="b"/>
                  <a:pathLst>
                    <a:path w="114" h="643" extrusionOk="0">
                      <a:moveTo>
                        <a:pt x="60" y="1"/>
                      </a:moveTo>
                      <a:cubicBezTo>
                        <a:pt x="60" y="1"/>
                        <a:pt x="27" y="1"/>
                        <a:pt x="0" y="27"/>
                      </a:cubicBezTo>
                      <a:lnTo>
                        <a:pt x="0" y="81"/>
                      </a:lnTo>
                      <a:lnTo>
                        <a:pt x="0" y="248"/>
                      </a:lnTo>
                      <a:lnTo>
                        <a:pt x="0" y="502"/>
                      </a:lnTo>
                      <a:cubicBezTo>
                        <a:pt x="27" y="556"/>
                        <a:pt x="27" y="616"/>
                        <a:pt x="27" y="616"/>
                      </a:cubicBezTo>
                      <a:lnTo>
                        <a:pt x="60" y="643"/>
                      </a:lnTo>
                      <a:lnTo>
                        <a:pt x="87" y="616"/>
                      </a:lnTo>
                      <a:cubicBezTo>
                        <a:pt x="87" y="616"/>
                        <a:pt x="87" y="556"/>
                        <a:pt x="114" y="502"/>
                      </a:cubicBezTo>
                      <a:lnTo>
                        <a:pt x="114" y="248"/>
                      </a:lnTo>
                      <a:lnTo>
                        <a:pt x="114" y="81"/>
                      </a:lnTo>
                      <a:lnTo>
                        <a:pt x="114" y="27"/>
                      </a:lnTo>
                      <a:cubicBezTo>
                        <a:pt x="87" y="1"/>
                        <a:pt x="60"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380918" y="2416321"/>
                  <a:ext cx="20816" cy="116567"/>
                </a:xfrm>
                <a:custGeom>
                  <a:avLst/>
                  <a:gdLst/>
                  <a:ahLst/>
                  <a:cxnLst/>
                  <a:rect l="l" t="t" r="r" b="b"/>
                  <a:pathLst>
                    <a:path w="115" h="644" extrusionOk="0">
                      <a:moveTo>
                        <a:pt x="61" y="1"/>
                      </a:moveTo>
                      <a:cubicBezTo>
                        <a:pt x="61" y="1"/>
                        <a:pt x="27" y="1"/>
                        <a:pt x="1" y="54"/>
                      </a:cubicBezTo>
                      <a:lnTo>
                        <a:pt x="1" y="81"/>
                      </a:lnTo>
                      <a:lnTo>
                        <a:pt x="1" y="248"/>
                      </a:lnTo>
                      <a:lnTo>
                        <a:pt x="1" y="529"/>
                      </a:lnTo>
                      <a:cubicBezTo>
                        <a:pt x="27" y="583"/>
                        <a:pt x="27" y="610"/>
                        <a:pt x="27" y="610"/>
                      </a:cubicBezTo>
                      <a:cubicBezTo>
                        <a:pt x="27" y="643"/>
                        <a:pt x="61" y="643"/>
                        <a:pt x="61" y="643"/>
                      </a:cubicBezTo>
                      <a:cubicBezTo>
                        <a:pt x="61" y="643"/>
                        <a:pt x="88" y="643"/>
                        <a:pt x="88" y="610"/>
                      </a:cubicBezTo>
                      <a:cubicBezTo>
                        <a:pt x="88" y="610"/>
                        <a:pt x="88" y="583"/>
                        <a:pt x="114" y="529"/>
                      </a:cubicBezTo>
                      <a:lnTo>
                        <a:pt x="114" y="248"/>
                      </a:lnTo>
                      <a:lnTo>
                        <a:pt x="114" y="81"/>
                      </a:lnTo>
                      <a:lnTo>
                        <a:pt x="114" y="54"/>
                      </a:lnTo>
                      <a:cubicBezTo>
                        <a:pt x="88" y="1"/>
                        <a:pt x="61"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2865285" y="2426095"/>
                  <a:ext cx="15928" cy="116386"/>
                </a:xfrm>
                <a:custGeom>
                  <a:avLst/>
                  <a:gdLst/>
                  <a:ahLst/>
                  <a:cxnLst/>
                  <a:rect l="l" t="t" r="r" b="b"/>
                  <a:pathLst>
                    <a:path w="88" h="643" extrusionOk="0">
                      <a:moveTo>
                        <a:pt x="61" y="0"/>
                      </a:moveTo>
                      <a:cubicBezTo>
                        <a:pt x="28" y="0"/>
                        <a:pt x="28" y="0"/>
                        <a:pt x="1" y="27"/>
                      </a:cubicBezTo>
                      <a:lnTo>
                        <a:pt x="1" y="87"/>
                      </a:lnTo>
                      <a:lnTo>
                        <a:pt x="1" y="255"/>
                      </a:lnTo>
                      <a:lnTo>
                        <a:pt x="1" y="502"/>
                      </a:lnTo>
                      <a:cubicBezTo>
                        <a:pt x="1" y="589"/>
                        <a:pt x="28" y="616"/>
                        <a:pt x="28" y="616"/>
                      </a:cubicBezTo>
                      <a:cubicBezTo>
                        <a:pt x="28" y="616"/>
                        <a:pt x="28" y="643"/>
                        <a:pt x="61" y="643"/>
                      </a:cubicBezTo>
                      <a:lnTo>
                        <a:pt x="61" y="616"/>
                      </a:lnTo>
                      <a:cubicBezTo>
                        <a:pt x="61" y="616"/>
                        <a:pt x="88" y="589"/>
                        <a:pt x="88" y="502"/>
                      </a:cubicBezTo>
                      <a:lnTo>
                        <a:pt x="88" y="255"/>
                      </a:lnTo>
                      <a:lnTo>
                        <a:pt x="88" y="87"/>
                      </a:lnTo>
                      <a:lnTo>
                        <a:pt x="88"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3335171" y="2532706"/>
                  <a:ext cx="14842" cy="115119"/>
                </a:xfrm>
                <a:custGeom>
                  <a:avLst/>
                  <a:gdLst/>
                  <a:ahLst/>
                  <a:cxnLst/>
                  <a:rect l="l" t="t" r="r" b="b"/>
                  <a:pathLst>
                    <a:path w="82" h="636" extrusionOk="0">
                      <a:moveTo>
                        <a:pt x="28" y="0"/>
                      </a:moveTo>
                      <a:cubicBezTo>
                        <a:pt x="28" y="0"/>
                        <a:pt x="28" y="27"/>
                        <a:pt x="1" y="54"/>
                      </a:cubicBezTo>
                      <a:lnTo>
                        <a:pt x="1" y="80"/>
                      </a:lnTo>
                      <a:lnTo>
                        <a:pt x="1" y="248"/>
                      </a:lnTo>
                      <a:lnTo>
                        <a:pt x="1" y="529"/>
                      </a:lnTo>
                      <a:cubicBezTo>
                        <a:pt x="1" y="582"/>
                        <a:pt x="28" y="609"/>
                        <a:pt x="28" y="609"/>
                      </a:cubicBezTo>
                      <a:lnTo>
                        <a:pt x="28" y="636"/>
                      </a:lnTo>
                      <a:cubicBezTo>
                        <a:pt x="54" y="636"/>
                        <a:pt x="54" y="636"/>
                        <a:pt x="54" y="609"/>
                      </a:cubicBezTo>
                      <a:cubicBezTo>
                        <a:pt x="54" y="609"/>
                        <a:pt x="81" y="582"/>
                        <a:pt x="81" y="529"/>
                      </a:cubicBezTo>
                      <a:lnTo>
                        <a:pt x="81" y="248"/>
                      </a:lnTo>
                      <a:lnTo>
                        <a:pt x="81" y="80"/>
                      </a:lnTo>
                      <a:lnTo>
                        <a:pt x="81" y="54"/>
                      </a:lnTo>
                      <a:cubicBezTo>
                        <a:pt x="54" y="27"/>
                        <a:pt x="54" y="0"/>
                        <a:pt x="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1225570" y="1503341"/>
                  <a:ext cx="20816" cy="130867"/>
                </a:xfrm>
                <a:custGeom>
                  <a:avLst/>
                  <a:gdLst/>
                  <a:ahLst/>
                  <a:cxnLst/>
                  <a:rect l="l" t="t" r="r" b="b"/>
                  <a:pathLst>
                    <a:path w="115" h="723" extrusionOk="0">
                      <a:moveTo>
                        <a:pt x="54" y="54"/>
                      </a:moveTo>
                      <a:lnTo>
                        <a:pt x="54" y="54"/>
                      </a:lnTo>
                      <a:lnTo>
                        <a:pt x="54" y="54"/>
                      </a:lnTo>
                      <a:cubicBezTo>
                        <a:pt x="54" y="54"/>
                        <a:pt x="88" y="0"/>
                        <a:pt x="28" y="80"/>
                      </a:cubicBezTo>
                      <a:cubicBezTo>
                        <a:pt x="1" y="80"/>
                        <a:pt x="1" y="107"/>
                        <a:pt x="1" y="107"/>
                      </a:cubicBezTo>
                      <a:lnTo>
                        <a:pt x="1" y="301"/>
                      </a:lnTo>
                      <a:cubicBezTo>
                        <a:pt x="1" y="388"/>
                        <a:pt x="1" y="502"/>
                        <a:pt x="28" y="582"/>
                      </a:cubicBezTo>
                      <a:lnTo>
                        <a:pt x="28" y="696"/>
                      </a:lnTo>
                      <a:lnTo>
                        <a:pt x="54" y="723"/>
                      </a:lnTo>
                      <a:cubicBezTo>
                        <a:pt x="88" y="723"/>
                        <a:pt x="88" y="696"/>
                        <a:pt x="88" y="696"/>
                      </a:cubicBezTo>
                      <a:cubicBezTo>
                        <a:pt x="88" y="696"/>
                        <a:pt x="115" y="636"/>
                        <a:pt x="115" y="582"/>
                      </a:cubicBezTo>
                      <a:lnTo>
                        <a:pt x="115" y="301"/>
                      </a:lnTo>
                      <a:lnTo>
                        <a:pt x="115" y="107"/>
                      </a:lnTo>
                      <a:lnTo>
                        <a:pt x="115" y="80"/>
                      </a:lnTo>
                      <a:cubicBezTo>
                        <a:pt x="54"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1225570" y="2677871"/>
                  <a:ext cx="20816" cy="127428"/>
                </a:xfrm>
                <a:custGeom>
                  <a:avLst/>
                  <a:gdLst/>
                  <a:ahLst/>
                  <a:cxnLst/>
                  <a:rect l="l" t="t" r="r" b="b"/>
                  <a:pathLst>
                    <a:path w="115" h="704" extrusionOk="0">
                      <a:moveTo>
                        <a:pt x="54" y="61"/>
                      </a:moveTo>
                      <a:lnTo>
                        <a:pt x="54" y="61"/>
                      </a:lnTo>
                      <a:lnTo>
                        <a:pt x="54" y="61"/>
                      </a:lnTo>
                      <a:cubicBezTo>
                        <a:pt x="54" y="61"/>
                        <a:pt x="88" y="1"/>
                        <a:pt x="28" y="61"/>
                      </a:cubicBezTo>
                      <a:cubicBezTo>
                        <a:pt x="1" y="88"/>
                        <a:pt x="1" y="88"/>
                        <a:pt x="1" y="115"/>
                      </a:cubicBezTo>
                      <a:lnTo>
                        <a:pt x="1" y="309"/>
                      </a:lnTo>
                      <a:cubicBezTo>
                        <a:pt x="1" y="396"/>
                        <a:pt x="1" y="503"/>
                        <a:pt x="28" y="590"/>
                      </a:cubicBezTo>
                      <a:lnTo>
                        <a:pt x="28" y="703"/>
                      </a:lnTo>
                      <a:lnTo>
                        <a:pt x="54" y="703"/>
                      </a:lnTo>
                      <a:lnTo>
                        <a:pt x="88" y="703"/>
                      </a:lnTo>
                      <a:cubicBezTo>
                        <a:pt x="88" y="703"/>
                        <a:pt x="115" y="643"/>
                        <a:pt x="115" y="590"/>
                      </a:cubicBezTo>
                      <a:lnTo>
                        <a:pt x="115" y="309"/>
                      </a:lnTo>
                      <a:lnTo>
                        <a:pt x="115" y="115"/>
                      </a:lnTo>
                      <a:lnTo>
                        <a:pt x="115" y="61"/>
                      </a:lnTo>
                      <a:cubicBezTo>
                        <a:pt x="54" y="1"/>
                        <a:pt x="54" y="61"/>
                        <a:pt x="54" y="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1695456" y="2476957"/>
                  <a:ext cx="19549" cy="126160"/>
                </a:xfrm>
                <a:custGeom>
                  <a:avLst/>
                  <a:gdLst/>
                  <a:ahLst/>
                  <a:cxnLst/>
                  <a:rect l="l" t="t" r="r" b="b"/>
                  <a:pathLst>
                    <a:path w="108" h="697" extrusionOk="0">
                      <a:moveTo>
                        <a:pt x="54" y="54"/>
                      </a:moveTo>
                      <a:lnTo>
                        <a:pt x="54" y="54"/>
                      </a:lnTo>
                      <a:lnTo>
                        <a:pt x="54" y="54"/>
                      </a:lnTo>
                      <a:cubicBezTo>
                        <a:pt x="54" y="27"/>
                        <a:pt x="54" y="0"/>
                        <a:pt x="1" y="54"/>
                      </a:cubicBezTo>
                      <a:lnTo>
                        <a:pt x="1" y="107"/>
                      </a:lnTo>
                      <a:lnTo>
                        <a:pt x="1" y="275"/>
                      </a:lnTo>
                      <a:lnTo>
                        <a:pt x="1" y="556"/>
                      </a:lnTo>
                      <a:cubicBezTo>
                        <a:pt x="1" y="643"/>
                        <a:pt x="28" y="669"/>
                        <a:pt x="28" y="669"/>
                      </a:cubicBezTo>
                      <a:cubicBezTo>
                        <a:pt x="28" y="696"/>
                        <a:pt x="28" y="696"/>
                        <a:pt x="54" y="696"/>
                      </a:cubicBezTo>
                      <a:cubicBezTo>
                        <a:pt x="54" y="696"/>
                        <a:pt x="81" y="696"/>
                        <a:pt x="81" y="669"/>
                      </a:cubicBezTo>
                      <a:lnTo>
                        <a:pt x="81" y="556"/>
                      </a:lnTo>
                      <a:cubicBezTo>
                        <a:pt x="108" y="502"/>
                        <a:pt x="108" y="388"/>
                        <a:pt x="108" y="275"/>
                      </a:cubicBezTo>
                      <a:lnTo>
                        <a:pt x="108" y="107"/>
                      </a:lnTo>
                      <a:cubicBezTo>
                        <a:pt x="81" y="81"/>
                        <a:pt x="108" y="54"/>
                        <a:pt x="81" y="54"/>
                      </a:cubicBezTo>
                      <a:cubicBezTo>
                        <a:pt x="28" y="0"/>
                        <a:pt x="54" y="27"/>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2210232" y="2472070"/>
                  <a:ext cx="19549" cy="131048"/>
                </a:xfrm>
                <a:custGeom>
                  <a:avLst/>
                  <a:gdLst/>
                  <a:ahLst/>
                  <a:cxnLst/>
                  <a:rect l="l" t="t" r="r" b="b"/>
                  <a:pathLst>
                    <a:path w="108" h="724" extrusionOk="0">
                      <a:moveTo>
                        <a:pt x="54" y="54"/>
                      </a:moveTo>
                      <a:lnTo>
                        <a:pt x="54" y="54"/>
                      </a:lnTo>
                      <a:lnTo>
                        <a:pt x="54" y="54"/>
                      </a:lnTo>
                      <a:cubicBezTo>
                        <a:pt x="54" y="54"/>
                        <a:pt x="54" y="1"/>
                        <a:pt x="0" y="81"/>
                      </a:cubicBezTo>
                      <a:lnTo>
                        <a:pt x="0" y="108"/>
                      </a:lnTo>
                      <a:lnTo>
                        <a:pt x="0" y="302"/>
                      </a:lnTo>
                      <a:lnTo>
                        <a:pt x="0" y="583"/>
                      </a:lnTo>
                      <a:cubicBezTo>
                        <a:pt x="0" y="636"/>
                        <a:pt x="27" y="696"/>
                        <a:pt x="27" y="696"/>
                      </a:cubicBezTo>
                      <a:cubicBezTo>
                        <a:pt x="27" y="696"/>
                        <a:pt x="27" y="723"/>
                        <a:pt x="54" y="723"/>
                      </a:cubicBezTo>
                      <a:lnTo>
                        <a:pt x="81" y="696"/>
                      </a:lnTo>
                      <a:lnTo>
                        <a:pt x="81" y="583"/>
                      </a:lnTo>
                      <a:cubicBezTo>
                        <a:pt x="107" y="502"/>
                        <a:pt x="107" y="389"/>
                        <a:pt x="107" y="302"/>
                      </a:cubicBezTo>
                      <a:lnTo>
                        <a:pt x="107" y="108"/>
                      </a:lnTo>
                      <a:cubicBezTo>
                        <a:pt x="107" y="108"/>
                        <a:pt x="107" y="81"/>
                        <a:pt x="81" y="81"/>
                      </a:cubicBezTo>
                      <a:cubicBezTo>
                        <a:pt x="27" y="1"/>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2688625" y="2481844"/>
                  <a:ext cx="20635" cy="125979"/>
                </a:xfrm>
                <a:custGeom>
                  <a:avLst/>
                  <a:gdLst/>
                  <a:ahLst/>
                  <a:cxnLst/>
                  <a:rect l="l" t="t" r="r" b="b"/>
                  <a:pathLst>
                    <a:path w="114" h="696" extrusionOk="0">
                      <a:moveTo>
                        <a:pt x="60" y="54"/>
                      </a:moveTo>
                      <a:lnTo>
                        <a:pt x="60" y="54"/>
                      </a:lnTo>
                      <a:lnTo>
                        <a:pt x="60" y="54"/>
                      </a:lnTo>
                      <a:cubicBezTo>
                        <a:pt x="60" y="27"/>
                        <a:pt x="87" y="0"/>
                        <a:pt x="34" y="54"/>
                      </a:cubicBezTo>
                      <a:cubicBezTo>
                        <a:pt x="0" y="80"/>
                        <a:pt x="34" y="80"/>
                        <a:pt x="34" y="114"/>
                      </a:cubicBezTo>
                      <a:cubicBezTo>
                        <a:pt x="34" y="167"/>
                        <a:pt x="0" y="221"/>
                        <a:pt x="34" y="308"/>
                      </a:cubicBezTo>
                      <a:cubicBezTo>
                        <a:pt x="34" y="388"/>
                        <a:pt x="0" y="502"/>
                        <a:pt x="34" y="555"/>
                      </a:cubicBezTo>
                      <a:cubicBezTo>
                        <a:pt x="34" y="642"/>
                        <a:pt x="60" y="669"/>
                        <a:pt x="60" y="669"/>
                      </a:cubicBezTo>
                      <a:lnTo>
                        <a:pt x="60" y="696"/>
                      </a:lnTo>
                      <a:cubicBezTo>
                        <a:pt x="87" y="696"/>
                        <a:pt x="87" y="696"/>
                        <a:pt x="87" y="669"/>
                      </a:cubicBezTo>
                      <a:cubicBezTo>
                        <a:pt x="87" y="669"/>
                        <a:pt x="114" y="642"/>
                        <a:pt x="114" y="555"/>
                      </a:cubicBezTo>
                      <a:lnTo>
                        <a:pt x="114" y="308"/>
                      </a:lnTo>
                      <a:lnTo>
                        <a:pt x="114" y="114"/>
                      </a:lnTo>
                      <a:lnTo>
                        <a:pt x="114" y="54"/>
                      </a:lnTo>
                      <a:cubicBezTo>
                        <a:pt x="60" y="0"/>
                        <a:pt x="60" y="27"/>
                        <a:pt x="60"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3158511" y="1412478"/>
                  <a:ext cx="20635" cy="130867"/>
                </a:xfrm>
                <a:custGeom>
                  <a:avLst/>
                  <a:gdLst/>
                  <a:ahLst/>
                  <a:cxnLst/>
                  <a:rect l="l" t="t" r="r" b="b"/>
                  <a:pathLst>
                    <a:path w="114" h="723" extrusionOk="0">
                      <a:moveTo>
                        <a:pt x="54" y="54"/>
                      </a:moveTo>
                      <a:lnTo>
                        <a:pt x="54" y="54"/>
                      </a:lnTo>
                      <a:lnTo>
                        <a:pt x="54" y="54"/>
                      </a:lnTo>
                      <a:cubicBezTo>
                        <a:pt x="54" y="54"/>
                        <a:pt x="80" y="0"/>
                        <a:pt x="27" y="81"/>
                      </a:cubicBezTo>
                      <a:cubicBezTo>
                        <a:pt x="0" y="81"/>
                        <a:pt x="27" y="107"/>
                        <a:pt x="27" y="134"/>
                      </a:cubicBezTo>
                      <a:cubicBezTo>
                        <a:pt x="0" y="168"/>
                        <a:pt x="0" y="248"/>
                        <a:pt x="0" y="301"/>
                      </a:cubicBezTo>
                      <a:cubicBezTo>
                        <a:pt x="0" y="415"/>
                        <a:pt x="0" y="502"/>
                        <a:pt x="27" y="582"/>
                      </a:cubicBezTo>
                      <a:cubicBezTo>
                        <a:pt x="27" y="636"/>
                        <a:pt x="54" y="696"/>
                        <a:pt x="54" y="696"/>
                      </a:cubicBezTo>
                      <a:lnTo>
                        <a:pt x="54" y="723"/>
                      </a:lnTo>
                      <a:cubicBezTo>
                        <a:pt x="80" y="723"/>
                        <a:pt x="80" y="696"/>
                        <a:pt x="80" y="696"/>
                      </a:cubicBezTo>
                      <a:cubicBezTo>
                        <a:pt x="80" y="696"/>
                        <a:pt x="114" y="636"/>
                        <a:pt x="114" y="582"/>
                      </a:cubicBezTo>
                      <a:lnTo>
                        <a:pt x="114" y="301"/>
                      </a:lnTo>
                      <a:lnTo>
                        <a:pt x="114" y="134"/>
                      </a:lnTo>
                      <a:lnTo>
                        <a:pt x="114" y="81"/>
                      </a:lnTo>
                      <a:cubicBezTo>
                        <a:pt x="54"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3158511" y="2587188"/>
                  <a:ext cx="20635" cy="132134"/>
                </a:xfrm>
                <a:custGeom>
                  <a:avLst/>
                  <a:gdLst/>
                  <a:ahLst/>
                  <a:cxnLst/>
                  <a:rect l="l" t="t" r="r" b="b"/>
                  <a:pathLst>
                    <a:path w="114" h="730" extrusionOk="0">
                      <a:moveTo>
                        <a:pt x="54" y="60"/>
                      </a:moveTo>
                      <a:lnTo>
                        <a:pt x="54" y="60"/>
                      </a:lnTo>
                      <a:lnTo>
                        <a:pt x="54" y="60"/>
                      </a:lnTo>
                      <a:cubicBezTo>
                        <a:pt x="54" y="60"/>
                        <a:pt x="80" y="0"/>
                        <a:pt x="27" y="87"/>
                      </a:cubicBezTo>
                      <a:cubicBezTo>
                        <a:pt x="0" y="87"/>
                        <a:pt x="27" y="114"/>
                        <a:pt x="27" y="114"/>
                      </a:cubicBezTo>
                      <a:cubicBezTo>
                        <a:pt x="0" y="167"/>
                        <a:pt x="0" y="228"/>
                        <a:pt x="0" y="308"/>
                      </a:cubicBezTo>
                      <a:cubicBezTo>
                        <a:pt x="0" y="395"/>
                        <a:pt x="0" y="502"/>
                        <a:pt x="27" y="589"/>
                      </a:cubicBezTo>
                      <a:cubicBezTo>
                        <a:pt x="27" y="642"/>
                        <a:pt x="54" y="703"/>
                        <a:pt x="54" y="703"/>
                      </a:cubicBezTo>
                      <a:lnTo>
                        <a:pt x="54" y="729"/>
                      </a:lnTo>
                      <a:cubicBezTo>
                        <a:pt x="80" y="729"/>
                        <a:pt x="80" y="703"/>
                        <a:pt x="80" y="703"/>
                      </a:cubicBezTo>
                      <a:cubicBezTo>
                        <a:pt x="80" y="703"/>
                        <a:pt x="114" y="642"/>
                        <a:pt x="114" y="589"/>
                      </a:cubicBezTo>
                      <a:lnTo>
                        <a:pt x="114" y="308"/>
                      </a:lnTo>
                      <a:lnTo>
                        <a:pt x="114" y="114"/>
                      </a:lnTo>
                      <a:lnTo>
                        <a:pt x="114" y="87"/>
                      </a:lnTo>
                      <a:cubicBezTo>
                        <a:pt x="54" y="0"/>
                        <a:pt x="54" y="60"/>
                        <a:pt x="54" y="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1074251" y="1508048"/>
                  <a:ext cx="20816" cy="126160"/>
                </a:xfrm>
                <a:custGeom>
                  <a:avLst/>
                  <a:gdLst/>
                  <a:ahLst/>
                  <a:cxnLst/>
                  <a:rect l="l" t="t" r="r" b="b"/>
                  <a:pathLst>
                    <a:path w="115" h="697" extrusionOk="0">
                      <a:moveTo>
                        <a:pt x="54" y="54"/>
                      </a:moveTo>
                      <a:lnTo>
                        <a:pt x="54" y="54"/>
                      </a:lnTo>
                      <a:lnTo>
                        <a:pt x="54" y="54"/>
                      </a:lnTo>
                      <a:cubicBezTo>
                        <a:pt x="54" y="54"/>
                        <a:pt x="87" y="1"/>
                        <a:pt x="27" y="81"/>
                      </a:cubicBezTo>
                      <a:cubicBezTo>
                        <a:pt x="1" y="81"/>
                        <a:pt x="27" y="108"/>
                        <a:pt x="27" y="141"/>
                      </a:cubicBezTo>
                      <a:cubicBezTo>
                        <a:pt x="1" y="168"/>
                        <a:pt x="1" y="248"/>
                        <a:pt x="27" y="309"/>
                      </a:cubicBezTo>
                      <a:cubicBezTo>
                        <a:pt x="27" y="389"/>
                        <a:pt x="1" y="503"/>
                        <a:pt x="27" y="556"/>
                      </a:cubicBezTo>
                      <a:cubicBezTo>
                        <a:pt x="27" y="643"/>
                        <a:pt x="54" y="670"/>
                        <a:pt x="54" y="670"/>
                      </a:cubicBezTo>
                      <a:lnTo>
                        <a:pt x="54" y="697"/>
                      </a:lnTo>
                      <a:cubicBezTo>
                        <a:pt x="87" y="697"/>
                        <a:pt x="87" y="697"/>
                        <a:pt x="87" y="670"/>
                      </a:cubicBezTo>
                      <a:cubicBezTo>
                        <a:pt x="87" y="670"/>
                        <a:pt x="114" y="643"/>
                        <a:pt x="114" y="556"/>
                      </a:cubicBezTo>
                      <a:lnTo>
                        <a:pt x="114" y="309"/>
                      </a:lnTo>
                      <a:lnTo>
                        <a:pt x="114" y="141"/>
                      </a:lnTo>
                      <a:lnTo>
                        <a:pt x="114" y="81"/>
                      </a:lnTo>
                      <a:cubicBezTo>
                        <a:pt x="54" y="1"/>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1074251" y="2684025"/>
                  <a:ext cx="20816" cy="126160"/>
                </a:xfrm>
                <a:custGeom>
                  <a:avLst/>
                  <a:gdLst/>
                  <a:ahLst/>
                  <a:cxnLst/>
                  <a:rect l="l" t="t" r="r" b="b"/>
                  <a:pathLst>
                    <a:path w="115" h="697" extrusionOk="0">
                      <a:moveTo>
                        <a:pt x="54" y="54"/>
                      </a:moveTo>
                      <a:lnTo>
                        <a:pt x="54" y="54"/>
                      </a:lnTo>
                      <a:lnTo>
                        <a:pt x="54" y="54"/>
                      </a:lnTo>
                      <a:cubicBezTo>
                        <a:pt x="54" y="54"/>
                        <a:pt x="87" y="0"/>
                        <a:pt x="27" y="81"/>
                      </a:cubicBezTo>
                      <a:cubicBezTo>
                        <a:pt x="1" y="81"/>
                        <a:pt x="27" y="107"/>
                        <a:pt x="27" y="107"/>
                      </a:cubicBezTo>
                      <a:cubicBezTo>
                        <a:pt x="1" y="168"/>
                        <a:pt x="1" y="221"/>
                        <a:pt x="27" y="301"/>
                      </a:cubicBezTo>
                      <a:cubicBezTo>
                        <a:pt x="27" y="388"/>
                        <a:pt x="1" y="502"/>
                        <a:pt x="27" y="556"/>
                      </a:cubicBezTo>
                      <a:cubicBezTo>
                        <a:pt x="27" y="636"/>
                        <a:pt x="54" y="669"/>
                        <a:pt x="54" y="669"/>
                      </a:cubicBezTo>
                      <a:lnTo>
                        <a:pt x="54" y="696"/>
                      </a:lnTo>
                      <a:cubicBezTo>
                        <a:pt x="87" y="696"/>
                        <a:pt x="87" y="696"/>
                        <a:pt x="87" y="669"/>
                      </a:cubicBezTo>
                      <a:cubicBezTo>
                        <a:pt x="87" y="669"/>
                        <a:pt x="114" y="636"/>
                        <a:pt x="114" y="556"/>
                      </a:cubicBezTo>
                      <a:lnTo>
                        <a:pt x="114" y="301"/>
                      </a:lnTo>
                      <a:lnTo>
                        <a:pt x="114" y="107"/>
                      </a:lnTo>
                      <a:lnTo>
                        <a:pt x="114" y="81"/>
                      </a:lnTo>
                      <a:cubicBezTo>
                        <a:pt x="54"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1544137" y="2481844"/>
                  <a:ext cx="19549" cy="125979"/>
                </a:xfrm>
                <a:custGeom>
                  <a:avLst/>
                  <a:gdLst/>
                  <a:ahLst/>
                  <a:cxnLst/>
                  <a:rect l="l" t="t" r="r" b="b"/>
                  <a:pathLst>
                    <a:path w="108" h="696" extrusionOk="0">
                      <a:moveTo>
                        <a:pt x="54" y="54"/>
                      </a:moveTo>
                      <a:lnTo>
                        <a:pt x="54" y="54"/>
                      </a:lnTo>
                      <a:lnTo>
                        <a:pt x="54" y="54"/>
                      </a:lnTo>
                      <a:cubicBezTo>
                        <a:pt x="54" y="54"/>
                        <a:pt x="54" y="0"/>
                        <a:pt x="0" y="54"/>
                      </a:cubicBezTo>
                      <a:lnTo>
                        <a:pt x="0" y="114"/>
                      </a:lnTo>
                      <a:lnTo>
                        <a:pt x="0" y="308"/>
                      </a:lnTo>
                      <a:lnTo>
                        <a:pt x="0" y="555"/>
                      </a:lnTo>
                      <a:cubicBezTo>
                        <a:pt x="27" y="616"/>
                        <a:pt x="27" y="669"/>
                        <a:pt x="27" y="669"/>
                      </a:cubicBezTo>
                      <a:cubicBezTo>
                        <a:pt x="27" y="669"/>
                        <a:pt x="27" y="696"/>
                        <a:pt x="54" y="696"/>
                      </a:cubicBezTo>
                      <a:lnTo>
                        <a:pt x="81" y="669"/>
                      </a:lnTo>
                      <a:lnTo>
                        <a:pt x="81" y="555"/>
                      </a:lnTo>
                      <a:cubicBezTo>
                        <a:pt x="108" y="475"/>
                        <a:pt x="108" y="388"/>
                        <a:pt x="108" y="308"/>
                      </a:cubicBezTo>
                      <a:lnTo>
                        <a:pt x="108" y="114"/>
                      </a:lnTo>
                      <a:cubicBezTo>
                        <a:pt x="108" y="80"/>
                        <a:pt x="108" y="80"/>
                        <a:pt x="81" y="54"/>
                      </a:cubicBezTo>
                      <a:cubicBezTo>
                        <a:pt x="27"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2058731" y="2476957"/>
                  <a:ext cx="19730" cy="126160"/>
                </a:xfrm>
                <a:custGeom>
                  <a:avLst/>
                  <a:gdLst/>
                  <a:ahLst/>
                  <a:cxnLst/>
                  <a:rect l="l" t="t" r="r" b="b"/>
                  <a:pathLst>
                    <a:path w="109" h="697" extrusionOk="0">
                      <a:moveTo>
                        <a:pt x="55" y="54"/>
                      </a:moveTo>
                      <a:lnTo>
                        <a:pt x="55" y="54"/>
                      </a:lnTo>
                      <a:lnTo>
                        <a:pt x="55" y="54"/>
                      </a:lnTo>
                      <a:cubicBezTo>
                        <a:pt x="55" y="54"/>
                        <a:pt x="55" y="0"/>
                        <a:pt x="1" y="81"/>
                      </a:cubicBezTo>
                      <a:lnTo>
                        <a:pt x="1" y="141"/>
                      </a:lnTo>
                      <a:lnTo>
                        <a:pt x="1" y="308"/>
                      </a:lnTo>
                      <a:lnTo>
                        <a:pt x="1" y="582"/>
                      </a:lnTo>
                      <a:cubicBezTo>
                        <a:pt x="28" y="643"/>
                        <a:pt x="28" y="669"/>
                        <a:pt x="28" y="669"/>
                      </a:cubicBezTo>
                      <a:cubicBezTo>
                        <a:pt x="28" y="696"/>
                        <a:pt x="28" y="696"/>
                        <a:pt x="55" y="696"/>
                      </a:cubicBezTo>
                      <a:cubicBezTo>
                        <a:pt x="55" y="696"/>
                        <a:pt x="81" y="696"/>
                        <a:pt x="81" y="669"/>
                      </a:cubicBezTo>
                      <a:cubicBezTo>
                        <a:pt x="81" y="669"/>
                        <a:pt x="81" y="643"/>
                        <a:pt x="108" y="582"/>
                      </a:cubicBezTo>
                      <a:lnTo>
                        <a:pt x="108" y="308"/>
                      </a:lnTo>
                      <a:lnTo>
                        <a:pt x="108" y="141"/>
                      </a:lnTo>
                      <a:lnTo>
                        <a:pt x="108" y="81"/>
                      </a:lnTo>
                      <a:cubicBezTo>
                        <a:pt x="55" y="0"/>
                        <a:pt x="55" y="54"/>
                        <a:pt x="55"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2543279" y="2486550"/>
                  <a:ext cx="14661" cy="126160"/>
                </a:xfrm>
                <a:custGeom>
                  <a:avLst/>
                  <a:gdLst/>
                  <a:ahLst/>
                  <a:cxnLst/>
                  <a:rect l="l" t="t" r="r" b="b"/>
                  <a:pathLst>
                    <a:path w="81" h="697" extrusionOk="0">
                      <a:moveTo>
                        <a:pt x="54" y="54"/>
                      </a:moveTo>
                      <a:lnTo>
                        <a:pt x="27" y="54"/>
                      </a:lnTo>
                      <a:lnTo>
                        <a:pt x="27" y="54"/>
                      </a:lnTo>
                      <a:cubicBezTo>
                        <a:pt x="27" y="54"/>
                        <a:pt x="54" y="1"/>
                        <a:pt x="0" y="88"/>
                      </a:cubicBezTo>
                      <a:lnTo>
                        <a:pt x="0" y="115"/>
                      </a:lnTo>
                      <a:lnTo>
                        <a:pt x="0" y="309"/>
                      </a:lnTo>
                      <a:lnTo>
                        <a:pt x="0" y="556"/>
                      </a:lnTo>
                      <a:cubicBezTo>
                        <a:pt x="0" y="643"/>
                        <a:pt x="27" y="670"/>
                        <a:pt x="27" y="670"/>
                      </a:cubicBezTo>
                      <a:lnTo>
                        <a:pt x="27" y="697"/>
                      </a:lnTo>
                      <a:cubicBezTo>
                        <a:pt x="54" y="697"/>
                        <a:pt x="54" y="697"/>
                        <a:pt x="54" y="670"/>
                      </a:cubicBezTo>
                      <a:cubicBezTo>
                        <a:pt x="54" y="670"/>
                        <a:pt x="81" y="643"/>
                        <a:pt x="81" y="556"/>
                      </a:cubicBezTo>
                      <a:lnTo>
                        <a:pt x="81" y="309"/>
                      </a:lnTo>
                      <a:lnTo>
                        <a:pt x="81" y="115"/>
                      </a:lnTo>
                      <a:lnTo>
                        <a:pt x="81" y="88"/>
                      </a:lnTo>
                      <a:cubicBezTo>
                        <a:pt x="27" y="1"/>
                        <a:pt x="27"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3007011" y="1422071"/>
                  <a:ext cx="20816" cy="121273"/>
                </a:xfrm>
                <a:custGeom>
                  <a:avLst/>
                  <a:gdLst/>
                  <a:ahLst/>
                  <a:cxnLst/>
                  <a:rect l="l" t="t" r="r" b="b"/>
                  <a:pathLst>
                    <a:path w="115" h="670" extrusionOk="0">
                      <a:moveTo>
                        <a:pt x="54" y="54"/>
                      </a:moveTo>
                      <a:lnTo>
                        <a:pt x="54" y="54"/>
                      </a:lnTo>
                      <a:lnTo>
                        <a:pt x="54" y="54"/>
                      </a:lnTo>
                      <a:cubicBezTo>
                        <a:pt x="54" y="28"/>
                        <a:pt x="81" y="1"/>
                        <a:pt x="28" y="54"/>
                      </a:cubicBezTo>
                      <a:cubicBezTo>
                        <a:pt x="1" y="54"/>
                        <a:pt x="28" y="81"/>
                        <a:pt x="28" y="115"/>
                      </a:cubicBezTo>
                      <a:cubicBezTo>
                        <a:pt x="1" y="168"/>
                        <a:pt x="1" y="222"/>
                        <a:pt x="28" y="282"/>
                      </a:cubicBezTo>
                      <a:cubicBezTo>
                        <a:pt x="28" y="389"/>
                        <a:pt x="1" y="476"/>
                        <a:pt x="28" y="556"/>
                      </a:cubicBezTo>
                      <a:cubicBezTo>
                        <a:pt x="28" y="616"/>
                        <a:pt x="54" y="670"/>
                        <a:pt x="54" y="670"/>
                      </a:cubicBezTo>
                      <a:lnTo>
                        <a:pt x="54" y="670"/>
                      </a:lnTo>
                      <a:lnTo>
                        <a:pt x="81" y="670"/>
                      </a:lnTo>
                      <a:cubicBezTo>
                        <a:pt x="81" y="670"/>
                        <a:pt x="114" y="616"/>
                        <a:pt x="114" y="556"/>
                      </a:cubicBezTo>
                      <a:lnTo>
                        <a:pt x="114" y="282"/>
                      </a:lnTo>
                      <a:lnTo>
                        <a:pt x="114" y="115"/>
                      </a:lnTo>
                      <a:lnTo>
                        <a:pt x="114" y="54"/>
                      </a:lnTo>
                      <a:cubicBezTo>
                        <a:pt x="54" y="1"/>
                        <a:pt x="54" y="28"/>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3007011" y="2593161"/>
                  <a:ext cx="20816" cy="126160"/>
                </a:xfrm>
                <a:custGeom>
                  <a:avLst/>
                  <a:gdLst/>
                  <a:ahLst/>
                  <a:cxnLst/>
                  <a:rect l="l" t="t" r="r" b="b"/>
                  <a:pathLst>
                    <a:path w="115" h="697" extrusionOk="0">
                      <a:moveTo>
                        <a:pt x="54" y="54"/>
                      </a:moveTo>
                      <a:lnTo>
                        <a:pt x="54" y="54"/>
                      </a:lnTo>
                      <a:lnTo>
                        <a:pt x="54" y="54"/>
                      </a:lnTo>
                      <a:cubicBezTo>
                        <a:pt x="54" y="54"/>
                        <a:pt x="81" y="1"/>
                        <a:pt x="28" y="81"/>
                      </a:cubicBezTo>
                      <a:cubicBezTo>
                        <a:pt x="1" y="81"/>
                        <a:pt x="28" y="108"/>
                        <a:pt x="28" y="134"/>
                      </a:cubicBezTo>
                      <a:cubicBezTo>
                        <a:pt x="1" y="168"/>
                        <a:pt x="1" y="248"/>
                        <a:pt x="28" y="302"/>
                      </a:cubicBezTo>
                      <a:cubicBezTo>
                        <a:pt x="28" y="389"/>
                        <a:pt x="1" y="502"/>
                        <a:pt x="28" y="583"/>
                      </a:cubicBezTo>
                      <a:cubicBezTo>
                        <a:pt x="28" y="636"/>
                        <a:pt x="54" y="696"/>
                        <a:pt x="54" y="696"/>
                      </a:cubicBezTo>
                      <a:lnTo>
                        <a:pt x="54" y="696"/>
                      </a:lnTo>
                      <a:lnTo>
                        <a:pt x="81" y="696"/>
                      </a:lnTo>
                      <a:cubicBezTo>
                        <a:pt x="81" y="696"/>
                        <a:pt x="114" y="636"/>
                        <a:pt x="114" y="583"/>
                      </a:cubicBezTo>
                      <a:lnTo>
                        <a:pt x="114" y="302"/>
                      </a:lnTo>
                      <a:lnTo>
                        <a:pt x="114" y="134"/>
                      </a:lnTo>
                      <a:lnTo>
                        <a:pt x="114" y="81"/>
                      </a:lnTo>
                      <a:cubicBezTo>
                        <a:pt x="54" y="1"/>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3466037" y="1522709"/>
                  <a:ext cx="20816" cy="125979"/>
                </a:xfrm>
                <a:custGeom>
                  <a:avLst/>
                  <a:gdLst/>
                  <a:ahLst/>
                  <a:cxnLst/>
                  <a:rect l="l" t="t" r="r" b="b"/>
                  <a:pathLst>
                    <a:path w="115" h="696" extrusionOk="0">
                      <a:moveTo>
                        <a:pt x="54" y="60"/>
                      </a:moveTo>
                      <a:lnTo>
                        <a:pt x="54" y="60"/>
                      </a:lnTo>
                      <a:lnTo>
                        <a:pt x="54" y="60"/>
                      </a:lnTo>
                      <a:cubicBezTo>
                        <a:pt x="54" y="27"/>
                        <a:pt x="54" y="0"/>
                        <a:pt x="1" y="60"/>
                      </a:cubicBezTo>
                      <a:lnTo>
                        <a:pt x="1" y="114"/>
                      </a:lnTo>
                      <a:lnTo>
                        <a:pt x="1" y="281"/>
                      </a:lnTo>
                      <a:lnTo>
                        <a:pt x="1" y="562"/>
                      </a:lnTo>
                      <a:cubicBezTo>
                        <a:pt x="1" y="616"/>
                        <a:pt x="27" y="669"/>
                        <a:pt x="27" y="669"/>
                      </a:cubicBezTo>
                      <a:cubicBezTo>
                        <a:pt x="27" y="669"/>
                        <a:pt x="27" y="696"/>
                        <a:pt x="54" y="669"/>
                      </a:cubicBezTo>
                      <a:lnTo>
                        <a:pt x="87" y="669"/>
                      </a:lnTo>
                      <a:lnTo>
                        <a:pt x="87" y="562"/>
                      </a:lnTo>
                      <a:cubicBezTo>
                        <a:pt x="114" y="475"/>
                        <a:pt x="114" y="395"/>
                        <a:pt x="114" y="281"/>
                      </a:cubicBezTo>
                      <a:lnTo>
                        <a:pt x="114" y="114"/>
                      </a:lnTo>
                      <a:cubicBezTo>
                        <a:pt x="114" y="87"/>
                        <a:pt x="114" y="87"/>
                        <a:pt x="87" y="60"/>
                      </a:cubicBezTo>
                      <a:cubicBezTo>
                        <a:pt x="27" y="0"/>
                        <a:pt x="54" y="27"/>
                        <a:pt x="54" y="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3466037" y="2698505"/>
                  <a:ext cx="20816" cy="121273"/>
                </a:xfrm>
                <a:custGeom>
                  <a:avLst/>
                  <a:gdLst/>
                  <a:ahLst/>
                  <a:cxnLst/>
                  <a:rect l="l" t="t" r="r" b="b"/>
                  <a:pathLst>
                    <a:path w="115" h="670" extrusionOk="0">
                      <a:moveTo>
                        <a:pt x="54" y="54"/>
                      </a:moveTo>
                      <a:lnTo>
                        <a:pt x="54" y="27"/>
                      </a:lnTo>
                      <a:lnTo>
                        <a:pt x="54" y="54"/>
                      </a:lnTo>
                      <a:cubicBezTo>
                        <a:pt x="54" y="27"/>
                        <a:pt x="54" y="1"/>
                        <a:pt x="1" y="54"/>
                      </a:cubicBezTo>
                      <a:lnTo>
                        <a:pt x="1" y="114"/>
                      </a:lnTo>
                      <a:lnTo>
                        <a:pt x="1" y="282"/>
                      </a:lnTo>
                      <a:lnTo>
                        <a:pt x="1" y="556"/>
                      </a:lnTo>
                      <a:cubicBezTo>
                        <a:pt x="1" y="616"/>
                        <a:pt x="27" y="670"/>
                        <a:pt x="27" y="670"/>
                      </a:cubicBezTo>
                      <a:lnTo>
                        <a:pt x="54" y="670"/>
                      </a:lnTo>
                      <a:lnTo>
                        <a:pt x="87" y="670"/>
                      </a:lnTo>
                      <a:lnTo>
                        <a:pt x="87" y="556"/>
                      </a:lnTo>
                      <a:cubicBezTo>
                        <a:pt x="114" y="476"/>
                        <a:pt x="114" y="362"/>
                        <a:pt x="114" y="282"/>
                      </a:cubicBezTo>
                      <a:lnTo>
                        <a:pt x="114" y="114"/>
                      </a:lnTo>
                      <a:cubicBezTo>
                        <a:pt x="114" y="88"/>
                        <a:pt x="114" y="54"/>
                        <a:pt x="87" y="54"/>
                      </a:cubicBezTo>
                      <a:cubicBezTo>
                        <a:pt x="27" y="1"/>
                        <a:pt x="54" y="27"/>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1397524" y="2133051"/>
                  <a:ext cx="19549" cy="116386"/>
                </a:xfrm>
                <a:custGeom>
                  <a:avLst/>
                  <a:gdLst/>
                  <a:ahLst/>
                  <a:cxnLst/>
                  <a:rect l="l" t="t" r="r" b="b"/>
                  <a:pathLst>
                    <a:path w="108" h="643" extrusionOk="0">
                      <a:moveTo>
                        <a:pt x="54" y="0"/>
                      </a:moveTo>
                      <a:cubicBezTo>
                        <a:pt x="28" y="0"/>
                        <a:pt x="28" y="0"/>
                        <a:pt x="1" y="34"/>
                      </a:cubicBezTo>
                      <a:lnTo>
                        <a:pt x="1" y="87"/>
                      </a:lnTo>
                      <a:lnTo>
                        <a:pt x="1" y="254"/>
                      </a:lnTo>
                      <a:lnTo>
                        <a:pt x="1" y="502"/>
                      </a:lnTo>
                      <a:cubicBezTo>
                        <a:pt x="1" y="562"/>
                        <a:pt x="28" y="616"/>
                        <a:pt x="28" y="616"/>
                      </a:cubicBezTo>
                      <a:cubicBezTo>
                        <a:pt x="28" y="616"/>
                        <a:pt x="28" y="642"/>
                        <a:pt x="54" y="642"/>
                      </a:cubicBezTo>
                      <a:lnTo>
                        <a:pt x="54" y="616"/>
                      </a:lnTo>
                      <a:cubicBezTo>
                        <a:pt x="54" y="616"/>
                        <a:pt x="81" y="562"/>
                        <a:pt x="81" y="502"/>
                      </a:cubicBezTo>
                      <a:cubicBezTo>
                        <a:pt x="108" y="422"/>
                        <a:pt x="81" y="335"/>
                        <a:pt x="81" y="254"/>
                      </a:cubicBezTo>
                      <a:lnTo>
                        <a:pt x="81" y="87"/>
                      </a:lnTo>
                      <a:cubicBezTo>
                        <a:pt x="81" y="60"/>
                        <a:pt x="108" y="34"/>
                        <a:pt x="81"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1861437" y="1927070"/>
                  <a:ext cx="20816" cy="115300"/>
                </a:xfrm>
                <a:custGeom>
                  <a:avLst/>
                  <a:gdLst/>
                  <a:ahLst/>
                  <a:cxnLst/>
                  <a:rect l="l" t="t" r="r" b="b"/>
                  <a:pathLst>
                    <a:path w="115" h="637" extrusionOk="0">
                      <a:moveTo>
                        <a:pt x="54" y="1"/>
                      </a:moveTo>
                      <a:cubicBezTo>
                        <a:pt x="54" y="1"/>
                        <a:pt x="27" y="28"/>
                        <a:pt x="0" y="54"/>
                      </a:cubicBezTo>
                      <a:lnTo>
                        <a:pt x="0" y="108"/>
                      </a:lnTo>
                      <a:lnTo>
                        <a:pt x="0" y="275"/>
                      </a:lnTo>
                      <a:cubicBezTo>
                        <a:pt x="0" y="362"/>
                        <a:pt x="0" y="442"/>
                        <a:pt x="27" y="529"/>
                      </a:cubicBezTo>
                      <a:lnTo>
                        <a:pt x="27" y="610"/>
                      </a:lnTo>
                      <a:cubicBezTo>
                        <a:pt x="27" y="636"/>
                        <a:pt x="54" y="636"/>
                        <a:pt x="54" y="636"/>
                      </a:cubicBezTo>
                      <a:cubicBezTo>
                        <a:pt x="87" y="636"/>
                        <a:pt x="87" y="636"/>
                        <a:pt x="87" y="610"/>
                      </a:cubicBezTo>
                      <a:cubicBezTo>
                        <a:pt x="87" y="610"/>
                        <a:pt x="87" y="583"/>
                        <a:pt x="114" y="529"/>
                      </a:cubicBezTo>
                      <a:lnTo>
                        <a:pt x="114" y="275"/>
                      </a:lnTo>
                      <a:lnTo>
                        <a:pt x="114" y="108"/>
                      </a:lnTo>
                      <a:lnTo>
                        <a:pt x="114" y="54"/>
                      </a:lnTo>
                      <a:cubicBezTo>
                        <a:pt x="87" y="28"/>
                        <a:pt x="54" y="1"/>
                        <a:pt x="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376031" y="1927070"/>
                  <a:ext cx="20816" cy="115300"/>
                </a:xfrm>
                <a:custGeom>
                  <a:avLst/>
                  <a:gdLst/>
                  <a:ahLst/>
                  <a:cxnLst/>
                  <a:rect l="l" t="t" r="r" b="b"/>
                  <a:pathLst>
                    <a:path w="115" h="637" extrusionOk="0">
                      <a:moveTo>
                        <a:pt x="54" y="1"/>
                      </a:moveTo>
                      <a:lnTo>
                        <a:pt x="28" y="28"/>
                      </a:lnTo>
                      <a:cubicBezTo>
                        <a:pt x="1" y="54"/>
                        <a:pt x="1" y="54"/>
                        <a:pt x="1" y="81"/>
                      </a:cubicBezTo>
                      <a:lnTo>
                        <a:pt x="1" y="248"/>
                      </a:lnTo>
                      <a:cubicBezTo>
                        <a:pt x="1" y="335"/>
                        <a:pt x="1" y="442"/>
                        <a:pt x="28" y="503"/>
                      </a:cubicBezTo>
                      <a:lnTo>
                        <a:pt x="28" y="610"/>
                      </a:lnTo>
                      <a:lnTo>
                        <a:pt x="54" y="636"/>
                      </a:lnTo>
                      <a:cubicBezTo>
                        <a:pt x="88" y="636"/>
                        <a:pt x="88" y="610"/>
                        <a:pt x="88" y="610"/>
                      </a:cubicBezTo>
                      <a:cubicBezTo>
                        <a:pt x="88" y="610"/>
                        <a:pt x="115" y="583"/>
                        <a:pt x="115" y="503"/>
                      </a:cubicBezTo>
                      <a:lnTo>
                        <a:pt x="115" y="248"/>
                      </a:lnTo>
                      <a:lnTo>
                        <a:pt x="115" y="81"/>
                      </a:lnTo>
                      <a:lnTo>
                        <a:pt x="115" y="28"/>
                      </a:lnTo>
                      <a:cubicBezTo>
                        <a:pt x="88" y="1"/>
                        <a:pt x="54" y="1"/>
                        <a:pt x="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860579" y="1931957"/>
                  <a:ext cx="20635" cy="116386"/>
                </a:xfrm>
                <a:custGeom>
                  <a:avLst/>
                  <a:gdLst/>
                  <a:ahLst/>
                  <a:cxnLst/>
                  <a:rect l="l" t="t" r="r" b="b"/>
                  <a:pathLst>
                    <a:path w="114" h="643" extrusionOk="0">
                      <a:moveTo>
                        <a:pt x="54" y="27"/>
                      </a:moveTo>
                      <a:cubicBezTo>
                        <a:pt x="54" y="1"/>
                        <a:pt x="27" y="27"/>
                        <a:pt x="0" y="54"/>
                      </a:cubicBezTo>
                      <a:lnTo>
                        <a:pt x="0" y="108"/>
                      </a:lnTo>
                      <a:lnTo>
                        <a:pt x="0" y="275"/>
                      </a:lnTo>
                      <a:lnTo>
                        <a:pt x="0" y="529"/>
                      </a:lnTo>
                      <a:cubicBezTo>
                        <a:pt x="0" y="583"/>
                        <a:pt x="27" y="643"/>
                        <a:pt x="27" y="643"/>
                      </a:cubicBezTo>
                      <a:lnTo>
                        <a:pt x="54" y="643"/>
                      </a:lnTo>
                      <a:lnTo>
                        <a:pt x="87" y="643"/>
                      </a:lnTo>
                      <a:lnTo>
                        <a:pt x="87" y="529"/>
                      </a:lnTo>
                      <a:cubicBezTo>
                        <a:pt x="114" y="442"/>
                        <a:pt x="114" y="362"/>
                        <a:pt x="114" y="275"/>
                      </a:cubicBezTo>
                      <a:lnTo>
                        <a:pt x="114" y="108"/>
                      </a:lnTo>
                      <a:cubicBezTo>
                        <a:pt x="114" y="81"/>
                        <a:pt x="114" y="54"/>
                        <a:pt x="87" y="54"/>
                      </a:cubicBezTo>
                      <a:cubicBezTo>
                        <a:pt x="54" y="27"/>
                        <a:pt x="54" y="1"/>
                        <a:pt x="54"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3330465" y="2042188"/>
                  <a:ext cx="19549" cy="116386"/>
                </a:xfrm>
                <a:custGeom>
                  <a:avLst/>
                  <a:gdLst/>
                  <a:ahLst/>
                  <a:cxnLst/>
                  <a:rect l="l" t="t" r="r" b="b"/>
                  <a:pathLst>
                    <a:path w="108" h="643" extrusionOk="0">
                      <a:moveTo>
                        <a:pt x="54" y="0"/>
                      </a:moveTo>
                      <a:cubicBezTo>
                        <a:pt x="27" y="0"/>
                        <a:pt x="27" y="0"/>
                        <a:pt x="0" y="34"/>
                      </a:cubicBezTo>
                      <a:lnTo>
                        <a:pt x="0" y="87"/>
                      </a:lnTo>
                      <a:lnTo>
                        <a:pt x="0" y="255"/>
                      </a:lnTo>
                      <a:lnTo>
                        <a:pt x="0" y="502"/>
                      </a:lnTo>
                      <a:cubicBezTo>
                        <a:pt x="0" y="589"/>
                        <a:pt x="27" y="616"/>
                        <a:pt x="27" y="616"/>
                      </a:cubicBezTo>
                      <a:cubicBezTo>
                        <a:pt x="27" y="616"/>
                        <a:pt x="27" y="643"/>
                        <a:pt x="54" y="643"/>
                      </a:cubicBezTo>
                      <a:lnTo>
                        <a:pt x="54" y="616"/>
                      </a:lnTo>
                      <a:cubicBezTo>
                        <a:pt x="54" y="616"/>
                        <a:pt x="80" y="589"/>
                        <a:pt x="80" y="502"/>
                      </a:cubicBezTo>
                      <a:cubicBezTo>
                        <a:pt x="107" y="449"/>
                        <a:pt x="107" y="335"/>
                        <a:pt x="107" y="255"/>
                      </a:cubicBezTo>
                      <a:cubicBezTo>
                        <a:pt x="107" y="201"/>
                        <a:pt x="107" y="141"/>
                        <a:pt x="80" y="87"/>
                      </a:cubicBezTo>
                      <a:cubicBezTo>
                        <a:pt x="80" y="61"/>
                        <a:pt x="107" y="61"/>
                        <a:pt x="80"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1230457" y="2148799"/>
                  <a:ext cx="20816" cy="125979"/>
                </a:xfrm>
                <a:custGeom>
                  <a:avLst/>
                  <a:gdLst/>
                  <a:ahLst/>
                  <a:cxnLst/>
                  <a:rect l="l" t="t" r="r" b="b"/>
                  <a:pathLst>
                    <a:path w="115" h="696" extrusionOk="0">
                      <a:moveTo>
                        <a:pt x="61" y="54"/>
                      </a:moveTo>
                      <a:lnTo>
                        <a:pt x="61" y="54"/>
                      </a:lnTo>
                      <a:lnTo>
                        <a:pt x="61" y="54"/>
                      </a:lnTo>
                      <a:cubicBezTo>
                        <a:pt x="61" y="54"/>
                        <a:pt x="61" y="0"/>
                        <a:pt x="1" y="80"/>
                      </a:cubicBezTo>
                      <a:lnTo>
                        <a:pt x="1" y="114"/>
                      </a:lnTo>
                      <a:lnTo>
                        <a:pt x="1" y="308"/>
                      </a:lnTo>
                      <a:lnTo>
                        <a:pt x="1" y="582"/>
                      </a:lnTo>
                      <a:cubicBezTo>
                        <a:pt x="1" y="642"/>
                        <a:pt x="27" y="696"/>
                        <a:pt x="27" y="696"/>
                      </a:cubicBezTo>
                      <a:lnTo>
                        <a:pt x="61" y="696"/>
                      </a:lnTo>
                      <a:lnTo>
                        <a:pt x="88" y="696"/>
                      </a:lnTo>
                      <a:lnTo>
                        <a:pt x="88" y="582"/>
                      </a:lnTo>
                      <a:cubicBezTo>
                        <a:pt x="114" y="502"/>
                        <a:pt x="114" y="388"/>
                        <a:pt x="114" y="308"/>
                      </a:cubicBezTo>
                      <a:lnTo>
                        <a:pt x="114" y="114"/>
                      </a:lnTo>
                      <a:cubicBezTo>
                        <a:pt x="114" y="114"/>
                        <a:pt x="114" y="80"/>
                        <a:pt x="88" y="80"/>
                      </a:cubicBezTo>
                      <a:cubicBezTo>
                        <a:pt x="27" y="0"/>
                        <a:pt x="61" y="54"/>
                        <a:pt x="61"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1695456" y="1946437"/>
                  <a:ext cx="19549" cy="126160"/>
                </a:xfrm>
                <a:custGeom>
                  <a:avLst/>
                  <a:gdLst/>
                  <a:ahLst/>
                  <a:cxnLst/>
                  <a:rect l="l" t="t" r="r" b="b"/>
                  <a:pathLst>
                    <a:path w="108" h="697" extrusionOk="0">
                      <a:moveTo>
                        <a:pt x="54" y="61"/>
                      </a:moveTo>
                      <a:lnTo>
                        <a:pt x="54" y="61"/>
                      </a:lnTo>
                      <a:lnTo>
                        <a:pt x="54" y="61"/>
                      </a:lnTo>
                      <a:cubicBezTo>
                        <a:pt x="54" y="28"/>
                        <a:pt x="81" y="1"/>
                        <a:pt x="28" y="61"/>
                      </a:cubicBezTo>
                      <a:cubicBezTo>
                        <a:pt x="1" y="88"/>
                        <a:pt x="1" y="88"/>
                        <a:pt x="1" y="115"/>
                      </a:cubicBezTo>
                      <a:lnTo>
                        <a:pt x="1" y="309"/>
                      </a:lnTo>
                      <a:cubicBezTo>
                        <a:pt x="1" y="396"/>
                        <a:pt x="1" y="503"/>
                        <a:pt x="28" y="563"/>
                      </a:cubicBezTo>
                      <a:lnTo>
                        <a:pt x="28" y="670"/>
                      </a:lnTo>
                      <a:cubicBezTo>
                        <a:pt x="28" y="697"/>
                        <a:pt x="54" y="697"/>
                        <a:pt x="54" y="697"/>
                      </a:cubicBezTo>
                      <a:cubicBezTo>
                        <a:pt x="81" y="697"/>
                        <a:pt x="81" y="697"/>
                        <a:pt x="81" y="670"/>
                      </a:cubicBezTo>
                      <a:cubicBezTo>
                        <a:pt x="81" y="670"/>
                        <a:pt x="108" y="643"/>
                        <a:pt x="108" y="563"/>
                      </a:cubicBezTo>
                      <a:lnTo>
                        <a:pt x="108" y="309"/>
                      </a:lnTo>
                      <a:lnTo>
                        <a:pt x="108" y="115"/>
                      </a:lnTo>
                      <a:lnTo>
                        <a:pt x="108" y="61"/>
                      </a:lnTo>
                      <a:cubicBezTo>
                        <a:pt x="54" y="1"/>
                        <a:pt x="54" y="28"/>
                        <a:pt x="54" y="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210232" y="1941731"/>
                  <a:ext cx="19549" cy="130867"/>
                </a:xfrm>
                <a:custGeom>
                  <a:avLst/>
                  <a:gdLst/>
                  <a:ahLst/>
                  <a:cxnLst/>
                  <a:rect l="l" t="t" r="r" b="b"/>
                  <a:pathLst>
                    <a:path w="108" h="723" extrusionOk="0">
                      <a:moveTo>
                        <a:pt x="54" y="54"/>
                      </a:moveTo>
                      <a:lnTo>
                        <a:pt x="54" y="54"/>
                      </a:lnTo>
                      <a:lnTo>
                        <a:pt x="54" y="54"/>
                      </a:lnTo>
                      <a:cubicBezTo>
                        <a:pt x="54" y="54"/>
                        <a:pt x="81" y="0"/>
                        <a:pt x="27" y="87"/>
                      </a:cubicBezTo>
                      <a:cubicBezTo>
                        <a:pt x="0" y="87"/>
                        <a:pt x="27" y="114"/>
                        <a:pt x="27" y="141"/>
                      </a:cubicBezTo>
                      <a:cubicBezTo>
                        <a:pt x="0" y="167"/>
                        <a:pt x="0" y="254"/>
                        <a:pt x="0" y="308"/>
                      </a:cubicBezTo>
                      <a:cubicBezTo>
                        <a:pt x="0" y="388"/>
                        <a:pt x="0" y="502"/>
                        <a:pt x="27" y="589"/>
                      </a:cubicBezTo>
                      <a:cubicBezTo>
                        <a:pt x="27" y="642"/>
                        <a:pt x="54" y="696"/>
                        <a:pt x="54" y="696"/>
                      </a:cubicBezTo>
                      <a:lnTo>
                        <a:pt x="54" y="723"/>
                      </a:lnTo>
                      <a:cubicBezTo>
                        <a:pt x="81" y="723"/>
                        <a:pt x="81" y="696"/>
                        <a:pt x="81" y="696"/>
                      </a:cubicBezTo>
                      <a:cubicBezTo>
                        <a:pt x="81" y="696"/>
                        <a:pt x="107" y="642"/>
                        <a:pt x="107" y="589"/>
                      </a:cubicBezTo>
                      <a:lnTo>
                        <a:pt x="107" y="308"/>
                      </a:lnTo>
                      <a:lnTo>
                        <a:pt x="107" y="141"/>
                      </a:lnTo>
                      <a:lnTo>
                        <a:pt x="107" y="87"/>
                      </a:lnTo>
                      <a:cubicBezTo>
                        <a:pt x="54"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694598" y="1951324"/>
                  <a:ext cx="19549" cy="127428"/>
                </a:xfrm>
                <a:custGeom>
                  <a:avLst/>
                  <a:gdLst/>
                  <a:ahLst/>
                  <a:cxnLst/>
                  <a:rect l="l" t="t" r="r" b="b"/>
                  <a:pathLst>
                    <a:path w="108" h="704" extrusionOk="0">
                      <a:moveTo>
                        <a:pt x="54" y="61"/>
                      </a:moveTo>
                      <a:lnTo>
                        <a:pt x="54" y="61"/>
                      </a:lnTo>
                      <a:lnTo>
                        <a:pt x="54" y="61"/>
                      </a:lnTo>
                      <a:cubicBezTo>
                        <a:pt x="54" y="61"/>
                        <a:pt x="54" y="1"/>
                        <a:pt x="1" y="61"/>
                      </a:cubicBezTo>
                      <a:lnTo>
                        <a:pt x="1" y="114"/>
                      </a:lnTo>
                      <a:lnTo>
                        <a:pt x="1" y="308"/>
                      </a:lnTo>
                      <a:lnTo>
                        <a:pt x="1" y="589"/>
                      </a:lnTo>
                      <a:cubicBezTo>
                        <a:pt x="27" y="643"/>
                        <a:pt x="27" y="703"/>
                        <a:pt x="27" y="703"/>
                      </a:cubicBezTo>
                      <a:lnTo>
                        <a:pt x="54" y="703"/>
                      </a:lnTo>
                      <a:lnTo>
                        <a:pt x="81" y="703"/>
                      </a:lnTo>
                      <a:lnTo>
                        <a:pt x="81" y="589"/>
                      </a:lnTo>
                      <a:cubicBezTo>
                        <a:pt x="108" y="502"/>
                        <a:pt x="108" y="395"/>
                        <a:pt x="108" y="308"/>
                      </a:cubicBezTo>
                      <a:lnTo>
                        <a:pt x="108" y="114"/>
                      </a:lnTo>
                      <a:lnTo>
                        <a:pt x="108" y="61"/>
                      </a:lnTo>
                      <a:cubicBezTo>
                        <a:pt x="54" y="1"/>
                        <a:pt x="54" y="61"/>
                        <a:pt x="54" y="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3163217" y="2057935"/>
                  <a:ext cx="20816" cy="130867"/>
                </a:xfrm>
                <a:custGeom>
                  <a:avLst/>
                  <a:gdLst/>
                  <a:ahLst/>
                  <a:cxnLst/>
                  <a:rect l="l" t="t" r="r" b="b"/>
                  <a:pathLst>
                    <a:path w="115" h="723" extrusionOk="0">
                      <a:moveTo>
                        <a:pt x="54" y="54"/>
                      </a:moveTo>
                      <a:lnTo>
                        <a:pt x="54" y="54"/>
                      </a:lnTo>
                      <a:lnTo>
                        <a:pt x="54" y="54"/>
                      </a:lnTo>
                      <a:cubicBezTo>
                        <a:pt x="54" y="54"/>
                        <a:pt x="54" y="0"/>
                        <a:pt x="1" y="81"/>
                      </a:cubicBezTo>
                      <a:lnTo>
                        <a:pt x="1" y="141"/>
                      </a:lnTo>
                      <a:lnTo>
                        <a:pt x="1" y="308"/>
                      </a:lnTo>
                      <a:lnTo>
                        <a:pt x="1" y="582"/>
                      </a:lnTo>
                      <a:cubicBezTo>
                        <a:pt x="1" y="643"/>
                        <a:pt x="28" y="696"/>
                        <a:pt x="28" y="696"/>
                      </a:cubicBezTo>
                      <a:cubicBezTo>
                        <a:pt x="28" y="696"/>
                        <a:pt x="28" y="723"/>
                        <a:pt x="54" y="723"/>
                      </a:cubicBezTo>
                      <a:lnTo>
                        <a:pt x="88" y="696"/>
                      </a:lnTo>
                      <a:lnTo>
                        <a:pt x="88" y="582"/>
                      </a:lnTo>
                      <a:cubicBezTo>
                        <a:pt x="115" y="502"/>
                        <a:pt x="115" y="388"/>
                        <a:pt x="115" y="308"/>
                      </a:cubicBezTo>
                      <a:lnTo>
                        <a:pt x="115" y="141"/>
                      </a:lnTo>
                      <a:cubicBezTo>
                        <a:pt x="115" y="114"/>
                        <a:pt x="115" y="81"/>
                        <a:pt x="88" y="81"/>
                      </a:cubicBezTo>
                      <a:cubicBezTo>
                        <a:pt x="28" y="0"/>
                        <a:pt x="54" y="54"/>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1069364" y="2174139"/>
                  <a:ext cx="14842" cy="121273"/>
                </a:xfrm>
                <a:custGeom>
                  <a:avLst/>
                  <a:gdLst/>
                  <a:ahLst/>
                  <a:cxnLst/>
                  <a:rect l="l" t="t" r="r" b="b"/>
                  <a:pathLst>
                    <a:path w="82" h="670" extrusionOk="0">
                      <a:moveTo>
                        <a:pt x="54" y="54"/>
                      </a:moveTo>
                      <a:lnTo>
                        <a:pt x="28" y="54"/>
                      </a:lnTo>
                      <a:lnTo>
                        <a:pt x="28" y="54"/>
                      </a:lnTo>
                      <a:cubicBezTo>
                        <a:pt x="28" y="27"/>
                        <a:pt x="54" y="1"/>
                        <a:pt x="1" y="54"/>
                      </a:cubicBezTo>
                      <a:lnTo>
                        <a:pt x="1" y="108"/>
                      </a:lnTo>
                      <a:lnTo>
                        <a:pt x="1" y="275"/>
                      </a:lnTo>
                      <a:lnTo>
                        <a:pt x="1" y="556"/>
                      </a:lnTo>
                      <a:cubicBezTo>
                        <a:pt x="1" y="610"/>
                        <a:pt x="28" y="670"/>
                        <a:pt x="28" y="670"/>
                      </a:cubicBezTo>
                      <a:lnTo>
                        <a:pt x="28" y="670"/>
                      </a:lnTo>
                      <a:lnTo>
                        <a:pt x="54" y="670"/>
                      </a:lnTo>
                      <a:cubicBezTo>
                        <a:pt x="54" y="670"/>
                        <a:pt x="81" y="610"/>
                        <a:pt x="81" y="556"/>
                      </a:cubicBezTo>
                      <a:lnTo>
                        <a:pt x="81" y="275"/>
                      </a:lnTo>
                      <a:lnTo>
                        <a:pt x="81" y="108"/>
                      </a:lnTo>
                      <a:lnTo>
                        <a:pt x="81" y="54"/>
                      </a:lnTo>
                      <a:cubicBezTo>
                        <a:pt x="28" y="1"/>
                        <a:pt x="28" y="27"/>
                        <a:pt x="5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1533277" y="1967071"/>
                  <a:ext cx="20635" cy="126160"/>
                </a:xfrm>
                <a:custGeom>
                  <a:avLst/>
                  <a:gdLst/>
                  <a:ahLst/>
                  <a:cxnLst/>
                  <a:rect l="l" t="t" r="r" b="b"/>
                  <a:pathLst>
                    <a:path w="114" h="697" extrusionOk="0">
                      <a:moveTo>
                        <a:pt x="60" y="54"/>
                      </a:moveTo>
                      <a:lnTo>
                        <a:pt x="60" y="54"/>
                      </a:lnTo>
                      <a:lnTo>
                        <a:pt x="60" y="54"/>
                      </a:lnTo>
                      <a:cubicBezTo>
                        <a:pt x="60" y="54"/>
                        <a:pt x="60" y="1"/>
                        <a:pt x="0" y="81"/>
                      </a:cubicBezTo>
                      <a:lnTo>
                        <a:pt x="0" y="141"/>
                      </a:lnTo>
                      <a:lnTo>
                        <a:pt x="0" y="308"/>
                      </a:lnTo>
                      <a:lnTo>
                        <a:pt x="0" y="556"/>
                      </a:lnTo>
                      <a:cubicBezTo>
                        <a:pt x="27" y="643"/>
                        <a:pt x="27" y="670"/>
                        <a:pt x="27" y="670"/>
                      </a:cubicBezTo>
                      <a:cubicBezTo>
                        <a:pt x="27" y="696"/>
                        <a:pt x="60" y="696"/>
                        <a:pt x="60" y="696"/>
                      </a:cubicBezTo>
                      <a:cubicBezTo>
                        <a:pt x="60" y="696"/>
                        <a:pt x="87" y="696"/>
                        <a:pt x="87" y="670"/>
                      </a:cubicBezTo>
                      <a:cubicBezTo>
                        <a:pt x="87" y="670"/>
                        <a:pt x="87" y="643"/>
                        <a:pt x="114" y="556"/>
                      </a:cubicBezTo>
                      <a:lnTo>
                        <a:pt x="114" y="308"/>
                      </a:lnTo>
                      <a:lnTo>
                        <a:pt x="114" y="141"/>
                      </a:lnTo>
                      <a:lnTo>
                        <a:pt x="114" y="81"/>
                      </a:lnTo>
                      <a:cubicBezTo>
                        <a:pt x="60" y="1"/>
                        <a:pt x="60" y="54"/>
                        <a:pt x="60"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047871" y="1967071"/>
                  <a:ext cx="20816" cy="126160"/>
                </a:xfrm>
                <a:custGeom>
                  <a:avLst/>
                  <a:gdLst/>
                  <a:ahLst/>
                  <a:cxnLst/>
                  <a:rect l="l" t="t" r="r" b="b"/>
                  <a:pathLst>
                    <a:path w="115" h="697" extrusionOk="0">
                      <a:moveTo>
                        <a:pt x="61" y="54"/>
                      </a:moveTo>
                      <a:lnTo>
                        <a:pt x="61" y="54"/>
                      </a:lnTo>
                      <a:lnTo>
                        <a:pt x="61" y="54"/>
                      </a:lnTo>
                      <a:cubicBezTo>
                        <a:pt x="61" y="27"/>
                        <a:pt x="61" y="1"/>
                        <a:pt x="1" y="54"/>
                      </a:cubicBezTo>
                      <a:lnTo>
                        <a:pt x="1" y="114"/>
                      </a:lnTo>
                      <a:lnTo>
                        <a:pt x="1" y="282"/>
                      </a:lnTo>
                      <a:lnTo>
                        <a:pt x="1" y="556"/>
                      </a:lnTo>
                      <a:cubicBezTo>
                        <a:pt x="28" y="616"/>
                        <a:pt x="28" y="670"/>
                        <a:pt x="28" y="670"/>
                      </a:cubicBezTo>
                      <a:lnTo>
                        <a:pt x="61" y="696"/>
                      </a:lnTo>
                      <a:cubicBezTo>
                        <a:pt x="88" y="696"/>
                        <a:pt x="88" y="670"/>
                        <a:pt x="88" y="670"/>
                      </a:cubicBezTo>
                      <a:cubicBezTo>
                        <a:pt x="88" y="670"/>
                        <a:pt x="88" y="616"/>
                        <a:pt x="115" y="556"/>
                      </a:cubicBezTo>
                      <a:lnTo>
                        <a:pt x="115" y="282"/>
                      </a:lnTo>
                      <a:lnTo>
                        <a:pt x="115" y="114"/>
                      </a:lnTo>
                      <a:lnTo>
                        <a:pt x="115" y="54"/>
                      </a:lnTo>
                      <a:cubicBezTo>
                        <a:pt x="61" y="1"/>
                        <a:pt x="61" y="27"/>
                        <a:pt x="61"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532419" y="1971959"/>
                  <a:ext cx="20635" cy="126160"/>
                </a:xfrm>
                <a:custGeom>
                  <a:avLst/>
                  <a:gdLst/>
                  <a:ahLst/>
                  <a:cxnLst/>
                  <a:rect l="l" t="t" r="r" b="b"/>
                  <a:pathLst>
                    <a:path w="114" h="697" extrusionOk="0">
                      <a:moveTo>
                        <a:pt x="60" y="87"/>
                      </a:moveTo>
                      <a:lnTo>
                        <a:pt x="60" y="54"/>
                      </a:lnTo>
                      <a:lnTo>
                        <a:pt x="27" y="87"/>
                      </a:lnTo>
                      <a:cubicBezTo>
                        <a:pt x="60" y="54"/>
                        <a:pt x="60" y="0"/>
                        <a:pt x="0" y="87"/>
                      </a:cubicBezTo>
                      <a:lnTo>
                        <a:pt x="0" y="141"/>
                      </a:lnTo>
                      <a:lnTo>
                        <a:pt x="0" y="308"/>
                      </a:lnTo>
                      <a:lnTo>
                        <a:pt x="0" y="589"/>
                      </a:lnTo>
                      <a:cubicBezTo>
                        <a:pt x="0" y="643"/>
                        <a:pt x="27" y="696"/>
                        <a:pt x="27" y="696"/>
                      </a:cubicBezTo>
                      <a:lnTo>
                        <a:pt x="60" y="696"/>
                      </a:lnTo>
                      <a:lnTo>
                        <a:pt x="60" y="696"/>
                      </a:lnTo>
                      <a:cubicBezTo>
                        <a:pt x="60" y="696"/>
                        <a:pt x="87" y="643"/>
                        <a:pt x="87" y="589"/>
                      </a:cubicBezTo>
                      <a:cubicBezTo>
                        <a:pt x="114" y="502"/>
                        <a:pt x="87" y="388"/>
                        <a:pt x="87" y="308"/>
                      </a:cubicBezTo>
                      <a:lnTo>
                        <a:pt x="87" y="141"/>
                      </a:lnTo>
                      <a:cubicBezTo>
                        <a:pt x="87" y="114"/>
                        <a:pt x="114" y="87"/>
                        <a:pt x="87" y="87"/>
                      </a:cubicBezTo>
                      <a:cubicBezTo>
                        <a:pt x="27" y="0"/>
                        <a:pt x="60" y="54"/>
                        <a:pt x="60" y="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3002124" y="2083275"/>
                  <a:ext cx="14842" cy="126160"/>
                </a:xfrm>
                <a:custGeom>
                  <a:avLst/>
                  <a:gdLst/>
                  <a:ahLst/>
                  <a:cxnLst/>
                  <a:rect l="l" t="t" r="r" b="b"/>
                  <a:pathLst>
                    <a:path w="82" h="697" extrusionOk="0">
                      <a:moveTo>
                        <a:pt x="55" y="54"/>
                      </a:moveTo>
                      <a:lnTo>
                        <a:pt x="55" y="54"/>
                      </a:lnTo>
                      <a:lnTo>
                        <a:pt x="28" y="54"/>
                      </a:lnTo>
                      <a:cubicBezTo>
                        <a:pt x="55" y="28"/>
                        <a:pt x="55" y="1"/>
                        <a:pt x="1" y="54"/>
                      </a:cubicBezTo>
                      <a:lnTo>
                        <a:pt x="1" y="108"/>
                      </a:lnTo>
                      <a:lnTo>
                        <a:pt x="1" y="275"/>
                      </a:lnTo>
                      <a:lnTo>
                        <a:pt x="1" y="556"/>
                      </a:lnTo>
                      <a:cubicBezTo>
                        <a:pt x="1" y="610"/>
                        <a:pt x="28" y="670"/>
                        <a:pt x="28" y="670"/>
                      </a:cubicBezTo>
                      <a:cubicBezTo>
                        <a:pt x="28" y="670"/>
                        <a:pt x="28" y="697"/>
                        <a:pt x="55" y="697"/>
                      </a:cubicBezTo>
                      <a:lnTo>
                        <a:pt x="55" y="670"/>
                      </a:lnTo>
                      <a:cubicBezTo>
                        <a:pt x="55" y="670"/>
                        <a:pt x="81" y="610"/>
                        <a:pt x="81" y="556"/>
                      </a:cubicBezTo>
                      <a:lnTo>
                        <a:pt x="81" y="275"/>
                      </a:lnTo>
                      <a:lnTo>
                        <a:pt x="81" y="108"/>
                      </a:lnTo>
                      <a:lnTo>
                        <a:pt x="81" y="54"/>
                      </a:lnTo>
                      <a:cubicBezTo>
                        <a:pt x="28" y="1"/>
                        <a:pt x="55" y="28"/>
                        <a:pt x="55"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938679" y="418228"/>
                  <a:ext cx="2704396" cy="1029556"/>
                </a:xfrm>
                <a:custGeom>
                  <a:avLst/>
                  <a:gdLst/>
                  <a:ahLst/>
                  <a:cxnLst/>
                  <a:rect l="l" t="t" r="r" b="b"/>
                  <a:pathLst>
                    <a:path w="14941" h="5688" extrusionOk="0">
                      <a:moveTo>
                        <a:pt x="6189" y="1338"/>
                      </a:moveTo>
                      <a:cubicBezTo>
                        <a:pt x="6189" y="1312"/>
                        <a:pt x="6156" y="1312"/>
                        <a:pt x="6156" y="1278"/>
                      </a:cubicBezTo>
                      <a:cubicBezTo>
                        <a:pt x="6129" y="1278"/>
                        <a:pt x="6102" y="1251"/>
                        <a:pt x="6102" y="1251"/>
                      </a:cubicBezTo>
                      <a:cubicBezTo>
                        <a:pt x="6048" y="1225"/>
                        <a:pt x="6022" y="1198"/>
                        <a:pt x="5988" y="1171"/>
                      </a:cubicBezTo>
                      <a:cubicBezTo>
                        <a:pt x="5935" y="1144"/>
                        <a:pt x="5908" y="1111"/>
                        <a:pt x="5881" y="1111"/>
                      </a:cubicBezTo>
                      <a:cubicBezTo>
                        <a:pt x="5687" y="1004"/>
                        <a:pt x="5460" y="944"/>
                        <a:pt x="5239" y="944"/>
                      </a:cubicBezTo>
                      <a:cubicBezTo>
                        <a:pt x="5018" y="917"/>
                        <a:pt x="4791" y="977"/>
                        <a:pt x="4597" y="1057"/>
                      </a:cubicBezTo>
                      <a:cubicBezTo>
                        <a:pt x="4516" y="1084"/>
                        <a:pt x="4429" y="1111"/>
                        <a:pt x="4349" y="1171"/>
                      </a:cubicBezTo>
                      <a:cubicBezTo>
                        <a:pt x="4262" y="1225"/>
                        <a:pt x="4182" y="1278"/>
                        <a:pt x="4122" y="1365"/>
                      </a:cubicBezTo>
                      <a:lnTo>
                        <a:pt x="4068" y="1419"/>
                      </a:lnTo>
                      <a:cubicBezTo>
                        <a:pt x="4068" y="1445"/>
                        <a:pt x="4041" y="1445"/>
                        <a:pt x="4041" y="1479"/>
                      </a:cubicBezTo>
                      <a:cubicBezTo>
                        <a:pt x="3954" y="1646"/>
                        <a:pt x="3954" y="1780"/>
                        <a:pt x="3981" y="1947"/>
                      </a:cubicBezTo>
                      <a:cubicBezTo>
                        <a:pt x="4041" y="2115"/>
                        <a:pt x="4148" y="2315"/>
                        <a:pt x="4262" y="2449"/>
                      </a:cubicBezTo>
                      <a:cubicBezTo>
                        <a:pt x="4235" y="2449"/>
                        <a:pt x="4209" y="2422"/>
                        <a:pt x="4148" y="2422"/>
                      </a:cubicBezTo>
                      <a:cubicBezTo>
                        <a:pt x="3981" y="2422"/>
                        <a:pt x="3814" y="2396"/>
                        <a:pt x="3620" y="2422"/>
                      </a:cubicBezTo>
                      <a:cubicBezTo>
                        <a:pt x="3453" y="2422"/>
                        <a:pt x="3285" y="2449"/>
                        <a:pt x="3118" y="2482"/>
                      </a:cubicBezTo>
                      <a:cubicBezTo>
                        <a:pt x="3011" y="2509"/>
                        <a:pt x="2924" y="2536"/>
                        <a:pt x="2844" y="2563"/>
                      </a:cubicBezTo>
                      <a:cubicBezTo>
                        <a:pt x="2730" y="2616"/>
                        <a:pt x="2643" y="2650"/>
                        <a:pt x="2563" y="2703"/>
                      </a:cubicBezTo>
                      <a:cubicBezTo>
                        <a:pt x="2449" y="2757"/>
                        <a:pt x="2342" y="2784"/>
                        <a:pt x="2255" y="2871"/>
                      </a:cubicBezTo>
                      <a:cubicBezTo>
                        <a:pt x="2175" y="2897"/>
                        <a:pt x="2114" y="2951"/>
                        <a:pt x="2061" y="3011"/>
                      </a:cubicBezTo>
                      <a:cubicBezTo>
                        <a:pt x="2061" y="3038"/>
                        <a:pt x="2034" y="3065"/>
                        <a:pt x="2034" y="3065"/>
                      </a:cubicBezTo>
                      <a:cubicBezTo>
                        <a:pt x="2007" y="3091"/>
                        <a:pt x="2007" y="3118"/>
                        <a:pt x="1974" y="3118"/>
                      </a:cubicBezTo>
                      <a:cubicBezTo>
                        <a:pt x="1947" y="3232"/>
                        <a:pt x="1947" y="3346"/>
                        <a:pt x="2007" y="3426"/>
                      </a:cubicBezTo>
                      <a:cubicBezTo>
                        <a:pt x="2034" y="3453"/>
                        <a:pt x="2061" y="3486"/>
                        <a:pt x="2088" y="3513"/>
                      </a:cubicBezTo>
                      <a:cubicBezTo>
                        <a:pt x="1920" y="3540"/>
                        <a:pt x="1780" y="3566"/>
                        <a:pt x="1639" y="3593"/>
                      </a:cubicBezTo>
                      <a:cubicBezTo>
                        <a:pt x="1472" y="3653"/>
                        <a:pt x="1305" y="3707"/>
                        <a:pt x="1171" y="3760"/>
                      </a:cubicBezTo>
                      <a:cubicBezTo>
                        <a:pt x="1084" y="3787"/>
                        <a:pt x="1004" y="3847"/>
                        <a:pt x="917" y="3901"/>
                      </a:cubicBezTo>
                      <a:cubicBezTo>
                        <a:pt x="863" y="3928"/>
                        <a:pt x="803" y="3988"/>
                        <a:pt x="776" y="4041"/>
                      </a:cubicBezTo>
                      <a:lnTo>
                        <a:pt x="750" y="4068"/>
                      </a:lnTo>
                      <a:cubicBezTo>
                        <a:pt x="750" y="4095"/>
                        <a:pt x="750" y="4122"/>
                        <a:pt x="723" y="4122"/>
                      </a:cubicBezTo>
                      <a:cubicBezTo>
                        <a:pt x="696" y="4182"/>
                        <a:pt x="723" y="4262"/>
                        <a:pt x="750" y="4289"/>
                      </a:cubicBezTo>
                      <a:cubicBezTo>
                        <a:pt x="803" y="4376"/>
                        <a:pt x="890" y="4429"/>
                        <a:pt x="944" y="4456"/>
                      </a:cubicBezTo>
                      <a:cubicBezTo>
                        <a:pt x="970" y="4456"/>
                        <a:pt x="1004" y="4490"/>
                        <a:pt x="1057" y="4516"/>
                      </a:cubicBezTo>
                      <a:lnTo>
                        <a:pt x="1084" y="4516"/>
                      </a:lnTo>
                      <a:cubicBezTo>
                        <a:pt x="1057" y="4543"/>
                        <a:pt x="1031" y="4543"/>
                        <a:pt x="970" y="4543"/>
                      </a:cubicBezTo>
                      <a:cubicBezTo>
                        <a:pt x="944" y="4543"/>
                        <a:pt x="890" y="4570"/>
                        <a:pt x="863" y="4570"/>
                      </a:cubicBezTo>
                      <a:cubicBezTo>
                        <a:pt x="803" y="4597"/>
                        <a:pt x="776" y="4597"/>
                        <a:pt x="723" y="4623"/>
                      </a:cubicBezTo>
                      <a:cubicBezTo>
                        <a:pt x="669" y="4623"/>
                        <a:pt x="636" y="4657"/>
                        <a:pt x="582" y="4657"/>
                      </a:cubicBezTo>
                      <a:cubicBezTo>
                        <a:pt x="555" y="4684"/>
                        <a:pt x="502" y="4710"/>
                        <a:pt x="469" y="4710"/>
                      </a:cubicBezTo>
                      <a:cubicBezTo>
                        <a:pt x="335" y="4791"/>
                        <a:pt x="54" y="4958"/>
                        <a:pt x="27" y="5186"/>
                      </a:cubicBezTo>
                      <a:cubicBezTo>
                        <a:pt x="0" y="5266"/>
                        <a:pt x="27" y="5326"/>
                        <a:pt x="54" y="5406"/>
                      </a:cubicBezTo>
                      <a:cubicBezTo>
                        <a:pt x="107" y="5493"/>
                        <a:pt x="221" y="5600"/>
                        <a:pt x="415" y="5687"/>
                      </a:cubicBezTo>
                      <a:lnTo>
                        <a:pt x="442" y="5661"/>
                      </a:lnTo>
                      <a:lnTo>
                        <a:pt x="442" y="5661"/>
                      </a:lnTo>
                      <a:lnTo>
                        <a:pt x="502" y="5661"/>
                      </a:lnTo>
                      <a:cubicBezTo>
                        <a:pt x="529" y="5627"/>
                        <a:pt x="609" y="5600"/>
                        <a:pt x="636" y="5600"/>
                      </a:cubicBezTo>
                      <a:cubicBezTo>
                        <a:pt x="750" y="5574"/>
                        <a:pt x="836" y="5547"/>
                        <a:pt x="944" y="5547"/>
                      </a:cubicBezTo>
                      <a:cubicBezTo>
                        <a:pt x="1084" y="5520"/>
                        <a:pt x="1225" y="5520"/>
                        <a:pt x="1392" y="5493"/>
                      </a:cubicBezTo>
                      <a:cubicBezTo>
                        <a:pt x="1673" y="5460"/>
                        <a:pt x="1920" y="5433"/>
                        <a:pt x="2201" y="5433"/>
                      </a:cubicBezTo>
                      <a:cubicBezTo>
                        <a:pt x="2589" y="5406"/>
                        <a:pt x="2977" y="5380"/>
                        <a:pt x="3399" y="5380"/>
                      </a:cubicBezTo>
                      <a:cubicBezTo>
                        <a:pt x="3901" y="5353"/>
                        <a:pt x="4403" y="5353"/>
                        <a:pt x="4904" y="5326"/>
                      </a:cubicBezTo>
                      <a:cubicBezTo>
                        <a:pt x="6075" y="5326"/>
                        <a:pt x="7246" y="5326"/>
                        <a:pt x="8417" y="5293"/>
                      </a:cubicBezTo>
                      <a:cubicBezTo>
                        <a:pt x="9140" y="5293"/>
                        <a:pt x="9835" y="5239"/>
                        <a:pt x="10538" y="5212"/>
                      </a:cubicBezTo>
                      <a:cubicBezTo>
                        <a:pt x="10839" y="5186"/>
                        <a:pt x="11147" y="5186"/>
                        <a:pt x="11428" y="5186"/>
                      </a:cubicBezTo>
                      <a:lnTo>
                        <a:pt x="13127" y="5186"/>
                      </a:lnTo>
                      <a:cubicBezTo>
                        <a:pt x="13348" y="5186"/>
                        <a:pt x="13602" y="5186"/>
                        <a:pt x="13850" y="5159"/>
                      </a:cubicBezTo>
                      <a:cubicBezTo>
                        <a:pt x="14017" y="5159"/>
                        <a:pt x="14218" y="5125"/>
                        <a:pt x="14385" y="5099"/>
                      </a:cubicBezTo>
                      <a:cubicBezTo>
                        <a:pt x="14519" y="5099"/>
                        <a:pt x="14659" y="5072"/>
                        <a:pt x="14746" y="5018"/>
                      </a:cubicBezTo>
                      <a:cubicBezTo>
                        <a:pt x="14773" y="5018"/>
                        <a:pt x="14853" y="4991"/>
                        <a:pt x="14887" y="4931"/>
                      </a:cubicBezTo>
                      <a:cubicBezTo>
                        <a:pt x="14914" y="4904"/>
                        <a:pt x="14940" y="4878"/>
                        <a:pt x="14940" y="4851"/>
                      </a:cubicBezTo>
                      <a:cubicBezTo>
                        <a:pt x="14940" y="4791"/>
                        <a:pt x="14887" y="4737"/>
                        <a:pt x="14853" y="4684"/>
                      </a:cubicBezTo>
                      <a:cubicBezTo>
                        <a:pt x="14773" y="4623"/>
                        <a:pt x="14686" y="4597"/>
                        <a:pt x="14633" y="4570"/>
                      </a:cubicBezTo>
                      <a:cubicBezTo>
                        <a:pt x="14465" y="4516"/>
                        <a:pt x="14298" y="4456"/>
                        <a:pt x="14104" y="4403"/>
                      </a:cubicBezTo>
                      <a:cubicBezTo>
                        <a:pt x="13850" y="4349"/>
                        <a:pt x="13602" y="4289"/>
                        <a:pt x="13321" y="4235"/>
                      </a:cubicBezTo>
                      <a:lnTo>
                        <a:pt x="12960" y="4182"/>
                      </a:lnTo>
                      <a:lnTo>
                        <a:pt x="12431" y="4122"/>
                      </a:lnTo>
                      <a:lnTo>
                        <a:pt x="12264" y="4095"/>
                      </a:lnTo>
                      <a:lnTo>
                        <a:pt x="12264" y="4095"/>
                      </a:lnTo>
                      <a:cubicBezTo>
                        <a:pt x="12291" y="4095"/>
                        <a:pt x="12318" y="4068"/>
                        <a:pt x="12344" y="4068"/>
                      </a:cubicBezTo>
                      <a:cubicBezTo>
                        <a:pt x="12378" y="4041"/>
                        <a:pt x="12431" y="4015"/>
                        <a:pt x="12485" y="3988"/>
                      </a:cubicBezTo>
                      <a:cubicBezTo>
                        <a:pt x="12572" y="3954"/>
                        <a:pt x="12652" y="3928"/>
                        <a:pt x="12712" y="3901"/>
                      </a:cubicBezTo>
                      <a:cubicBezTo>
                        <a:pt x="12793" y="3847"/>
                        <a:pt x="12880" y="3821"/>
                        <a:pt x="12960" y="3760"/>
                      </a:cubicBezTo>
                      <a:cubicBezTo>
                        <a:pt x="12987" y="3734"/>
                        <a:pt x="13047" y="3707"/>
                        <a:pt x="13100" y="3653"/>
                      </a:cubicBezTo>
                      <a:cubicBezTo>
                        <a:pt x="13181" y="3566"/>
                        <a:pt x="13241" y="3426"/>
                        <a:pt x="13294" y="3319"/>
                      </a:cubicBezTo>
                      <a:cubicBezTo>
                        <a:pt x="13321" y="3178"/>
                        <a:pt x="13321" y="3065"/>
                        <a:pt x="13294" y="2924"/>
                      </a:cubicBezTo>
                      <a:cubicBezTo>
                        <a:pt x="13214" y="2677"/>
                        <a:pt x="13074" y="2449"/>
                        <a:pt x="12846" y="2315"/>
                      </a:cubicBezTo>
                      <a:cubicBezTo>
                        <a:pt x="12625" y="2148"/>
                        <a:pt x="12378" y="2061"/>
                        <a:pt x="12124" y="2115"/>
                      </a:cubicBezTo>
                      <a:cubicBezTo>
                        <a:pt x="12043" y="2115"/>
                        <a:pt x="11956" y="2148"/>
                        <a:pt x="11876" y="2175"/>
                      </a:cubicBezTo>
                      <a:cubicBezTo>
                        <a:pt x="11762" y="2228"/>
                        <a:pt x="11649" y="2282"/>
                        <a:pt x="11541" y="2369"/>
                      </a:cubicBezTo>
                      <a:lnTo>
                        <a:pt x="11401" y="2422"/>
                      </a:lnTo>
                      <a:cubicBezTo>
                        <a:pt x="11428" y="2396"/>
                        <a:pt x="11455" y="2342"/>
                        <a:pt x="11481" y="2315"/>
                      </a:cubicBezTo>
                      <a:cubicBezTo>
                        <a:pt x="11481" y="2255"/>
                        <a:pt x="11508" y="2228"/>
                        <a:pt x="11508" y="2201"/>
                      </a:cubicBezTo>
                      <a:cubicBezTo>
                        <a:pt x="11508" y="2007"/>
                        <a:pt x="11481" y="1813"/>
                        <a:pt x="11401" y="1646"/>
                      </a:cubicBezTo>
                      <a:cubicBezTo>
                        <a:pt x="11314" y="1365"/>
                        <a:pt x="11147" y="1111"/>
                        <a:pt x="10979" y="917"/>
                      </a:cubicBezTo>
                      <a:cubicBezTo>
                        <a:pt x="10812" y="750"/>
                        <a:pt x="10618" y="556"/>
                        <a:pt x="10371" y="442"/>
                      </a:cubicBezTo>
                      <a:cubicBezTo>
                        <a:pt x="10203" y="362"/>
                        <a:pt x="10036" y="308"/>
                        <a:pt x="9835" y="335"/>
                      </a:cubicBezTo>
                      <a:cubicBezTo>
                        <a:pt x="9782" y="362"/>
                        <a:pt x="9728" y="362"/>
                        <a:pt x="9668" y="388"/>
                      </a:cubicBezTo>
                      <a:cubicBezTo>
                        <a:pt x="9615" y="415"/>
                        <a:pt x="9561" y="442"/>
                        <a:pt x="9474" y="475"/>
                      </a:cubicBezTo>
                      <a:cubicBezTo>
                        <a:pt x="9447" y="502"/>
                        <a:pt x="9367" y="529"/>
                        <a:pt x="9307" y="582"/>
                      </a:cubicBezTo>
                      <a:cubicBezTo>
                        <a:pt x="9253" y="609"/>
                        <a:pt x="9200" y="669"/>
                        <a:pt x="9166" y="723"/>
                      </a:cubicBezTo>
                      <a:lnTo>
                        <a:pt x="9140" y="750"/>
                      </a:lnTo>
                      <a:cubicBezTo>
                        <a:pt x="9140" y="776"/>
                        <a:pt x="9113" y="810"/>
                        <a:pt x="9113" y="810"/>
                      </a:cubicBezTo>
                      <a:cubicBezTo>
                        <a:pt x="9086" y="863"/>
                        <a:pt x="9059" y="917"/>
                        <a:pt x="9033" y="977"/>
                      </a:cubicBezTo>
                      <a:cubicBezTo>
                        <a:pt x="9033" y="890"/>
                        <a:pt x="8999" y="837"/>
                        <a:pt x="8972" y="776"/>
                      </a:cubicBezTo>
                      <a:cubicBezTo>
                        <a:pt x="8919" y="696"/>
                        <a:pt x="8865" y="609"/>
                        <a:pt x="8778" y="529"/>
                      </a:cubicBezTo>
                      <a:cubicBezTo>
                        <a:pt x="8725" y="502"/>
                        <a:pt x="8638" y="442"/>
                        <a:pt x="8584" y="415"/>
                      </a:cubicBezTo>
                      <a:cubicBezTo>
                        <a:pt x="8471" y="335"/>
                        <a:pt x="8363" y="308"/>
                        <a:pt x="8276" y="248"/>
                      </a:cubicBezTo>
                      <a:cubicBezTo>
                        <a:pt x="8109" y="168"/>
                        <a:pt x="7915" y="107"/>
                        <a:pt x="7721" y="54"/>
                      </a:cubicBezTo>
                      <a:cubicBezTo>
                        <a:pt x="7554" y="27"/>
                        <a:pt x="7360" y="0"/>
                        <a:pt x="7159" y="27"/>
                      </a:cubicBezTo>
                      <a:cubicBezTo>
                        <a:pt x="6938" y="27"/>
                        <a:pt x="6718" y="141"/>
                        <a:pt x="6550" y="275"/>
                      </a:cubicBezTo>
                      <a:cubicBezTo>
                        <a:pt x="6383" y="415"/>
                        <a:pt x="6243" y="609"/>
                        <a:pt x="6189" y="837"/>
                      </a:cubicBezTo>
                      <a:cubicBezTo>
                        <a:pt x="6156" y="890"/>
                        <a:pt x="6156" y="944"/>
                        <a:pt x="6156" y="1031"/>
                      </a:cubicBezTo>
                      <a:lnTo>
                        <a:pt x="6156" y="1225"/>
                      </a:lnTo>
                      <a:cubicBezTo>
                        <a:pt x="6156" y="1251"/>
                        <a:pt x="6156" y="1278"/>
                        <a:pt x="6189" y="1278"/>
                      </a:cubicBezTo>
                      <a:lnTo>
                        <a:pt x="6189" y="1338"/>
                      </a:lnTo>
                      <a:close/>
                      <a:moveTo>
                        <a:pt x="8972" y="1084"/>
                      </a:moveTo>
                      <a:lnTo>
                        <a:pt x="8972" y="1057"/>
                      </a:lnTo>
                      <a:cubicBezTo>
                        <a:pt x="8972" y="977"/>
                        <a:pt x="8946" y="890"/>
                        <a:pt x="8892" y="810"/>
                      </a:cubicBezTo>
                      <a:cubicBezTo>
                        <a:pt x="8865" y="723"/>
                        <a:pt x="8805" y="669"/>
                        <a:pt x="8725" y="582"/>
                      </a:cubicBezTo>
                      <a:cubicBezTo>
                        <a:pt x="8665" y="556"/>
                        <a:pt x="8611" y="502"/>
                        <a:pt x="8557" y="475"/>
                      </a:cubicBezTo>
                      <a:cubicBezTo>
                        <a:pt x="8444" y="415"/>
                        <a:pt x="8330" y="362"/>
                        <a:pt x="8250" y="308"/>
                      </a:cubicBezTo>
                      <a:cubicBezTo>
                        <a:pt x="8082" y="248"/>
                        <a:pt x="7888" y="168"/>
                        <a:pt x="7721" y="141"/>
                      </a:cubicBezTo>
                      <a:cubicBezTo>
                        <a:pt x="7527" y="81"/>
                        <a:pt x="7360" y="81"/>
                        <a:pt x="7159" y="81"/>
                      </a:cubicBezTo>
                      <a:cubicBezTo>
                        <a:pt x="6965" y="107"/>
                        <a:pt x="6744" y="194"/>
                        <a:pt x="6604" y="335"/>
                      </a:cubicBezTo>
                      <a:cubicBezTo>
                        <a:pt x="6437" y="475"/>
                        <a:pt x="6323" y="643"/>
                        <a:pt x="6269" y="837"/>
                      </a:cubicBezTo>
                      <a:cubicBezTo>
                        <a:pt x="6243" y="890"/>
                        <a:pt x="6243" y="977"/>
                        <a:pt x="6243" y="1031"/>
                      </a:cubicBezTo>
                      <a:cubicBezTo>
                        <a:pt x="6216" y="1084"/>
                        <a:pt x="6243" y="1171"/>
                        <a:pt x="6243" y="1225"/>
                      </a:cubicBezTo>
                      <a:lnTo>
                        <a:pt x="6243" y="1278"/>
                      </a:lnTo>
                      <a:cubicBezTo>
                        <a:pt x="6269" y="1312"/>
                        <a:pt x="6269" y="1338"/>
                        <a:pt x="6296" y="1365"/>
                      </a:cubicBezTo>
                      <a:lnTo>
                        <a:pt x="6296" y="1445"/>
                      </a:lnTo>
                      <a:cubicBezTo>
                        <a:pt x="6323" y="1445"/>
                        <a:pt x="6323" y="1479"/>
                        <a:pt x="6296" y="1479"/>
                      </a:cubicBezTo>
                      <a:cubicBezTo>
                        <a:pt x="6296" y="1479"/>
                        <a:pt x="6296" y="1506"/>
                        <a:pt x="6269" y="1506"/>
                      </a:cubicBezTo>
                      <a:lnTo>
                        <a:pt x="6243" y="1506"/>
                      </a:lnTo>
                      <a:lnTo>
                        <a:pt x="6243" y="1479"/>
                      </a:lnTo>
                      <a:cubicBezTo>
                        <a:pt x="6189" y="1445"/>
                        <a:pt x="6156" y="1392"/>
                        <a:pt x="6102" y="1365"/>
                      </a:cubicBezTo>
                      <a:cubicBezTo>
                        <a:pt x="6075" y="1338"/>
                        <a:pt x="6075" y="1312"/>
                        <a:pt x="6048" y="1312"/>
                      </a:cubicBezTo>
                      <a:cubicBezTo>
                        <a:pt x="6022" y="1278"/>
                        <a:pt x="5962" y="1251"/>
                        <a:pt x="5935" y="1225"/>
                      </a:cubicBezTo>
                      <a:cubicBezTo>
                        <a:pt x="5908" y="1198"/>
                        <a:pt x="5881" y="1198"/>
                        <a:pt x="5821" y="1171"/>
                      </a:cubicBezTo>
                      <a:cubicBezTo>
                        <a:pt x="5654" y="1057"/>
                        <a:pt x="5433" y="1031"/>
                        <a:pt x="5239" y="1004"/>
                      </a:cubicBezTo>
                      <a:cubicBezTo>
                        <a:pt x="5018" y="1004"/>
                        <a:pt x="4817" y="1031"/>
                        <a:pt x="4623" y="1111"/>
                      </a:cubicBezTo>
                      <a:cubicBezTo>
                        <a:pt x="4543" y="1144"/>
                        <a:pt x="4456" y="1171"/>
                        <a:pt x="4376" y="1225"/>
                      </a:cubicBezTo>
                      <a:cubicBezTo>
                        <a:pt x="4289" y="1278"/>
                        <a:pt x="4235" y="1338"/>
                        <a:pt x="4148" y="1419"/>
                      </a:cubicBezTo>
                      <a:lnTo>
                        <a:pt x="4095" y="1506"/>
                      </a:lnTo>
                      <a:cubicBezTo>
                        <a:pt x="4015" y="1646"/>
                        <a:pt x="4015" y="1780"/>
                        <a:pt x="4041" y="1920"/>
                      </a:cubicBezTo>
                      <a:cubicBezTo>
                        <a:pt x="4095" y="2148"/>
                        <a:pt x="4235" y="2342"/>
                        <a:pt x="4376" y="2482"/>
                      </a:cubicBezTo>
                      <a:cubicBezTo>
                        <a:pt x="4456" y="2482"/>
                        <a:pt x="4516" y="2509"/>
                        <a:pt x="4570" y="2536"/>
                      </a:cubicBezTo>
                      <a:cubicBezTo>
                        <a:pt x="4650" y="2563"/>
                        <a:pt x="4710" y="2616"/>
                        <a:pt x="4764" y="2650"/>
                      </a:cubicBezTo>
                      <a:cubicBezTo>
                        <a:pt x="4791" y="2677"/>
                        <a:pt x="4851" y="2730"/>
                        <a:pt x="4878" y="2757"/>
                      </a:cubicBezTo>
                      <a:lnTo>
                        <a:pt x="4878" y="2817"/>
                      </a:lnTo>
                      <a:lnTo>
                        <a:pt x="4817" y="2817"/>
                      </a:lnTo>
                      <a:lnTo>
                        <a:pt x="4710" y="2757"/>
                      </a:lnTo>
                      <a:cubicBezTo>
                        <a:pt x="4623" y="2730"/>
                        <a:pt x="4570" y="2703"/>
                        <a:pt x="4516" y="2650"/>
                      </a:cubicBezTo>
                      <a:cubicBezTo>
                        <a:pt x="4456" y="2616"/>
                        <a:pt x="4403" y="2563"/>
                        <a:pt x="4349" y="2509"/>
                      </a:cubicBezTo>
                      <a:lnTo>
                        <a:pt x="4349" y="2509"/>
                      </a:lnTo>
                      <a:cubicBezTo>
                        <a:pt x="4289" y="2509"/>
                        <a:pt x="4209" y="2482"/>
                        <a:pt x="4148" y="2482"/>
                      </a:cubicBezTo>
                      <a:cubicBezTo>
                        <a:pt x="3981" y="2482"/>
                        <a:pt x="3814" y="2449"/>
                        <a:pt x="3620" y="2482"/>
                      </a:cubicBezTo>
                      <a:cubicBezTo>
                        <a:pt x="3453" y="2482"/>
                        <a:pt x="3285" y="2509"/>
                        <a:pt x="3118" y="2536"/>
                      </a:cubicBezTo>
                      <a:cubicBezTo>
                        <a:pt x="3038" y="2563"/>
                        <a:pt x="2951" y="2590"/>
                        <a:pt x="2844" y="2650"/>
                      </a:cubicBezTo>
                      <a:cubicBezTo>
                        <a:pt x="2757" y="2677"/>
                        <a:pt x="2676" y="2703"/>
                        <a:pt x="2589" y="2757"/>
                      </a:cubicBezTo>
                      <a:cubicBezTo>
                        <a:pt x="2476" y="2817"/>
                        <a:pt x="2369" y="2844"/>
                        <a:pt x="2282" y="2924"/>
                      </a:cubicBezTo>
                      <a:cubicBezTo>
                        <a:pt x="2228" y="2951"/>
                        <a:pt x="2175" y="3011"/>
                        <a:pt x="2114" y="3065"/>
                      </a:cubicBezTo>
                      <a:cubicBezTo>
                        <a:pt x="2114" y="3065"/>
                        <a:pt x="2088" y="3091"/>
                        <a:pt x="2088" y="3118"/>
                      </a:cubicBezTo>
                      <a:cubicBezTo>
                        <a:pt x="2061" y="3118"/>
                        <a:pt x="2061" y="3152"/>
                        <a:pt x="2061" y="3152"/>
                      </a:cubicBezTo>
                      <a:cubicBezTo>
                        <a:pt x="2007" y="3232"/>
                        <a:pt x="2034" y="3319"/>
                        <a:pt x="2061" y="3372"/>
                      </a:cubicBezTo>
                      <a:cubicBezTo>
                        <a:pt x="2088" y="3426"/>
                        <a:pt x="2141" y="3486"/>
                        <a:pt x="2201" y="3513"/>
                      </a:cubicBezTo>
                      <a:lnTo>
                        <a:pt x="2395" y="3513"/>
                      </a:lnTo>
                      <a:cubicBezTo>
                        <a:pt x="2449" y="3540"/>
                        <a:pt x="2509" y="3540"/>
                        <a:pt x="2563" y="3566"/>
                      </a:cubicBezTo>
                      <a:cubicBezTo>
                        <a:pt x="2563" y="3593"/>
                        <a:pt x="2589" y="3593"/>
                        <a:pt x="2589" y="3593"/>
                      </a:cubicBezTo>
                      <a:cubicBezTo>
                        <a:pt x="2616" y="3620"/>
                        <a:pt x="2616" y="3620"/>
                        <a:pt x="2643" y="3653"/>
                      </a:cubicBezTo>
                      <a:cubicBezTo>
                        <a:pt x="2643" y="3653"/>
                        <a:pt x="2676" y="3680"/>
                        <a:pt x="2676" y="3707"/>
                      </a:cubicBezTo>
                      <a:cubicBezTo>
                        <a:pt x="2676" y="3734"/>
                        <a:pt x="2676" y="3734"/>
                        <a:pt x="2643" y="3760"/>
                      </a:cubicBezTo>
                      <a:lnTo>
                        <a:pt x="2509" y="3760"/>
                      </a:lnTo>
                      <a:cubicBezTo>
                        <a:pt x="2422" y="3734"/>
                        <a:pt x="2369" y="3707"/>
                        <a:pt x="2308" y="3680"/>
                      </a:cubicBezTo>
                      <a:cubicBezTo>
                        <a:pt x="2282" y="3653"/>
                        <a:pt x="2228" y="3620"/>
                        <a:pt x="2175" y="3593"/>
                      </a:cubicBezTo>
                      <a:lnTo>
                        <a:pt x="2114" y="3593"/>
                      </a:lnTo>
                      <a:cubicBezTo>
                        <a:pt x="1947" y="3593"/>
                        <a:pt x="1807" y="3620"/>
                        <a:pt x="1639" y="3653"/>
                      </a:cubicBezTo>
                      <a:cubicBezTo>
                        <a:pt x="1506" y="3707"/>
                        <a:pt x="1338" y="3760"/>
                        <a:pt x="1198" y="3821"/>
                      </a:cubicBezTo>
                      <a:cubicBezTo>
                        <a:pt x="1111" y="3874"/>
                        <a:pt x="1031" y="3901"/>
                        <a:pt x="970" y="3954"/>
                      </a:cubicBezTo>
                      <a:cubicBezTo>
                        <a:pt x="917" y="3988"/>
                        <a:pt x="863" y="4041"/>
                        <a:pt x="836" y="4068"/>
                      </a:cubicBezTo>
                      <a:cubicBezTo>
                        <a:pt x="836" y="4095"/>
                        <a:pt x="803" y="4095"/>
                        <a:pt x="803" y="4122"/>
                      </a:cubicBezTo>
                      <a:lnTo>
                        <a:pt x="803" y="4155"/>
                      </a:lnTo>
                      <a:cubicBezTo>
                        <a:pt x="776" y="4209"/>
                        <a:pt x="803" y="4235"/>
                        <a:pt x="803" y="4262"/>
                      </a:cubicBezTo>
                      <a:cubicBezTo>
                        <a:pt x="863" y="4322"/>
                        <a:pt x="917" y="4376"/>
                        <a:pt x="970" y="4376"/>
                      </a:cubicBezTo>
                      <a:cubicBezTo>
                        <a:pt x="1004" y="4403"/>
                        <a:pt x="1057" y="4429"/>
                        <a:pt x="1084" y="4456"/>
                      </a:cubicBezTo>
                      <a:cubicBezTo>
                        <a:pt x="1111" y="4456"/>
                        <a:pt x="1171" y="4490"/>
                        <a:pt x="1198" y="4516"/>
                      </a:cubicBezTo>
                      <a:lnTo>
                        <a:pt x="1225" y="4516"/>
                      </a:lnTo>
                      <a:lnTo>
                        <a:pt x="1392" y="4516"/>
                      </a:lnTo>
                      <a:lnTo>
                        <a:pt x="1419" y="4516"/>
                      </a:lnTo>
                      <a:cubicBezTo>
                        <a:pt x="1445" y="4516"/>
                        <a:pt x="1445" y="4543"/>
                        <a:pt x="1445" y="4543"/>
                      </a:cubicBezTo>
                      <a:cubicBezTo>
                        <a:pt x="1472" y="4570"/>
                        <a:pt x="1472" y="4597"/>
                        <a:pt x="1445" y="4597"/>
                      </a:cubicBezTo>
                      <a:cubicBezTo>
                        <a:pt x="1445" y="4623"/>
                        <a:pt x="1392" y="4623"/>
                        <a:pt x="1392" y="4623"/>
                      </a:cubicBezTo>
                      <a:lnTo>
                        <a:pt x="1305" y="4623"/>
                      </a:lnTo>
                      <a:cubicBezTo>
                        <a:pt x="1278" y="4597"/>
                        <a:pt x="1251" y="4597"/>
                        <a:pt x="1251" y="4597"/>
                      </a:cubicBezTo>
                      <a:cubicBezTo>
                        <a:pt x="1225" y="4597"/>
                        <a:pt x="1225" y="4597"/>
                        <a:pt x="1198" y="4570"/>
                      </a:cubicBezTo>
                      <a:lnTo>
                        <a:pt x="1198" y="4570"/>
                      </a:lnTo>
                      <a:cubicBezTo>
                        <a:pt x="1111" y="4597"/>
                        <a:pt x="1057" y="4597"/>
                        <a:pt x="1004" y="4623"/>
                      </a:cubicBezTo>
                      <a:cubicBezTo>
                        <a:pt x="944" y="4623"/>
                        <a:pt x="917" y="4623"/>
                        <a:pt x="863" y="4657"/>
                      </a:cubicBezTo>
                      <a:cubicBezTo>
                        <a:pt x="836" y="4657"/>
                        <a:pt x="776" y="4684"/>
                        <a:pt x="750" y="4684"/>
                      </a:cubicBezTo>
                      <a:cubicBezTo>
                        <a:pt x="696" y="4710"/>
                        <a:pt x="669" y="4710"/>
                        <a:pt x="609" y="4737"/>
                      </a:cubicBezTo>
                      <a:cubicBezTo>
                        <a:pt x="582" y="4737"/>
                        <a:pt x="529" y="4764"/>
                        <a:pt x="502" y="4791"/>
                      </a:cubicBezTo>
                      <a:cubicBezTo>
                        <a:pt x="361" y="4851"/>
                        <a:pt x="134" y="5018"/>
                        <a:pt x="107" y="5212"/>
                      </a:cubicBezTo>
                      <a:cubicBezTo>
                        <a:pt x="80" y="5266"/>
                        <a:pt x="107" y="5326"/>
                        <a:pt x="134" y="5353"/>
                      </a:cubicBezTo>
                      <a:cubicBezTo>
                        <a:pt x="167" y="5460"/>
                        <a:pt x="274" y="5547"/>
                        <a:pt x="442" y="5627"/>
                      </a:cubicBezTo>
                      <a:lnTo>
                        <a:pt x="415" y="5661"/>
                      </a:lnTo>
                      <a:lnTo>
                        <a:pt x="442" y="5661"/>
                      </a:lnTo>
                      <a:cubicBezTo>
                        <a:pt x="442" y="5627"/>
                        <a:pt x="442" y="5627"/>
                        <a:pt x="469" y="5600"/>
                      </a:cubicBezTo>
                      <a:cubicBezTo>
                        <a:pt x="529" y="5574"/>
                        <a:pt x="582" y="5574"/>
                        <a:pt x="609" y="5547"/>
                      </a:cubicBezTo>
                      <a:cubicBezTo>
                        <a:pt x="750" y="5520"/>
                        <a:pt x="890" y="5493"/>
                        <a:pt x="1004" y="5460"/>
                      </a:cubicBezTo>
                      <a:cubicBezTo>
                        <a:pt x="1111" y="5433"/>
                        <a:pt x="1225" y="5433"/>
                        <a:pt x="1392" y="5406"/>
                      </a:cubicBezTo>
                      <a:cubicBezTo>
                        <a:pt x="1726" y="5380"/>
                        <a:pt x="2061" y="5353"/>
                        <a:pt x="2395" y="5326"/>
                      </a:cubicBezTo>
                      <a:cubicBezTo>
                        <a:pt x="2730" y="5293"/>
                        <a:pt x="3064" y="5266"/>
                        <a:pt x="3399" y="5266"/>
                      </a:cubicBezTo>
                      <a:cubicBezTo>
                        <a:pt x="4068" y="5239"/>
                        <a:pt x="4737" y="5212"/>
                        <a:pt x="5406" y="5212"/>
                      </a:cubicBezTo>
                      <a:cubicBezTo>
                        <a:pt x="6410" y="5186"/>
                        <a:pt x="7413" y="5186"/>
                        <a:pt x="8417" y="5159"/>
                      </a:cubicBezTo>
                      <a:cubicBezTo>
                        <a:pt x="9113" y="5159"/>
                        <a:pt x="9835" y="5099"/>
                        <a:pt x="10538" y="5072"/>
                      </a:cubicBezTo>
                      <a:cubicBezTo>
                        <a:pt x="10839" y="5072"/>
                        <a:pt x="11147" y="5045"/>
                        <a:pt x="11428" y="5045"/>
                      </a:cubicBezTo>
                      <a:cubicBezTo>
                        <a:pt x="12010" y="5045"/>
                        <a:pt x="12572" y="5072"/>
                        <a:pt x="13127" y="5072"/>
                      </a:cubicBezTo>
                      <a:cubicBezTo>
                        <a:pt x="13348" y="5072"/>
                        <a:pt x="13602" y="5072"/>
                        <a:pt x="13823" y="5045"/>
                      </a:cubicBezTo>
                      <a:cubicBezTo>
                        <a:pt x="13990" y="5045"/>
                        <a:pt x="14184" y="5018"/>
                        <a:pt x="14385" y="4991"/>
                      </a:cubicBezTo>
                      <a:cubicBezTo>
                        <a:pt x="14492" y="4991"/>
                        <a:pt x="14606" y="4958"/>
                        <a:pt x="14720" y="4931"/>
                      </a:cubicBezTo>
                      <a:cubicBezTo>
                        <a:pt x="14746" y="4904"/>
                        <a:pt x="14773" y="4904"/>
                        <a:pt x="14800" y="4878"/>
                      </a:cubicBezTo>
                      <a:cubicBezTo>
                        <a:pt x="14827" y="4878"/>
                        <a:pt x="14827" y="4851"/>
                        <a:pt x="14827" y="4851"/>
                      </a:cubicBezTo>
                      <a:cubicBezTo>
                        <a:pt x="14827" y="4824"/>
                        <a:pt x="14800" y="4791"/>
                        <a:pt x="14773" y="4764"/>
                      </a:cubicBezTo>
                      <a:cubicBezTo>
                        <a:pt x="14720" y="4710"/>
                        <a:pt x="14659" y="4684"/>
                        <a:pt x="14606" y="4657"/>
                      </a:cubicBezTo>
                      <a:cubicBezTo>
                        <a:pt x="14439" y="4597"/>
                        <a:pt x="14271" y="4543"/>
                        <a:pt x="14104" y="4490"/>
                      </a:cubicBezTo>
                      <a:cubicBezTo>
                        <a:pt x="13823" y="4429"/>
                        <a:pt x="13575" y="4376"/>
                        <a:pt x="13321" y="4322"/>
                      </a:cubicBezTo>
                      <a:lnTo>
                        <a:pt x="12960" y="4262"/>
                      </a:lnTo>
                      <a:lnTo>
                        <a:pt x="12405" y="4209"/>
                      </a:lnTo>
                      <a:lnTo>
                        <a:pt x="12264" y="4209"/>
                      </a:lnTo>
                      <a:cubicBezTo>
                        <a:pt x="12237" y="4182"/>
                        <a:pt x="12211" y="4209"/>
                        <a:pt x="12177" y="4182"/>
                      </a:cubicBezTo>
                      <a:cubicBezTo>
                        <a:pt x="12150" y="4182"/>
                        <a:pt x="12150" y="4155"/>
                        <a:pt x="12150" y="4122"/>
                      </a:cubicBezTo>
                      <a:cubicBezTo>
                        <a:pt x="12150" y="4095"/>
                        <a:pt x="12150" y="4068"/>
                        <a:pt x="12177" y="4068"/>
                      </a:cubicBezTo>
                      <a:cubicBezTo>
                        <a:pt x="12211" y="4041"/>
                        <a:pt x="12264" y="4015"/>
                        <a:pt x="12291" y="3988"/>
                      </a:cubicBezTo>
                      <a:cubicBezTo>
                        <a:pt x="12344" y="3954"/>
                        <a:pt x="12405" y="3928"/>
                        <a:pt x="12458" y="3901"/>
                      </a:cubicBezTo>
                      <a:cubicBezTo>
                        <a:pt x="12512" y="3874"/>
                        <a:pt x="12599" y="3847"/>
                        <a:pt x="12679" y="3821"/>
                      </a:cubicBezTo>
                      <a:cubicBezTo>
                        <a:pt x="12766" y="3787"/>
                        <a:pt x="12819" y="3734"/>
                        <a:pt x="12906" y="3707"/>
                      </a:cubicBezTo>
                      <a:cubicBezTo>
                        <a:pt x="12960" y="3680"/>
                        <a:pt x="12987" y="3620"/>
                        <a:pt x="13013" y="3593"/>
                      </a:cubicBezTo>
                      <a:cubicBezTo>
                        <a:pt x="13100" y="3513"/>
                        <a:pt x="13181" y="3399"/>
                        <a:pt x="13214" y="3285"/>
                      </a:cubicBezTo>
                      <a:cubicBezTo>
                        <a:pt x="13241" y="3178"/>
                        <a:pt x="13241" y="3065"/>
                        <a:pt x="13214" y="2951"/>
                      </a:cubicBezTo>
                      <a:cubicBezTo>
                        <a:pt x="13127" y="2703"/>
                        <a:pt x="12987" y="2509"/>
                        <a:pt x="12793" y="2369"/>
                      </a:cubicBezTo>
                      <a:cubicBezTo>
                        <a:pt x="12599" y="2228"/>
                        <a:pt x="12378" y="2175"/>
                        <a:pt x="12124" y="2201"/>
                      </a:cubicBezTo>
                      <a:cubicBezTo>
                        <a:pt x="12043" y="2201"/>
                        <a:pt x="11983" y="2228"/>
                        <a:pt x="11903" y="2255"/>
                      </a:cubicBezTo>
                      <a:cubicBezTo>
                        <a:pt x="11789" y="2315"/>
                        <a:pt x="11709" y="2369"/>
                        <a:pt x="11595" y="2422"/>
                      </a:cubicBezTo>
                      <a:lnTo>
                        <a:pt x="11341" y="2563"/>
                      </a:lnTo>
                      <a:lnTo>
                        <a:pt x="11314" y="2563"/>
                      </a:lnTo>
                      <a:cubicBezTo>
                        <a:pt x="11287" y="2536"/>
                        <a:pt x="11287" y="2536"/>
                        <a:pt x="11287" y="2509"/>
                      </a:cubicBezTo>
                      <a:lnTo>
                        <a:pt x="11287" y="2482"/>
                      </a:lnTo>
                      <a:cubicBezTo>
                        <a:pt x="11287" y="2449"/>
                        <a:pt x="11314" y="2422"/>
                        <a:pt x="11314" y="2422"/>
                      </a:cubicBezTo>
                      <a:cubicBezTo>
                        <a:pt x="11341" y="2369"/>
                        <a:pt x="11374" y="2315"/>
                        <a:pt x="11401" y="2282"/>
                      </a:cubicBezTo>
                      <a:cubicBezTo>
                        <a:pt x="11401" y="2255"/>
                        <a:pt x="11428" y="2201"/>
                        <a:pt x="11428" y="2175"/>
                      </a:cubicBezTo>
                      <a:cubicBezTo>
                        <a:pt x="11428" y="2007"/>
                        <a:pt x="11401" y="1840"/>
                        <a:pt x="11341" y="1673"/>
                      </a:cubicBezTo>
                      <a:cubicBezTo>
                        <a:pt x="11234" y="1419"/>
                        <a:pt x="11066" y="1171"/>
                        <a:pt x="10899" y="977"/>
                      </a:cubicBezTo>
                      <a:cubicBezTo>
                        <a:pt x="10759" y="810"/>
                        <a:pt x="10565" y="609"/>
                        <a:pt x="10337" y="502"/>
                      </a:cubicBezTo>
                      <a:cubicBezTo>
                        <a:pt x="10170" y="442"/>
                        <a:pt x="10036" y="415"/>
                        <a:pt x="9869" y="442"/>
                      </a:cubicBezTo>
                      <a:cubicBezTo>
                        <a:pt x="9809" y="442"/>
                        <a:pt x="9755" y="442"/>
                        <a:pt x="9702" y="475"/>
                      </a:cubicBezTo>
                      <a:cubicBezTo>
                        <a:pt x="9641" y="502"/>
                        <a:pt x="9588" y="529"/>
                        <a:pt x="9534" y="556"/>
                      </a:cubicBezTo>
                      <a:cubicBezTo>
                        <a:pt x="9474" y="582"/>
                        <a:pt x="9421" y="609"/>
                        <a:pt x="9367" y="643"/>
                      </a:cubicBezTo>
                      <a:cubicBezTo>
                        <a:pt x="9307" y="696"/>
                        <a:pt x="9280" y="723"/>
                        <a:pt x="9227" y="776"/>
                      </a:cubicBezTo>
                      <a:lnTo>
                        <a:pt x="9227" y="810"/>
                      </a:lnTo>
                      <a:cubicBezTo>
                        <a:pt x="9200" y="810"/>
                        <a:pt x="9200" y="837"/>
                        <a:pt x="9166" y="863"/>
                      </a:cubicBezTo>
                      <a:cubicBezTo>
                        <a:pt x="9140" y="917"/>
                        <a:pt x="9113" y="1004"/>
                        <a:pt x="9086" y="1084"/>
                      </a:cubicBezTo>
                      <a:cubicBezTo>
                        <a:pt x="9059" y="1084"/>
                        <a:pt x="9059" y="1111"/>
                        <a:pt x="9059" y="1111"/>
                      </a:cubicBezTo>
                      <a:lnTo>
                        <a:pt x="9059" y="1144"/>
                      </a:lnTo>
                      <a:cubicBezTo>
                        <a:pt x="9059" y="1171"/>
                        <a:pt x="9059" y="1198"/>
                        <a:pt x="9033" y="1198"/>
                      </a:cubicBezTo>
                      <a:cubicBezTo>
                        <a:pt x="9033" y="1225"/>
                        <a:pt x="8999" y="1251"/>
                        <a:pt x="8999" y="1251"/>
                      </a:cubicBezTo>
                      <a:lnTo>
                        <a:pt x="8946" y="1251"/>
                      </a:lnTo>
                      <a:cubicBezTo>
                        <a:pt x="8946" y="1251"/>
                        <a:pt x="8919" y="1225"/>
                        <a:pt x="8946" y="1198"/>
                      </a:cubicBezTo>
                      <a:cubicBezTo>
                        <a:pt x="8946" y="1171"/>
                        <a:pt x="8972" y="1144"/>
                        <a:pt x="8972" y="1084"/>
                      </a:cubicBezTo>
                      <a:close/>
                      <a:moveTo>
                        <a:pt x="2308" y="3593"/>
                      </a:moveTo>
                      <a:lnTo>
                        <a:pt x="2369" y="3593"/>
                      </a:lnTo>
                      <a:cubicBezTo>
                        <a:pt x="2422" y="3593"/>
                        <a:pt x="2476" y="3620"/>
                        <a:pt x="2536" y="3653"/>
                      </a:cubicBezTo>
                      <a:lnTo>
                        <a:pt x="2563" y="3653"/>
                      </a:lnTo>
                      <a:cubicBezTo>
                        <a:pt x="2563" y="3680"/>
                        <a:pt x="2563" y="3680"/>
                        <a:pt x="2589" y="3680"/>
                      </a:cubicBezTo>
                      <a:lnTo>
                        <a:pt x="2509" y="3680"/>
                      </a:lnTo>
                      <a:cubicBezTo>
                        <a:pt x="2449" y="3680"/>
                        <a:pt x="2395" y="3620"/>
                        <a:pt x="2369" y="3620"/>
                      </a:cubicBezTo>
                      <a:cubicBezTo>
                        <a:pt x="2342" y="3593"/>
                        <a:pt x="2308" y="3593"/>
                        <a:pt x="2308" y="3593"/>
                      </a:cubicBezTo>
                      <a:close/>
                      <a:moveTo>
                        <a:pt x="4483" y="2563"/>
                      </a:moveTo>
                      <a:cubicBezTo>
                        <a:pt x="4516" y="2563"/>
                        <a:pt x="4543" y="2590"/>
                        <a:pt x="4543" y="2590"/>
                      </a:cubicBezTo>
                      <a:cubicBezTo>
                        <a:pt x="4623" y="2616"/>
                        <a:pt x="4684" y="2650"/>
                        <a:pt x="4737" y="2703"/>
                      </a:cubicBezTo>
                      <a:cubicBezTo>
                        <a:pt x="4764" y="2703"/>
                        <a:pt x="4764" y="2730"/>
                        <a:pt x="4791" y="2730"/>
                      </a:cubicBezTo>
                      <a:lnTo>
                        <a:pt x="4710" y="2703"/>
                      </a:lnTo>
                      <a:cubicBezTo>
                        <a:pt x="4650" y="2677"/>
                        <a:pt x="4597" y="2650"/>
                        <a:pt x="4543" y="2616"/>
                      </a:cubicBezTo>
                      <a:cubicBezTo>
                        <a:pt x="4516" y="2590"/>
                        <a:pt x="4516" y="2563"/>
                        <a:pt x="4483" y="25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3456263" y="2183913"/>
                  <a:ext cx="19730" cy="126160"/>
                </a:xfrm>
                <a:custGeom>
                  <a:avLst/>
                  <a:gdLst/>
                  <a:ahLst/>
                  <a:cxnLst/>
                  <a:rect l="l" t="t" r="r" b="b"/>
                  <a:pathLst>
                    <a:path w="109" h="697" extrusionOk="0">
                      <a:moveTo>
                        <a:pt x="55" y="54"/>
                      </a:moveTo>
                      <a:lnTo>
                        <a:pt x="55" y="54"/>
                      </a:lnTo>
                      <a:lnTo>
                        <a:pt x="55" y="54"/>
                      </a:lnTo>
                      <a:cubicBezTo>
                        <a:pt x="55" y="54"/>
                        <a:pt x="55" y="0"/>
                        <a:pt x="1" y="54"/>
                      </a:cubicBezTo>
                      <a:lnTo>
                        <a:pt x="1" y="114"/>
                      </a:lnTo>
                      <a:lnTo>
                        <a:pt x="1" y="308"/>
                      </a:lnTo>
                      <a:lnTo>
                        <a:pt x="1" y="556"/>
                      </a:lnTo>
                      <a:cubicBezTo>
                        <a:pt x="28" y="616"/>
                        <a:pt x="28" y="669"/>
                        <a:pt x="28" y="669"/>
                      </a:cubicBezTo>
                      <a:cubicBezTo>
                        <a:pt x="28" y="669"/>
                        <a:pt x="28" y="696"/>
                        <a:pt x="55" y="696"/>
                      </a:cubicBezTo>
                      <a:lnTo>
                        <a:pt x="81" y="669"/>
                      </a:lnTo>
                      <a:cubicBezTo>
                        <a:pt x="81" y="669"/>
                        <a:pt x="81" y="616"/>
                        <a:pt x="108" y="556"/>
                      </a:cubicBezTo>
                      <a:lnTo>
                        <a:pt x="108" y="308"/>
                      </a:lnTo>
                      <a:lnTo>
                        <a:pt x="108" y="114"/>
                      </a:lnTo>
                      <a:lnTo>
                        <a:pt x="108" y="54"/>
                      </a:lnTo>
                      <a:cubicBezTo>
                        <a:pt x="55" y="0"/>
                        <a:pt x="55" y="54"/>
                        <a:pt x="55"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397524" y="1624433"/>
                  <a:ext cx="25703" cy="165982"/>
                </a:xfrm>
                <a:custGeom>
                  <a:avLst/>
                  <a:gdLst/>
                  <a:ahLst/>
                  <a:cxnLst/>
                  <a:rect l="l" t="t" r="r" b="b"/>
                  <a:pathLst>
                    <a:path w="142" h="917" extrusionOk="0">
                      <a:moveTo>
                        <a:pt x="54" y="27"/>
                      </a:moveTo>
                      <a:cubicBezTo>
                        <a:pt x="54" y="27"/>
                        <a:pt x="54" y="0"/>
                        <a:pt x="28" y="54"/>
                      </a:cubicBezTo>
                      <a:cubicBezTo>
                        <a:pt x="1" y="80"/>
                        <a:pt x="28" y="134"/>
                        <a:pt x="28" y="221"/>
                      </a:cubicBezTo>
                      <a:cubicBezTo>
                        <a:pt x="1" y="361"/>
                        <a:pt x="1" y="609"/>
                        <a:pt x="28" y="749"/>
                      </a:cubicBezTo>
                      <a:cubicBezTo>
                        <a:pt x="28" y="836"/>
                        <a:pt x="54" y="890"/>
                        <a:pt x="54" y="890"/>
                      </a:cubicBezTo>
                      <a:lnTo>
                        <a:pt x="54" y="917"/>
                      </a:lnTo>
                      <a:cubicBezTo>
                        <a:pt x="81" y="917"/>
                        <a:pt x="81" y="890"/>
                        <a:pt x="81" y="890"/>
                      </a:cubicBezTo>
                      <a:cubicBezTo>
                        <a:pt x="81" y="890"/>
                        <a:pt x="108" y="836"/>
                        <a:pt x="108" y="749"/>
                      </a:cubicBezTo>
                      <a:cubicBezTo>
                        <a:pt x="141" y="609"/>
                        <a:pt x="108" y="361"/>
                        <a:pt x="108" y="221"/>
                      </a:cubicBezTo>
                      <a:lnTo>
                        <a:pt x="108" y="54"/>
                      </a:lnTo>
                      <a:cubicBezTo>
                        <a:pt x="81" y="0"/>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397524" y="2799143"/>
                  <a:ext cx="25703" cy="167249"/>
                </a:xfrm>
                <a:custGeom>
                  <a:avLst/>
                  <a:gdLst/>
                  <a:ahLst/>
                  <a:cxnLst/>
                  <a:rect l="l" t="t" r="r" b="b"/>
                  <a:pathLst>
                    <a:path w="142" h="924" extrusionOk="0">
                      <a:moveTo>
                        <a:pt x="54" y="33"/>
                      </a:moveTo>
                      <a:cubicBezTo>
                        <a:pt x="54" y="33"/>
                        <a:pt x="54" y="0"/>
                        <a:pt x="28" y="60"/>
                      </a:cubicBezTo>
                      <a:cubicBezTo>
                        <a:pt x="1" y="87"/>
                        <a:pt x="28" y="141"/>
                        <a:pt x="28" y="201"/>
                      </a:cubicBezTo>
                      <a:cubicBezTo>
                        <a:pt x="1" y="368"/>
                        <a:pt x="1" y="616"/>
                        <a:pt x="28" y="756"/>
                      </a:cubicBezTo>
                      <a:cubicBezTo>
                        <a:pt x="28" y="836"/>
                        <a:pt x="54" y="897"/>
                        <a:pt x="54" y="897"/>
                      </a:cubicBezTo>
                      <a:lnTo>
                        <a:pt x="54" y="923"/>
                      </a:lnTo>
                      <a:cubicBezTo>
                        <a:pt x="81" y="923"/>
                        <a:pt x="81" y="897"/>
                        <a:pt x="81" y="897"/>
                      </a:cubicBezTo>
                      <a:cubicBezTo>
                        <a:pt x="81" y="897"/>
                        <a:pt x="108" y="836"/>
                        <a:pt x="108" y="756"/>
                      </a:cubicBezTo>
                      <a:cubicBezTo>
                        <a:pt x="141" y="616"/>
                        <a:pt x="108" y="368"/>
                        <a:pt x="108" y="201"/>
                      </a:cubicBezTo>
                      <a:lnTo>
                        <a:pt x="108" y="60"/>
                      </a:lnTo>
                      <a:cubicBezTo>
                        <a:pt x="81" y="0"/>
                        <a:pt x="54" y="33"/>
                        <a:pt x="54" y="33"/>
                      </a:cubicBezTo>
                      <a:lnTo>
                        <a:pt x="54" y="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866324" y="1422071"/>
                  <a:ext cx="20635" cy="161275"/>
                </a:xfrm>
                <a:custGeom>
                  <a:avLst/>
                  <a:gdLst/>
                  <a:ahLst/>
                  <a:cxnLst/>
                  <a:rect l="l" t="t" r="r" b="b"/>
                  <a:pathLst>
                    <a:path w="114" h="891" extrusionOk="0">
                      <a:moveTo>
                        <a:pt x="60" y="28"/>
                      </a:moveTo>
                      <a:cubicBezTo>
                        <a:pt x="60" y="28"/>
                        <a:pt x="60" y="1"/>
                        <a:pt x="0" y="54"/>
                      </a:cubicBezTo>
                      <a:lnTo>
                        <a:pt x="0" y="195"/>
                      </a:lnTo>
                      <a:lnTo>
                        <a:pt x="0" y="750"/>
                      </a:lnTo>
                      <a:cubicBezTo>
                        <a:pt x="27" y="837"/>
                        <a:pt x="27" y="891"/>
                        <a:pt x="27" y="891"/>
                      </a:cubicBezTo>
                      <a:lnTo>
                        <a:pt x="60" y="891"/>
                      </a:lnTo>
                      <a:lnTo>
                        <a:pt x="60" y="891"/>
                      </a:lnTo>
                      <a:cubicBezTo>
                        <a:pt x="60" y="891"/>
                        <a:pt x="87" y="837"/>
                        <a:pt x="87" y="750"/>
                      </a:cubicBezTo>
                      <a:cubicBezTo>
                        <a:pt x="114" y="616"/>
                        <a:pt x="114" y="362"/>
                        <a:pt x="114" y="195"/>
                      </a:cubicBezTo>
                      <a:cubicBezTo>
                        <a:pt x="114" y="141"/>
                        <a:pt x="114" y="81"/>
                        <a:pt x="87" y="54"/>
                      </a:cubicBezTo>
                      <a:cubicBezTo>
                        <a:pt x="60" y="1"/>
                        <a:pt x="60" y="28"/>
                        <a:pt x="60" y="28"/>
                      </a:cubicBezTo>
                      <a:lnTo>
                        <a:pt x="60" y="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866324" y="2598048"/>
                  <a:ext cx="20635" cy="161275"/>
                </a:xfrm>
                <a:custGeom>
                  <a:avLst/>
                  <a:gdLst/>
                  <a:ahLst/>
                  <a:cxnLst/>
                  <a:rect l="l" t="t" r="r" b="b"/>
                  <a:pathLst>
                    <a:path w="114" h="891" extrusionOk="0">
                      <a:moveTo>
                        <a:pt x="60" y="27"/>
                      </a:moveTo>
                      <a:cubicBezTo>
                        <a:pt x="60" y="27"/>
                        <a:pt x="60" y="0"/>
                        <a:pt x="0" y="54"/>
                      </a:cubicBezTo>
                      <a:lnTo>
                        <a:pt x="0" y="194"/>
                      </a:lnTo>
                      <a:lnTo>
                        <a:pt x="0" y="750"/>
                      </a:lnTo>
                      <a:cubicBezTo>
                        <a:pt x="27" y="837"/>
                        <a:pt x="27" y="890"/>
                        <a:pt x="27" y="890"/>
                      </a:cubicBezTo>
                      <a:lnTo>
                        <a:pt x="60" y="890"/>
                      </a:lnTo>
                      <a:lnTo>
                        <a:pt x="60" y="890"/>
                      </a:lnTo>
                      <a:cubicBezTo>
                        <a:pt x="60" y="890"/>
                        <a:pt x="87" y="837"/>
                        <a:pt x="87" y="750"/>
                      </a:cubicBezTo>
                      <a:cubicBezTo>
                        <a:pt x="114" y="582"/>
                        <a:pt x="114" y="362"/>
                        <a:pt x="114" y="194"/>
                      </a:cubicBezTo>
                      <a:cubicBezTo>
                        <a:pt x="114" y="141"/>
                        <a:pt x="114" y="54"/>
                        <a:pt x="87" y="54"/>
                      </a:cubicBezTo>
                      <a:cubicBezTo>
                        <a:pt x="60" y="0"/>
                        <a:pt x="60" y="27"/>
                        <a:pt x="60" y="27"/>
                      </a:cubicBezTo>
                      <a:lnTo>
                        <a:pt x="60"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2380918" y="1417365"/>
                  <a:ext cx="20816" cy="165982"/>
                </a:xfrm>
                <a:custGeom>
                  <a:avLst/>
                  <a:gdLst/>
                  <a:ahLst/>
                  <a:cxnLst/>
                  <a:rect l="l" t="t" r="r" b="b"/>
                  <a:pathLst>
                    <a:path w="115" h="917" extrusionOk="0">
                      <a:moveTo>
                        <a:pt x="61" y="54"/>
                      </a:moveTo>
                      <a:cubicBezTo>
                        <a:pt x="61" y="54"/>
                        <a:pt x="61" y="0"/>
                        <a:pt x="1" y="54"/>
                      </a:cubicBezTo>
                      <a:lnTo>
                        <a:pt x="1" y="221"/>
                      </a:lnTo>
                      <a:lnTo>
                        <a:pt x="1" y="749"/>
                      </a:lnTo>
                      <a:cubicBezTo>
                        <a:pt x="27" y="836"/>
                        <a:pt x="27" y="890"/>
                        <a:pt x="27" y="890"/>
                      </a:cubicBezTo>
                      <a:cubicBezTo>
                        <a:pt x="27" y="917"/>
                        <a:pt x="61" y="917"/>
                        <a:pt x="61" y="917"/>
                      </a:cubicBezTo>
                      <a:cubicBezTo>
                        <a:pt x="61" y="917"/>
                        <a:pt x="88" y="917"/>
                        <a:pt x="88" y="890"/>
                      </a:cubicBezTo>
                      <a:cubicBezTo>
                        <a:pt x="88" y="890"/>
                        <a:pt x="88" y="836"/>
                        <a:pt x="114" y="749"/>
                      </a:cubicBezTo>
                      <a:lnTo>
                        <a:pt x="114" y="221"/>
                      </a:lnTo>
                      <a:cubicBezTo>
                        <a:pt x="114" y="141"/>
                        <a:pt x="114" y="80"/>
                        <a:pt x="88" y="54"/>
                      </a:cubicBezTo>
                      <a:cubicBezTo>
                        <a:pt x="61" y="0"/>
                        <a:pt x="61" y="54"/>
                        <a:pt x="61" y="54"/>
                      </a:cubicBezTo>
                      <a:lnTo>
                        <a:pt x="61" y="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2380918" y="2593161"/>
                  <a:ext cx="20816" cy="166163"/>
                </a:xfrm>
                <a:custGeom>
                  <a:avLst/>
                  <a:gdLst/>
                  <a:ahLst/>
                  <a:cxnLst/>
                  <a:rect l="l" t="t" r="r" b="b"/>
                  <a:pathLst>
                    <a:path w="115" h="918" extrusionOk="0">
                      <a:moveTo>
                        <a:pt x="61" y="54"/>
                      </a:moveTo>
                      <a:cubicBezTo>
                        <a:pt x="61" y="54"/>
                        <a:pt x="61" y="1"/>
                        <a:pt x="1" y="54"/>
                      </a:cubicBezTo>
                      <a:lnTo>
                        <a:pt x="1" y="221"/>
                      </a:lnTo>
                      <a:lnTo>
                        <a:pt x="1" y="750"/>
                      </a:lnTo>
                      <a:cubicBezTo>
                        <a:pt x="27" y="837"/>
                        <a:pt x="27" y="890"/>
                        <a:pt x="27" y="890"/>
                      </a:cubicBezTo>
                      <a:lnTo>
                        <a:pt x="61" y="917"/>
                      </a:lnTo>
                      <a:lnTo>
                        <a:pt x="88" y="890"/>
                      </a:lnTo>
                      <a:cubicBezTo>
                        <a:pt x="88" y="890"/>
                        <a:pt x="88" y="837"/>
                        <a:pt x="114" y="750"/>
                      </a:cubicBezTo>
                      <a:lnTo>
                        <a:pt x="114" y="221"/>
                      </a:lnTo>
                      <a:cubicBezTo>
                        <a:pt x="114" y="134"/>
                        <a:pt x="114" y="81"/>
                        <a:pt x="88" y="54"/>
                      </a:cubicBezTo>
                      <a:cubicBezTo>
                        <a:pt x="61" y="1"/>
                        <a:pt x="61" y="54"/>
                        <a:pt x="61" y="54"/>
                      </a:cubicBezTo>
                      <a:lnTo>
                        <a:pt x="6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2860579" y="1426958"/>
                  <a:ext cx="25522" cy="167249"/>
                </a:xfrm>
                <a:custGeom>
                  <a:avLst/>
                  <a:gdLst/>
                  <a:ahLst/>
                  <a:cxnLst/>
                  <a:rect l="l" t="t" r="r" b="b"/>
                  <a:pathLst>
                    <a:path w="141" h="924" extrusionOk="0">
                      <a:moveTo>
                        <a:pt x="54" y="27"/>
                      </a:moveTo>
                      <a:cubicBezTo>
                        <a:pt x="54" y="27"/>
                        <a:pt x="54" y="1"/>
                        <a:pt x="27" y="54"/>
                      </a:cubicBezTo>
                      <a:cubicBezTo>
                        <a:pt x="0" y="88"/>
                        <a:pt x="27" y="141"/>
                        <a:pt x="27" y="195"/>
                      </a:cubicBezTo>
                      <a:cubicBezTo>
                        <a:pt x="0" y="362"/>
                        <a:pt x="0" y="616"/>
                        <a:pt x="27" y="757"/>
                      </a:cubicBezTo>
                      <a:cubicBezTo>
                        <a:pt x="27" y="837"/>
                        <a:pt x="54" y="890"/>
                        <a:pt x="54" y="890"/>
                      </a:cubicBezTo>
                      <a:lnTo>
                        <a:pt x="54" y="924"/>
                      </a:lnTo>
                      <a:cubicBezTo>
                        <a:pt x="87" y="924"/>
                        <a:pt x="87" y="890"/>
                        <a:pt x="87" y="890"/>
                      </a:cubicBezTo>
                      <a:cubicBezTo>
                        <a:pt x="87" y="890"/>
                        <a:pt x="114" y="837"/>
                        <a:pt x="114" y="757"/>
                      </a:cubicBezTo>
                      <a:cubicBezTo>
                        <a:pt x="141" y="616"/>
                        <a:pt x="114" y="362"/>
                        <a:pt x="114" y="195"/>
                      </a:cubicBezTo>
                      <a:lnTo>
                        <a:pt x="114" y="54"/>
                      </a:lnTo>
                      <a:cubicBezTo>
                        <a:pt x="87" y="1"/>
                        <a:pt x="87" y="27"/>
                        <a:pt x="87"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2860579" y="2602935"/>
                  <a:ext cx="25522" cy="161094"/>
                </a:xfrm>
                <a:custGeom>
                  <a:avLst/>
                  <a:gdLst/>
                  <a:ahLst/>
                  <a:cxnLst/>
                  <a:rect l="l" t="t" r="r" b="b"/>
                  <a:pathLst>
                    <a:path w="141" h="890" extrusionOk="0">
                      <a:moveTo>
                        <a:pt x="54" y="27"/>
                      </a:moveTo>
                      <a:cubicBezTo>
                        <a:pt x="54" y="27"/>
                        <a:pt x="54" y="0"/>
                        <a:pt x="27" y="54"/>
                      </a:cubicBezTo>
                      <a:cubicBezTo>
                        <a:pt x="0" y="80"/>
                        <a:pt x="27" y="141"/>
                        <a:pt x="27" y="194"/>
                      </a:cubicBezTo>
                      <a:cubicBezTo>
                        <a:pt x="0" y="361"/>
                        <a:pt x="0" y="616"/>
                        <a:pt x="27" y="749"/>
                      </a:cubicBezTo>
                      <a:cubicBezTo>
                        <a:pt x="27" y="836"/>
                        <a:pt x="54" y="890"/>
                        <a:pt x="54" y="890"/>
                      </a:cubicBezTo>
                      <a:lnTo>
                        <a:pt x="54" y="890"/>
                      </a:lnTo>
                      <a:lnTo>
                        <a:pt x="87" y="890"/>
                      </a:lnTo>
                      <a:cubicBezTo>
                        <a:pt x="87" y="890"/>
                        <a:pt x="114" y="836"/>
                        <a:pt x="114" y="749"/>
                      </a:cubicBezTo>
                      <a:cubicBezTo>
                        <a:pt x="141" y="616"/>
                        <a:pt x="114" y="361"/>
                        <a:pt x="114" y="194"/>
                      </a:cubicBezTo>
                      <a:lnTo>
                        <a:pt x="114" y="54"/>
                      </a:lnTo>
                      <a:cubicBezTo>
                        <a:pt x="87" y="0"/>
                        <a:pt x="87" y="27"/>
                        <a:pt x="87"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330465" y="1538456"/>
                  <a:ext cx="24255" cy="161094"/>
                </a:xfrm>
                <a:custGeom>
                  <a:avLst/>
                  <a:gdLst/>
                  <a:ahLst/>
                  <a:cxnLst/>
                  <a:rect l="l" t="t" r="r" b="b"/>
                  <a:pathLst>
                    <a:path w="134" h="890" extrusionOk="0">
                      <a:moveTo>
                        <a:pt x="54" y="27"/>
                      </a:moveTo>
                      <a:cubicBezTo>
                        <a:pt x="54" y="27"/>
                        <a:pt x="54" y="0"/>
                        <a:pt x="27" y="27"/>
                      </a:cubicBezTo>
                      <a:cubicBezTo>
                        <a:pt x="0" y="54"/>
                        <a:pt x="27" y="107"/>
                        <a:pt x="27" y="194"/>
                      </a:cubicBezTo>
                      <a:cubicBezTo>
                        <a:pt x="0" y="361"/>
                        <a:pt x="0" y="582"/>
                        <a:pt x="27" y="723"/>
                      </a:cubicBezTo>
                      <a:cubicBezTo>
                        <a:pt x="27" y="810"/>
                        <a:pt x="54" y="863"/>
                        <a:pt x="54" y="863"/>
                      </a:cubicBezTo>
                      <a:lnTo>
                        <a:pt x="54" y="890"/>
                      </a:lnTo>
                      <a:cubicBezTo>
                        <a:pt x="80" y="890"/>
                        <a:pt x="80" y="890"/>
                        <a:pt x="80" y="863"/>
                      </a:cubicBezTo>
                      <a:cubicBezTo>
                        <a:pt x="80" y="863"/>
                        <a:pt x="107" y="810"/>
                        <a:pt x="107" y="723"/>
                      </a:cubicBezTo>
                      <a:cubicBezTo>
                        <a:pt x="134" y="582"/>
                        <a:pt x="107" y="361"/>
                        <a:pt x="107" y="194"/>
                      </a:cubicBezTo>
                      <a:lnTo>
                        <a:pt x="107" y="27"/>
                      </a:lnTo>
                      <a:cubicBezTo>
                        <a:pt x="80" y="0"/>
                        <a:pt x="80" y="27"/>
                        <a:pt x="80"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3330465" y="2708279"/>
                  <a:ext cx="24255" cy="167249"/>
                </a:xfrm>
                <a:custGeom>
                  <a:avLst/>
                  <a:gdLst/>
                  <a:ahLst/>
                  <a:cxnLst/>
                  <a:rect l="l" t="t" r="r" b="b"/>
                  <a:pathLst>
                    <a:path w="134" h="924" extrusionOk="0">
                      <a:moveTo>
                        <a:pt x="54" y="60"/>
                      </a:moveTo>
                      <a:cubicBezTo>
                        <a:pt x="54" y="60"/>
                        <a:pt x="54" y="0"/>
                        <a:pt x="27" y="60"/>
                      </a:cubicBezTo>
                      <a:cubicBezTo>
                        <a:pt x="0" y="87"/>
                        <a:pt x="27" y="141"/>
                        <a:pt x="27" y="228"/>
                      </a:cubicBezTo>
                      <a:cubicBezTo>
                        <a:pt x="0" y="368"/>
                        <a:pt x="0" y="616"/>
                        <a:pt x="27" y="756"/>
                      </a:cubicBezTo>
                      <a:cubicBezTo>
                        <a:pt x="27" y="837"/>
                        <a:pt x="54" y="897"/>
                        <a:pt x="54" y="897"/>
                      </a:cubicBezTo>
                      <a:lnTo>
                        <a:pt x="54" y="924"/>
                      </a:lnTo>
                      <a:cubicBezTo>
                        <a:pt x="80" y="924"/>
                        <a:pt x="80" y="897"/>
                        <a:pt x="80" y="897"/>
                      </a:cubicBezTo>
                      <a:cubicBezTo>
                        <a:pt x="80" y="897"/>
                        <a:pt x="107" y="837"/>
                        <a:pt x="107" y="756"/>
                      </a:cubicBezTo>
                      <a:cubicBezTo>
                        <a:pt x="134" y="616"/>
                        <a:pt x="107" y="368"/>
                        <a:pt x="107" y="228"/>
                      </a:cubicBezTo>
                      <a:lnTo>
                        <a:pt x="107" y="60"/>
                      </a:lnTo>
                      <a:cubicBezTo>
                        <a:pt x="80" y="0"/>
                        <a:pt x="80" y="60"/>
                        <a:pt x="80" y="60"/>
                      </a:cubicBezTo>
                      <a:cubicBezTo>
                        <a:pt x="80" y="34"/>
                        <a:pt x="54" y="34"/>
                        <a:pt x="54"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1225570" y="1699368"/>
                  <a:ext cx="25703" cy="177023"/>
                </a:xfrm>
                <a:custGeom>
                  <a:avLst/>
                  <a:gdLst/>
                  <a:ahLst/>
                  <a:cxnLst/>
                  <a:rect l="l" t="t" r="r" b="b"/>
                  <a:pathLst>
                    <a:path w="142" h="978" extrusionOk="0">
                      <a:moveTo>
                        <a:pt x="54" y="28"/>
                      </a:moveTo>
                      <a:cubicBezTo>
                        <a:pt x="54" y="28"/>
                        <a:pt x="54" y="1"/>
                        <a:pt x="28" y="54"/>
                      </a:cubicBezTo>
                      <a:cubicBezTo>
                        <a:pt x="1" y="88"/>
                        <a:pt x="28" y="141"/>
                        <a:pt x="28" y="222"/>
                      </a:cubicBezTo>
                      <a:cubicBezTo>
                        <a:pt x="1" y="389"/>
                        <a:pt x="1" y="643"/>
                        <a:pt x="28" y="811"/>
                      </a:cubicBezTo>
                      <a:cubicBezTo>
                        <a:pt x="28" y="891"/>
                        <a:pt x="54" y="951"/>
                        <a:pt x="54" y="951"/>
                      </a:cubicBezTo>
                      <a:lnTo>
                        <a:pt x="54" y="978"/>
                      </a:lnTo>
                      <a:cubicBezTo>
                        <a:pt x="88" y="978"/>
                        <a:pt x="88" y="951"/>
                        <a:pt x="88" y="951"/>
                      </a:cubicBezTo>
                      <a:cubicBezTo>
                        <a:pt x="88" y="951"/>
                        <a:pt x="115" y="891"/>
                        <a:pt x="115" y="811"/>
                      </a:cubicBezTo>
                      <a:cubicBezTo>
                        <a:pt x="141" y="643"/>
                        <a:pt x="115" y="389"/>
                        <a:pt x="115" y="222"/>
                      </a:cubicBezTo>
                      <a:lnTo>
                        <a:pt x="115" y="54"/>
                      </a:lnTo>
                      <a:cubicBezTo>
                        <a:pt x="88" y="1"/>
                        <a:pt x="54" y="28"/>
                        <a:pt x="54" y="28"/>
                      </a:cubicBezTo>
                      <a:lnTo>
                        <a:pt x="54" y="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225570" y="2875345"/>
                  <a:ext cx="25703" cy="177023"/>
                </a:xfrm>
                <a:custGeom>
                  <a:avLst/>
                  <a:gdLst/>
                  <a:ahLst/>
                  <a:cxnLst/>
                  <a:rect l="l" t="t" r="r" b="b"/>
                  <a:pathLst>
                    <a:path w="142" h="978" extrusionOk="0">
                      <a:moveTo>
                        <a:pt x="54" y="27"/>
                      </a:moveTo>
                      <a:cubicBezTo>
                        <a:pt x="54" y="27"/>
                        <a:pt x="54" y="1"/>
                        <a:pt x="28" y="54"/>
                      </a:cubicBezTo>
                      <a:cubicBezTo>
                        <a:pt x="1" y="54"/>
                        <a:pt x="28" y="141"/>
                        <a:pt x="28" y="221"/>
                      </a:cubicBezTo>
                      <a:cubicBezTo>
                        <a:pt x="1" y="389"/>
                        <a:pt x="1" y="643"/>
                        <a:pt x="28" y="810"/>
                      </a:cubicBezTo>
                      <a:cubicBezTo>
                        <a:pt x="28" y="890"/>
                        <a:pt x="54" y="951"/>
                        <a:pt x="54" y="951"/>
                      </a:cubicBezTo>
                      <a:lnTo>
                        <a:pt x="54" y="977"/>
                      </a:lnTo>
                      <a:cubicBezTo>
                        <a:pt x="88" y="977"/>
                        <a:pt x="88" y="951"/>
                        <a:pt x="88" y="951"/>
                      </a:cubicBezTo>
                      <a:cubicBezTo>
                        <a:pt x="88" y="951"/>
                        <a:pt x="115" y="890"/>
                        <a:pt x="115" y="810"/>
                      </a:cubicBezTo>
                      <a:cubicBezTo>
                        <a:pt x="141" y="643"/>
                        <a:pt x="115" y="389"/>
                        <a:pt x="115" y="221"/>
                      </a:cubicBezTo>
                      <a:lnTo>
                        <a:pt x="115" y="54"/>
                      </a:lnTo>
                      <a:cubicBezTo>
                        <a:pt x="88" y="1"/>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695456" y="1497187"/>
                  <a:ext cx="19549" cy="172136"/>
                </a:xfrm>
                <a:custGeom>
                  <a:avLst/>
                  <a:gdLst/>
                  <a:ahLst/>
                  <a:cxnLst/>
                  <a:rect l="l" t="t" r="r" b="b"/>
                  <a:pathLst>
                    <a:path w="108" h="951" extrusionOk="0">
                      <a:moveTo>
                        <a:pt x="54" y="34"/>
                      </a:moveTo>
                      <a:cubicBezTo>
                        <a:pt x="54" y="34"/>
                        <a:pt x="54" y="1"/>
                        <a:pt x="1" y="61"/>
                      </a:cubicBezTo>
                      <a:lnTo>
                        <a:pt x="1" y="201"/>
                      </a:lnTo>
                      <a:lnTo>
                        <a:pt x="1" y="810"/>
                      </a:lnTo>
                      <a:cubicBezTo>
                        <a:pt x="1" y="897"/>
                        <a:pt x="28" y="951"/>
                        <a:pt x="28" y="951"/>
                      </a:cubicBezTo>
                      <a:lnTo>
                        <a:pt x="54" y="951"/>
                      </a:lnTo>
                      <a:lnTo>
                        <a:pt x="54" y="951"/>
                      </a:lnTo>
                      <a:cubicBezTo>
                        <a:pt x="54" y="951"/>
                        <a:pt x="81" y="897"/>
                        <a:pt x="81" y="810"/>
                      </a:cubicBezTo>
                      <a:cubicBezTo>
                        <a:pt x="108" y="643"/>
                        <a:pt x="108" y="395"/>
                        <a:pt x="108" y="201"/>
                      </a:cubicBezTo>
                      <a:cubicBezTo>
                        <a:pt x="108" y="141"/>
                        <a:pt x="108" y="61"/>
                        <a:pt x="81" y="61"/>
                      </a:cubicBezTo>
                      <a:cubicBezTo>
                        <a:pt x="54" y="1"/>
                        <a:pt x="54" y="34"/>
                        <a:pt x="54" y="34"/>
                      </a:cubicBezTo>
                      <a:lnTo>
                        <a:pt x="54"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695456" y="2673165"/>
                  <a:ext cx="19549" cy="172136"/>
                </a:xfrm>
                <a:custGeom>
                  <a:avLst/>
                  <a:gdLst/>
                  <a:ahLst/>
                  <a:cxnLst/>
                  <a:rect l="l" t="t" r="r" b="b"/>
                  <a:pathLst>
                    <a:path w="108" h="951" extrusionOk="0">
                      <a:moveTo>
                        <a:pt x="54" y="27"/>
                      </a:moveTo>
                      <a:cubicBezTo>
                        <a:pt x="54" y="27"/>
                        <a:pt x="54" y="0"/>
                        <a:pt x="1" y="27"/>
                      </a:cubicBezTo>
                      <a:lnTo>
                        <a:pt x="1" y="194"/>
                      </a:lnTo>
                      <a:lnTo>
                        <a:pt x="1" y="783"/>
                      </a:lnTo>
                      <a:cubicBezTo>
                        <a:pt x="1" y="897"/>
                        <a:pt x="28" y="950"/>
                        <a:pt x="28" y="950"/>
                      </a:cubicBezTo>
                      <a:lnTo>
                        <a:pt x="54" y="950"/>
                      </a:lnTo>
                      <a:lnTo>
                        <a:pt x="54" y="950"/>
                      </a:lnTo>
                      <a:cubicBezTo>
                        <a:pt x="54" y="950"/>
                        <a:pt x="81" y="897"/>
                        <a:pt x="81" y="783"/>
                      </a:cubicBezTo>
                      <a:cubicBezTo>
                        <a:pt x="108" y="642"/>
                        <a:pt x="108" y="361"/>
                        <a:pt x="108" y="194"/>
                      </a:cubicBezTo>
                      <a:cubicBezTo>
                        <a:pt x="108" y="141"/>
                        <a:pt x="108" y="60"/>
                        <a:pt x="81" y="27"/>
                      </a:cubicBezTo>
                      <a:cubicBezTo>
                        <a:pt x="54" y="0"/>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2210232" y="1492300"/>
                  <a:ext cx="19549" cy="177023"/>
                </a:xfrm>
                <a:custGeom>
                  <a:avLst/>
                  <a:gdLst/>
                  <a:ahLst/>
                  <a:cxnLst/>
                  <a:rect l="l" t="t" r="r" b="b"/>
                  <a:pathLst>
                    <a:path w="108" h="978" extrusionOk="0">
                      <a:moveTo>
                        <a:pt x="54" y="28"/>
                      </a:moveTo>
                      <a:cubicBezTo>
                        <a:pt x="54" y="28"/>
                        <a:pt x="54" y="1"/>
                        <a:pt x="0" y="61"/>
                      </a:cubicBezTo>
                      <a:lnTo>
                        <a:pt x="0" y="228"/>
                      </a:lnTo>
                      <a:lnTo>
                        <a:pt x="0" y="810"/>
                      </a:lnTo>
                      <a:cubicBezTo>
                        <a:pt x="27" y="897"/>
                        <a:pt x="27" y="951"/>
                        <a:pt x="27" y="951"/>
                      </a:cubicBezTo>
                      <a:cubicBezTo>
                        <a:pt x="27" y="978"/>
                        <a:pt x="54" y="978"/>
                        <a:pt x="54" y="978"/>
                      </a:cubicBezTo>
                      <a:cubicBezTo>
                        <a:pt x="54" y="978"/>
                        <a:pt x="81" y="978"/>
                        <a:pt x="81" y="951"/>
                      </a:cubicBezTo>
                      <a:lnTo>
                        <a:pt x="81" y="810"/>
                      </a:lnTo>
                      <a:cubicBezTo>
                        <a:pt x="107" y="643"/>
                        <a:pt x="107" y="396"/>
                        <a:pt x="107" y="228"/>
                      </a:cubicBezTo>
                      <a:cubicBezTo>
                        <a:pt x="107" y="141"/>
                        <a:pt x="107" y="88"/>
                        <a:pt x="81" y="61"/>
                      </a:cubicBezTo>
                      <a:cubicBezTo>
                        <a:pt x="54" y="1"/>
                        <a:pt x="54" y="28"/>
                        <a:pt x="54" y="28"/>
                      </a:cubicBezTo>
                      <a:lnTo>
                        <a:pt x="54" y="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2210232" y="2668277"/>
                  <a:ext cx="19549" cy="177023"/>
                </a:xfrm>
                <a:custGeom>
                  <a:avLst/>
                  <a:gdLst/>
                  <a:ahLst/>
                  <a:cxnLst/>
                  <a:rect l="l" t="t" r="r" b="b"/>
                  <a:pathLst>
                    <a:path w="108" h="978" extrusionOk="0">
                      <a:moveTo>
                        <a:pt x="54" y="27"/>
                      </a:moveTo>
                      <a:cubicBezTo>
                        <a:pt x="54" y="27"/>
                        <a:pt x="54" y="0"/>
                        <a:pt x="0" y="54"/>
                      </a:cubicBezTo>
                      <a:lnTo>
                        <a:pt x="0" y="221"/>
                      </a:lnTo>
                      <a:lnTo>
                        <a:pt x="0" y="810"/>
                      </a:lnTo>
                      <a:cubicBezTo>
                        <a:pt x="27" y="890"/>
                        <a:pt x="27" y="950"/>
                        <a:pt x="27" y="950"/>
                      </a:cubicBezTo>
                      <a:lnTo>
                        <a:pt x="54" y="977"/>
                      </a:lnTo>
                      <a:lnTo>
                        <a:pt x="81" y="950"/>
                      </a:lnTo>
                      <a:lnTo>
                        <a:pt x="81" y="810"/>
                      </a:lnTo>
                      <a:cubicBezTo>
                        <a:pt x="107" y="643"/>
                        <a:pt x="107" y="388"/>
                        <a:pt x="107" y="221"/>
                      </a:cubicBezTo>
                      <a:cubicBezTo>
                        <a:pt x="107" y="141"/>
                        <a:pt x="107" y="87"/>
                        <a:pt x="81" y="54"/>
                      </a:cubicBezTo>
                      <a:cubicBezTo>
                        <a:pt x="54" y="0"/>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2688625" y="1503341"/>
                  <a:ext cx="25522" cy="175756"/>
                </a:xfrm>
                <a:custGeom>
                  <a:avLst/>
                  <a:gdLst/>
                  <a:ahLst/>
                  <a:cxnLst/>
                  <a:rect l="l" t="t" r="r" b="b"/>
                  <a:pathLst>
                    <a:path w="141" h="971" extrusionOk="0">
                      <a:moveTo>
                        <a:pt x="60" y="27"/>
                      </a:moveTo>
                      <a:cubicBezTo>
                        <a:pt x="60" y="27"/>
                        <a:pt x="60" y="0"/>
                        <a:pt x="34" y="54"/>
                      </a:cubicBezTo>
                      <a:cubicBezTo>
                        <a:pt x="0" y="80"/>
                        <a:pt x="34" y="134"/>
                        <a:pt x="34" y="221"/>
                      </a:cubicBezTo>
                      <a:cubicBezTo>
                        <a:pt x="0" y="388"/>
                        <a:pt x="0" y="636"/>
                        <a:pt x="34" y="803"/>
                      </a:cubicBezTo>
                      <a:cubicBezTo>
                        <a:pt x="34" y="890"/>
                        <a:pt x="60" y="943"/>
                        <a:pt x="60" y="943"/>
                      </a:cubicBezTo>
                      <a:lnTo>
                        <a:pt x="60" y="970"/>
                      </a:lnTo>
                      <a:cubicBezTo>
                        <a:pt x="87" y="970"/>
                        <a:pt x="87" y="943"/>
                        <a:pt x="87" y="943"/>
                      </a:cubicBezTo>
                      <a:cubicBezTo>
                        <a:pt x="87" y="943"/>
                        <a:pt x="114" y="890"/>
                        <a:pt x="114" y="803"/>
                      </a:cubicBezTo>
                      <a:cubicBezTo>
                        <a:pt x="141" y="636"/>
                        <a:pt x="114" y="388"/>
                        <a:pt x="114" y="221"/>
                      </a:cubicBezTo>
                      <a:lnTo>
                        <a:pt x="114" y="54"/>
                      </a:lnTo>
                      <a:cubicBezTo>
                        <a:pt x="87" y="0"/>
                        <a:pt x="87" y="27"/>
                        <a:pt x="87" y="27"/>
                      </a:cubicBezTo>
                      <a:lnTo>
                        <a:pt x="60"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2688625" y="2677871"/>
                  <a:ext cx="25522" cy="172317"/>
                </a:xfrm>
                <a:custGeom>
                  <a:avLst/>
                  <a:gdLst/>
                  <a:ahLst/>
                  <a:cxnLst/>
                  <a:rect l="l" t="t" r="r" b="b"/>
                  <a:pathLst>
                    <a:path w="141" h="952" extrusionOk="0">
                      <a:moveTo>
                        <a:pt x="60" y="34"/>
                      </a:moveTo>
                      <a:cubicBezTo>
                        <a:pt x="60" y="34"/>
                        <a:pt x="60" y="1"/>
                        <a:pt x="34" y="61"/>
                      </a:cubicBezTo>
                      <a:cubicBezTo>
                        <a:pt x="0" y="61"/>
                        <a:pt x="34" y="141"/>
                        <a:pt x="34" y="202"/>
                      </a:cubicBezTo>
                      <a:cubicBezTo>
                        <a:pt x="0" y="396"/>
                        <a:pt x="0" y="643"/>
                        <a:pt x="34" y="811"/>
                      </a:cubicBezTo>
                      <a:cubicBezTo>
                        <a:pt x="34" y="897"/>
                        <a:pt x="60" y="951"/>
                        <a:pt x="60" y="951"/>
                      </a:cubicBezTo>
                      <a:lnTo>
                        <a:pt x="60" y="951"/>
                      </a:lnTo>
                      <a:lnTo>
                        <a:pt x="87" y="951"/>
                      </a:lnTo>
                      <a:cubicBezTo>
                        <a:pt x="87" y="951"/>
                        <a:pt x="114" y="897"/>
                        <a:pt x="114" y="811"/>
                      </a:cubicBezTo>
                      <a:cubicBezTo>
                        <a:pt x="141" y="643"/>
                        <a:pt x="114" y="396"/>
                        <a:pt x="114" y="202"/>
                      </a:cubicBezTo>
                      <a:lnTo>
                        <a:pt x="114" y="61"/>
                      </a:lnTo>
                      <a:cubicBezTo>
                        <a:pt x="87" y="1"/>
                        <a:pt x="87" y="34"/>
                        <a:pt x="87" y="34"/>
                      </a:cubicBezTo>
                      <a:lnTo>
                        <a:pt x="60"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3158511" y="1608685"/>
                  <a:ext cx="25522" cy="176842"/>
                </a:xfrm>
                <a:custGeom>
                  <a:avLst/>
                  <a:gdLst/>
                  <a:ahLst/>
                  <a:cxnLst/>
                  <a:rect l="l" t="t" r="r" b="b"/>
                  <a:pathLst>
                    <a:path w="141" h="977" extrusionOk="0">
                      <a:moveTo>
                        <a:pt x="54" y="27"/>
                      </a:moveTo>
                      <a:cubicBezTo>
                        <a:pt x="54" y="27"/>
                        <a:pt x="54" y="0"/>
                        <a:pt x="27" y="54"/>
                      </a:cubicBezTo>
                      <a:cubicBezTo>
                        <a:pt x="0" y="87"/>
                        <a:pt x="27" y="141"/>
                        <a:pt x="27" y="221"/>
                      </a:cubicBezTo>
                      <a:cubicBezTo>
                        <a:pt x="0" y="388"/>
                        <a:pt x="0" y="642"/>
                        <a:pt x="27" y="810"/>
                      </a:cubicBezTo>
                      <a:cubicBezTo>
                        <a:pt x="27" y="890"/>
                        <a:pt x="54" y="950"/>
                        <a:pt x="54" y="950"/>
                      </a:cubicBezTo>
                      <a:lnTo>
                        <a:pt x="54" y="977"/>
                      </a:lnTo>
                      <a:cubicBezTo>
                        <a:pt x="80" y="977"/>
                        <a:pt x="80" y="977"/>
                        <a:pt x="80" y="950"/>
                      </a:cubicBezTo>
                      <a:cubicBezTo>
                        <a:pt x="80" y="950"/>
                        <a:pt x="114" y="890"/>
                        <a:pt x="114" y="810"/>
                      </a:cubicBezTo>
                      <a:cubicBezTo>
                        <a:pt x="141" y="642"/>
                        <a:pt x="114" y="388"/>
                        <a:pt x="114" y="221"/>
                      </a:cubicBezTo>
                      <a:lnTo>
                        <a:pt x="114" y="54"/>
                      </a:lnTo>
                      <a:cubicBezTo>
                        <a:pt x="80" y="0"/>
                        <a:pt x="80" y="27"/>
                        <a:pt x="80"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3158511" y="2784481"/>
                  <a:ext cx="25522" cy="177023"/>
                </a:xfrm>
                <a:custGeom>
                  <a:avLst/>
                  <a:gdLst/>
                  <a:ahLst/>
                  <a:cxnLst/>
                  <a:rect l="l" t="t" r="r" b="b"/>
                  <a:pathLst>
                    <a:path w="141" h="978" extrusionOk="0">
                      <a:moveTo>
                        <a:pt x="54" y="27"/>
                      </a:moveTo>
                      <a:cubicBezTo>
                        <a:pt x="54" y="27"/>
                        <a:pt x="54" y="1"/>
                        <a:pt x="27" y="54"/>
                      </a:cubicBezTo>
                      <a:cubicBezTo>
                        <a:pt x="0" y="81"/>
                        <a:pt x="27" y="141"/>
                        <a:pt x="27" y="222"/>
                      </a:cubicBezTo>
                      <a:cubicBezTo>
                        <a:pt x="0" y="389"/>
                        <a:pt x="0" y="643"/>
                        <a:pt x="27" y="810"/>
                      </a:cubicBezTo>
                      <a:cubicBezTo>
                        <a:pt x="27" y="891"/>
                        <a:pt x="54" y="951"/>
                        <a:pt x="54" y="951"/>
                      </a:cubicBezTo>
                      <a:lnTo>
                        <a:pt x="54" y="978"/>
                      </a:lnTo>
                      <a:cubicBezTo>
                        <a:pt x="80" y="978"/>
                        <a:pt x="80" y="951"/>
                        <a:pt x="80" y="951"/>
                      </a:cubicBezTo>
                      <a:cubicBezTo>
                        <a:pt x="80" y="951"/>
                        <a:pt x="114" y="891"/>
                        <a:pt x="114" y="810"/>
                      </a:cubicBezTo>
                      <a:cubicBezTo>
                        <a:pt x="141" y="643"/>
                        <a:pt x="114" y="389"/>
                        <a:pt x="114" y="222"/>
                      </a:cubicBezTo>
                      <a:lnTo>
                        <a:pt x="114" y="54"/>
                      </a:lnTo>
                      <a:cubicBezTo>
                        <a:pt x="80" y="1"/>
                        <a:pt x="80" y="27"/>
                        <a:pt x="80"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1074251" y="1699368"/>
                  <a:ext cx="25703" cy="172317"/>
                </a:xfrm>
                <a:custGeom>
                  <a:avLst/>
                  <a:gdLst/>
                  <a:ahLst/>
                  <a:cxnLst/>
                  <a:rect l="l" t="t" r="r" b="b"/>
                  <a:pathLst>
                    <a:path w="142" h="952" extrusionOk="0">
                      <a:moveTo>
                        <a:pt x="54" y="28"/>
                      </a:moveTo>
                      <a:cubicBezTo>
                        <a:pt x="54" y="28"/>
                        <a:pt x="54" y="1"/>
                        <a:pt x="27" y="54"/>
                      </a:cubicBezTo>
                      <a:cubicBezTo>
                        <a:pt x="1" y="88"/>
                        <a:pt x="27" y="141"/>
                        <a:pt x="27" y="222"/>
                      </a:cubicBezTo>
                      <a:cubicBezTo>
                        <a:pt x="1" y="389"/>
                        <a:pt x="1" y="643"/>
                        <a:pt x="27" y="784"/>
                      </a:cubicBezTo>
                      <a:cubicBezTo>
                        <a:pt x="27" y="864"/>
                        <a:pt x="54" y="924"/>
                        <a:pt x="54" y="924"/>
                      </a:cubicBezTo>
                      <a:lnTo>
                        <a:pt x="54" y="951"/>
                      </a:lnTo>
                      <a:cubicBezTo>
                        <a:pt x="87" y="951"/>
                        <a:pt x="87" y="951"/>
                        <a:pt x="87" y="924"/>
                      </a:cubicBezTo>
                      <a:cubicBezTo>
                        <a:pt x="87" y="924"/>
                        <a:pt x="114" y="864"/>
                        <a:pt x="114" y="784"/>
                      </a:cubicBezTo>
                      <a:cubicBezTo>
                        <a:pt x="141" y="643"/>
                        <a:pt x="114" y="389"/>
                        <a:pt x="114" y="222"/>
                      </a:cubicBezTo>
                      <a:lnTo>
                        <a:pt x="114" y="54"/>
                      </a:lnTo>
                      <a:cubicBezTo>
                        <a:pt x="87" y="1"/>
                        <a:pt x="54" y="28"/>
                        <a:pt x="54" y="28"/>
                      </a:cubicBezTo>
                      <a:lnTo>
                        <a:pt x="54" y="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1074251" y="2875345"/>
                  <a:ext cx="25703" cy="172136"/>
                </a:xfrm>
                <a:custGeom>
                  <a:avLst/>
                  <a:gdLst/>
                  <a:ahLst/>
                  <a:cxnLst/>
                  <a:rect l="l" t="t" r="r" b="b"/>
                  <a:pathLst>
                    <a:path w="142" h="951" extrusionOk="0">
                      <a:moveTo>
                        <a:pt x="54" y="27"/>
                      </a:moveTo>
                      <a:cubicBezTo>
                        <a:pt x="54" y="27"/>
                        <a:pt x="54" y="1"/>
                        <a:pt x="27" y="54"/>
                      </a:cubicBezTo>
                      <a:cubicBezTo>
                        <a:pt x="1" y="81"/>
                        <a:pt x="27" y="141"/>
                        <a:pt x="27" y="221"/>
                      </a:cubicBezTo>
                      <a:cubicBezTo>
                        <a:pt x="1" y="389"/>
                        <a:pt x="1" y="616"/>
                        <a:pt x="27" y="783"/>
                      </a:cubicBezTo>
                      <a:cubicBezTo>
                        <a:pt x="27" y="864"/>
                        <a:pt x="54" y="917"/>
                        <a:pt x="54" y="917"/>
                      </a:cubicBezTo>
                      <a:lnTo>
                        <a:pt x="54" y="951"/>
                      </a:lnTo>
                      <a:cubicBezTo>
                        <a:pt x="87" y="951"/>
                        <a:pt x="87" y="917"/>
                        <a:pt x="87" y="917"/>
                      </a:cubicBezTo>
                      <a:cubicBezTo>
                        <a:pt x="87" y="917"/>
                        <a:pt x="114" y="864"/>
                        <a:pt x="114" y="783"/>
                      </a:cubicBezTo>
                      <a:cubicBezTo>
                        <a:pt x="141" y="616"/>
                        <a:pt x="114" y="389"/>
                        <a:pt x="114" y="221"/>
                      </a:cubicBezTo>
                      <a:lnTo>
                        <a:pt x="114" y="54"/>
                      </a:lnTo>
                      <a:cubicBezTo>
                        <a:pt x="87" y="1"/>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1544137" y="1497187"/>
                  <a:ext cx="19549" cy="172136"/>
                </a:xfrm>
                <a:custGeom>
                  <a:avLst/>
                  <a:gdLst/>
                  <a:ahLst/>
                  <a:cxnLst/>
                  <a:rect l="l" t="t" r="r" b="b"/>
                  <a:pathLst>
                    <a:path w="108" h="951" extrusionOk="0">
                      <a:moveTo>
                        <a:pt x="54" y="34"/>
                      </a:moveTo>
                      <a:cubicBezTo>
                        <a:pt x="54" y="34"/>
                        <a:pt x="54" y="1"/>
                        <a:pt x="0" y="61"/>
                      </a:cubicBezTo>
                      <a:lnTo>
                        <a:pt x="0" y="201"/>
                      </a:lnTo>
                      <a:lnTo>
                        <a:pt x="0" y="783"/>
                      </a:lnTo>
                      <a:cubicBezTo>
                        <a:pt x="0" y="870"/>
                        <a:pt x="27" y="924"/>
                        <a:pt x="27" y="924"/>
                      </a:cubicBezTo>
                      <a:cubicBezTo>
                        <a:pt x="27" y="924"/>
                        <a:pt x="27" y="951"/>
                        <a:pt x="54" y="951"/>
                      </a:cubicBezTo>
                      <a:lnTo>
                        <a:pt x="54" y="924"/>
                      </a:lnTo>
                      <a:cubicBezTo>
                        <a:pt x="54" y="924"/>
                        <a:pt x="81" y="870"/>
                        <a:pt x="81" y="783"/>
                      </a:cubicBezTo>
                      <a:cubicBezTo>
                        <a:pt x="108" y="616"/>
                        <a:pt x="108" y="369"/>
                        <a:pt x="108" y="201"/>
                      </a:cubicBezTo>
                      <a:cubicBezTo>
                        <a:pt x="108" y="141"/>
                        <a:pt x="108" y="88"/>
                        <a:pt x="81" y="61"/>
                      </a:cubicBezTo>
                      <a:cubicBezTo>
                        <a:pt x="54" y="1"/>
                        <a:pt x="54" y="34"/>
                        <a:pt x="54" y="34"/>
                      </a:cubicBezTo>
                      <a:lnTo>
                        <a:pt x="54"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544137" y="2673165"/>
                  <a:ext cx="19549" cy="167249"/>
                </a:xfrm>
                <a:custGeom>
                  <a:avLst/>
                  <a:gdLst/>
                  <a:ahLst/>
                  <a:cxnLst/>
                  <a:rect l="l" t="t" r="r" b="b"/>
                  <a:pathLst>
                    <a:path w="108" h="924" extrusionOk="0">
                      <a:moveTo>
                        <a:pt x="54" y="27"/>
                      </a:moveTo>
                      <a:cubicBezTo>
                        <a:pt x="54" y="27"/>
                        <a:pt x="54" y="0"/>
                        <a:pt x="0" y="60"/>
                      </a:cubicBezTo>
                      <a:lnTo>
                        <a:pt x="0" y="194"/>
                      </a:lnTo>
                      <a:lnTo>
                        <a:pt x="0" y="783"/>
                      </a:lnTo>
                      <a:cubicBezTo>
                        <a:pt x="0" y="863"/>
                        <a:pt x="27" y="923"/>
                        <a:pt x="27" y="923"/>
                      </a:cubicBezTo>
                      <a:lnTo>
                        <a:pt x="54" y="923"/>
                      </a:lnTo>
                      <a:lnTo>
                        <a:pt x="54" y="923"/>
                      </a:lnTo>
                      <a:cubicBezTo>
                        <a:pt x="54" y="923"/>
                        <a:pt x="81" y="863"/>
                        <a:pt x="81" y="783"/>
                      </a:cubicBezTo>
                      <a:cubicBezTo>
                        <a:pt x="108" y="616"/>
                        <a:pt x="108" y="361"/>
                        <a:pt x="108" y="194"/>
                      </a:cubicBezTo>
                      <a:cubicBezTo>
                        <a:pt x="108" y="141"/>
                        <a:pt x="108" y="60"/>
                        <a:pt x="81" y="60"/>
                      </a:cubicBezTo>
                      <a:cubicBezTo>
                        <a:pt x="54" y="0"/>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2058731" y="1492300"/>
                  <a:ext cx="19730" cy="172136"/>
                </a:xfrm>
                <a:custGeom>
                  <a:avLst/>
                  <a:gdLst/>
                  <a:ahLst/>
                  <a:cxnLst/>
                  <a:rect l="l" t="t" r="r" b="b"/>
                  <a:pathLst>
                    <a:path w="109" h="951" extrusionOk="0">
                      <a:moveTo>
                        <a:pt x="55" y="61"/>
                      </a:moveTo>
                      <a:cubicBezTo>
                        <a:pt x="55" y="61"/>
                        <a:pt x="55" y="1"/>
                        <a:pt x="1" y="61"/>
                      </a:cubicBezTo>
                      <a:lnTo>
                        <a:pt x="1" y="228"/>
                      </a:lnTo>
                      <a:lnTo>
                        <a:pt x="1" y="784"/>
                      </a:lnTo>
                      <a:cubicBezTo>
                        <a:pt x="28" y="897"/>
                        <a:pt x="28" y="924"/>
                        <a:pt x="28" y="924"/>
                      </a:cubicBezTo>
                      <a:cubicBezTo>
                        <a:pt x="28" y="951"/>
                        <a:pt x="55" y="951"/>
                        <a:pt x="55" y="951"/>
                      </a:cubicBezTo>
                      <a:cubicBezTo>
                        <a:pt x="55" y="951"/>
                        <a:pt x="81" y="951"/>
                        <a:pt x="81" y="924"/>
                      </a:cubicBezTo>
                      <a:cubicBezTo>
                        <a:pt x="81" y="924"/>
                        <a:pt x="81" y="897"/>
                        <a:pt x="108" y="784"/>
                      </a:cubicBezTo>
                      <a:lnTo>
                        <a:pt x="108" y="228"/>
                      </a:lnTo>
                      <a:cubicBezTo>
                        <a:pt x="108" y="141"/>
                        <a:pt x="108" y="88"/>
                        <a:pt x="81" y="61"/>
                      </a:cubicBezTo>
                      <a:cubicBezTo>
                        <a:pt x="55" y="1"/>
                        <a:pt x="55" y="61"/>
                        <a:pt x="55" y="61"/>
                      </a:cubicBezTo>
                      <a:lnTo>
                        <a:pt x="55" y="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2058731" y="2668277"/>
                  <a:ext cx="19730" cy="172136"/>
                </a:xfrm>
                <a:custGeom>
                  <a:avLst/>
                  <a:gdLst/>
                  <a:ahLst/>
                  <a:cxnLst/>
                  <a:rect l="l" t="t" r="r" b="b"/>
                  <a:pathLst>
                    <a:path w="109" h="951" extrusionOk="0">
                      <a:moveTo>
                        <a:pt x="55" y="27"/>
                      </a:moveTo>
                      <a:cubicBezTo>
                        <a:pt x="55" y="27"/>
                        <a:pt x="55" y="0"/>
                        <a:pt x="1" y="54"/>
                      </a:cubicBezTo>
                      <a:lnTo>
                        <a:pt x="1" y="221"/>
                      </a:lnTo>
                      <a:lnTo>
                        <a:pt x="1" y="783"/>
                      </a:lnTo>
                      <a:cubicBezTo>
                        <a:pt x="28" y="864"/>
                        <a:pt x="28" y="924"/>
                        <a:pt x="28" y="924"/>
                      </a:cubicBezTo>
                      <a:cubicBezTo>
                        <a:pt x="28" y="950"/>
                        <a:pt x="55" y="950"/>
                        <a:pt x="55" y="950"/>
                      </a:cubicBezTo>
                      <a:cubicBezTo>
                        <a:pt x="55" y="950"/>
                        <a:pt x="81" y="950"/>
                        <a:pt x="81" y="924"/>
                      </a:cubicBezTo>
                      <a:cubicBezTo>
                        <a:pt x="81" y="924"/>
                        <a:pt x="81" y="864"/>
                        <a:pt x="108" y="783"/>
                      </a:cubicBezTo>
                      <a:lnTo>
                        <a:pt x="108" y="221"/>
                      </a:lnTo>
                      <a:cubicBezTo>
                        <a:pt x="108" y="141"/>
                        <a:pt x="108" y="87"/>
                        <a:pt x="81" y="54"/>
                      </a:cubicBezTo>
                      <a:cubicBezTo>
                        <a:pt x="55" y="0"/>
                        <a:pt x="55" y="27"/>
                        <a:pt x="55" y="27"/>
                      </a:cubicBezTo>
                      <a:lnTo>
                        <a:pt x="55"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2537125" y="1503341"/>
                  <a:ext cx="25703" cy="170869"/>
                </a:xfrm>
                <a:custGeom>
                  <a:avLst/>
                  <a:gdLst/>
                  <a:ahLst/>
                  <a:cxnLst/>
                  <a:rect l="l" t="t" r="r" b="b"/>
                  <a:pathLst>
                    <a:path w="142" h="944" extrusionOk="0">
                      <a:moveTo>
                        <a:pt x="61" y="27"/>
                      </a:moveTo>
                      <a:cubicBezTo>
                        <a:pt x="61" y="27"/>
                        <a:pt x="61" y="0"/>
                        <a:pt x="34" y="54"/>
                      </a:cubicBezTo>
                      <a:cubicBezTo>
                        <a:pt x="1" y="80"/>
                        <a:pt x="34" y="134"/>
                        <a:pt x="34" y="221"/>
                      </a:cubicBezTo>
                      <a:cubicBezTo>
                        <a:pt x="34" y="388"/>
                        <a:pt x="1" y="609"/>
                        <a:pt x="34" y="776"/>
                      </a:cubicBezTo>
                      <a:cubicBezTo>
                        <a:pt x="34" y="863"/>
                        <a:pt x="61" y="917"/>
                        <a:pt x="61" y="917"/>
                      </a:cubicBezTo>
                      <a:lnTo>
                        <a:pt x="61" y="943"/>
                      </a:lnTo>
                      <a:cubicBezTo>
                        <a:pt x="88" y="943"/>
                        <a:pt x="88" y="917"/>
                        <a:pt x="88" y="917"/>
                      </a:cubicBezTo>
                      <a:cubicBezTo>
                        <a:pt x="88" y="917"/>
                        <a:pt x="115" y="863"/>
                        <a:pt x="115" y="776"/>
                      </a:cubicBezTo>
                      <a:cubicBezTo>
                        <a:pt x="141" y="609"/>
                        <a:pt x="115" y="388"/>
                        <a:pt x="115" y="221"/>
                      </a:cubicBezTo>
                      <a:lnTo>
                        <a:pt x="115" y="54"/>
                      </a:lnTo>
                      <a:cubicBezTo>
                        <a:pt x="88" y="0"/>
                        <a:pt x="88" y="27"/>
                        <a:pt x="88" y="27"/>
                      </a:cubicBezTo>
                      <a:lnTo>
                        <a:pt x="61"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2537125" y="2677871"/>
                  <a:ext cx="25703" cy="172317"/>
                </a:xfrm>
                <a:custGeom>
                  <a:avLst/>
                  <a:gdLst/>
                  <a:ahLst/>
                  <a:cxnLst/>
                  <a:rect l="l" t="t" r="r" b="b"/>
                  <a:pathLst>
                    <a:path w="142" h="952" extrusionOk="0">
                      <a:moveTo>
                        <a:pt x="61" y="34"/>
                      </a:moveTo>
                      <a:cubicBezTo>
                        <a:pt x="61" y="34"/>
                        <a:pt x="61" y="1"/>
                        <a:pt x="34" y="61"/>
                      </a:cubicBezTo>
                      <a:cubicBezTo>
                        <a:pt x="1" y="61"/>
                        <a:pt x="34" y="141"/>
                        <a:pt x="34" y="202"/>
                      </a:cubicBezTo>
                      <a:cubicBezTo>
                        <a:pt x="34" y="369"/>
                        <a:pt x="1" y="616"/>
                        <a:pt x="34" y="784"/>
                      </a:cubicBezTo>
                      <a:cubicBezTo>
                        <a:pt x="34" y="871"/>
                        <a:pt x="61" y="924"/>
                        <a:pt x="61" y="924"/>
                      </a:cubicBezTo>
                      <a:lnTo>
                        <a:pt x="61" y="951"/>
                      </a:lnTo>
                      <a:cubicBezTo>
                        <a:pt x="88" y="951"/>
                        <a:pt x="88" y="924"/>
                        <a:pt x="88" y="924"/>
                      </a:cubicBezTo>
                      <a:cubicBezTo>
                        <a:pt x="88" y="924"/>
                        <a:pt x="115" y="871"/>
                        <a:pt x="115" y="784"/>
                      </a:cubicBezTo>
                      <a:cubicBezTo>
                        <a:pt x="141" y="616"/>
                        <a:pt x="115" y="369"/>
                        <a:pt x="115" y="202"/>
                      </a:cubicBezTo>
                      <a:lnTo>
                        <a:pt x="115" y="61"/>
                      </a:lnTo>
                      <a:cubicBezTo>
                        <a:pt x="88" y="1"/>
                        <a:pt x="88" y="34"/>
                        <a:pt x="88" y="34"/>
                      </a:cubicBezTo>
                      <a:lnTo>
                        <a:pt x="61"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3007011" y="1608685"/>
                  <a:ext cx="25703" cy="172136"/>
                </a:xfrm>
                <a:custGeom>
                  <a:avLst/>
                  <a:gdLst/>
                  <a:ahLst/>
                  <a:cxnLst/>
                  <a:rect l="l" t="t" r="r" b="b"/>
                  <a:pathLst>
                    <a:path w="142" h="951" extrusionOk="0">
                      <a:moveTo>
                        <a:pt x="54" y="54"/>
                      </a:moveTo>
                      <a:cubicBezTo>
                        <a:pt x="54" y="54"/>
                        <a:pt x="54" y="0"/>
                        <a:pt x="28" y="54"/>
                      </a:cubicBezTo>
                      <a:cubicBezTo>
                        <a:pt x="1" y="87"/>
                        <a:pt x="28" y="141"/>
                        <a:pt x="28" y="221"/>
                      </a:cubicBezTo>
                      <a:cubicBezTo>
                        <a:pt x="1" y="388"/>
                        <a:pt x="1" y="642"/>
                        <a:pt x="28" y="783"/>
                      </a:cubicBezTo>
                      <a:cubicBezTo>
                        <a:pt x="28" y="890"/>
                        <a:pt x="54" y="923"/>
                        <a:pt x="54" y="923"/>
                      </a:cubicBezTo>
                      <a:lnTo>
                        <a:pt x="54" y="950"/>
                      </a:lnTo>
                      <a:cubicBezTo>
                        <a:pt x="81" y="950"/>
                        <a:pt x="81" y="950"/>
                        <a:pt x="81" y="923"/>
                      </a:cubicBezTo>
                      <a:cubicBezTo>
                        <a:pt x="81" y="923"/>
                        <a:pt x="114" y="890"/>
                        <a:pt x="114" y="783"/>
                      </a:cubicBezTo>
                      <a:cubicBezTo>
                        <a:pt x="141" y="642"/>
                        <a:pt x="114" y="388"/>
                        <a:pt x="114" y="221"/>
                      </a:cubicBezTo>
                      <a:lnTo>
                        <a:pt x="114" y="54"/>
                      </a:lnTo>
                      <a:cubicBezTo>
                        <a:pt x="81" y="0"/>
                        <a:pt x="54" y="54"/>
                        <a:pt x="54" y="54"/>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3007011" y="2784481"/>
                  <a:ext cx="25703" cy="172136"/>
                </a:xfrm>
                <a:custGeom>
                  <a:avLst/>
                  <a:gdLst/>
                  <a:ahLst/>
                  <a:cxnLst/>
                  <a:rect l="l" t="t" r="r" b="b"/>
                  <a:pathLst>
                    <a:path w="142" h="951" extrusionOk="0">
                      <a:moveTo>
                        <a:pt x="54" y="27"/>
                      </a:moveTo>
                      <a:cubicBezTo>
                        <a:pt x="54" y="27"/>
                        <a:pt x="54" y="1"/>
                        <a:pt x="28" y="54"/>
                      </a:cubicBezTo>
                      <a:cubicBezTo>
                        <a:pt x="1" y="81"/>
                        <a:pt x="28" y="141"/>
                        <a:pt x="28" y="222"/>
                      </a:cubicBezTo>
                      <a:cubicBezTo>
                        <a:pt x="1" y="389"/>
                        <a:pt x="1" y="643"/>
                        <a:pt x="28" y="784"/>
                      </a:cubicBezTo>
                      <a:cubicBezTo>
                        <a:pt x="28" y="864"/>
                        <a:pt x="54" y="917"/>
                        <a:pt x="54" y="917"/>
                      </a:cubicBezTo>
                      <a:lnTo>
                        <a:pt x="54" y="951"/>
                      </a:lnTo>
                      <a:cubicBezTo>
                        <a:pt x="81" y="951"/>
                        <a:pt x="81" y="951"/>
                        <a:pt x="81" y="917"/>
                      </a:cubicBezTo>
                      <a:cubicBezTo>
                        <a:pt x="81" y="917"/>
                        <a:pt x="114" y="864"/>
                        <a:pt x="114" y="784"/>
                      </a:cubicBezTo>
                      <a:cubicBezTo>
                        <a:pt x="141" y="643"/>
                        <a:pt x="114" y="389"/>
                        <a:pt x="114" y="222"/>
                      </a:cubicBezTo>
                      <a:lnTo>
                        <a:pt x="114" y="54"/>
                      </a:lnTo>
                      <a:cubicBezTo>
                        <a:pt x="81" y="1"/>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3466037" y="1709142"/>
                  <a:ext cx="20816" cy="172136"/>
                </a:xfrm>
                <a:custGeom>
                  <a:avLst/>
                  <a:gdLst/>
                  <a:ahLst/>
                  <a:cxnLst/>
                  <a:rect l="l" t="t" r="r" b="b"/>
                  <a:pathLst>
                    <a:path w="115" h="951" extrusionOk="0">
                      <a:moveTo>
                        <a:pt x="54" y="61"/>
                      </a:moveTo>
                      <a:cubicBezTo>
                        <a:pt x="54" y="61"/>
                        <a:pt x="27" y="0"/>
                        <a:pt x="1" y="61"/>
                      </a:cubicBezTo>
                      <a:lnTo>
                        <a:pt x="1" y="228"/>
                      </a:lnTo>
                      <a:lnTo>
                        <a:pt x="1" y="783"/>
                      </a:lnTo>
                      <a:cubicBezTo>
                        <a:pt x="1" y="897"/>
                        <a:pt x="27" y="951"/>
                        <a:pt x="27" y="951"/>
                      </a:cubicBezTo>
                      <a:lnTo>
                        <a:pt x="54" y="951"/>
                      </a:lnTo>
                      <a:lnTo>
                        <a:pt x="54" y="951"/>
                      </a:lnTo>
                      <a:cubicBezTo>
                        <a:pt x="54" y="951"/>
                        <a:pt x="87" y="897"/>
                        <a:pt x="87" y="783"/>
                      </a:cubicBezTo>
                      <a:cubicBezTo>
                        <a:pt x="114" y="643"/>
                        <a:pt x="114" y="395"/>
                        <a:pt x="114" y="228"/>
                      </a:cubicBezTo>
                      <a:cubicBezTo>
                        <a:pt x="87" y="141"/>
                        <a:pt x="114" y="87"/>
                        <a:pt x="87" y="61"/>
                      </a:cubicBezTo>
                      <a:cubicBezTo>
                        <a:pt x="54" y="0"/>
                        <a:pt x="54" y="61"/>
                        <a:pt x="54" y="61"/>
                      </a:cubicBezTo>
                      <a:lnTo>
                        <a:pt x="54" y="3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3466037" y="2885119"/>
                  <a:ext cx="20816" cy="172136"/>
                </a:xfrm>
                <a:custGeom>
                  <a:avLst/>
                  <a:gdLst/>
                  <a:ahLst/>
                  <a:cxnLst/>
                  <a:rect l="l" t="t" r="r" b="b"/>
                  <a:pathLst>
                    <a:path w="115" h="951" extrusionOk="0">
                      <a:moveTo>
                        <a:pt x="54" y="27"/>
                      </a:moveTo>
                      <a:cubicBezTo>
                        <a:pt x="54" y="27"/>
                        <a:pt x="27" y="0"/>
                        <a:pt x="1" y="60"/>
                      </a:cubicBezTo>
                      <a:lnTo>
                        <a:pt x="1" y="228"/>
                      </a:lnTo>
                      <a:lnTo>
                        <a:pt x="1" y="783"/>
                      </a:lnTo>
                      <a:cubicBezTo>
                        <a:pt x="1" y="863"/>
                        <a:pt x="27" y="923"/>
                        <a:pt x="27" y="923"/>
                      </a:cubicBezTo>
                      <a:cubicBezTo>
                        <a:pt x="27" y="950"/>
                        <a:pt x="27" y="950"/>
                        <a:pt x="54" y="950"/>
                      </a:cubicBezTo>
                      <a:lnTo>
                        <a:pt x="54" y="923"/>
                      </a:lnTo>
                      <a:cubicBezTo>
                        <a:pt x="54" y="923"/>
                        <a:pt x="87" y="863"/>
                        <a:pt x="87" y="783"/>
                      </a:cubicBezTo>
                      <a:cubicBezTo>
                        <a:pt x="114" y="642"/>
                        <a:pt x="114" y="395"/>
                        <a:pt x="114" y="228"/>
                      </a:cubicBezTo>
                      <a:cubicBezTo>
                        <a:pt x="87" y="141"/>
                        <a:pt x="114" y="87"/>
                        <a:pt x="87" y="60"/>
                      </a:cubicBezTo>
                      <a:cubicBezTo>
                        <a:pt x="54" y="0"/>
                        <a:pt x="54" y="27"/>
                        <a:pt x="54" y="27"/>
                      </a:cubicBezTo>
                      <a:lnTo>
                        <a:pt x="5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1397524" y="1871502"/>
                  <a:ext cx="19549" cy="105526"/>
                </a:xfrm>
                <a:custGeom>
                  <a:avLst/>
                  <a:gdLst/>
                  <a:ahLst/>
                  <a:cxnLst/>
                  <a:rect l="l" t="t" r="r" b="b"/>
                  <a:pathLst>
                    <a:path w="108" h="583" extrusionOk="0">
                      <a:moveTo>
                        <a:pt x="28" y="0"/>
                      </a:moveTo>
                      <a:lnTo>
                        <a:pt x="28" y="27"/>
                      </a:lnTo>
                      <a:lnTo>
                        <a:pt x="28" y="27"/>
                      </a:lnTo>
                      <a:lnTo>
                        <a:pt x="28" y="248"/>
                      </a:lnTo>
                      <a:cubicBezTo>
                        <a:pt x="1" y="308"/>
                        <a:pt x="1" y="361"/>
                        <a:pt x="1" y="388"/>
                      </a:cubicBezTo>
                      <a:cubicBezTo>
                        <a:pt x="1" y="415"/>
                        <a:pt x="1" y="442"/>
                        <a:pt x="28" y="442"/>
                      </a:cubicBezTo>
                      <a:cubicBezTo>
                        <a:pt x="28" y="502"/>
                        <a:pt x="28" y="529"/>
                        <a:pt x="54" y="582"/>
                      </a:cubicBezTo>
                      <a:lnTo>
                        <a:pt x="54" y="582"/>
                      </a:lnTo>
                      <a:lnTo>
                        <a:pt x="81" y="582"/>
                      </a:lnTo>
                      <a:cubicBezTo>
                        <a:pt x="81" y="529"/>
                        <a:pt x="108" y="475"/>
                        <a:pt x="108" y="415"/>
                      </a:cubicBezTo>
                      <a:lnTo>
                        <a:pt x="108" y="167"/>
                      </a:lnTo>
                      <a:cubicBezTo>
                        <a:pt x="81" y="107"/>
                        <a:pt x="108" y="54"/>
                        <a:pt x="81" y="0"/>
                      </a:cubicBez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1397524" y="3041325"/>
                  <a:ext cx="19549" cy="111499"/>
                </a:xfrm>
                <a:custGeom>
                  <a:avLst/>
                  <a:gdLst/>
                  <a:ahLst/>
                  <a:cxnLst/>
                  <a:rect l="l" t="t" r="r" b="b"/>
                  <a:pathLst>
                    <a:path w="108" h="616" extrusionOk="0">
                      <a:moveTo>
                        <a:pt x="28" y="34"/>
                      </a:moveTo>
                      <a:lnTo>
                        <a:pt x="28" y="34"/>
                      </a:lnTo>
                      <a:lnTo>
                        <a:pt x="28" y="60"/>
                      </a:lnTo>
                      <a:lnTo>
                        <a:pt x="28" y="281"/>
                      </a:lnTo>
                      <a:cubicBezTo>
                        <a:pt x="1" y="335"/>
                        <a:pt x="1" y="368"/>
                        <a:pt x="1" y="422"/>
                      </a:cubicBezTo>
                      <a:cubicBezTo>
                        <a:pt x="1" y="448"/>
                        <a:pt x="1" y="448"/>
                        <a:pt x="28" y="475"/>
                      </a:cubicBezTo>
                      <a:cubicBezTo>
                        <a:pt x="28" y="535"/>
                        <a:pt x="28" y="562"/>
                        <a:pt x="54" y="616"/>
                      </a:cubicBezTo>
                      <a:lnTo>
                        <a:pt x="54" y="616"/>
                      </a:lnTo>
                      <a:cubicBezTo>
                        <a:pt x="81" y="616"/>
                        <a:pt x="81" y="616"/>
                        <a:pt x="81" y="589"/>
                      </a:cubicBezTo>
                      <a:cubicBezTo>
                        <a:pt x="81" y="535"/>
                        <a:pt x="108" y="502"/>
                        <a:pt x="108" y="448"/>
                      </a:cubicBezTo>
                      <a:lnTo>
                        <a:pt x="108" y="201"/>
                      </a:lnTo>
                      <a:cubicBezTo>
                        <a:pt x="81" y="141"/>
                        <a:pt x="108" y="87"/>
                        <a:pt x="81" y="34"/>
                      </a:cubicBezTo>
                      <a:lnTo>
                        <a:pt x="54" y="34"/>
                      </a:lnTo>
                      <a:cubicBezTo>
                        <a:pt x="54" y="34"/>
                        <a:pt x="54" y="0"/>
                        <a:pt x="54"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1866324" y="1664253"/>
                  <a:ext cx="15928" cy="111680"/>
                </a:xfrm>
                <a:custGeom>
                  <a:avLst/>
                  <a:gdLst/>
                  <a:ahLst/>
                  <a:cxnLst/>
                  <a:rect l="l" t="t" r="r" b="b"/>
                  <a:pathLst>
                    <a:path w="88" h="617" extrusionOk="0">
                      <a:moveTo>
                        <a:pt x="27" y="28"/>
                      </a:moveTo>
                      <a:lnTo>
                        <a:pt x="0" y="28"/>
                      </a:lnTo>
                      <a:lnTo>
                        <a:pt x="0" y="54"/>
                      </a:lnTo>
                      <a:lnTo>
                        <a:pt x="0" y="282"/>
                      </a:lnTo>
                      <a:lnTo>
                        <a:pt x="0" y="416"/>
                      </a:lnTo>
                      <a:lnTo>
                        <a:pt x="0" y="476"/>
                      </a:lnTo>
                      <a:cubicBezTo>
                        <a:pt x="0" y="529"/>
                        <a:pt x="27" y="556"/>
                        <a:pt x="27" y="583"/>
                      </a:cubicBezTo>
                      <a:cubicBezTo>
                        <a:pt x="27" y="616"/>
                        <a:pt x="60" y="616"/>
                        <a:pt x="60" y="616"/>
                      </a:cubicBezTo>
                      <a:cubicBezTo>
                        <a:pt x="60" y="616"/>
                        <a:pt x="87" y="616"/>
                        <a:pt x="87" y="583"/>
                      </a:cubicBezTo>
                      <a:lnTo>
                        <a:pt x="87" y="449"/>
                      </a:lnTo>
                      <a:lnTo>
                        <a:pt x="87" y="195"/>
                      </a:lnTo>
                      <a:cubicBezTo>
                        <a:pt x="87" y="141"/>
                        <a:pt x="87" y="81"/>
                        <a:pt x="60" y="28"/>
                      </a:cubicBezTo>
                      <a:lnTo>
                        <a:pt x="27" y="28"/>
                      </a:lnTo>
                      <a:lnTo>
                        <a:pt x="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1866324" y="2840230"/>
                  <a:ext cx="15928" cy="110413"/>
                </a:xfrm>
                <a:custGeom>
                  <a:avLst/>
                  <a:gdLst/>
                  <a:ahLst/>
                  <a:cxnLst/>
                  <a:rect l="l" t="t" r="r" b="b"/>
                  <a:pathLst>
                    <a:path w="88" h="610" extrusionOk="0">
                      <a:moveTo>
                        <a:pt x="27" y="0"/>
                      </a:moveTo>
                      <a:lnTo>
                        <a:pt x="0" y="27"/>
                      </a:lnTo>
                      <a:lnTo>
                        <a:pt x="0" y="54"/>
                      </a:lnTo>
                      <a:lnTo>
                        <a:pt x="0" y="275"/>
                      </a:lnTo>
                      <a:lnTo>
                        <a:pt x="0" y="415"/>
                      </a:lnTo>
                      <a:lnTo>
                        <a:pt x="0" y="476"/>
                      </a:lnTo>
                      <a:cubicBezTo>
                        <a:pt x="0" y="502"/>
                        <a:pt x="27" y="556"/>
                        <a:pt x="27" y="583"/>
                      </a:cubicBezTo>
                      <a:cubicBezTo>
                        <a:pt x="27" y="609"/>
                        <a:pt x="60" y="609"/>
                        <a:pt x="60" y="609"/>
                      </a:cubicBezTo>
                      <a:lnTo>
                        <a:pt x="87" y="583"/>
                      </a:lnTo>
                      <a:lnTo>
                        <a:pt x="87" y="415"/>
                      </a:lnTo>
                      <a:lnTo>
                        <a:pt x="87" y="195"/>
                      </a:lnTo>
                      <a:cubicBezTo>
                        <a:pt x="87" y="141"/>
                        <a:pt x="87" y="54"/>
                        <a:pt x="60" y="27"/>
                      </a:cubicBezTo>
                      <a:cubicBezTo>
                        <a:pt x="60" y="0"/>
                        <a:pt x="60" y="27"/>
                        <a:pt x="27" y="0"/>
                      </a:cubicBezTo>
                      <a:lnTo>
                        <a:pt x="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2380918" y="1664253"/>
                  <a:ext cx="15928" cy="111680"/>
                </a:xfrm>
                <a:custGeom>
                  <a:avLst/>
                  <a:gdLst/>
                  <a:ahLst/>
                  <a:cxnLst/>
                  <a:rect l="l" t="t" r="r" b="b"/>
                  <a:pathLst>
                    <a:path w="88" h="617" extrusionOk="0">
                      <a:moveTo>
                        <a:pt x="27" y="1"/>
                      </a:moveTo>
                      <a:cubicBezTo>
                        <a:pt x="1" y="28"/>
                        <a:pt x="1" y="1"/>
                        <a:pt x="1" y="28"/>
                      </a:cubicBezTo>
                      <a:lnTo>
                        <a:pt x="1" y="54"/>
                      </a:lnTo>
                      <a:lnTo>
                        <a:pt x="1" y="248"/>
                      </a:lnTo>
                      <a:lnTo>
                        <a:pt x="1" y="416"/>
                      </a:lnTo>
                      <a:lnTo>
                        <a:pt x="1" y="476"/>
                      </a:lnTo>
                      <a:cubicBezTo>
                        <a:pt x="1" y="503"/>
                        <a:pt x="27" y="529"/>
                        <a:pt x="27" y="583"/>
                      </a:cubicBezTo>
                      <a:lnTo>
                        <a:pt x="61" y="616"/>
                      </a:lnTo>
                      <a:cubicBezTo>
                        <a:pt x="61" y="583"/>
                        <a:pt x="88" y="583"/>
                        <a:pt x="88" y="583"/>
                      </a:cubicBezTo>
                      <a:lnTo>
                        <a:pt x="88" y="416"/>
                      </a:lnTo>
                      <a:lnTo>
                        <a:pt x="88" y="168"/>
                      </a:lnTo>
                      <a:cubicBezTo>
                        <a:pt x="88" y="115"/>
                        <a:pt x="88" y="54"/>
                        <a:pt x="61" y="28"/>
                      </a:cubicBezTo>
                      <a:cubicBezTo>
                        <a:pt x="61" y="1"/>
                        <a:pt x="61" y="1"/>
                        <a:pt x="27" y="1"/>
                      </a:cubicBezTo>
                      <a:lnTo>
                        <a:pt x="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2380918" y="2840230"/>
                  <a:ext cx="15928" cy="105526"/>
                </a:xfrm>
                <a:custGeom>
                  <a:avLst/>
                  <a:gdLst/>
                  <a:ahLst/>
                  <a:cxnLst/>
                  <a:rect l="l" t="t" r="r" b="b"/>
                  <a:pathLst>
                    <a:path w="88" h="583" extrusionOk="0">
                      <a:moveTo>
                        <a:pt x="27" y="0"/>
                      </a:moveTo>
                      <a:cubicBezTo>
                        <a:pt x="1" y="0"/>
                        <a:pt x="1" y="0"/>
                        <a:pt x="1" y="27"/>
                      </a:cubicBezTo>
                      <a:lnTo>
                        <a:pt x="1" y="27"/>
                      </a:lnTo>
                      <a:lnTo>
                        <a:pt x="1" y="248"/>
                      </a:lnTo>
                      <a:lnTo>
                        <a:pt x="1" y="389"/>
                      </a:lnTo>
                      <a:lnTo>
                        <a:pt x="1" y="442"/>
                      </a:lnTo>
                      <a:cubicBezTo>
                        <a:pt x="1" y="502"/>
                        <a:pt x="27" y="529"/>
                        <a:pt x="27" y="583"/>
                      </a:cubicBezTo>
                      <a:lnTo>
                        <a:pt x="61" y="583"/>
                      </a:lnTo>
                      <a:lnTo>
                        <a:pt x="88" y="583"/>
                      </a:lnTo>
                      <a:lnTo>
                        <a:pt x="88" y="415"/>
                      </a:lnTo>
                      <a:lnTo>
                        <a:pt x="88" y="168"/>
                      </a:lnTo>
                      <a:cubicBezTo>
                        <a:pt x="88" y="108"/>
                        <a:pt x="88" y="54"/>
                        <a:pt x="61" y="0"/>
                      </a:cubicBezTo>
                      <a:lnTo>
                        <a:pt x="27" y="0"/>
                      </a:lnTo>
                      <a:lnTo>
                        <a:pt x="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2860579" y="1674027"/>
                  <a:ext cx="20635" cy="106793"/>
                </a:xfrm>
                <a:custGeom>
                  <a:avLst/>
                  <a:gdLst/>
                  <a:ahLst/>
                  <a:cxnLst/>
                  <a:rect l="l" t="t" r="r" b="b"/>
                  <a:pathLst>
                    <a:path w="114" h="590" extrusionOk="0">
                      <a:moveTo>
                        <a:pt x="54" y="0"/>
                      </a:moveTo>
                      <a:lnTo>
                        <a:pt x="27" y="0"/>
                      </a:lnTo>
                      <a:lnTo>
                        <a:pt x="27" y="27"/>
                      </a:lnTo>
                      <a:lnTo>
                        <a:pt x="27" y="255"/>
                      </a:lnTo>
                      <a:cubicBezTo>
                        <a:pt x="27" y="308"/>
                        <a:pt x="0" y="362"/>
                        <a:pt x="0" y="395"/>
                      </a:cubicBezTo>
                      <a:cubicBezTo>
                        <a:pt x="27" y="422"/>
                        <a:pt x="27" y="449"/>
                        <a:pt x="27" y="449"/>
                      </a:cubicBezTo>
                      <a:cubicBezTo>
                        <a:pt x="27" y="502"/>
                        <a:pt x="27" y="529"/>
                        <a:pt x="54" y="589"/>
                      </a:cubicBezTo>
                      <a:lnTo>
                        <a:pt x="87" y="589"/>
                      </a:lnTo>
                      <a:lnTo>
                        <a:pt x="87" y="562"/>
                      </a:lnTo>
                      <a:cubicBezTo>
                        <a:pt x="87" y="502"/>
                        <a:pt x="114" y="475"/>
                        <a:pt x="114" y="422"/>
                      </a:cubicBezTo>
                      <a:lnTo>
                        <a:pt x="114" y="168"/>
                      </a:lnTo>
                      <a:cubicBezTo>
                        <a:pt x="114" y="114"/>
                        <a:pt x="114" y="61"/>
                        <a:pt x="87" y="0"/>
                      </a:cubicBezTo>
                      <a:lnTo>
                        <a:pt x="54" y="0"/>
                      </a:lnTo>
                      <a:lnTo>
                        <a:pt x="54" y="0"/>
                      </a:lnTo>
                      <a:cubicBezTo>
                        <a:pt x="54" y="0"/>
                        <a:pt x="27"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2860579" y="2845117"/>
                  <a:ext cx="20635" cy="111499"/>
                </a:xfrm>
                <a:custGeom>
                  <a:avLst/>
                  <a:gdLst/>
                  <a:ahLst/>
                  <a:cxnLst/>
                  <a:rect l="l" t="t" r="r" b="b"/>
                  <a:pathLst>
                    <a:path w="114" h="616" extrusionOk="0">
                      <a:moveTo>
                        <a:pt x="54" y="27"/>
                      </a:moveTo>
                      <a:lnTo>
                        <a:pt x="27" y="27"/>
                      </a:lnTo>
                      <a:lnTo>
                        <a:pt x="27" y="54"/>
                      </a:lnTo>
                      <a:lnTo>
                        <a:pt x="27" y="281"/>
                      </a:lnTo>
                      <a:cubicBezTo>
                        <a:pt x="27" y="335"/>
                        <a:pt x="0" y="362"/>
                        <a:pt x="0" y="415"/>
                      </a:cubicBezTo>
                      <a:cubicBezTo>
                        <a:pt x="27" y="449"/>
                        <a:pt x="27" y="449"/>
                        <a:pt x="27" y="475"/>
                      </a:cubicBezTo>
                      <a:cubicBezTo>
                        <a:pt x="27" y="529"/>
                        <a:pt x="27" y="556"/>
                        <a:pt x="54" y="582"/>
                      </a:cubicBezTo>
                      <a:cubicBezTo>
                        <a:pt x="54" y="616"/>
                        <a:pt x="54" y="616"/>
                        <a:pt x="87" y="616"/>
                      </a:cubicBezTo>
                      <a:lnTo>
                        <a:pt x="87" y="582"/>
                      </a:lnTo>
                      <a:cubicBezTo>
                        <a:pt x="87" y="529"/>
                        <a:pt x="114" y="475"/>
                        <a:pt x="114" y="415"/>
                      </a:cubicBezTo>
                      <a:lnTo>
                        <a:pt x="114" y="194"/>
                      </a:lnTo>
                      <a:cubicBezTo>
                        <a:pt x="114" y="141"/>
                        <a:pt x="114" y="81"/>
                        <a:pt x="87" y="27"/>
                      </a:cubicBezTo>
                      <a:lnTo>
                        <a:pt x="54" y="27"/>
                      </a:lnTo>
                      <a:lnTo>
                        <a:pt x="54" y="0"/>
                      </a:lnTo>
                      <a:cubicBezTo>
                        <a:pt x="54" y="0"/>
                        <a:pt x="27" y="0"/>
                        <a:pt x="54"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3330465" y="1780638"/>
                  <a:ext cx="19549" cy="110413"/>
                </a:xfrm>
                <a:custGeom>
                  <a:avLst/>
                  <a:gdLst/>
                  <a:ahLst/>
                  <a:cxnLst/>
                  <a:rect l="l" t="t" r="r" b="b"/>
                  <a:pathLst>
                    <a:path w="108" h="610" extrusionOk="0">
                      <a:moveTo>
                        <a:pt x="27" y="0"/>
                      </a:moveTo>
                      <a:lnTo>
                        <a:pt x="27" y="27"/>
                      </a:lnTo>
                      <a:lnTo>
                        <a:pt x="27" y="54"/>
                      </a:lnTo>
                      <a:lnTo>
                        <a:pt x="27" y="248"/>
                      </a:lnTo>
                      <a:cubicBezTo>
                        <a:pt x="0" y="308"/>
                        <a:pt x="0" y="362"/>
                        <a:pt x="0" y="415"/>
                      </a:cubicBezTo>
                      <a:cubicBezTo>
                        <a:pt x="0" y="415"/>
                        <a:pt x="0" y="442"/>
                        <a:pt x="27" y="475"/>
                      </a:cubicBezTo>
                      <a:cubicBezTo>
                        <a:pt x="27" y="502"/>
                        <a:pt x="27" y="529"/>
                        <a:pt x="54" y="582"/>
                      </a:cubicBezTo>
                      <a:lnTo>
                        <a:pt x="54" y="609"/>
                      </a:lnTo>
                      <a:lnTo>
                        <a:pt x="80" y="582"/>
                      </a:lnTo>
                      <a:cubicBezTo>
                        <a:pt x="80" y="529"/>
                        <a:pt x="107" y="475"/>
                        <a:pt x="107" y="415"/>
                      </a:cubicBezTo>
                      <a:lnTo>
                        <a:pt x="107" y="167"/>
                      </a:lnTo>
                      <a:cubicBezTo>
                        <a:pt x="80" y="107"/>
                        <a:pt x="107" y="54"/>
                        <a:pt x="80" y="27"/>
                      </a:cubicBez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3330465" y="2956434"/>
                  <a:ext cx="19549" cy="105526"/>
                </a:xfrm>
                <a:custGeom>
                  <a:avLst/>
                  <a:gdLst/>
                  <a:ahLst/>
                  <a:cxnLst/>
                  <a:rect l="l" t="t" r="r" b="b"/>
                  <a:pathLst>
                    <a:path w="108" h="583" extrusionOk="0">
                      <a:moveTo>
                        <a:pt x="27" y="1"/>
                      </a:moveTo>
                      <a:lnTo>
                        <a:pt x="27" y="28"/>
                      </a:lnTo>
                      <a:lnTo>
                        <a:pt x="27" y="28"/>
                      </a:lnTo>
                      <a:lnTo>
                        <a:pt x="27" y="248"/>
                      </a:lnTo>
                      <a:cubicBezTo>
                        <a:pt x="0" y="302"/>
                        <a:pt x="0" y="362"/>
                        <a:pt x="0" y="389"/>
                      </a:cubicBezTo>
                      <a:cubicBezTo>
                        <a:pt x="0" y="416"/>
                        <a:pt x="0" y="442"/>
                        <a:pt x="27" y="442"/>
                      </a:cubicBezTo>
                      <a:cubicBezTo>
                        <a:pt x="27" y="503"/>
                        <a:pt x="27" y="529"/>
                        <a:pt x="54" y="583"/>
                      </a:cubicBezTo>
                      <a:lnTo>
                        <a:pt x="54" y="583"/>
                      </a:lnTo>
                      <a:lnTo>
                        <a:pt x="80" y="583"/>
                      </a:lnTo>
                      <a:cubicBezTo>
                        <a:pt x="80" y="529"/>
                        <a:pt x="107" y="469"/>
                        <a:pt x="107" y="416"/>
                      </a:cubicBezTo>
                      <a:lnTo>
                        <a:pt x="107" y="168"/>
                      </a:lnTo>
                      <a:cubicBezTo>
                        <a:pt x="80" y="108"/>
                        <a:pt x="107" y="54"/>
                        <a:pt x="80" y="1"/>
                      </a:cubicBezTo>
                      <a:lnTo>
                        <a:pt x="54" y="1"/>
                      </a:ln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1230457" y="1962184"/>
                  <a:ext cx="15928" cy="116567"/>
                </a:xfrm>
                <a:custGeom>
                  <a:avLst/>
                  <a:gdLst/>
                  <a:ahLst/>
                  <a:cxnLst/>
                  <a:rect l="l" t="t" r="r" b="b"/>
                  <a:pathLst>
                    <a:path w="88" h="644" extrusionOk="0">
                      <a:moveTo>
                        <a:pt x="61" y="1"/>
                      </a:moveTo>
                      <a:cubicBezTo>
                        <a:pt x="27" y="1"/>
                        <a:pt x="27" y="1"/>
                        <a:pt x="27" y="28"/>
                      </a:cubicBezTo>
                      <a:cubicBezTo>
                        <a:pt x="1" y="54"/>
                        <a:pt x="1" y="141"/>
                        <a:pt x="1" y="195"/>
                      </a:cubicBezTo>
                      <a:lnTo>
                        <a:pt x="1" y="442"/>
                      </a:lnTo>
                      <a:cubicBezTo>
                        <a:pt x="1" y="503"/>
                        <a:pt x="1" y="556"/>
                        <a:pt x="27" y="610"/>
                      </a:cubicBezTo>
                      <a:lnTo>
                        <a:pt x="27" y="643"/>
                      </a:lnTo>
                      <a:lnTo>
                        <a:pt x="61" y="643"/>
                      </a:lnTo>
                      <a:cubicBezTo>
                        <a:pt x="61" y="583"/>
                        <a:pt x="88" y="529"/>
                        <a:pt x="88" y="476"/>
                      </a:cubicBezTo>
                      <a:lnTo>
                        <a:pt x="88" y="389"/>
                      </a:lnTo>
                      <a:lnTo>
                        <a:pt x="88" y="141"/>
                      </a:lnTo>
                      <a:lnTo>
                        <a:pt x="88" y="54"/>
                      </a:lnTo>
                      <a:lnTo>
                        <a:pt x="88" y="28"/>
                      </a:lnTo>
                      <a:cubicBezTo>
                        <a:pt x="61" y="1"/>
                        <a:pt x="61" y="28"/>
                        <a:pt x="61" y="1"/>
                      </a:cubicBezTo>
                      <a:lnTo>
                        <a:pt x="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1230457" y="3138162"/>
                  <a:ext cx="15928" cy="115119"/>
                </a:xfrm>
                <a:custGeom>
                  <a:avLst/>
                  <a:gdLst/>
                  <a:ahLst/>
                  <a:cxnLst/>
                  <a:rect l="l" t="t" r="r" b="b"/>
                  <a:pathLst>
                    <a:path w="88" h="636" extrusionOk="0">
                      <a:moveTo>
                        <a:pt x="61" y="0"/>
                      </a:moveTo>
                      <a:cubicBezTo>
                        <a:pt x="27" y="0"/>
                        <a:pt x="27" y="0"/>
                        <a:pt x="27" y="27"/>
                      </a:cubicBezTo>
                      <a:cubicBezTo>
                        <a:pt x="1" y="54"/>
                        <a:pt x="1" y="134"/>
                        <a:pt x="1" y="194"/>
                      </a:cubicBezTo>
                      <a:lnTo>
                        <a:pt x="1" y="442"/>
                      </a:lnTo>
                      <a:cubicBezTo>
                        <a:pt x="1" y="502"/>
                        <a:pt x="1" y="556"/>
                        <a:pt x="27" y="609"/>
                      </a:cubicBezTo>
                      <a:lnTo>
                        <a:pt x="27" y="636"/>
                      </a:lnTo>
                      <a:cubicBezTo>
                        <a:pt x="61" y="636"/>
                        <a:pt x="61" y="636"/>
                        <a:pt x="61" y="609"/>
                      </a:cubicBezTo>
                      <a:cubicBezTo>
                        <a:pt x="61" y="582"/>
                        <a:pt x="88" y="529"/>
                        <a:pt x="88" y="469"/>
                      </a:cubicBezTo>
                      <a:lnTo>
                        <a:pt x="88" y="362"/>
                      </a:lnTo>
                      <a:lnTo>
                        <a:pt x="88" y="134"/>
                      </a:lnTo>
                      <a:lnTo>
                        <a:pt x="88" y="27"/>
                      </a:lnTo>
                      <a:lnTo>
                        <a:pt x="88" y="27"/>
                      </a:lnTo>
                      <a:lnTo>
                        <a:pt x="61" y="0"/>
                      </a:lnTo>
                      <a:lnTo>
                        <a:pt x="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1695456" y="1760004"/>
                  <a:ext cx="19549" cy="116386"/>
                </a:xfrm>
                <a:custGeom>
                  <a:avLst/>
                  <a:gdLst/>
                  <a:ahLst/>
                  <a:cxnLst/>
                  <a:rect l="l" t="t" r="r" b="b"/>
                  <a:pathLst>
                    <a:path w="108" h="643" extrusionOk="0">
                      <a:moveTo>
                        <a:pt x="54" y="0"/>
                      </a:moveTo>
                      <a:lnTo>
                        <a:pt x="28" y="0"/>
                      </a:lnTo>
                      <a:cubicBezTo>
                        <a:pt x="1" y="54"/>
                        <a:pt x="28" y="141"/>
                        <a:pt x="1" y="195"/>
                      </a:cubicBezTo>
                      <a:lnTo>
                        <a:pt x="1" y="449"/>
                      </a:lnTo>
                      <a:cubicBezTo>
                        <a:pt x="1" y="502"/>
                        <a:pt x="28" y="556"/>
                        <a:pt x="28" y="616"/>
                      </a:cubicBezTo>
                      <a:cubicBezTo>
                        <a:pt x="28" y="643"/>
                        <a:pt x="28" y="643"/>
                        <a:pt x="54" y="643"/>
                      </a:cubicBezTo>
                      <a:lnTo>
                        <a:pt x="81" y="616"/>
                      </a:lnTo>
                      <a:cubicBezTo>
                        <a:pt x="81" y="556"/>
                        <a:pt x="81" y="529"/>
                        <a:pt x="108" y="476"/>
                      </a:cubicBezTo>
                      <a:lnTo>
                        <a:pt x="108" y="362"/>
                      </a:lnTo>
                      <a:cubicBezTo>
                        <a:pt x="108" y="308"/>
                        <a:pt x="108" y="221"/>
                        <a:pt x="81" y="141"/>
                      </a:cubicBezTo>
                      <a:lnTo>
                        <a:pt x="81" y="27"/>
                      </a:lnTo>
                      <a:lnTo>
                        <a:pt x="81" y="27"/>
                      </a:lnTo>
                      <a:cubicBezTo>
                        <a:pt x="81" y="0"/>
                        <a:pt x="81" y="0"/>
                        <a:pt x="54" y="0"/>
                      </a:cubicBez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1695456" y="2935981"/>
                  <a:ext cx="19549" cy="116386"/>
                </a:xfrm>
                <a:custGeom>
                  <a:avLst/>
                  <a:gdLst/>
                  <a:ahLst/>
                  <a:cxnLst/>
                  <a:rect l="l" t="t" r="r" b="b"/>
                  <a:pathLst>
                    <a:path w="108" h="643" extrusionOk="0">
                      <a:moveTo>
                        <a:pt x="54" y="0"/>
                      </a:moveTo>
                      <a:lnTo>
                        <a:pt x="28" y="0"/>
                      </a:lnTo>
                      <a:cubicBezTo>
                        <a:pt x="1" y="54"/>
                        <a:pt x="28" y="114"/>
                        <a:pt x="1" y="167"/>
                      </a:cubicBezTo>
                      <a:lnTo>
                        <a:pt x="1" y="448"/>
                      </a:lnTo>
                      <a:cubicBezTo>
                        <a:pt x="1" y="502"/>
                        <a:pt x="28" y="555"/>
                        <a:pt x="28" y="616"/>
                      </a:cubicBezTo>
                      <a:cubicBezTo>
                        <a:pt x="28" y="616"/>
                        <a:pt x="28" y="642"/>
                        <a:pt x="54" y="642"/>
                      </a:cubicBezTo>
                      <a:lnTo>
                        <a:pt x="81" y="616"/>
                      </a:lnTo>
                      <a:cubicBezTo>
                        <a:pt x="81" y="555"/>
                        <a:pt x="81" y="529"/>
                        <a:pt x="108" y="475"/>
                      </a:cubicBezTo>
                      <a:lnTo>
                        <a:pt x="108" y="361"/>
                      </a:lnTo>
                      <a:cubicBezTo>
                        <a:pt x="108" y="281"/>
                        <a:pt x="108" y="221"/>
                        <a:pt x="81" y="141"/>
                      </a:cubicBezTo>
                      <a:lnTo>
                        <a:pt x="81" y="27"/>
                      </a:lnTo>
                      <a:lnTo>
                        <a:pt x="81" y="0"/>
                      </a:lnTo>
                      <a:lnTo>
                        <a:pt x="54"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2210232" y="1755117"/>
                  <a:ext cx="19549" cy="116567"/>
                </a:xfrm>
                <a:custGeom>
                  <a:avLst/>
                  <a:gdLst/>
                  <a:ahLst/>
                  <a:cxnLst/>
                  <a:rect l="l" t="t" r="r" b="b"/>
                  <a:pathLst>
                    <a:path w="108" h="644" extrusionOk="0">
                      <a:moveTo>
                        <a:pt x="54" y="1"/>
                      </a:moveTo>
                      <a:cubicBezTo>
                        <a:pt x="54" y="27"/>
                        <a:pt x="54" y="1"/>
                        <a:pt x="27" y="27"/>
                      </a:cubicBezTo>
                      <a:cubicBezTo>
                        <a:pt x="0" y="81"/>
                        <a:pt x="27" y="141"/>
                        <a:pt x="27" y="195"/>
                      </a:cubicBezTo>
                      <a:cubicBezTo>
                        <a:pt x="0" y="282"/>
                        <a:pt x="0" y="362"/>
                        <a:pt x="0" y="449"/>
                      </a:cubicBezTo>
                      <a:cubicBezTo>
                        <a:pt x="27" y="529"/>
                        <a:pt x="27" y="583"/>
                        <a:pt x="27" y="643"/>
                      </a:cubicBezTo>
                      <a:lnTo>
                        <a:pt x="54" y="643"/>
                      </a:lnTo>
                      <a:lnTo>
                        <a:pt x="81" y="643"/>
                      </a:lnTo>
                      <a:cubicBezTo>
                        <a:pt x="81" y="583"/>
                        <a:pt x="81" y="529"/>
                        <a:pt x="107" y="476"/>
                      </a:cubicBezTo>
                      <a:lnTo>
                        <a:pt x="107" y="389"/>
                      </a:lnTo>
                      <a:cubicBezTo>
                        <a:pt x="107" y="308"/>
                        <a:pt x="107" y="222"/>
                        <a:pt x="81" y="141"/>
                      </a:cubicBezTo>
                      <a:lnTo>
                        <a:pt x="81" y="54"/>
                      </a:lnTo>
                      <a:lnTo>
                        <a:pt x="81" y="27"/>
                      </a:lnTo>
                      <a:lnTo>
                        <a:pt x="81" y="1"/>
                      </a:ln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2210232" y="2931094"/>
                  <a:ext cx="19549" cy="116386"/>
                </a:xfrm>
                <a:custGeom>
                  <a:avLst/>
                  <a:gdLst/>
                  <a:ahLst/>
                  <a:cxnLst/>
                  <a:rect l="l" t="t" r="r" b="b"/>
                  <a:pathLst>
                    <a:path w="108" h="643" extrusionOk="0">
                      <a:moveTo>
                        <a:pt x="54" y="0"/>
                      </a:moveTo>
                      <a:cubicBezTo>
                        <a:pt x="54" y="27"/>
                        <a:pt x="54" y="0"/>
                        <a:pt x="27" y="27"/>
                      </a:cubicBezTo>
                      <a:cubicBezTo>
                        <a:pt x="0" y="81"/>
                        <a:pt x="27" y="141"/>
                        <a:pt x="27" y="194"/>
                      </a:cubicBezTo>
                      <a:cubicBezTo>
                        <a:pt x="0" y="275"/>
                        <a:pt x="0" y="362"/>
                        <a:pt x="0" y="442"/>
                      </a:cubicBezTo>
                      <a:cubicBezTo>
                        <a:pt x="27" y="502"/>
                        <a:pt x="27" y="556"/>
                        <a:pt x="27" y="643"/>
                      </a:cubicBezTo>
                      <a:lnTo>
                        <a:pt x="54" y="643"/>
                      </a:lnTo>
                      <a:lnTo>
                        <a:pt x="81" y="643"/>
                      </a:lnTo>
                      <a:cubicBezTo>
                        <a:pt x="81" y="582"/>
                        <a:pt x="81" y="529"/>
                        <a:pt x="107" y="475"/>
                      </a:cubicBezTo>
                      <a:lnTo>
                        <a:pt x="107" y="388"/>
                      </a:lnTo>
                      <a:cubicBezTo>
                        <a:pt x="107" y="308"/>
                        <a:pt x="107" y="221"/>
                        <a:pt x="81" y="141"/>
                      </a:cubicBezTo>
                      <a:lnTo>
                        <a:pt x="81" y="54"/>
                      </a:lnTo>
                      <a:lnTo>
                        <a:pt x="81" y="27"/>
                      </a:lnTo>
                      <a:lnTo>
                        <a:pt x="81" y="0"/>
                      </a:ln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2694598" y="1764891"/>
                  <a:ext cx="14661" cy="116386"/>
                </a:xfrm>
                <a:custGeom>
                  <a:avLst/>
                  <a:gdLst/>
                  <a:ahLst/>
                  <a:cxnLst/>
                  <a:rect l="l" t="t" r="r" b="b"/>
                  <a:pathLst>
                    <a:path w="81" h="643" extrusionOk="0">
                      <a:moveTo>
                        <a:pt x="54" y="0"/>
                      </a:moveTo>
                      <a:cubicBezTo>
                        <a:pt x="27" y="0"/>
                        <a:pt x="27" y="0"/>
                        <a:pt x="27" y="27"/>
                      </a:cubicBezTo>
                      <a:cubicBezTo>
                        <a:pt x="1" y="60"/>
                        <a:pt x="1" y="141"/>
                        <a:pt x="1" y="194"/>
                      </a:cubicBezTo>
                      <a:lnTo>
                        <a:pt x="1" y="449"/>
                      </a:lnTo>
                      <a:cubicBezTo>
                        <a:pt x="1" y="502"/>
                        <a:pt x="27" y="562"/>
                        <a:pt x="27" y="616"/>
                      </a:cubicBezTo>
                      <a:lnTo>
                        <a:pt x="27" y="643"/>
                      </a:lnTo>
                      <a:cubicBezTo>
                        <a:pt x="54" y="643"/>
                        <a:pt x="54" y="643"/>
                        <a:pt x="54" y="616"/>
                      </a:cubicBezTo>
                      <a:cubicBezTo>
                        <a:pt x="81" y="589"/>
                        <a:pt x="81" y="529"/>
                        <a:pt x="81" y="475"/>
                      </a:cubicBezTo>
                      <a:lnTo>
                        <a:pt x="81" y="362"/>
                      </a:lnTo>
                      <a:lnTo>
                        <a:pt x="81" y="141"/>
                      </a:lnTo>
                      <a:lnTo>
                        <a:pt x="81" y="27"/>
                      </a:lnTo>
                      <a:lnTo>
                        <a:pt x="81" y="27"/>
                      </a:lnTo>
                      <a:cubicBezTo>
                        <a:pt x="81" y="0"/>
                        <a:pt x="81" y="0"/>
                        <a:pt x="54" y="0"/>
                      </a:cubicBez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2694598" y="2940687"/>
                  <a:ext cx="14661" cy="116567"/>
                </a:xfrm>
                <a:custGeom>
                  <a:avLst/>
                  <a:gdLst/>
                  <a:ahLst/>
                  <a:cxnLst/>
                  <a:rect l="l" t="t" r="r" b="b"/>
                  <a:pathLst>
                    <a:path w="81" h="644" extrusionOk="0">
                      <a:moveTo>
                        <a:pt x="54" y="1"/>
                      </a:moveTo>
                      <a:lnTo>
                        <a:pt x="27" y="1"/>
                      </a:lnTo>
                      <a:cubicBezTo>
                        <a:pt x="1" y="54"/>
                        <a:pt x="1" y="141"/>
                        <a:pt x="1" y="195"/>
                      </a:cubicBezTo>
                      <a:lnTo>
                        <a:pt x="1" y="449"/>
                      </a:lnTo>
                      <a:cubicBezTo>
                        <a:pt x="1" y="503"/>
                        <a:pt x="27" y="556"/>
                        <a:pt x="27" y="616"/>
                      </a:cubicBezTo>
                      <a:lnTo>
                        <a:pt x="27" y="643"/>
                      </a:lnTo>
                      <a:cubicBezTo>
                        <a:pt x="54" y="643"/>
                        <a:pt x="54" y="643"/>
                        <a:pt x="54" y="616"/>
                      </a:cubicBezTo>
                      <a:cubicBezTo>
                        <a:pt x="81" y="556"/>
                        <a:pt x="81" y="529"/>
                        <a:pt x="81" y="476"/>
                      </a:cubicBezTo>
                      <a:lnTo>
                        <a:pt x="81" y="362"/>
                      </a:lnTo>
                      <a:lnTo>
                        <a:pt x="81" y="141"/>
                      </a:lnTo>
                      <a:lnTo>
                        <a:pt x="81" y="28"/>
                      </a:lnTo>
                      <a:lnTo>
                        <a:pt x="81" y="1"/>
                      </a:lnTo>
                      <a:lnTo>
                        <a:pt x="54" y="1"/>
                      </a:ln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3163217" y="1871502"/>
                  <a:ext cx="15928" cy="116386"/>
                </a:xfrm>
                <a:custGeom>
                  <a:avLst/>
                  <a:gdLst/>
                  <a:ahLst/>
                  <a:cxnLst/>
                  <a:rect l="l" t="t" r="r" b="b"/>
                  <a:pathLst>
                    <a:path w="88" h="643" extrusionOk="0">
                      <a:moveTo>
                        <a:pt x="54" y="0"/>
                      </a:moveTo>
                      <a:cubicBezTo>
                        <a:pt x="28" y="27"/>
                        <a:pt x="28" y="0"/>
                        <a:pt x="28" y="27"/>
                      </a:cubicBezTo>
                      <a:cubicBezTo>
                        <a:pt x="1" y="80"/>
                        <a:pt x="1" y="141"/>
                        <a:pt x="1" y="194"/>
                      </a:cubicBezTo>
                      <a:lnTo>
                        <a:pt x="1" y="475"/>
                      </a:lnTo>
                      <a:cubicBezTo>
                        <a:pt x="1" y="529"/>
                        <a:pt x="1" y="582"/>
                        <a:pt x="28" y="642"/>
                      </a:cubicBezTo>
                      <a:lnTo>
                        <a:pt x="28" y="642"/>
                      </a:lnTo>
                      <a:lnTo>
                        <a:pt x="54" y="642"/>
                      </a:lnTo>
                      <a:cubicBezTo>
                        <a:pt x="54" y="582"/>
                        <a:pt x="88" y="529"/>
                        <a:pt x="88" y="475"/>
                      </a:cubicBezTo>
                      <a:lnTo>
                        <a:pt x="88" y="388"/>
                      </a:lnTo>
                      <a:lnTo>
                        <a:pt x="88" y="141"/>
                      </a:lnTo>
                      <a:lnTo>
                        <a:pt x="88" y="54"/>
                      </a:lnTo>
                      <a:lnTo>
                        <a:pt x="88" y="27"/>
                      </a:lnTo>
                      <a:cubicBezTo>
                        <a:pt x="54" y="27"/>
                        <a:pt x="54" y="27"/>
                        <a:pt x="54" y="0"/>
                      </a:cubicBezTo>
                      <a:lnTo>
                        <a:pt x="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3163217" y="3047298"/>
                  <a:ext cx="15928" cy="115300"/>
                </a:xfrm>
                <a:custGeom>
                  <a:avLst/>
                  <a:gdLst/>
                  <a:ahLst/>
                  <a:cxnLst/>
                  <a:rect l="l" t="t" r="r" b="b"/>
                  <a:pathLst>
                    <a:path w="88" h="637" extrusionOk="0">
                      <a:moveTo>
                        <a:pt x="54" y="1"/>
                      </a:moveTo>
                      <a:cubicBezTo>
                        <a:pt x="28" y="27"/>
                        <a:pt x="28" y="1"/>
                        <a:pt x="28" y="27"/>
                      </a:cubicBezTo>
                      <a:cubicBezTo>
                        <a:pt x="1" y="81"/>
                        <a:pt x="1" y="134"/>
                        <a:pt x="1" y="195"/>
                      </a:cubicBezTo>
                      <a:lnTo>
                        <a:pt x="1" y="442"/>
                      </a:lnTo>
                      <a:cubicBezTo>
                        <a:pt x="1" y="502"/>
                        <a:pt x="1" y="556"/>
                        <a:pt x="28" y="636"/>
                      </a:cubicBezTo>
                      <a:lnTo>
                        <a:pt x="28" y="636"/>
                      </a:lnTo>
                      <a:lnTo>
                        <a:pt x="54" y="636"/>
                      </a:lnTo>
                      <a:cubicBezTo>
                        <a:pt x="54" y="583"/>
                        <a:pt x="88" y="529"/>
                        <a:pt x="88" y="469"/>
                      </a:cubicBezTo>
                      <a:lnTo>
                        <a:pt x="88" y="389"/>
                      </a:lnTo>
                      <a:lnTo>
                        <a:pt x="88" y="134"/>
                      </a:lnTo>
                      <a:lnTo>
                        <a:pt x="88" y="54"/>
                      </a:lnTo>
                      <a:lnTo>
                        <a:pt x="88" y="27"/>
                      </a:lnTo>
                      <a:cubicBezTo>
                        <a:pt x="54" y="1"/>
                        <a:pt x="54" y="27"/>
                        <a:pt x="54" y="1"/>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1074251" y="1957478"/>
                  <a:ext cx="20816" cy="110232"/>
                </a:xfrm>
                <a:custGeom>
                  <a:avLst/>
                  <a:gdLst/>
                  <a:ahLst/>
                  <a:cxnLst/>
                  <a:rect l="l" t="t" r="r" b="b"/>
                  <a:pathLst>
                    <a:path w="115" h="609" extrusionOk="0">
                      <a:moveTo>
                        <a:pt x="1" y="0"/>
                      </a:moveTo>
                      <a:lnTo>
                        <a:pt x="1" y="27"/>
                      </a:lnTo>
                      <a:lnTo>
                        <a:pt x="1" y="54"/>
                      </a:lnTo>
                      <a:lnTo>
                        <a:pt x="1" y="221"/>
                      </a:lnTo>
                      <a:lnTo>
                        <a:pt x="1" y="415"/>
                      </a:lnTo>
                      <a:lnTo>
                        <a:pt x="1" y="468"/>
                      </a:lnTo>
                      <a:cubicBezTo>
                        <a:pt x="1" y="529"/>
                        <a:pt x="27" y="555"/>
                        <a:pt x="54" y="609"/>
                      </a:cubicBezTo>
                      <a:lnTo>
                        <a:pt x="87" y="609"/>
                      </a:lnTo>
                      <a:lnTo>
                        <a:pt x="87" y="582"/>
                      </a:lnTo>
                      <a:lnTo>
                        <a:pt x="87" y="415"/>
                      </a:lnTo>
                      <a:cubicBezTo>
                        <a:pt x="87" y="335"/>
                        <a:pt x="114" y="248"/>
                        <a:pt x="87" y="167"/>
                      </a:cubicBezTo>
                      <a:cubicBezTo>
                        <a:pt x="87" y="107"/>
                        <a:pt x="87" y="27"/>
                        <a:pt x="54" y="0"/>
                      </a:cubicBezTo>
                      <a:lnTo>
                        <a:pt x="27"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1074251" y="3127301"/>
                  <a:ext cx="20816" cy="116386"/>
                </a:xfrm>
                <a:custGeom>
                  <a:avLst/>
                  <a:gdLst/>
                  <a:ahLst/>
                  <a:cxnLst/>
                  <a:rect l="l" t="t" r="r" b="b"/>
                  <a:pathLst>
                    <a:path w="115" h="643" extrusionOk="0">
                      <a:moveTo>
                        <a:pt x="1" y="27"/>
                      </a:moveTo>
                      <a:lnTo>
                        <a:pt x="1" y="27"/>
                      </a:lnTo>
                      <a:lnTo>
                        <a:pt x="1" y="60"/>
                      </a:lnTo>
                      <a:lnTo>
                        <a:pt x="1" y="254"/>
                      </a:lnTo>
                      <a:lnTo>
                        <a:pt x="1" y="448"/>
                      </a:lnTo>
                      <a:lnTo>
                        <a:pt x="1" y="502"/>
                      </a:lnTo>
                      <a:cubicBezTo>
                        <a:pt x="1" y="529"/>
                        <a:pt x="27" y="589"/>
                        <a:pt x="54" y="616"/>
                      </a:cubicBezTo>
                      <a:cubicBezTo>
                        <a:pt x="54" y="642"/>
                        <a:pt x="54" y="642"/>
                        <a:pt x="87" y="642"/>
                      </a:cubicBezTo>
                      <a:lnTo>
                        <a:pt x="87" y="616"/>
                      </a:lnTo>
                      <a:lnTo>
                        <a:pt x="87" y="448"/>
                      </a:lnTo>
                      <a:cubicBezTo>
                        <a:pt x="87" y="361"/>
                        <a:pt x="114" y="281"/>
                        <a:pt x="87" y="194"/>
                      </a:cubicBezTo>
                      <a:cubicBezTo>
                        <a:pt x="87" y="141"/>
                        <a:pt x="87" y="60"/>
                        <a:pt x="54" y="27"/>
                      </a:cubicBezTo>
                      <a:cubicBezTo>
                        <a:pt x="27" y="0"/>
                        <a:pt x="27" y="27"/>
                        <a:pt x="27" y="27"/>
                      </a:cubicBezTo>
                      <a:cubicBezTo>
                        <a:pt x="27" y="0"/>
                        <a:pt x="27"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1538164" y="1750230"/>
                  <a:ext cx="20635" cy="116567"/>
                </a:xfrm>
                <a:custGeom>
                  <a:avLst/>
                  <a:gdLst/>
                  <a:ahLst/>
                  <a:cxnLst/>
                  <a:rect l="l" t="t" r="r" b="b"/>
                  <a:pathLst>
                    <a:path w="114" h="644" extrusionOk="0">
                      <a:moveTo>
                        <a:pt x="33" y="28"/>
                      </a:moveTo>
                      <a:lnTo>
                        <a:pt x="0" y="28"/>
                      </a:lnTo>
                      <a:lnTo>
                        <a:pt x="0" y="54"/>
                      </a:lnTo>
                      <a:cubicBezTo>
                        <a:pt x="33" y="141"/>
                        <a:pt x="33" y="195"/>
                        <a:pt x="33" y="249"/>
                      </a:cubicBezTo>
                      <a:cubicBezTo>
                        <a:pt x="33" y="309"/>
                        <a:pt x="0" y="362"/>
                        <a:pt x="0" y="443"/>
                      </a:cubicBezTo>
                      <a:cubicBezTo>
                        <a:pt x="0" y="443"/>
                        <a:pt x="33" y="476"/>
                        <a:pt x="33" y="503"/>
                      </a:cubicBezTo>
                      <a:cubicBezTo>
                        <a:pt x="33" y="530"/>
                        <a:pt x="33" y="583"/>
                        <a:pt x="60" y="610"/>
                      </a:cubicBezTo>
                      <a:cubicBezTo>
                        <a:pt x="60" y="643"/>
                        <a:pt x="87" y="643"/>
                        <a:pt x="87" y="643"/>
                      </a:cubicBezTo>
                      <a:cubicBezTo>
                        <a:pt x="87" y="643"/>
                        <a:pt x="114" y="610"/>
                        <a:pt x="87" y="610"/>
                      </a:cubicBezTo>
                      <a:cubicBezTo>
                        <a:pt x="87" y="556"/>
                        <a:pt x="114" y="503"/>
                        <a:pt x="114" y="443"/>
                      </a:cubicBezTo>
                      <a:lnTo>
                        <a:pt x="114" y="195"/>
                      </a:lnTo>
                      <a:cubicBezTo>
                        <a:pt x="114" y="141"/>
                        <a:pt x="114" y="54"/>
                        <a:pt x="60" y="28"/>
                      </a:cubicBezTo>
                      <a:cubicBezTo>
                        <a:pt x="60" y="1"/>
                        <a:pt x="60" y="28"/>
                        <a:pt x="33" y="1"/>
                      </a:cubicBezTo>
                      <a:lnTo>
                        <a:pt x="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1538164" y="2926207"/>
                  <a:ext cx="20635" cy="115300"/>
                </a:xfrm>
                <a:custGeom>
                  <a:avLst/>
                  <a:gdLst/>
                  <a:ahLst/>
                  <a:cxnLst/>
                  <a:rect l="l" t="t" r="r" b="b"/>
                  <a:pathLst>
                    <a:path w="114" h="637" extrusionOk="0">
                      <a:moveTo>
                        <a:pt x="33" y="1"/>
                      </a:moveTo>
                      <a:cubicBezTo>
                        <a:pt x="33" y="27"/>
                        <a:pt x="0" y="27"/>
                        <a:pt x="0" y="27"/>
                      </a:cubicBezTo>
                      <a:lnTo>
                        <a:pt x="0" y="54"/>
                      </a:lnTo>
                      <a:cubicBezTo>
                        <a:pt x="33" y="108"/>
                        <a:pt x="33" y="168"/>
                        <a:pt x="33" y="248"/>
                      </a:cubicBezTo>
                      <a:cubicBezTo>
                        <a:pt x="33" y="302"/>
                        <a:pt x="0" y="362"/>
                        <a:pt x="0" y="415"/>
                      </a:cubicBezTo>
                      <a:cubicBezTo>
                        <a:pt x="0" y="442"/>
                        <a:pt x="33" y="469"/>
                        <a:pt x="33" y="502"/>
                      </a:cubicBezTo>
                      <a:cubicBezTo>
                        <a:pt x="33" y="529"/>
                        <a:pt x="33" y="583"/>
                        <a:pt x="60" y="609"/>
                      </a:cubicBezTo>
                      <a:cubicBezTo>
                        <a:pt x="60" y="636"/>
                        <a:pt x="87" y="636"/>
                        <a:pt x="87" y="636"/>
                      </a:cubicBezTo>
                      <a:cubicBezTo>
                        <a:pt x="87" y="636"/>
                        <a:pt x="114" y="609"/>
                        <a:pt x="87" y="609"/>
                      </a:cubicBezTo>
                      <a:cubicBezTo>
                        <a:pt x="87" y="556"/>
                        <a:pt x="114" y="502"/>
                        <a:pt x="114" y="442"/>
                      </a:cubicBezTo>
                      <a:lnTo>
                        <a:pt x="114" y="195"/>
                      </a:lnTo>
                      <a:cubicBezTo>
                        <a:pt x="114" y="134"/>
                        <a:pt x="114" y="54"/>
                        <a:pt x="60" y="27"/>
                      </a:cubicBezTo>
                      <a:cubicBezTo>
                        <a:pt x="60" y="1"/>
                        <a:pt x="60" y="1"/>
                        <a:pt x="33" y="1"/>
                      </a:cubicBezTo>
                      <a:lnTo>
                        <a:pt x="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2052758" y="1750230"/>
                  <a:ext cx="20816" cy="110413"/>
                </a:xfrm>
                <a:custGeom>
                  <a:avLst/>
                  <a:gdLst/>
                  <a:ahLst/>
                  <a:cxnLst/>
                  <a:rect l="l" t="t" r="r" b="b"/>
                  <a:pathLst>
                    <a:path w="115" h="610" extrusionOk="0">
                      <a:moveTo>
                        <a:pt x="34" y="1"/>
                      </a:moveTo>
                      <a:cubicBezTo>
                        <a:pt x="34" y="28"/>
                        <a:pt x="1" y="1"/>
                        <a:pt x="1" y="28"/>
                      </a:cubicBezTo>
                      <a:lnTo>
                        <a:pt x="1" y="54"/>
                      </a:lnTo>
                      <a:cubicBezTo>
                        <a:pt x="34" y="108"/>
                        <a:pt x="34" y="168"/>
                        <a:pt x="34" y="222"/>
                      </a:cubicBezTo>
                      <a:lnTo>
                        <a:pt x="34" y="416"/>
                      </a:lnTo>
                      <a:lnTo>
                        <a:pt x="34" y="476"/>
                      </a:lnTo>
                      <a:cubicBezTo>
                        <a:pt x="34" y="530"/>
                        <a:pt x="34" y="556"/>
                        <a:pt x="61" y="610"/>
                      </a:cubicBezTo>
                      <a:lnTo>
                        <a:pt x="88" y="610"/>
                      </a:lnTo>
                      <a:cubicBezTo>
                        <a:pt x="88" y="610"/>
                        <a:pt x="114" y="610"/>
                        <a:pt x="114" y="583"/>
                      </a:cubicBezTo>
                      <a:cubicBezTo>
                        <a:pt x="88" y="530"/>
                        <a:pt x="114" y="503"/>
                        <a:pt x="114" y="443"/>
                      </a:cubicBezTo>
                      <a:lnTo>
                        <a:pt x="114" y="168"/>
                      </a:lnTo>
                      <a:cubicBezTo>
                        <a:pt x="114" y="108"/>
                        <a:pt x="114" y="54"/>
                        <a:pt x="61" y="1"/>
                      </a:cubicBezTo>
                      <a:lnTo>
                        <a:pt x="34" y="1"/>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2052758" y="2926207"/>
                  <a:ext cx="20816" cy="110413"/>
                </a:xfrm>
                <a:custGeom>
                  <a:avLst/>
                  <a:gdLst/>
                  <a:ahLst/>
                  <a:cxnLst/>
                  <a:rect l="l" t="t" r="r" b="b"/>
                  <a:pathLst>
                    <a:path w="115" h="610" extrusionOk="0">
                      <a:moveTo>
                        <a:pt x="34" y="1"/>
                      </a:moveTo>
                      <a:cubicBezTo>
                        <a:pt x="34" y="1"/>
                        <a:pt x="1" y="1"/>
                        <a:pt x="1" y="27"/>
                      </a:cubicBezTo>
                      <a:lnTo>
                        <a:pt x="1" y="54"/>
                      </a:lnTo>
                      <a:cubicBezTo>
                        <a:pt x="34" y="108"/>
                        <a:pt x="34" y="168"/>
                        <a:pt x="34" y="221"/>
                      </a:cubicBezTo>
                      <a:lnTo>
                        <a:pt x="34" y="415"/>
                      </a:lnTo>
                      <a:lnTo>
                        <a:pt x="34" y="469"/>
                      </a:lnTo>
                      <a:cubicBezTo>
                        <a:pt x="34" y="529"/>
                        <a:pt x="34" y="556"/>
                        <a:pt x="61" y="609"/>
                      </a:cubicBezTo>
                      <a:lnTo>
                        <a:pt x="88" y="609"/>
                      </a:lnTo>
                      <a:cubicBezTo>
                        <a:pt x="88" y="609"/>
                        <a:pt x="114" y="609"/>
                        <a:pt x="114" y="583"/>
                      </a:cubicBezTo>
                      <a:cubicBezTo>
                        <a:pt x="88" y="529"/>
                        <a:pt x="114" y="469"/>
                        <a:pt x="114" y="415"/>
                      </a:cubicBezTo>
                      <a:lnTo>
                        <a:pt x="114" y="168"/>
                      </a:lnTo>
                      <a:cubicBezTo>
                        <a:pt x="114" y="108"/>
                        <a:pt x="114" y="54"/>
                        <a:pt x="61" y="1"/>
                      </a:cubicBezTo>
                      <a:lnTo>
                        <a:pt x="34" y="1"/>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2537125" y="1755117"/>
                  <a:ext cx="20816" cy="116567"/>
                </a:xfrm>
                <a:custGeom>
                  <a:avLst/>
                  <a:gdLst/>
                  <a:ahLst/>
                  <a:cxnLst/>
                  <a:rect l="l" t="t" r="r" b="b"/>
                  <a:pathLst>
                    <a:path w="115" h="644" extrusionOk="0">
                      <a:moveTo>
                        <a:pt x="34" y="27"/>
                      </a:moveTo>
                      <a:cubicBezTo>
                        <a:pt x="1" y="27"/>
                        <a:pt x="1" y="27"/>
                        <a:pt x="1" y="54"/>
                      </a:cubicBezTo>
                      <a:lnTo>
                        <a:pt x="1" y="54"/>
                      </a:lnTo>
                      <a:cubicBezTo>
                        <a:pt x="1" y="141"/>
                        <a:pt x="34" y="195"/>
                        <a:pt x="1" y="248"/>
                      </a:cubicBezTo>
                      <a:lnTo>
                        <a:pt x="1" y="449"/>
                      </a:lnTo>
                      <a:lnTo>
                        <a:pt x="1" y="503"/>
                      </a:lnTo>
                      <a:cubicBezTo>
                        <a:pt x="34" y="529"/>
                        <a:pt x="34" y="583"/>
                        <a:pt x="61" y="643"/>
                      </a:cubicBezTo>
                      <a:lnTo>
                        <a:pt x="88" y="643"/>
                      </a:lnTo>
                      <a:lnTo>
                        <a:pt x="88" y="616"/>
                      </a:lnTo>
                      <a:lnTo>
                        <a:pt x="88" y="449"/>
                      </a:lnTo>
                      <a:cubicBezTo>
                        <a:pt x="115" y="362"/>
                        <a:pt x="115" y="282"/>
                        <a:pt x="88" y="195"/>
                      </a:cubicBezTo>
                      <a:cubicBezTo>
                        <a:pt x="88" y="141"/>
                        <a:pt x="88" y="54"/>
                        <a:pt x="61" y="27"/>
                      </a:cubicBezTo>
                      <a:lnTo>
                        <a:pt x="34" y="27"/>
                      </a:lnTo>
                      <a:cubicBezTo>
                        <a:pt x="34" y="27"/>
                        <a:pt x="34" y="1"/>
                        <a:pt x="34" y="27"/>
                      </a:cubicBezTo>
                      <a:cubicBezTo>
                        <a:pt x="34" y="27"/>
                        <a:pt x="1" y="27"/>
                        <a:pt x="34"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537125" y="2931094"/>
                  <a:ext cx="20816" cy="116386"/>
                </a:xfrm>
                <a:custGeom>
                  <a:avLst/>
                  <a:gdLst/>
                  <a:ahLst/>
                  <a:cxnLst/>
                  <a:rect l="l" t="t" r="r" b="b"/>
                  <a:pathLst>
                    <a:path w="115" h="643" extrusionOk="0">
                      <a:moveTo>
                        <a:pt x="34" y="27"/>
                      </a:moveTo>
                      <a:lnTo>
                        <a:pt x="1" y="27"/>
                      </a:lnTo>
                      <a:lnTo>
                        <a:pt x="1" y="54"/>
                      </a:lnTo>
                      <a:cubicBezTo>
                        <a:pt x="1" y="107"/>
                        <a:pt x="34" y="194"/>
                        <a:pt x="1" y="248"/>
                      </a:cubicBezTo>
                      <a:lnTo>
                        <a:pt x="1" y="442"/>
                      </a:lnTo>
                      <a:lnTo>
                        <a:pt x="1" y="502"/>
                      </a:lnTo>
                      <a:cubicBezTo>
                        <a:pt x="34" y="529"/>
                        <a:pt x="34" y="582"/>
                        <a:pt x="61" y="609"/>
                      </a:cubicBezTo>
                      <a:cubicBezTo>
                        <a:pt x="61" y="643"/>
                        <a:pt x="61" y="643"/>
                        <a:pt x="88" y="643"/>
                      </a:cubicBezTo>
                      <a:lnTo>
                        <a:pt x="88" y="609"/>
                      </a:lnTo>
                      <a:lnTo>
                        <a:pt x="88" y="442"/>
                      </a:lnTo>
                      <a:cubicBezTo>
                        <a:pt x="115" y="362"/>
                        <a:pt x="115" y="275"/>
                        <a:pt x="88" y="194"/>
                      </a:cubicBezTo>
                      <a:cubicBezTo>
                        <a:pt x="88" y="141"/>
                        <a:pt x="88" y="54"/>
                        <a:pt x="61" y="27"/>
                      </a:cubicBezTo>
                      <a:cubicBezTo>
                        <a:pt x="34" y="0"/>
                        <a:pt x="34" y="27"/>
                        <a:pt x="34" y="0"/>
                      </a:cubicBezTo>
                      <a:lnTo>
                        <a:pt x="34" y="0"/>
                      </a:lnTo>
                      <a:cubicBezTo>
                        <a:pt x="34" y="0"/>
                        <a:pt x="1" y="0"/>
                        <a:pt x="34" y="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3007011" y="1866615"/>
                  <a:ext cx="20816" cy="110413"/>
                </a:xfrm>
                <a:custGeom>
                  <a:avLst/>
                  <a:gdLst/>
                  <a:ahLst/>
                  <a:cxnLst/>
                  <a:rect l="l" t="t" r="r" b="b"/>
                  <a:pathLst>
                    <a:path w="115" h="610" extrusionOk="0">
                      <a:moveTo>
                        <a:pt x="1" y="0"/>
                      </a:moveTo>
                      <a:lnTo>
                        <a:pt x="1" y="27"/>
                      </a:lnTo>
                      <a:lnTo>
                        <a:pt x="1" y="54"/>
                      </a:lnTo>
                      <a:lnTo>
                        <a:pt x="1" y="221"/>
                      </a:lnTo>
                      <a:lnTo>
                        <a:pt x="1" y="415"/>
                      </a:lnTo>
                      <a:lnTo>
                        <a:pt x="1" y="469"/>
                      </a:lnTo>
                      <a:cubicBezTo>
                        <a:pt x="1" y="529"/>
                        <a:pt x="28" y="556"/>
                        <a:pt x="54" y="609"/>
                      </a:cubicBezTo>
                      <a:lnTo>
                        <a:pt x="81" y="609"/>
                      </a:lnTo>
                      <a:lnTo>
                        <a:pt x="81" y="609"/>
                      </a:lnTo>
                      <a:lnTo>
                        <a:pt x="81" y="442"/>
                      </a:lnTo>
                      <a:cubicBezTo>
                        <a:pt x="114" y="362"/>
                        <a:pt x="114" y="248"/>
                        <a:pt x="81" y="168"/>
                      </a:cubicBezTo>
                      <a:cubicBezTo>
                        <a:pt x="81" y="107"/>
                        <a:pt x="81" y="54"/>
                        <a:pt x="54" y="0"/>
                      </a:cubicBezTo>
                      <a:lnTo>
                        <a:pt x="28"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3007011" y="3041325"/>
                  <a:ext cx="20816" cy="111499"/>
                </a:xfrm>
                <a:custGeom>
                  <a:avLst/>
                  <a:gdLst/>
                  <a:ahLst/>
                  <a:cxnLst/>
                  <a:rect l="l" t="t" r="r" b="b"/>
                  <a:pathLst>
                    <a:path w="115" h="616" extrusionOk="0">
                      <a:moveTo>
                        <a:pt x="1" y="0"/>
                      </a:moveTo>
                      <a:lnTo>
                        <a:pt x="1" y="34"/>
                      </a:lnTo>
                      <a:lnTo>
                        <a:pt x="1" y="60"/>
                      </a:lnTo>
                      <a:lnTo>
                        <a:pt x="1" y="228"/>
                      </a:lnTo>
                      <a:lnTo>
                        <a:pt x="1" y="422"/>
                      </a:lnTo>
                      <a:lnTo>
                        <a:pt x="1" y="475"/>
                      </a:lnTo>
                      <a:cubicBezTo>
                        <a:pt x="1" y="535"/>
                        <a:pt x="28" y="562"/>
                        <a:pt x="54" y="616"/>
                      </a:cubicBezTo>
                      <a:lnTo>
                        <a:pt x="81" y="616"/>
                      </a:lnTo>
                      <a:lnTo>
                        <a:pt x="81" y="589"/>
                      </a:lnTo>
                      <a:lnTo>
                        <a:pt x="81" y="422"/>
                      </a:lnTo>
                      <a:cubicBezTo>
                        <a:pt x="114" y="335"/>
                        <a:pt x="114" y="254"/>
                        <a:pt x="81" y="167"/>
                      </a:cubicBezTo>
                      <a:cubicBezTo>
                        <a:pt x="81" y="114"/>
                        <a:pt x="81" y="60"/>
                        <a:pt x="54" y="0"/>
                      </a:cubicBezTo>
                      <a:lnTo>
                        <a:pt x="28"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3461150" y="1967071"/>
                  <a:ext cx="20816" cy="116386"/>
                </a:xfrm>
                <a:custGeom>
                  <a:avLst/>
                  <a:gdLst/>
                  <a:ahLst/>
                  <a:cxnLst/>
                  <a:rect l="l" t="t" r="r" b="b"/>
                  <a:pathLst>
                    <a:path w="115" h="643" extrusionOk="0">
                      <a:moveTo>
                        <a:pt x="28" y="1"/>
                      </a:moveTo>
                      <a:cubicBezTo>
                        <a:pt x="1" y="27"/>
                        <a:pt x="1" y="1"/>
                        <a:pt x="1" y="27"/>
                      </a:cubicBezTo>
                      <a:lnTo>
                        <a:pt x="1" y="54"/>
                      </a:lnTo>
                      <a:cubicBezTo>
                        <a:pt x="28" y="114"/>
                        <a:pt x="28" y="168"/>
                        <a:pt x="28" y="221"/>
                      </a:cubicBezTo>
                      <a:cubicBezTo>
                        <a:pt x="28" y="308"/>
                        <a:pt x="1" y="362"/>
                        <a:pt x="1" y="415"/>
                      </a:cubicBezTo>
                      <a:cubicBezTo>
                        <a:pt x="1" y="449"/>
                        <a:pt x="1" y="476"/>
                        <a:pt x="28" y="476"/>
                      </a:cubicBezTo>
                      <a:cubicBezTo>
                        <a:pt x="28" y="529"/>
                        <a:pt x="28" y="556"/>
                        <a:pt x="54" y="616"/>
                      </a:cubicBezTo>
                      <a:cubicBezTo>
                        <a:pt x="54" y="616"/>
                        <a:pt x="81" y="643"/>
                        <a:pt x="81" y="616"/>
                      </a:cubicBezTo>
                      <a:lnTo>
                        <a:pt x="81" y="616"/>
                      </a:lnTo>
                      <a:cubicBezTo>
                        <a:pt x="81" y="556"/>
                        <a:pt x="114" y="502"/>
                        <a:pt x="114" y="449"/>
                      </a:cubicBezTo>
                      <a:lnTo>
                        <a:pt x="114" y="168"/>
                      </a:lnTo>
                      <a:cubicBezTo>
                        <a:pt x="81" y="114"/>
                        <a:pt x="114" y="54"/>
                        <a:pt x="54" y="1"/>
                      </a:cubicBezTo>
                      <a:lnTo>
                        <a:pt x="28" y="1"/>
                      </a:lnTo>
                      <a:lnTo>
                        <a:pt x="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3461150" y="3143049"/>
                  <a:ext cx="20816" cy="110232"/>
                </a:xfrm>
                <a:custGeom>
                  <a:avLst/>
                  <a:gdLst/>
                  <a:ahLst/>
                  <a:cxnLst/>
                  <a:rect l="l" t="t" r="r" b="b"/>
                  <a:pathLst>
                    <a:path w="115" h="609" extrusionOk="0">
                      <a:moveTo>
                        <a:pt x="28" y="0"/>
                      </a:moveTo>
                      <a:cubicBezTo>
                        <a:pt x="1" y="0"/>
                        <a:pt x="1" y="0"/>
                        <a:pt x="1" y="27"/>
                      </a:cubicBezTo>
                      <a:lnTo>
                        <a:pt x="1" y="54"/>
                      </a:lnTo>
                      <a:cubicBezTo>
                        <a:pt x="28" y="107"/>
                        <a:pt x="28" y="167"/>
                        <a:pt x="28" y="221"/>
                      </a:cubicBezTo>
                      <a:cubicBezTo>
                        <a:pt x="28" y="274"/>
                        <a:pt x="1" y="361"/>
                        <a:pt x="1" y="415"/>
                      </a:cubicBezTo>
                      <a:cubicBezTo>
                        <a:pt x="1" y="442"/>
                        <a:pt x="1" y="442"/>
                        <a:pt x="28" y="475"/>
                      </a:cubicBezTo>
                      <a:cubicBezTo>
                        <a:pt x="28" y="529"/>
                        <a:pt x="28" y="555"/>
                        <a:pt x="54" y="609"/>
                      </a:cubicBezTo>
                      <a:lnTo>
                        <a:pt x="81" y="609"/>
                      </a:lnTo>
                      <a:lnTo>
                        <a:pt x="81" y="582"/>
                      </a:lnTo>
                      <a:cubicBezTo>
                        <a:pt x="81" y="529"/>
                        <a:pt x="114" y="475"/>
                        <a:pt x="114" y="415"/>
                      </a:cubicBezTo>
                      <a:lnTo>
                        <a:pt x="114" y="167"/>
                      </a:lnTo>
                      <a:cubicBezTo>
                        <a:pt x="81" y="107"/>
                        <a:pt x="114" y="54"/>
                        <a:pt x="54" y="0"/>
                      </a:cubicBezTo>
                      <a:lnTo>
                        <a:pt x="28" y="0"/>
                      </a:lnTo>
                      <a:lnTo>
                        <a:pt x="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43"/>
              <p:cNvGrpSpPr/>
              <p:nvPr/>
            </p:nvGrpSpPr>
            <p:grpSpPr>
              <a:xfrm>
                <a:off x="1276432" y="915543"/>
                <a:ext cx="1963353" cy="2522659"/>
                <a:chOff x="1276432" y="3476293"/>
                <a:chExt cx="1963353" cy="2522659"/>
              </a:xfrm>
            </p:grpSpPr>
            <p:sp>
              <p:nvSpPr>
                <p:cNvPr id="1352" name="Google Shape;1352;p43"/>
                <p:cNvSpPr/>
                <p:nvPr/>
              </p:nvSpPr>
              <p:spPr>
                <a:xfrm>
                  <a:off x="1624141" y="3476293"/>
                  <a:ext cx="1211104" cy="1478811"/>
                </a:xfrm>
                <a:custGeom>
                  <a:avLst/>
                  <a:gdLst/>
                  <a:ahLst/>
                  <a:cxnLst/>
                  <a:rect l="l" t="t" r="r" b="b"/>
                  <a:pathLst>
                    <a:path w="6691" h="8170" extrusionOk="0">
                      <a:moveTo>
                        <a:pt x="3125" y="0"/>
                      </a:moveTo>
                      <a:cubicBezTo>
                        <a:pt x="3125" y="0"/>
                        <a:pt x="756" y="114"/>
                        <a:pt x="254" y="2536"/>
                      </a:cubicBezTo>
                      <a:cubicBezTo>
                        <a:pt x="141" y="2957"/>
                        <a:pt x="0" y="7808"/>
                        <a:pt x="0" y="7808"/>
                      </a:cubicBezTo>
                      <a:cubicBezTo>
                        <a:pt x="0" y="7808"/>
                        <a:pt x="6329" y="8169"/>
                        <a:pt x="6443" y="8109"/>
                      </a:cubicBezTo>
                      <a:cubicBezTo>
                        <a:pt x="6443" y="8109"/>
                        <a:pt x="6691" y="3258"/>
                        <a:pt x="6664" y="3064"/>
                      </a:cubicBezTo>
                      <a:cubicBezTo>
                        <a:pt x="6356" y="1224"/>
                        <a:pt x="5854"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1276432" y="4193065"/>
                  <a:ext cx="615417" cy="1805887"/>
                </a:xfrm>
                <a:custGeom>
                  <a:avLst/>
                  <a:gdLst/>
                  <a:ahLst/>
                  <a:cxnLst/>
                  <a:rect l="l" t="t" r="r" b="b"/>
                  <a:pathLst>
                    <a:path w="3400" h="9977" extrusionOk="0">
                      <a:moveTo>
                        <a:pt x="3400" y="2115"/>
                      </a:moveTo>
                      <a:cubicBezTo>
                        <a:pt x="3400" y="2115"/>
                        <a:pt x="1587" y="1"/>
                        <a:pt x="583" y="2423"/>
                      </a:cubicBezTo>
                      <a:cubicBezTo>
                        <a:pt x="1" y="3875"/>
                        <a:pt x="222" y="9334"/>
                        <a:pt x="222" y="9334"/>
                      </a:cubicBezTo>
                      <a:lnTo>
                        <a:pt x="2396" y="9702"/>
                      </a:lnTo>
                      <a:cubicBezTo>
                        <a:pt x="2483" y="9977"/>
                        <a:pt x="2590" y="7662"/>
                        <a:pt x="2784" y="6049"/>
                      </a:cubicBezTo>
                      <a:cubicBezTo>
                        <a:pt x="2898" y="4878"/>
                        <a:pt x="3400" y="2115"/>
                        <a:pt x="3400" y="2115"/>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2638849" y="4354158"/>
                  <a:ext cx="600937" cy="1600084"/>
                </a:xfrm>
                <a:custGeom>
                  <a:avLst/>
                  <a:gdLst/>
                  <a:ahLst/>
                  <a:cxnLst/>
                  <a:rect l="l" t="t" r="r" b="b"/>
                  <a:pathLst>
                    <a:path w="3320" h="8840" extrusionOk="0">
                      <a:moveTo>
                        <a:pt x="1" y="864"/>
                      </a:moveTo>
                      <a:cubicBezTo>
                        <a:pt x="1" y="864"/>
                        <a:pt x="1586" y="1"/>
                        <a:pt x="2229" y="1004"/>
                      </a:cubicBezTo>
                      <a:cubicBezTo>
                        <a:pt x="3319" y="2677"/>
                        <a:pt x="2677" y="8699"/>
                        <a:pt x="2677" y="8699"/>
                      </a:cubicBezTo>
                      <a:lnTo>
                        <a:pt x="556" y="8839"/>
                      </a:lnTo>
                      <a:cubicBezTo>
                        <a:pt x="556" y="8839"/>
                        <a:pt x="750" y="5715"/>
                        <a:pt x="442" y="4209"/>
                      </a:cubicBezTo>
                      <a:cubicBezTo>
                        <a:pt x="222" y="3065"/>
                        <a:pt x="1" y="864"/>
                        <a:pt x="1" y="864"/>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1386664" y="4374792"/>
                  <a:ext cx="1781632" cy="1544335"/>
                </a:xfrm>
                <a:custGeom>
                  <a:avLst/>
                  <a:gdLst/>
                  <a:ahLst/>
                  <a:cxnLst/>
                  <a:rect l="l" t="t" r="r" b="b"/>
                  <a:pathLst>
                    <a:path w="9843" h="8532" extrusionOk="0">
                      <a:moveTo>
                        <a:pt x="3379" y="54"/>
                      </a:moveTo>
                      <a:cubicBezTo>
                        <a:pt x="3379" y="54"/>
                        <a:pt x="3319" y="502"/>
                        <a:pt x="2904" y="777"/>
                      </a:cubicBezTo>
                      <a:cubicBezTo>
                        <a:pt x="2510" y="1031"/>
                        <a:pt x="1928" y="1278"/>
                        <a:pt x="951" y="1700"/>
                      </a:cubicBezTo>
                      <a:cubicBezTo>
                        <a:pt x="1" y="2088"/>
                        <a:pt x="308" y="4122"/>
                        <a:pt x="1506" y="5855"/>
                      </a:cubicBezTo>
                      <a:lnTo>
                        <a:pt x="2342" y="8531"/>
                      </a:lnTo>
                      <a:lnTo>
                        <a:pt x="6725" y="8391"/>
                      </a:lnTo>
                      <a:cubicBezTo>
                        <a:pt x="6725" y="8391"/>
                        <a:pt x="6524" y="7246"/>
                        <a:pt x="7588" y="5768"/>
                      </a:cubicBezTo>
                      <a:cubicBezTo>
                        <a:pt x="9843" y="2704"/>
                        <a:pt x="8531" y="1840"/>
                        <a:pt x="8170" y="1559"/>
                      </a:cubicBezTo>
                      <a:cubicBezTo>
                        <a:pt x="7782" y="1305"/>
                        <a:pt x="7253" y="1004"/>
                        <a:pt x="6330" y="696"/>
                      </a:cubicBezTo>
                      <a:cubicBezTo>
                        <a:pt x="5607" y="442"/>
                        <a:pt x="5581" y="1"/>
                        <a:pt x="5581" y="1"/>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1942527" y="4475249"/>
                  <a:ext cx="524552" cy="282368"/>
                </a:xfrm>
                <a:custGeom>
                  <a:avLst/>
                  <a:gdLst/>
                  <a:ahLst/>
                  <a:cxnLst/>
                  <a:rect l="l" t="t" r="r" b="b"/>
                  <a:pathLst>
                    <a:path w="2898" h="1560" extrusionOk="0">
                      <a:moveTo>
                        <a:pt x="1" y="115"/>
                      </a:moveTo>
                      <a:cubicBezTo>
                        <a:pt x="1" y="115"/>
                        <a:pt x="308" y="1506"/>
                        <a:pt x="1392" y="1533"/>
                      </a:cubicBezTo>
                      <a:cubicBezTo>
                        <a:pt x="2342" y="1560"/>
                        <a:pt x="2898" y="1"/>
                        <a:pt x="2898" y="1"/>
                      </a:cubicBezTo>
                      <a:cubicBezTo>
                        <a:pt x="2898" y="1"/>
                        <a:pt x="168" y="362"/>
                        <a:pt x="1" y="1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1574365" y="4419681"/>
                  <a:ext cx="1397721" cy="1534560"/>
                </a:xfrm>
                <a:custGeom>
                  <a:avLst/>
                  <a:gdLst/>
                  <a:ahLst/>
                  <a:cxnLst/>
                  <a:rect l="l" t="t" r="r" b="b"/>
                  <a:pathLst>
                    <a:path w="7722" h="8478" extrusionOk="0">
                      <a:moveTo>
                        <a:pt x="1198" y="194"/>
                      </a:moveTo>
                      <a:lnTo>
                        <a:pt x="636" y="3345"/>
                      </a:lnTo>
                      <a:cubicBezTo>
                        <a:pt x="636" y="3345"/>
                        <a:pt x="1" y="4570"/>
                        <a:pt x="670" y="6443"/>
                      </a:cubicBezTo>
                      <a:lnTo>
                        <a:pt x="670" y="8450"/>
                      </a:lnTo>
                      <a:lnTo>
                        <a:pt x="6437" y="8477"/>
                      </a:lnTo>
                      <a:cubicBezTo>
                        <a:pt x="6437" y="8477"/>
                        <a:pt x="6631" y="6577"/>
                        <a:pt x="6691" y="6497"/>
                      </a:cubicBezTo>
                      <a:cubicBezTo>
                        <a:pt x="7722" y="4797"/>
                        <a:pt x="6859" y="3151"/>
                        <a:pt x="6859" y="3151"/>
                      </a:cubicBezTo>
                      <a:lnTo>
                        <a:pt x="6156" y="335"/>
                      </a:lnTo>
                      <a:lnTo>
                        <a:pt x="4738" y="0"/>
                      </a:lnTo>
                      <a:cubicBezTo>
                        <a:pt x="4738" y="0"/>
                        <a:pt x="4182" y="3988"/>
                        <a:pt x="3594" y="4014"/>
                      </a:cubicBezTo>
                      <a:cubicBezTo>
                        <a:pt x="2871" y="4041"/>
                        <a:pt x="2450" y="54"/>
                        <a:pt x="2450"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1840803" y="3551228"/>
                  <a:ext cx="777778" cy="1070826"/>
                </a:xfrm>
                <a:custGeom>
                  <a:avLst/>
                  <a:gdLst/>
                  <a:ahLst/>
                  <a:cxnLst/>
                  <a:rect l="l" t="t" r="r" b="b"/>
                  <a:pathLst>
                    <a:path w="4297" h="5916" extrusionOk="0">
                      <a:moveTo>
                        <a:pt x="2068" y="1"/>
                      </a:moveTo>
                      <a:cubicBezTo>
                        <a:pt x="3406" y="1"/>
                        <a:pt x="4296" y="757"/>
                        <a:pt x="4269" y="2376"/>
                      </a:cubicBezTo>
                      <a:cubicBezTo>
                        <a:pt x="4216" y="4323"/>
                        <a:pt x="3292" y="5855"/>
                        <a:pt x="2175" y="5889"/>
                      </a:cubicBezTo>
                      <a:cubicBezTo>
                        <a:pt x="1064" y="5915"/>
                        <a:pt x="1" y="4383"/>
                        <a:pt x="88" y="2764"/>
                      </a:cubicBezTo>
                      <a:cubicBezTo>
                        <a:pt x="141" y="1145"/>
                        <a:pt x="757" y="1"/>
                        <a:pt x="2068" y="1"/>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532419" y="4126456"/>
                  <a:ext cx="253226" cy="248520"/>
                </a:xfrm>
                <a:custGeom>
                  <a:avLst/>
                  <a:gdLst/>
                  <a:ahLst/>
                  <a:cxnLst/>
                  <a:rect l="l" t="t" r="r" b="b"/>
                  <a:pathLst>
                    <a:path w="1399" h="1373" extrusionOk="0">
                      <a:moveTo>
                        <a:pt x="395" y="449"/>
                      </a:moveTo>
                      <a:cubicBezTo>
                        <a:pt x="395" y="449"/>
                        <a:pt x="756" y="1"/>
                        <a:pt x="1091" y="282"/>
                      </a:cubicBezTo>
                      <a:cubicBezTo>
                        <a:pt x="1398" y="536"/>
                        <a:pt x="696" y="1373"/>
                        <a:pt x="0" y="1172"/>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2562646" y="4197952"/>
                  <a:ext cx="151501" cy="121273"/>
                </a:xfrm>
                <a:custGeom>
                  <a:avLst/>
                  <a:gdLst/>
                  <a:ahLst/>
                  <a:cxnLst/>
                  <a:rect l="l" t="t" r="r" b="b"/>
                  <a:pathLst>
                    <a:path w="837" h="670" extrusionOk="0">
                      <a:moveTo>
                        <a:pt x="0" y="670"/>
                      </a:moveTo>
                      <a:lnTo>
                        <a:pt x="27" y="670"/>
                      </a:lnTo>
                      <a:cubicBezTo>
                        <a:pt x="61" y="670"/>
                        <a:pt x="61" y="610"/>
                        <a:pt x="87" y="583"/>
                      </a:cubicBezTo>
                      <a:cubicBezTo>
                        <a:pt x="141" y="529"/>
                        <a:pt x="168" y="442"/>
                        <a:pt x="228" y="389"/>
                      </a:cubicBezTo>
                      <a:cubicBezTo>
                        <a:pt x="255" y="335"/>
                        <a:pt x="281" y="308"/>
                        <a:pt x="335" y="248"/>
                      </a:cubicBezTo>
                      <a:cubicBezTo>
                        <a:pt x="395" y="195"/>
                        <a:pt x="422" y="141"/>
                        <a:pt x="502" y="108"/>
                      </a:cubicBezTo>
                      <a:cubicBezTo>
                        <a:pt x="502" y="81"/>
                        <a:pt x="529" y="81"/>
                        <a:pt x="589" y="54"/>
                      </a:cubicBezTo>
                      <a:lnTo>
                        <a:pt x="730" y="54"/>
                      </a:lnTo>
                      <a:cubicBezTo>
                        <a:pt x="783" y="81"/>
                        <a:pt x="810" y="108"/>
                        <a:pt x="837" y="168"/>
                      </a:cubicBezTo>
                      <a:lnTo>
                        <a:pt x="837" y="168"/>
                      </a:lnTo>
                      <a:lnTo>
                        <a:pt x="837" y="168"/>
                      </a:lnTo>
                      <a:cubicBezTo>
                        <a:pt x="837" y="141"/>
                        <a:pt x="810" y="108"/>
                        <a:pt x="783" y="81"/>
                      </a:cubicBezTo>
                      <a:cubicBezTo>
                        <a:pt x="756" y="54"/>
                        <a:pt x="730" y="27"/>
                        <a:pt x="669" y="27"/>
                      </a:cubicBezTo>
                      <a:cubicBezTo>
                        <a:pt x="643" y="1"/>
                        <a:pt x="589" y="1"/>
                        <a:pt x="529" y="27"/>
                      </a:cubicBezTo>
                      <a:cubicBezTo>
                        <a:pt x="502" y="27"/>
                        <a:pt x="475" y="27"/>
                        <a:pt x="449" y="54"/>
                      </a:cubicBezTo>
                      <a:cubicBezTo>
                        <a:pt x="362" y="108"/>
                        <a:pt x="281" y="195"/>
                        <a:pt x="228" y="275"/>
                      </a:cubicBezTo>
                      <a:cubicBezTo>
                        <a:pt x="194" y="308"/>
                        <a:pt x="194" y="335"/>
                        <a:pt x="168" y="362"/>
                      </a:cubicBezTo>
                      <a:cubicBezTo>
                        <a:pt x="114" y="442"/>
                        <a:pt x="87" y="502"/>
                        <a:pt x="27" y="583"/>
                      </a:cubicBezTo>
                      <a:cubicBezTo>
                        <a:pt x="27" y="610"/>
                        <a:pt x="27" y="643"/>
                        <a:pt x="0" y="643"/>
                      </a:cubicBezTo>
                      <a:lnTo>
                        <a:pt x="0" y="670"/>
                      </a:lnTo>
                      <a:lnTo>
                        <a:pt x="0" y="670"/>
                      </a:lnTo>
                      <a:lnTo>
                        <a:pt x="0" y="6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2597761" y="4217320"/>
                  <a:ext cx="76384" cy="106793"/>
                </a:xfrm>
                <a:custGeom>
                  <a:avLst/>
                  <a:gdLst/>
                  <a:ahLst/>
                  <a:cxnLst/>
                  <a:rect l="l" t="t" r="r" b="b"/>
                  <a:pathLst>
                    <a:path w="422" h="590" extrusionOk="0">
                      <a:moveTo>
                        <a:pt x="168" y="34"/>
                      </a:moveTo>
                      <a:cubicBezTo>
                        <a:pt x="168" y="34"/>
                        <a:pt x="168" y="1"/>
                        <a:pt x="168" y="34"/>
                      </a:cubicBezTo>
                      <a:lnTo>
                        <a:pt x="168" y="34"/>
                      </a:lnTo>
                      <a:lnTo>
                        <a:pt x="168" y="61"/>
                      </a:lnTo>
                      <a:lnTo>
                        <a:pt x="168" y="61"/>
                      </a:lnTo>
                      <a:lnTo>
                        <a:pt x="201" y="61"/>
                      </a:lnTo>
                      <a:cubicBezTo>
                        <a:pt x="255" y="88"/>
                        <a:pt x="281" y="114"/>
                        <a:pt x="308" y="141"/>
                      </a:cubicBezTo>
                      <a:cubicBezTo>
                        <a:pt x="335" y="201"/>
                        <a:pt x="335" y="228"/>
                        <a:pt x="335" y="255"/>
                      </a:cubicBezTo>
                      <a:cubicBezTo>
                        <a:pt x="308" y="309"/>
                        <a:pt x="281" y="369"/>
                        <a:pt x="255" y="395"/>
                      </a:cubicBezTo>
                      <a:cubicBezTo>
                        <a:pt x="201" y="476"/>
                        <a:pt x="114" y="503"/>
                        <a:pt x="34" y="563"/>
                      </a:cubicBezTo>
                      <a:cubicBezTo>
                        <a:pt x="0" y="563"/>
                        <a:pt x="0" y="563"/>
                        <a:pt x="0" y="590"/>
                      </a:cubicBezTo>
                      <a:lnTo>
                        <a:pt x="34" y="590"/>
                      </a:lnTo>
                      <a:cubicBezTo>
                        <a:pt x="114" y="536"/>
                        <a:pt x="228" y="503"/>
                        <a:pt x="281" y="449"/>
                      </a:cubicBezTo>
                      <a:cubicBezTo>
                        <a:pt x="335" y="395"/>
                        <a:pt x="368" y="335"/>
                        <a:pt x="395" y="282"/>
                      </a:cubicBezTo>
                      <a:cubicBezTo>
                        <a:pt x="422" y="201"/>
                        <a:pt x="395" y="141"/>
                        <a:pt x="335" y="88"/>
                      </a:cubicBezTo>
                      <a:cubicBezTo>
                        <a:pt x="308" y="61"/>
                        <a:pt x="255" y="34"/>
                        <a:pt x="201" y="34"/>
                      </a:cubicBezTo>
                      <a:lnTo>
                        <a:pt x="168"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1700344" y="4193065"/>
                  <a:ext cx="252140" cy="257027"/>
                </a:xfrm>
                <a:custGeom>
                  <a:avLst/>
                  <a:gdLst/>
                  <a:ahLst/>
                  <a:cxnLst/>
                  <a:rect l="l" t="t" r="r" b="b"/>
                  <a:pathLst>
                    <a:path w="1393" h="1420" extrusionOk="0">
                      <a:moveTo>
                        <a:pt x="890" y="362"/>
                      </a:moveTo>
                      <a:cubicBezTo>
                        <a:pt x="890" y="362"/>
                        <a:pt x="476" y="1"/>
                        <a:pt x="248" y="335"/>
                      </a:cubicBezTo>
                      <a:cubicBezTo>
                        <a:pt x="1" y="670"/>
                        <a:pt x="837" y="1419"/>
                        <a:pt x="1392" y="1058"/>
                      </a:cubicBezTo>
                      <a:close/>
                    </a:path>
                  </a:pathLst>
                </a:custGeom>
                <a:solidFill>
                  <a:srgbClr val="F6A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1760980" y="4247547"/>
                  <a:ext cx="140641" cy="86339"/>
                </a:xfrm>
                <a:custGeom>
                  <a:avLst/>
                  <a:gdLst/>
                  <a:ahLst/>
                  <a:cxnLst/>
                  <a:rect l="l" t="t" r="r" b="b"/>
                  <a:pathLst>
                    <a:path w="777" h="477" extrusionOk="0">
                      <a:moveTo>
                        <a:pt x="749" y="449"/>
                      </a:moveTo>
                      <a:lnTo>
                        <a:pt x="749" y="449"/>
                      </a:lnTo>
                      <a:lnTo>
                        <a:pt x="749" y="449"/>
                      </a:lnTo>
                      <a:lnTo>
                        <a:pt x="749" y="423"/>
                      </a:lnTo>
                      <a:cubicBezTo>
                        <a:pt x="776" y="423"/>
                        <a:pt x="749" y="423"/>
                        <a:pt x="749" y="423"/>
                      </a:cubicBezTo>
                      <a:lnTo>
                        <a:pt x="749" y="423"/>
                      </a:lnTo>
                      <a:cubicBezTo>
                        <a:pt x="749" y="396"/>
                        <a:pt x="723" y="369"/>
                        <a:pt x="723" y="336"/>
                      </a:cubicBezTo>
                      <a:cubicBezTo>
                        <a:pt x="696" y="282"/>
                        <a:pt x="642" y="255"/>
                        <a:pt x="609" y="202"/>
                      </a:cubicBezTo>
                      <a:cubicBezTo>
                        <a:pt x="555" y="142"/>
                        <a:pt x="475" y="61"/>
                        <a:pt x="388" y="34"/>
                      </a:cubicBezTo>
                      <a:lnTo>
                        <a:pt x="335" y="34"/>
                      </a:lnTo>
                      <a:cubicBezTo>
                        <a:pt x="335" y="1"/>
                        <a:pt x="308" y="1"/>
                        <a:pt x="274" y="1"/>
                      </a:cubicBezTo>
                      <a:lnTo>
                        <a:pt x="221" y="1"/>
                      </a:lnTo>
                      <a:lnTo>
                        <a:pt x="167" y="1"/>
                      </a:lnTo>
                      <a:cubicBezTo>
                        <a:pt x="80" y="1"/>
                        <a:pt x="27" y="61"/>
                        <a:pt x="27" y="115"/>
                      </a:cubicBezTo>
                      <a:cubicBezTo>
                        <a:pt x="0" y="202"/>
                        <a:pt x="54" y="336"/>
                        <a:pt x="80" y="396"/>
                      </a:cubicBezTo>
                      <a:lnTo>
                        <a:pt x="167" y="476"/>
                      </a:lnTo>
                      <a:lnTo>
                        <a:pt x="167" y="476"/>
                      </a:lnTo>
                      <a:cubicBezTo>
                        <a:pt x="194" y="476"/>
                        <a:pt x="194" y="476"/>
                        <a:pt x="167" y="476"/>
                      </a:cubicBezTo>
                      <a:lnTo>
                        <a:pt x="107" y="369"/>
                      </a:lnTo>
                      <a:cubicBezTo>
                        <a:pt x="80" y="336"/>
                        <a:pt x="54" y="255"/>
                        <a:pt x="54" y="168"/>
                      </a:cubicBezTo>
                      <a:cubicBezTo>
                        <a:pt x="54" y="142"/>
                        <a:pt x="80" y="115"/>
                        <a:pt x="107" y="88"/>
                      </a:cubicBezTo>
                      <a:cubicBezTo>
                        <a:pt x="141" y="88"/>
                        <a:pt x="167" y="88"/>
                        <a:pt x="194" y="61"/>
                      </a:cubicBezTo>
                      <a:lnTo>
                        <a:pt x="248" y="61"/>
                      </a:lnTo>
                      <a:cubicBezTo>
                        <a:pt x="274" y="88"/>
                        <a:pt x="308" y="88"/>
                        <a:pt x="335" y="88"/>
                      </a:cubicBezTo>
                      <a:lnTo>
                        <a:pt x="388" y="88"/>
                      </a:lnTo>
                      <a:cubicBezTo>
                        <a:pt x="442" y="115"/>
                        <a:pt x="502" y="142"/>
                        <a:pt x="555" y="202"/>
                      </a:cubicBezTo>
                      <a:cubicBezTo>
                        <a:pt x="609" y="255"/>
                        <a:pt x="642" y="309"/>
                        <a:pt x="696" y="369"/>
                      </a:cubicBezTo>
                      <a:cubicBezTo>
                        <a:pt x="723" y="396"/>
                        <a:pt x="723" y="396"/>
                        <a:pt x="749"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1805688" y="4258588"/>
                  <a:ext cx="91046" cy="116386"/>
                </a:xfrm>
                <a:custGeom>
                  <a:avLst/>
                  <a:gdLst/>
                  <a:ahLst/>
                  <a:cxnLst/>
                  <a:rect l="l" t="t" r="r" b="b"/>
                  <a:pathLst>
                    <a:path w="503" h="643" extrusionOk="0">
                      <a:moveTo>
                        <a:pt x="88" y="0"/>
                      </a:moveTo>
                      <a:lnTo>
                        <a:pt x="88" y="0"/>
                      </a:lnTo>
                      <a:lnTo>
                        <a:pt x="61" y="0"/>
                      </a:lnTo>
                      <a:cubicBezTo>
                        <a:pt x="27" y="27"/>
                        <a:pt x="27" y="54"/>
                        <a:pt x="27" y="54"/>
                      </a:cubicBezTo>
                      <a:cubicBezTo>
                        <a:pt x="1" y="107"/>
                        <a:pt x="1" y="194"/>
                        <a:pt x="27" y="221"/>
                      </a:cubicBezTo>
                      <a:cubicBezTo>
                        <a:pt x="61" y="308"/>
                        <a:pt x="114" y="415"/>
                        <a:pt x="195" y="502"/>
                      </a:cubicBezTo>
                      <a:cubicBezTo>
                        <a:pt x="228" y="529"/>
                        <a:pt x="282" y="556"/>
                        <a:pt x="335" y="582"/>
                      </a:cubicBezTo>
                      <a:cubicBezTo>
                        <a:pt x="395" y="609"/>
                        <a:pt x="422" y="643"/>
                        <a:pt x="476" y="643"/>
                      </a:cubicBezTo>
                      <a:lnTo>
                        <a:pt x="502" y="643"/>
                      </a:lnTo>
                      <a:lnTo>
                        <a:pt x="502" y="609"/>
                      </a:lnTo>
                      <a:cubicBezTo>
                        <a:pt x="449" y="582"/>
                        <a:pt x="395" y="582"/>
                        <a:pt x="362" y="556"/>
                      </a:cubicBezTo>
                      <a:cubicBezTo>
                        <a:pt x="308" y="529"/>
                        <a:pt x="282" y="502"/>
                        <a:pt x="228" y="442"/>
                      </a:cubicBezTo>
                      <a:cubicBezTo>
                        <a:pt x="168" y="388"/>
                        <a:pt x="88" y="308"/>
                        <a:pt x="61" y="194"/>
                      </a:cubicBezTo>
                      <a:lnTo>
                        <a:pt x="61" y="81"/>
                      </a:lnTo>
                      <a:cubicBezTo>
                        <a:pt x="61" y="81"/>
                        <a:pt x="61" y="54"/>
                        <a:pt x="88" y="27"/>
                      </a:cubicBezTo>
                      <a:lnTo>
                        <a:pt x="88" y="0"/>
                      </a:lnTo>
                      <a:lnTo>
                        <a:pt x="114" y="0"/>
                      </a:lnTo>
                      <a:lnTo>
                        <a:pt x="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1992303" y="4217320"/>
                  <a:ext cx="151501" cy="91046"/>
                </a:xfrm>
                <a:custGeom>
                  <a:avLst/>
                  <a:gdLst/>
                  <a:ahLst/>
                  <a:cxnLst/>
                  <a:rect l="l" t="t" r="r" b="b"/>
                  <a:pathLst>
                    <a:path w="837" h="503" extrusionOk="0">
                      <a:moveTo>
                        <a:pt x="33" y="168"/>
                      </a:moveTo>
                      <a:lnTo>
                        <a:pt x="0" y="168"/>
                      </a:lnTo>
                      <a:lnTo>
                        <a:pt x="0" y="228"/>
                      </a:lnTo>
                      <a:cubicBezTo>
                        <a:pt x="0" y="255"/>
                        <a:pt x="0" y="282"/>
                        <a:pt x="33" y="309"/>
                      </a:cubicBezTo>
                      <a:cubicBezTo>
                        <a:pt x="33" y="335"/>
                        <a:pt x="60" y="369"/>
                        <a:pt x="87" y="395"/>
                      </a:cubicBezTo>
                      <a:cubicBezTo>
                        <a:pt x="141" y="422"/>
                        <a:pt x="201" y="449"/>
                        <a:pt x="254" y="476"/>
                      </a:cubicBezTo>
                      <a:cubicBezTo>
                        <a:pt x="308" y="476"/>
                        <a:pt x="368" y="503"/>
                        <a:pt x="422" y="476"/>
                      </a:cubicBezTo>
                      <a:cubicBezTo>
                        <a:pt x="535" y="449"/>
                        <a:pt x="616" y="422"/>
                        <a:pt x="669" y="369"/>
                      </a:cubicBezTo>
                      <a:cubicBezTo>
                        <a:pt x="703" y="335"/>
                        <a:pt x="729" y="282"/>
                        <a:pt x="756" y="228"/>
                      </a:cubicBezTo>
                      <a:cubicBezTo>
                        <a:pt x="783" y="168"/>
                        <a:pt x="810" y="114"/>
                        <a:pt x="836" y="34"/>
                      </a:cubicBezTo>
                      <a:lnTo>
                        <a:pt x="836" y="1"/>
                      </a:lnTo>
                      <a:lnTo>
                        <a:pt x="810" y="1"/>
                      </a:lnTo>
                      <a:cubicBezTo>
                        <a:pt x="783" y="88"/>
                        <a:pt x="729" y="141"/>
                        <a:pt x="703" y="201"/>
                      </a:cubicBezTo>
                      <a:cubicBezTo>
                        <a:pt x="669" y="255"/>
                        <a:pt x="642" y="282"/>
                        <a:pt x="616" y="309"/>
                      </a:cubicBezTo>
                      <a:cubicBezTo>
                        <a:pt x="562" y="335"/>
                        <a:pt x="502" y="369"/>
                        <a:pt x="395" y="395"/>
                      </a:cubicBezTo>
                      <a:cubicBezTo>
                        <a:pt x="368" y="395"/>
                        <a:pt x="308" y="395"/>
                        <a:pt x="281" y="369"/>
                      </a:cubicBezTo>
                      <a:cubicBezTo>
                        <a:pt x="254" y="369"/>
                        <a:pt x="227" y="335"/>
                        <a:pt x="201" y="335"/>
                      </a:cubicBezTo>
                      <a:cubicBezTo>
                        <a:pt x="141" y="309"/>
                        <a:pt x="114" y="282"/>
                        <a:pt x="87" y="255"/>
                      </a:cubicBezTo>
                      <a:lnTo>
                        <a:pt x="60" y="228"/>
                      </a:lnTo>
                      <a:lnTo>
                        <a:pt x="60" y="168"/>
                      </a:lnTo>
                      <a:lnTo>
                        <a:pt x="33" y="168"/>
                      </a:lnTo>
                      <a:lnTo>
                        <a:pt x="33" y="1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1987416" y="4151977"/>
                  <a:ext cx="172136" cy="41269"/>
                </a:xfrm>
                <a:custGeom>
                  <a:avLst/>
                  <a:gdLst/>
                  <a:ahLst/>
                  <a:cxnLst/>
                  <a:rect l="l" t="t" r="r" b="b"/>
                  <a:pathLst>
                    <a:path w="951" h="228" extrusionOk="0">
                      <a:moveTo>
                        <a:pt x="27" y="61"/>
                      </a:moveTo>
                      <a:cubicBezTo>
                        <a:pt x="27" y="87"/>
                        <a:pt x="0" y="61"/>
                        <a:pt x="27" y="87"/>
                      </a:cubicBezTo>
                      <a:lnTo>
                        <a:pt x="27" y="114"/>
                      </a:lnTo>
                      <a:cubicBezTo>
                        <a:pt x="60" y="114"/>
                        <a:pt x="60" y="141"/>
                        <a:pt x="60" y="141"/>
                      </a:cubicBezTo>
                      <a:cubicBezTo>
                        <a:pt x="87" y="141"/>
                        <a:pt x="87" y="141"/>
                        <a:pt x="87" y="168"/>
                      </a:cubicBezTo>
                      <a:cubicBezTo>
                        <a:pt x="114" y="168"/>
                        <a:pt x="141" y="194"/>
                        <a:pt x="194" y="194"/>
                      </a:cubicBezTo>
                      <a:cubicBezTo>
                        <a:pt x="228" y="194"/>
                        <a:pt x="254" y="194"/>
                        <a:pt x="308" y="228"/>
                      </a:cubicBezTo>
                      <a:cubicBezTo>
                        <a:pt x="422" y="228"/>
                        <a:pt x="529" y="228"/>
                        <a:pt x="616" y="194"/>
                      </a:cubicBezTo>
                      <a:cubicBezTo>
                        <a:pt x="669" y="194"/>
                        <a:pt x="696" y="168"/>
                        <a:pt x="756" y="168"/>
                      </a:cubicBezTo>
                      <a:cubicBezTo>
                        <a:pt x="810" y="141"/>
                        <a:pt x="863" y="114"/>
                        <a:pt x="924" y="61"/>
                      </a:cubicBezTo>
                      <a:cubicBezTo>
                        <a:pt x="924" y="61"/>
                        <a:pt x="950" y="27"/>
                        <a:pt x="924" y="27"/>
                      </a:cubicBezTo>
                      <a:cubicBezTo>
                        <a:pt x="924" y="27"/>
                        <a:pt x="924" y="0"/>
                        <a:pt x="897" y="27"/>
                      </a:cubicBezTo>
                      <a:cubicBezTo>
                        <a:pt x="837" y="27"/>
                        <a:pt x="783" y="27"/>
                        <a:pt x="730" y="61"/>
                      </a:cubicBezTo>
                      <a:cubicBezTo>
                        <a:pt x="669" y="61"/>
                        <a:pt x="616" y="61"/>
                        <a:pt x="529" y="87"/>
                      </a:cubicBezTo>
                      <a:lnTo>
                        <a:pt x="308" y="87"/>
                      </a:lnTo>
                      <a:lnTo>
                        <a:pt x="114" y="61"/>
                      </a:lnTo>
                      <a:lnTo>
                        <a:pt x="114" y="61"/>
                      </a:lnTo>
                      <a:cubicBezTo>
                        <a:pt x="114" y="87"/>
                        <a:pt x="60" y="27"/>
                        <a:pt x="60" y="27"/>
                      </a:cubicBezTo>
                      <a:cubicBezTo>
                        <a:pt x="0" y="61"/>
                        <a:pt x="60" y="27"/>
                        <a:pt x="27" y="61"/>
                      </a:cubicBezTo>
                      <a:lnTo>
                        <a:pt x="27" y="61"/>
                      </a:lnTo>
                      <a:lnTo>
                        <a:pt x="27" y="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2331323" y="4162838"/>
                  <a:ext cx="170869" cy="30409"/>
                </a:xfrm>
                <a:custGeom>
                  <a:avLst/>
                  <a:gdLst/>
                  <a:ahLst/>
                  <a:cxnLst/>
                  <a:rect l="l" t="t" r="r" b="b"/>
                  <a:pathLst>
                    <a:path w="944" h="168" extrusionOk="0">
                      <a:moveTo>
                        <a:pt x="0" y="1"/>
                      </a:moveTo>
                      <a:lnTo>
                        <a:pt x="0" y="27"/>
                      </a:lnTo>
                      <a:lnTo>
                        <a:pt x="0" y="27"/>
                      </a:lnTo>
                      <a:lnTo>
                        <a:pt x="0" y="27"/>
                      </a:lnTo>
                      <a:lnTo>
                        <a:pt x="0" y="54"/>
                      </a:lnTo>
                      <a:lnTo>
                        <a:pt x="0" y="54"/>
                      </a:lnTo>
                      <a:lnTo>
                        <a:pt x="0" y="54"/>
                      </a:lnTo>
                      <a:cubicBezTo>
                        <a:pt x="27" y="81"/>
                        <a:pt x="54" y="81"/>
                        <a:pt x="81" y="108"/>
                      </a:cubicBezTo>
                      <a:cubicBezTo>
                        <a:pt x="134" y="108"/>
                        <a:pt x="194" y="134"/>
                        <a:pt x="248" y="134"/>
                      </a:cubicBezTo>
                      <a:cubicBezTo>
                        <a:pt x="335" y="168"/>
                        <a:pt x="388" y="168"/>
                        <a:pt x="469" y="168"/>
                      </a:cubicBezTo>
                      <a:lnTo>
                        <a:pt x="669" y="168"/>
                      </a:lnTo>
                      <a:cubicBezTo>
                        <a:pt x="723" y="134"/>
                        <a:pt x="803" y="134"/>
                        <a:pt x="863" y="108"/>
                      </a:cubicBezTo>
                      <a:cubicBezTo>
                        <a:pt x="890" y="81"/>
                        <a:pt x="917" y="81"/>
                        <a:pt x="944" y="54"/>
                      </a:cubicBezTo>
                      <a:lnTo>
                        <a:pt x="944" y="27"/>
                      </a:lnTo>
                      <a:lnTo>
                        <a:pt x="917" y="27"/>
                      </a:lnTo>
                      <a:cubicBezTo>
                        <a:pt x="863" y="54"/>
                        <a:pt x="777" y="54"/>
                        <a:pt x="696" y="54"/>
                      </a:cubicBezTo>
                      <a:lnTo>
                        <a:pt x="556" y="54"/>
                      </a:lnTo>
                      <a:cubicBezTo>
                        <a:pt x="469" y="54"/>
                        <a:pt x="388" y="54"/>
                        <a:pt x="301" y="27"/>
                      </a:cubicBezTo>
                      <a:cubicBezTo>
                        <a:pt x="221" y="27"/>
                        <a:pt x="168" y="27"/>
                        <a:pt x="107"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2234486" y="4151977"/>
                  <a:ext cx="20635" cy="283635"/>
                </a:xfrm>
                <a:custGeom>
                  <a:avLst/>
                  <a:gdLst/>
                  <a:ahLst/>
                  <a:cxnLst/>
                  <a:rect l="l" t="t" r="r" b="b"/>
                  <a:pathLst>
                    <a:path w="114" h="1567" extrusionOk="0">
                      <a:moveTo>
                        <a:pt x="114" y="0"/>
                      </a:moveTo>
                      <a:lnTo>
                        <a:pt x="87" y="0"/>
                      </a:lnTo>
                      <a:lnTo>
                        <a:pt x="87" y="0"/>
                      </a:lnTo>
                      <a:lnTo>
                        <a:pt x="87" y="0"/>
                      </a:lnTo>
                      <a:lnTo>
                        <a:pt x="87" y="0"/>
                      </a:lnTo>
                      <a:lnTo>
                        <a:pt x="87" y="0"/>
                      </a:lnTo>
                      <a:lnTo>
                        <a:pt x="60" y="0"/>
                      </a:lnTo>
                      <a:cubicBezTo>
                        <a:pt x="60" y="27"/>
                        <a:pt x="60" y="87"/>
                        <a:pt x="34" y="141"/>
                      </a:cubicBezTo>
                      <a:cubicBezTo>
                        <a:pt x="34" y="228"/>
                        <a:pt x="34" y="335"/>
                        <a:pt x="0" y="449"/>
                      </a:cubicBezTo>
                      <a:lnTo>
                        <a:pt x="0" y="783"/>
                      </a:lnTo>
                      <a:cubicBezTo>
                        <a:pt x="0" y="897"/>
                        <a:pt x="0" y="977"/>
                        <a:pt x="34" y="1091"/>
                      </a:cubicBezTo>
                      <a:cubicBezTo>
                        <a:pt x="34" y="1198"/>
                        <a:pt x="34" y="1312"/>
                        <a:pt x="60" y="1426"/>
                      </a:cubicBezTo>
                      <a:cubicBezTo>
                        <a:pt x="60" y="1479"/>
                        <a:pt x="87" y="1506"/>
                        <a:pt x="87" y="1566"/>
                      </a:cubicBezTo>
                      <a:lnTo>
                        <a:pt x="114" y="1566"/>
                      </a:lnTo>
                      <a:lnTo>
                        <a:pt x="114" y="1533"/>
                      </a:lnTo>
                      <a:cubicBezTo>
                        <a:pt x="87" y="1426"/>
                        <a:pt x="87" y="1285"/>
                        <a:pt x="87" y="1171"/>
                      </a:cubicBezTo>
                      <a:lnTo>
                        <a:pt x="87" y="924"/>
                      </a:lnTo>
                      <a:lnTo>
                        <a:pt x="87" y="502"/>
                      </a:lnTo>
                      <a:cubicBezTo>
                        <a:pt x="87" y="395"/>
                        <a:pt x="114" y="308"/>
                        <a:pt x="114" y="194"/>
                      </a:cubicBezTo>
                      <a:lnTo>
                        <a:pt x="114"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315576" y="4217320"/>
                  <a:ext cx="156388" cy="76565"/>
                </a:xfrm>
                <a:custGeom>
                  <a:avLst/>
                  <a:gdLst/>
                  <a:ahLst/>
                  <a:cxnLst/>
                  <a:rect l="l" t="t" r="r" b="b"/>
                  <a:pathLst>
                    <a:path w="864" h="423" extrusionOk="0">
                      <a:moveTo>
                        <a:pt x="54" y="141"/>
                      </a:moveTo>
                      <a:lnTo>
                        <a:pt x="54" y="141"/>
                      </a:lnTo>
                      <a:lnTo>
                        <a:pt x="54" y="114"/>
                      </a:lnTo>
                      <a:lnTo>
                        <a:pt x="27" y="114"/>
                      </a:lnTo>
                      <a:lnTo>
                        <a:pt x="27" y="114"/>
                      </a:lnTo>
                      <a:lnTo>
                        <a:pt x="27" y="114"/>
                      </a:lnTo>
                      <a:lnTo>
                        <a:pt x="27" y="114"/>
                      </a:lnTo>
                      <a:cubicBezTo>
                        <a:pt x="0" y="114"/>
                        <a:pt x="27" y="141"/>
                        <a:pt x="0" y="141"/>
                      </a:cubicBezTo>
                      <a:lnTo>
                        <a:pt x="0" y="168"/>
                      </a:lnTo>
                      <a:cubicBezTo>
                        <a:pt x="0" y="168"/>
                        <a:pt x="27" y="168"/>
                        <a:pt x="27" y="201"/>
                      </a:cubicBezTo>
                      <a:cubicBezTo>
                        <a:pt x="27" y="228"/>
                        <a:pt x="54" y="255"/>
                        <a:pt x="54" y="255"/>
                      </a:cubicBezTo>
                      <a:cubicBezTo>
                        <a:pt x="87" y="309"/>
                        <a:pt x="141" y="335"/>
                        <a:pt x="194" y="369"/>
                      </a:cubicBezTo>
                      <a:cubicBezTo>
                        <a:pt x="255" y="395"/>
                        <a:pt x="308" y="422"/>
                        <a:pt x="362" y="422"/>
                      </a:cubicBezTo>
                      <a:cubicBezTo>
                        <a:pt x="475" y="422"/>
                        <a:pt x="556" y="395"/>
                        <a:pt x="643" y="335"/>
                      </a:cubicBezTo>
                      <a:cubicBezTo>
                        <a:pt x="756" y="255"/>
                        <a:pt x="837" y="114"/>
                        <a:pt x="864" y="1"/>
                      </a:cubicBezTo>
                      <a:lnTo>
                        <a:pt x="864" y="1"/>
                      </a:lnTo>
                      <a:lnTo>
                        <a:pt x="864" y="1"/>
                      </a:lnTo>
                      <a:cubicBezTo>
                        <a:pt x="810" y="88"/>
                        <a:pt x="756" y="168"/>
                        <a:pt x="643" y="255"/>
                      </a:cubicBezTo>
                      <a:cubicBezTo>
                        <a:pt x="556" y="309"/>
                        <a:pt x="475" y="369"/>
                        <a:pt x="362" y="335"/>
                      </a:cubicBezTo>
                      <a:cubicBezTo>
                        <a:pt x="335" y="335"/>
                        <a:pt x="281" y="309"/>
                        <a:pt x="221" y="309"/>
                      </a:cubicBezTo>
                      <a:cubicBezTo>
                        <a:pt x="194" y="282"/>
                        <a:pt x="168" y="228"/>
                        <a:pt x="114" y="201"/>
                      </a:cubicBezTo>
                      <a:cubicBezTo>
                        <a:pt x="114" y="201"/>
                        <a:pt x="114" y="168"/>
                        <a:pt x="87" y="141"/>
                      </a:cubicBezTo>
                      <a:lnTo>
                        <a:pt x="87" y="141"/>
                      </a:lnTo>
                      <a:lnTo>
                        <a:pt x="54" y="141"/>
                      </a:lnTo>
                      <a:cubicBezTo>
                        <a:pt x="54" y="168"/>
                        <a:pt x="54" y="141"/>
                        <a:pt x="54"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189597" y="4510364"/>
                  <a:ext cx="60818" cy="15928"/>
                </a:xfrm>
                <a:custGeom>
                  <a:avLst/>
                  <a:gdLst/>
                  <a:ahLst/>
                  <a:cxnLst/>
                  <a:rect l="l" t="t" r="r" b="b"/>
                  <a:pathLst>
                    <a:path w="336" h="88" extrusionOk="0">
                      <a:moveTo>
                        <a:pt x="1" y="88"/>
                      </a:moveTo>
                      <a:lnTo>
                        <a:pt x="27" y="88"/>
                      </a:lnTo>
                      <a:lnTo>
                        <a:pt x="27" y="88"/>
                      </a:lnTo>
                      <a:lnTo>
                        <a:pt x="81" y="88"/>
                      </a:lnTo>
                      <a:cubicBezTo>
                        <a:pt x="141" y="88"/>
                        <a:pt x="221" y="54"/>
                        <a:pt x="282" y="54"/>
                      </a:cubicBezTo>
                      <a:lnTo>
                        <a:pt x="308" y="54"/>
                      </a:lnTo>
                      <a:lnTo>
                        <a:pt x="335" y="54"/>
                      </a:lnTo>
                      <a:lnTo>
                        <a:pt x="335" y="54"/>
                      </a:lnTo>
                      <a:lnTo>
                        <a:pt x="335" y="28"/>
                      </a:lnTo>
                      <a:cubicBezTo>
                        <a:pt x="335" y="28"/>
                        <a:pt x="308" y="28"/>
                        <a:pt x="308" y="1"/>
                      </a:cubicBezTo>
                      <a:lnTo>
                        <a:pt x="282" y="1"/>
                      </a:lnTo>
                      <a:cubicBezTo>
                        <a:pt x="248" y="1"/>
                        <a:pt x="195" y="1"/>
                        <a:pt x="114" y="28"/>
                      </a:cubicBezTo>
                      <a:cubicBezTo>
                        <a:pt x="81" y="28"/>
                        <a:pt x="54" y="28"/>
                        <a:pt x="27" y="54"/>
                      </a:cubicBezTo>
                      <a:lnTo>
                        <a:pt x="1" y="54"/>
                      </a:lnTo>
                      <a:lnTo>
                        <a:pt x="1" y="88"/>
                      </a:lnTo>
                      <a:lnTo>
                        <a:pt x="1" y="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1765686" y="3490773"/>
                  <a:ext cx="1029556" cy="732889"/>
                </a:xfrm>
                <a:custGeom>
                  <a:avLst/>
                  <a:gdLst/>
                  <a:ahLst/>
                  <a:cxnLst/>
                  <a:rect l="l" t="t" r="r" b="b"/>
                  <a:pathLst>
                    <a:path w="5688" h="4049" extrusionOk="0">
                      <a:moveTo>
                        <a:pt x="2537" y="228"/>
                      </a:moveTo>
                      <a:cubicBezTo>
                        <a:pt x="2537" y="228"/>
                        <a:pt x="1339" y="114"/>
                        <a:pt x="583" y="870"/>
                      </a:cubicBezTo>
                      <a:cubicBezTo>
                        <a:pt x="168" y="1285"/>
                        <a:pt x="1" y="3239"/>
                        <a:pt x="449" y="4048"/>
                      </a:cubicBezTo>
                      <a:cubicBezTo>
                        <a:pt x="2844" y="3433"/>
                        <a:pt x="3761" y="2008"/>
                        <a:pt x="3761" y="2008"/>
                      </a:cubicBezTo>
                      <a:cubicBezTo>
                        <a:pt x="3821" y="2877"/>
                        <a:pt x="4069" y="3513"/>
                        <a:pt x="4684" y="3680"/>
                      </a:cubicBezTo>
                      <a:cubicBezTo>
                        <a:pt x="4684" y="3680"/>
                        <a:pt x="5688" y="0"/>
                        <a:pt x="2537" y="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0"/>
          <p:cNvSpPr txBox="1">
            <a:spLocks noGrp="1"/>
          </p:cNvSpPr>
          <p:nvPr>
            <p:ph type="title"/>
          </p:nvPr>
        </p:nvSpPr>
        <p:spPr>
          <a:xfrm>
            <a:off x="1234210" y="167096"/>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Research Question</a:t>
            </a:r>
          </a:p>
        </p:txBody>
      </p:sp>
      <p:grpSp>
        <p:nvGrpSpPr>
          <p:cNvPr id="949" name="Google Shape;949;p40"/>
          <p:cNvGrpSpPr/>
          <p:nvPr/>
        </p:nvGrpSpPr>
        <p:grpSpPr>
          <a:xfrm>
            <a:off x="7978063" y="4082595"/>
            <a:ext cx="1165937" cy="1060905"/>
            <a:chOff x="5308342" y="906688"/>
            <a:chExt cx="3382801" cy="3462340"/>
          </a:xfrm>
        </p:grpSpPr>
        <p:grpSp>
          <p:nvGrpSpPr>
            <p:cNvPr id="950" name="Google Shape;950;p40"/>
            <p:cNvGrpSpPr/>
            <p:nvPr/>
          </p:nvGrpSpPr>
          <p:grpSpPr>
            <a:xfrm rot="10800000">
              <a:off x="5308342" y="975327"/>
              <a:ext cx="3382801" cy="3317721"/>
              <a:chOff x="5342466" y="1853534"/>
              <a:chExt cx="619016" cy="607119"/>
            </a:xfrm>
          </p:grpSpPr>
          <p:sp>
            <p:nvSpPr>
              <p:cNvPr id="951" name="Google Shape;951;p40"/>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0"/>
            <p:cNvGrpSpPr/>
            <p:nvPr/>
          </p:nvGrpSpPr>
          <p:grpSpPr>
            <a:xfrm>
              <a:off x="5781650" y="906688"/>
              <a:ext cx="2436213" cy="3462340"/>
              <a:chOff x="3925300" y="1163900"/>
              <a:chExt cx="2436213" cy="3462340"/>
            </a:xfrm>
          </p:grpSpPr>
          <p:grpSp>
            <p:nvGrpSpPr>
              <p:cNvPr id="954" name="Google Shape;954;p40"/>
              <p:cNvGrpSpPr/>
              <p:nvPr/>
            </p:nvGrpSpPr>
            <p:grpSpPr>
              <a:xfrm>
                <a:off x="3925300" y="2514965"/>
                <a:ext cx="2436213" cy="2111275"/>
                <a:chOff x="3925300" y="2514965"/>
                <a:chExt cx="2436213" cy="2111275"/>
              </a:xfrm>
            </p:grpSpPr>
            <p:sp>
              <p:nvSpPr>
                <p:cNvPr id="955" name="Google Shape;955;p40"/>
                <p:cNvSpPr/>
                <p:nvPr/>
              </p:nvSpPr>
              <p:spPr>
                <a:xfrm>
                  <a:off x="3956600" y="3663785"/>
                  <a:ext cx="2318855" cy="939590"/>
                </a:xfrm>
                <a:custGeom>
                  <a:avLst/>
                  <a:gdLst/>
                  <a:ahLst/>
                  <a:cxnLst/>
                  <a:rect l="l" t="t" r="r" b="b"/>
                  <a:pathLst>
                    <a:path w="14319" h="5802" extrusionOk="0">
                      <a:moveTo>
                        <a:pt x="5703" y="0"/>
                      </a:moveTo>
                      <a:cubicBezTo>
                        <a:pt x="5703" y="0"/>
                        <a:pt x="3166" y="1404"/>
                        <a:pt x="1832" y="2138"/>
                      </a:cubicBezTo>
                      <a:cubicBezTo>
                        <a:pt x="505" y="2876"/>
                        <a:pt x="110" y="4315"/>
                        <a:pt x="0" y="5801"/>
                      </a:cubicBezTo>
                      <a:lnTo>
                        <a:pt x="14255" y="5801"/>
                      </a:lnTo>
                      <a:cubicBezTo>
                        <a:pt x="14255" y="5801"/>
                        <a:pt x="14318" y="3133"/>
                        <a:pt x="13301" y="2345"/>
                      </a:cubicBezTo>
                      <a:cubicBezTo>
                        <a:pt x="12292" y="1557"/>
                        <a:pt x="8725" y="35"/>
                        <a:pt x="8725" y="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863478" y="2901360"/>
                  <a:ext cx="491657" cy="934084"/>
                </a:xfrm>
                <a:custGeom>
                  <a:avLst/>
                  <a:gdLst/>
                  <a:ahLst/>
                  <a:cxnLst/>
                  <a:rect l="l" t="t" r="r" b="b"/>
                  <a:pathLst>
                    <a:path w="3036" h="5768" extrusionOk="0">
                      <a:moveTo>
                        <a:pt x="0" y="1"/>
                      </a:moveTo>
                      <a:lnTo>
                        <a:pt x="3035" y="1"/>
                      </a:lnTo>
                      <a:lnTo>
                        <a:pt x="3035" y="5767"/>
                      </a:lnTo>
                      <a:lnTo>
                        <a:pt x="0" y="5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826393" y="3318846"/>
                  <a:ext cx="578944" cy="251011"/>
                </a:xfrm>
                <a:custGeom>
                  <a:avLst/>
                  <a:gdLst/>
                  <a:ahLst/>
                  <a:cxnLst/>
                  <a:rect l="l" t="t" r="r" b="b"/>
                  <a:pathLst>
                    <a:path w="3575" h="1550" extrusionOk="0">
                      <a:moveTo>
                        <a:pt x="0" y="62"/>
                      </a:moveTo>
                      <a:cubicBezTo>
                        <a:pt x="0" y="62"/>
                        <a:pt x="1376" y="1377"/>
                        <a:pt x="2959" y="374"/>
                      </a:cubicBezTo>
                      <a:lnTo>
                        <a:pt x="3575" y="1"/>
                      </a:lnTo>
                      <a:cubicBezTo>
                        <a:pt x="3575" y="1"/>
                        <a:pt x="2828" y="1514"/>
                        <a:pt x="1819" y="1536"/>
                      </a:cubicBezTo>
                      <a:cubicBezTo>
                        <a:pt x="719" y="1549"/>
                        <a:pt x="277" y="726"/>
                        <a:pt x="0"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575706" y="2613588"/>
                  <a:ext cx="1067201" cy="907040"/>
                </a:xfrm>
                <a:custGeom>
                  <a:avLst/>
                  <a:gdLst/>
                  <a:ahLst/>
                  <a:cxnLst/>
                  <a:rect l="l" t="t" r="r" b="b"/>
                  <a:pathLst>
                    <a:path w="6590" h="5601" extrusionOk="0">
                      <a:moveTo>
                        <a:pt x="3470" y="339"/>
                      </a:moveTo>
                      <a:cubicBezTo>
                        <a:pt x="5164" y="339"/>
                        <a:pt x="6568" y="7"/>
                        <a:pt x="6568" y="7"/>
                      </a:cubicBezTo>
                      <a:cubicBezTo>
                        <a:pt x="6568" y="7"/>
                        <a:pt x="6589" y="311"/>
                        <a:pt x="6589" y="470"/>
                      </a:cubicBezTo>
                      <a:cubicBezTo>
                        <a:pt x="6589" y="2835"/>
                        <a:pt x="5061" y="5601"/>
                        <a:pt x="3243" y="5601"/>
                      </a:cubicBezTo>
                      <a:cubicBezTo>
                        <a:pt x="1424" y="5601"/>
                        <a:pt x="0" y="2835"/>
                        <a:pt x="0" y="470"/>
                      </a:cubicBezTo>
                      <a:cubicBezTo>
                        <a:pt x="0" y="311"/>
                        <a:pt x="20" y="1"/>
                        <a:pt x="20" y="1"/>
                      </a:cubicBezTo>
                      <a:cubicBezTo>
                        <a:pt x="20" y="1"/>
                        <a:pt x="1777" y="339"/>
                        <a:pt x="3470" y="3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578945" y="2514965"/>
                  <a:ext cx="1060399" cy="197246"/>
                </a:xfrm>
                <a:custGeom>
                  <a:avLst/>
                  <a:gdLst/>
                  <a:ahLst/>
                  <a:cxnLst/>
                  <a:rect l="l" t="t" r="r" b="b"/>
                  <a:pathLst>
                    <a:path w="6548" h="1218" extrusionOk="0">
                      <a:moveTo>
                        <a:pt x="3271" y="1"/>
                      </a:moveTo>
                      <a:cubicBezTo>
                        <a:pt x="5083" y="1"/>
                        <a:pt x="6548" y="278"/>
                        <a:pt x="6548" y="610"/>
                      </a:cubicBezTo>
                      <a:cubicBezTo>
                        <a:pt x="6548" y="948"/>
                        <a:pt x="5083" y="1217"/>
                        <a:pt x="3271" y="1217"/>
                      </a:cubicBezTo>
                      <a:cubicBezTo>
                        <a:pt x="1467" y="1217"/>
                        <a:pt x="0" y="948"/>
                        <a:pt x="0" y="610"/>
                      </a:cubicBezTo>
                      <a:cubicBezTo>
                        <a:pt x="0" y="278"/>
                        <a:pt x="1467" y="1"/>
                        <a:pt x="3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376193" y="2730997"/>
                  <a:ext cx="307043" cy="439350"/>
                </a:xfrm>
                <a:custGeom>
                  <a:avLst/>
                  <a:gdLst/>
                  <a:ahLst/>
                  <a:cxnLst/>
                  <a:rect l="l" t="t" r="r" b="b"/>
                  <a:pathLst>
                    <a:path w="1896" h="2713" extrusionOk="0">
                      <a:moveTo>
                        <a:pt x="1460" y="1018"/>
                      </a:moveTo>
                      <a:cubicBezTo>
                        <a:pt x="1460" y="1018"/>
                        <a:pt x="1066" y="1"/>
                        <a:pt x="534" y="396"/>
                      </a:cubicBezTo>
                      <a:cubicBezTo>
                        <a:pt x="1" y="789"/>
                        <a:pt x="837" y="2712"/>
                        <a:pt x="1896" y="2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5501693" y="2730997"/>
                  <a:ext cx="304614" cy="426880"/>
                </a:xfrm>
                <a:custGeom>
                  <a:avLst/>
                  <a:gdLst/>
                  <a:ahLst/>
                  <a:cxnLst/>
                  <a:rect l="l" t="t" r="r" b="b"/>
                  <a:pathLst>
                    <a:path w="1881" h="2636" extrusionOk="0">
                      <a:moveTo>
                        <a:pt x="352" y="1018"/>
                      </a:moveTo>
                      <a:cubicBezTo>
                        <a:pt x="352" y="1018"/>
                        <a:pt x="767" y="1"/>
                        <a:pt x="1319" y="396"/>
                      </a:cubicBezTo>
                      <a:cubicBezTo>
                        <a:pt x="1880" y="789"/>
                        <a:pt x="1099" y="2636"/>
                        <a:pt x="0" y="25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452306" y="2851968"/>
                  <a:ext cx="173764" cy="187206"/>
                </a:xfrm>
                <a:custGeom>
                  <a:avLst/>
                  <a:gdLst/>
                  <a:ahLst/>
                  <a:cxnLst/>
                  <a:rect l="l" t="t" r="r" b="b"/>
                  <a:pathLst>
                    <a:path w="1073" h="1156" extrusionOk="0">
                      <a:moveTo>
                        <a:pt x="1066" y="1149"/>
                      </a:moveTo>
                      <a:lnTo>
                        <a:pt x="1066" y="1142"/>
                      </a:lnTo>
                      <a:cubicBezTo>
                        <a:pt x="1072" y="1142"/>
                        <a:pt x="1066" y="1136"/>
                        <a:pt x="1066" y="1127"/>
                      </a:cubicBezTo>
                      <a:cubicBezTo>
                        <a:pt x="1059" y="1079"/>
                        <a:pt x="1053" y="1024"/>
                        <a:pt x="1046" y="976"/>
                      </a:cubicBezTo>
                      <a:cubicBezTo>
                        <a:pt x="1024" y="845"/>
                        <a:pt x="983" y="706"/>
                        <a:pt x="928" y="581"/>
                      </a:cubicBezTo>
                      <a:cubicBezTo>
                        <a:pt x="880" y="450"/>
                        <a:pt x="810" y="332"/>
                        <a:pt x="721" y="243"/>
                      </a:cubicBezTo>
                      <a:cubicBezTo>
                        <a:pt x="692" y="215"/>
                        <a:pt x="664" y="195"/>
                        <a:pt x="631" y="166"/>
                      </a:cubicBezTo>
                      <a:cubicBezTo>
                        <a:pt x="603" y="147"/>
                        <a:pt x="568" y="125"/>
                        <a:pt x="540" y="105"/>
                      </a:cubicBezTo>
                      <a:cubicBezTo>
                        <a:pt x="520" y="90"/>
                        <a:pt x="492" y="77"/>
                        <a:pt x="472" y="70"/>
                      </a:cubicBezTo>
                      <a:cubicBezTo>
                        <a:pt x="444" y="57"/>
                        <a:pt x="424" y="49"/>
                        <a:pt x="395" y="42"/>
                      </a:cubicBezTo>
                      <a:cubicBezTo>
                        <a:pt x="236" y="1"/>
                        <a:pt x="133" y="57"/>
                        <a:pt x="77" y="160"/>
                      </a:cubicBezTo>
                      <a:cubicBezTo>
                        <a:pt x="1" y="291"/>
                        <a:pt x="9" y="513"/>
                        <a:pt x="42" y="644"/>
                      </a:cubicBezTo>
                      <a:cubicBezTo>
                        <a:pt x="50" y="679"/>
                        <a:pt x="57" y="699"/>
                        <a:pt x="70" y="727"/>
                      </a:cubicBezTo>
                      <a:cubicBezTo>
                        <a:pt x="77" y="754"/>
                        <a:pt x="92" y="789"/>
                        <a:pt x="112" y="845"/>
                      </a:cubicBezTo>
                      <a:cubicBezTo>
                        <a:pt x="118" y="852"/>
                        <a:pt x="118" y="852"/>
                        <a:pt x="125" y="852"/>
                      </a:cubicBezTo>
                      <a:cubicBezTo>
                        <a:pt x="133" y="845"/>
                        <a:pt x="133" y="845"/>
                        <a:pt x="133" y="837"/>
                      </a:cubicBezTo>
                      <a:cubicBezTo>
                        <a:pt x="112" y="782"/>
                        <a:pt x="98" y="747"/>
                        <a:pt x="92" y="721"/>
                      </a:cubicBezTo>
                      <a:cubicBezTo>
                        <a:pt x="84" y="692"/>
                        <a:pt x="77" y="671"/>
                        <a:pt x="70" y="638"/>
                      </a:cubicBezTo>
                      <a:cubicBezTo>
                        <a:pt x="50" y="513"/>
                        <a:pt x="64" y="319"/>
                        <a:pt x="140" y="201"/>
                      </a:cubicBezTo>
                      <a:cubicBezTo>
                        <a:pt x="188" y="132"/>
                        <a:pt x="258" y="98"/>
                        <a:pt x="374" y="125"/>
                      </a:cubicBezTo>
                      <a:cubicBezTo>
                        <a:pt x="395" y="132"/>
                        <a:pt x="415" y="140"/>
                        <a:pt x="437" y="153"/>
                      </a:cubicBezTo>
                      <a:cubicBezTo>
                        <a:pt x="457" y="160"/>
                        <a:pt x="472" y="166"/>
                        <a:pt x="492" y="181"/>
                      </a:cubicBezTo>
                      <a:cubicBezTo>
                        <a:pt x="527" y="195"/>
                        <a:pt x="555" y="215"/>
                        <a:pt x="581" y="236"/>
                      </a:cubicBezTo>
                      <a:cubicBezTo>
                        <a:pt x="610" y="256"/>
                        <a:pt x="638" y="278"/>
                        <a:pt x="664" y="298"/>
                      </a:cubicBezTo>
                      <a:cubicBezTo>
                        <a:pt x="756" y="374"/>
                        <a:pt x="824" y="485"/>
                        <a:pt x="880" y="603"/>
                      </a:cubicBezTo>
                      <a:cubicBezTo>
                        <a:pt x="935" y="721"/>
                        <a:pt x="976" y="858"/>
                        <a:pt x="1011" y="983"/>
                      </a:cubicBezTo>
                      <a:cubicBezTo>
                        <a:pt x="1018" y="1031"/>
                        <a:pt x="1031" y="1086"/>
                        <a:pt x="1038" y="1136"/>
                      </a:cubicBezTo>
                      <a:cubicBezTo>
                        <a:pt x="1046" y="1136"/>
                        <a:pt x="1038" y="1142"/>
                        <a:pt x="1046" y="1149"/>
                      </a:cubicBezTo>
                      <a:cubicBezTo>
                        <a:pt x="1046" y="1155"/>
                        <a:pt x="1046" y="1149"/>
                        <a:pt x="1053" y="1149"/>
                      </a:cubicBezTo>
                      <a:cubicBezTo>
                        <a:pt x="1053" y="1155"/>
                        <a:pt x="1053" y="1155"/>
                        <a:pt x="105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14168" y="2886623"/>
                  <a:ext cx="85020" cy="225424"/>
                </a:xfrm>
                <a:custGeom>
                  <a:avLst/>
                  <a:gdLst/>
                  <a:ahLst/>
                  <a:cxnLst/>
                  <a:rect l="l" t="t" r="r" b="b"/>
                  <a:pathLst>
                    <a:path w="525" h="1392" extrusionOk="0">
                      <a:moveTo>
                        <a:pt x="249" y="9"/>
                      </a:moveTo>
                      <a:cubicBezTo>
                        <a:pt x="241" y="1"/>
                        <a:pt x="241" y="1"/>
                        <a:pt x="234" y="1"/>
                      </a:cubicBezTo>
                      <a:cubicBezTo>
                        <a:pt x="214" y="1"/>
                        <a:pt x="193" y="9"/>
                        <a:pt x="173" y="16"/>
                      </a:cubicBezTo>
                      <a:cubicBezTo>
                        <a:pt x="138" y="35"/>
                        <a:pt x="110" y="64"/>
                        <a:pt x="90" y="98"/>
                      </a:cubicBezTo>
                      <a:cubicBezTo>
                        <a:pt x="42" y="175"/>
                        <a:pt x="13" y="284"/>
                        <a:pt x="13" y="361"/>
                      </a:cubicBezTo>
                      <a:cubicBezTo>
                        <a:pt x="0" y="540"/>
                        <a:pt x="42" y="747"/>
                        <a:pt x="125" y="928"/>
                      </a:cubicBezTo>
                      <a:cubicBezTo>
                        <a:pt x="158" y="1024"/>
                        <a:pt x="208" y="1107"/>
                        <a:pt x="269" y="1184"/>
                      </a:cubicBezTo>
                      <a:cubicBezTo>
                        <a:pt x="332" y="1260"/>
                        <a:pt x="407" y="1328"/>
                        <a:pt x="483" y="1384"/>
                      </a:cubicBezTo>
                      <a:cubicBezTo>
                        <a:pt x="498" y="1391"/>
                        <a:pt x="511" y="1384"/>
                        <a:pt x="518" y="1378"/>
                      </a:cubicBezTo>
                      <a:cubicBezTo>
                        <a:pt x="525" y="1363"/>
                        <a:pt x="525" y="1350"/>
                        <a:pt x="511" y="1343"/>
                      </a:cubicBezTo>
                      <a:cubicBezTo>
                        <a:pt x="442" y="1287"/>
                        <a:pt x="380" y="1219"/>
                        <a:pt x="324" y="1142"/>
                      </a:cubicBezTo>
                      <a:cubicBezTo>
                        <a:pt x="269" y="1066"/>
                        <a:pt x="221" y="990"/>
                        <a:pt x="186" y="900"/>
                      </a:cubicBezTo>
                      <a:cubicBezTo>
                        <a:pt x="110" y="727"/>
                        <a:pt x="68" y="533"/>
                        <a:pt x="68" y="361"/>
                      </a:cubicBezTo>
                      <a:cubicBezTo>
                        <a:pt x="75" y="291"/>
                        <a:pt x="90" y="195"/>
                        <a:pt x="131" y="118"/>
                      </a:cubicBezTo>
                      <a:cubicBezTo>
                        <a:pt x="145" y="92"/>
                        <a:pt x="166" y="70"/>
                        <a:pt x="193" y="50"/>
                      </a:cubicBezTo>
                      <a:cubicBezTo>
                        <a:pt x="208" y="42"/>
                        <a:pt x="221" y="35"/>
                        <a:pt x="241" y="29"/>
                      </a:cubicBezTo>
                      <a:lnTo>
                        <a:pt x="249" y="22"/>
                      </a:lnTo>
                      <a:cubicBezTo>
                        <a:pt x="256" y="22"/>
                        <a:pt x="256" y="16"/>
                        <a:pt x="256"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5518373" y="2848729"/>
                  <a:ext cx="188177" cy="235302"/>
                </a:xfrm>
                <a:custGeom>
                  <a:avLst/>
                  <a:gdLst/>
                  <a:ahLst/>
                  <a:cxnLst/>
                  <a:rect l="l" t="t" r="r" b="b"/>
                  <a:pathLst>
                    <a:path w="1162" h="1453" extrusionOk="0">
                      <a:moveTo>
                        <a:pt x="28" y="1446"/>
                      </a:moveTo>
                      <a:cubicBezTo>
                        <a:pt x="42" y="1438"/>
                        <a:pt x="42" y="1446"/>
                        <a:pt x="55" y="1431"/>
                      </a:cubicBezTo>
                      <a:cubicBezTo>
                        <a:pt x="96" y="1389"/>
                        <a:pt x="105" y="1321"/>
                        <a:pt x="125" y="1265"/>
                      </a:cubicBezTo>
                      <a:cubicBezTo>
                        <a:pt x="173" y="1147"/>
                        <a:pt x="221" y="1023"/>
                        <a:pt x="271" y="898"/>
                      </a:cubicBezTo>
                      <a:cubicBezTo>
                        <a:pt x="319" y="774"/>
                        <a:pt x="367" y="658"/>
                        <a:pt x="428" y="540"/>
                      </a:cubicBezTo>
                      <a:cubicBezTo>
                        <a:pt x="491" y="422"/>
                        <a:pt x="561" y="304"/>
                        <a:pt x="651" y="193"/>
                      </a:cubicBezTo>
                      <a:cubicBezTo>
                        <a:pt x="677" y="167"/>
                        <a:pt x="705" y="145"/>
                        <a:pt x="734" y="125"/>
                      </a:cubicBezTo>
                      <a:cubicBezTo>
                        <a:pt x="810" y="77"/>
                        <a:pt x="899" y="49"/>
                        <a:pt x="982" y="62"/>
                      </a:cubicBezTo>
                      <a:cubicBezTo>
                        <a:pt x="1065" y="84"/>
                        <a:pt x="1127" y="138"/>
                        <a:pt x="1155" y="243"/>
                      </a:cubicBezTo>
                      <a:lnTo>
                        <a:pt x="1162" y="243"/>
                      </a:lnTo>
                      <a:lnTo>
                        <a:pt x="1162" y="243"/>
                      </a:lnTo>
                      <a:cubicBezTo>
                        <a:pt x="1142" y="97"/>
                        <a:pt x="1037" y="27"/>
                        <a:pt x="919" y="14"/>
                      </a:cubicBezTo>
                      <a:cubicBezTo>
                        <a:pt x="836" y="1"/>
                        <a:pt x="747" y="7"/>
                        <a:pt x="664" y="55"/>
                      </a:cubicBezTo>
                      <a:cubicBezTo>
                        <a:pt x="629" y="69"/>
                        <a:pt x="602" y="97"/>
                        <a:pt x="574" y="125"/>
                      </a:cubicBezTo>
                      <a:cubicBezTo>
                        <a:pt x="443" y="276"/>
                        <a:pt x="339" y="442"/>
                        <a:pt x="262" y="616"/>
                      </a:cubicBezTo>
                      <a:cubicBezTo>
                        <a:pt x="221" y="699"/>
                        <a:pt x="188" y="789"/>
                        <a:pt x="159" y="878"/>
                      </a:cubicBezTo>
                      <a:cubicBezTo>
                        <a:pt x="118" y="1003"/>
                        <a:pt x="76" y="1134"/>
                        <a:pt x="42" y="1265"/>
                      </a:cubicBezTo>
                      <a:cubicBezTo>
                        <a:pt x="28" y="1313"/>
                        <a:pt x="13" y="1355"/>
                        <a:pt x="7" y="1396"/>
                      </a:cubicBezTo>
                      <a:cubicBezTo>
                        <a:pt x="0" y="1404"/>
                        <a:pt x="0" y="1411"/>
                        <a:pt x="0" y="1411"/>
                      </a:cubicBezTo>
                      <a:cubicBezTo>
                        <a:pt x="0" y="1424"/>
                        <a:pt x="7" y="1424"/>
                        <a:pt x="13" y="1438"/>
                      </a:cubicBezTo>
                      <a:lnTo>
                        <a:pt x="13" y="1446"/>
                      </a:lnTo>
                      <a:cubicBezTo>
                        <a:pt x="22" y="1453"/>
                        <a:pt x="28" y="1446"/>
                        <a:pt x="28" y="14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5568899" y="2894720"/>
                  <a:ext cx="89554" cy="184776"/>
                </a:xfrm>
                <a:custGeom>
                  <a:avLst/>
                  <a:gdLst/>
                  <a:ahLst/>
                  <a:cxnLst/>
                  <a:rect l="l" t="t" r="r" b="b"/>
                  <a:pathLst>
                    <a:path w="553" h="1141" extrusionOk="0">
                      <a:moveTo>
                        <a:pt x="144" y="20"/>
                      </a:moveTo>
                      <a:cubicBezTo>
                        <a:pt x="131" y="34"/>
                        <a:pt x="158" y="0"/>
                        <a:pt x="151" y="42"/>
                      </a:cubicBezTo>
                      <a:cubicBezTo>
                        <a:pt x="144" y="42"/>
                        <a:pt x="144" y="42"/>
                        <a:pt x="144" y="48"/>
                      </a:cubicBezTo>
                      <a:cubicBezTo>
                        <a:pt x="144" y="48"/>
                        <a:pt x="144" y="55"/>
                        <a:pt x="151" y="55"/>
                      </a:cubicBezTo>
                      <a:cubicBezTo>
                        <a:pt x="158" y="90"/>
                        <a:pt x="131" y="62"/>
                        <a:pt x="151" y="75"/>
                      </a:cubicBezTo>
                      <a:lnTo>
                        <a:pt x="158" y="83"/>
                      </a:lnTo>
                      <a:lnTo>
                        <a:pt x="179" y="83"/>
                      </a:lnTo>
                      <a:cubicBezTo>
                        <a:pt x="262" y="90"/>
                        <a:pt x="324" y="138"/>
                        <a:pt x="373" y="193"/>
                      </a:cubicBezTo>
                      <a:cubicBezTo>
                        <a:pt x="422" y="256"/>
                        <a:pt x="448" y="346"/>
                        <a:pt x="435" y="428"/>
                      </a:cubicBezTo>
                      <a:cubicBezTo>
                        <a:pt x="422" y="566"/>
                        <a:pt x="365" y="684"/>
                        <a:pt x="290" y="795"/>
                      </a:cubicBezTo>
                      <a:cubicBezTo>
                        <a:pt x="214" y="905"/>
                        <a:pt x="116" y="1003"/>
                        <a:pt x="13" y="1092"/>
                      </a:cubicBezTo>
                      <a:cubicBezTo>
                        <a:pt x="0" y="1099"/>
                        <a:pt x="0" y="1120"/>
                        <a:pt x="7" y="1127"/>
                      </a:cubicBezTo>
                      <a:cubicBezTo>
                        <a:pt x="13" y="1140"/>
                        <a:pt x="27" y="1140"/>
                        <a:pt x="42" y="1134"/>
                      </a:cubicBezTo>
                      <a:cubicBezTo>
                        <a:pt x="186" y="1029"/>
                        <a:pt x="317" y="913"/>
                        <a:pt x="407" y="774"/>
                      </a:cubicBezTo>
                      <a:cubicBezTo>
                        <a:pt x="470" y="677"/>
                        <a:pt x="518" y="566"/>
                        <a:pt x="539" y="442"/>
                      </a:cubicBezTo>
                      <a:cubicBezTo>
                        <a:pt x="553" y="332"/>
                        <a:pt x="518" y="214"/>
                        <a:pt x="448" y="131"/>
                      </a:cubicBezTo>
                      <a:cubicBezTo>
                        <a:pt x="387" y="55"/>
                        <a:pt x="290" y="7"/>
                        <a:pt x="179" y="14"/>
                      </a:cubicBezTo>
                      <a:cubicBezTo>
                        <a:pt x="173" y="14"/>
                        <a:pt x="158" y="7"/>
                        <a:pt x="158" y="14"/>
                      </a:cubicBezTo>
                      <a:cubicBezTo>
                        <a:pt x="151" y="14"/>
                        <a:pt x="151" y="20"/>
                        <a:pt x="14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063639" y="4176495"/>
                  <a:ext cx="94251" cy="225262"/>
                </a:xfrm>
                <a:custGeom>
                  <a:avLst/>
                  <a:gdLst/>
                  <a:ahLst/>
                  <a:cxnLst/>
                  <a:rect l="l" t="t" r="r" b="b"/>
                  <a:pathLst>
                    <a:path w="582" h="1391" extrusionOk="0">
                      <a:moveTo>
                        <a:pt x="1" y="1391"/>
                      </a:moveTo>
                      <a:lnTo>
                        <a:pt x="230" y="0"/>
                      </a:lnTo>
                      <a:lnTo>
                        <a:pt x="581" y="13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3925300" y="3791913"/>
                  <a:ext cx="2436213" cy="834328"/>
                </a:xfrm>
                <a:custGeom>
                  <a:avLst/>
                  <a:gdLst/>
                  <a:ahLst/>
                  <a:cxnLst/>
                  <a:rect l="l" t="t" r="r" b="b"/>
                  <a:pathLst>
                    <a:path w="14657" h="5152" extrusionOk="0">
                      <a:moveTo>
                        <a:pt x="3269" y="582"/>
                      </a:moveTo>
                      <a:cubicBezTo>
                        <a:pt x="1354" y="1197"/>
                        <a:pt x="13" y="2448"/>
                        <a:pt x="0" y="5151"/>
                      </a:cubicBezTo>
                      <a:lnTo>
                        <a:pt x="14297" y="5151"/>
                      </a:lnTo>
                      <a:cubicBezTo>
                        <a:pt x="14657" y="1861"/>
                        <a:pt x="12991" y="933"/>
                        <a:pt x="11083" y="285"/>
                      </a:cubicBezTo>
                      <a:lnTo>
                        <a:pt x="10537" y="1"/>
                      </a:lnTo>
                      <a:cubicBezTo>
                        <a:pt x="8441" y="4682"/>
                        <a:pt x="6173" y="4820"/>
                        <a:pt x="3740" y="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5485822" y="4174389"/>
                  <a:ext cx="301375" cy="324695"/>
                </a:xfrm>
                <a:custGeom>
                  <a:avLst/>
                  <a:gdLst/>
                  <a:ahLst/>
                  <a:cxnLst/>
                  <a:rect l="l" t="t" r="r" b="b"/>
                  <a:pathLst>
                    <a:path w="1861" h="2005" extrusionOk="0">
                      <a:moveTo>
                        <a:pt x="948" y="836"/>
                      </a:moveTo>
                      <a:cubicBezTo>
                        <a:pt x="555" y="0"/>
                        <a:pt x="0" y="450"/>
                        <a:pt x="249" y="1065"/>
                      </a:cubicBezTo>
                      <a:cubicBezTo>
                        <a:pt x="395" y="1417"/>
                        <a:pt x="795" y="2005"/>
                        <a:pt x="795" y="2005"/>
                      </a:cubicBezTo>
                      <a:cubicBezTo>
                        <a:pt x="795" y="2005"/>
                        <a:pt x="1251" y="1625"/>
                        <a:pt x="1509" y="1258"/>
                      </a:cubicBezTo>
                      <a:cubicBezTo>
                        <a:pt x="1860" y="760"/>
                        <a:pt x="1708" y="491"/>
                        <a:pt x="1570" y="463"/>
                      </a:cubicBezTo>
                      <a:cubicBezTo>
                        <a:pt x="1251" y="402"/>
                        <a:pt x="948" y="836"/>
                        <a:pt x="948"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40"/>
              <p:cNvGrpSpPr/>
              <p:nvPr/>
            </p:nvGrpSpPr>
            <p:grpSpPr>
              <a:xfrm>
                <a:off x="4148512" y="1163900"/>
                <a:ext cx="1989787" cy="1499571"/>
                <a:chOff x="4072875" y="591575"/>
                <a:chExt cx="1989787" cy="1499571"/>
              </a:xfrm>
            </p:grpSpPr>
            <p:sp>
              <p:nvSpPr>
                <p:cNvPr id="970" name="Google Shape;970;p40"/>
                <p:cNvSpPr/>
                <p:nvPr/>
              </p:nvSpPr>
              <p:spPr>
                <a:xfrm>
                  <a:off x="4766960" y="1829787"/>
                  <a:ext cx="169230" cy="49392"/>
                </a:xfrm>
                <a:custGeom>
                  <a:avLst/>
                  <a:gdLst/>
                  <a:ahLst/>
                  <a:cxnLst/>
                  <a:rect l="l" t="t" r="r" b="b"/>
                  <a:pathLst>
                    <a:path w="1045" h="305" extrusionOk="0">
                      <a:moveTo>
                        <a:pt x="1044" y="208"/>
                      </a:moveTo>
                      <a:cubicBezTo>
                        <a:pt x="872" y="29"/>
                        <a:pt x="547" y="0"/>
                        <a:pt x="319" y="55"/>
                      </a:cubicBezTo>
                      <a:cubicBezTo>
                        <a:pt x="230" y="77"/>
                        <a:pt x="140" y="112"/>
                        <a:pt x="64" y="166"/>
                      </a:cubicBezTo>
                      <a:cubicBezTo>
                        <a:pt x="64" y="166"/>
                        <a:pt x="1" y="214"/>
                        <a:pt x="7" y="221"/>
                      </a:cubicBezTo>
                      <a:cubicBezTo>
                        <a:pt x="57" y="304"/>
                        <a:pt x="223" y="243"/>
                        <a:pt x="291" y="229"/>
                      </a:cubicBezTo>
                      <a:cubicBezTo>
                        <a:pt x="513" y="173"/>
                        <a:pt x="776" y="105"/>
                        <a:pt x="996" y="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667365" y="1438048"/>
                  <a:ext cx="265586" cy="156760"/>
                </a:xfrm>
                <a:custGeom>
                  <a:avLst/>
                  <a:gdLst/>
                  <a:ahLst/>
                  <a:cxnLst/>
                  <a:rect l="l" t="t" r="r" b="b"/>
                  <a:pathLst>
                    <a:path w="1640" h="968" extrusionOk="0">
                      <a:moveTo>
                        <a:pt x="1639" y="968"/>
                      </a:moveTo>
                      <a:cubicBezTo>
                        <a:pt x="1369" y="581"/>
                        <a:pt x="1037" y="227"/>
                        <a:pt x="574" y="83"/>
                      </a:cubicBezTo>
                      <a:cubicBezTo>
                        <a:pt x="548" y="76"/>
                        <a:pt x="513" y="68"/>
                        <a:pt x="485" y="62"/>
                      </a:cubicBezTo>
                      <a:cubicBezTo>
                        <a:pt x="456" y="55"/>
                        <a:pt x="430" y="48"/>
                        <a:pt x="402" y="42"/>
                      </a:cubicBezTo>
                      <a:cubicBezTo>
                        <a:pt x="382" y="42"/>
                        <a:pt x="353" y="35"/>
                        <a:pt x="325" y="27"/>
                      </a:cubicBezTo>
                      <a:cubicBezTo>
                        <a:pt x="277" y="20"/>
                        <a:pt x="0" y="0"/>
                        <a:pt x="28" y="125"/>
                      </a:cubicBezTo>
                      <a:cubicBezTo>
                        <a:pt x="63" y="262"/>
                        <a:pt x="360" y="310"/>
                        <a:pt x="471" y="339"/>
                      </a:cubicBezTo>
                      <a:cubicBezTo>
                        <a:pt x="823" y="435"/>
                        <a:pt x="1253" y="553"/>
                        <a:pt x="1528" y="8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4982020" y="1717723"/>
                  <a:ext cx="212954" cy="287934"/>
                </a:xfrm>
                <a:custGeom>
                  <a:avLst/>
                  <a:gdLst/>
                  <a:ahLst/>
                  <a:cxnLst/>
                  <a:rect l="l" t="t" r="r" b="b"/>
                  <a:pathLst>
                    <a:path w="1315" h="1778" extrusionOk="0">
                      <a:moveTo>
                        <a:pt x="35" y="1723"/>
                      </a:moveTo>
                      <a:cubicBezTo>
                        <a:pt x="118" y="1225"/>
                        <a:pt x="339" y="721"/>
                        <a:pt x="692" y="354"/>
                      </a:cubicBezTo>
                      <a:cubicBezTo>
                        <a:pt x="810" y="229"/>
                        <a:pt x="954" y="92"/>
                        <a:pt x="1120" y="35"/>
                      </a:cubicBezTo>
                      <a:cubicBezTo>
                        <a:pt x="1183" y="15"/>
                        <a:pt x="1308" y="0"/>
                        <a:pt x="1308" y="98"/>
                      </a:cubicBezTo>
                      <a:cubicBezTo>
                        <a:pt x="1314" y="326"/>
                        <a:pt x="1011" y="561"/>
                        <a:pt x="865" y="699"/>
                      </a:cubicBezTo>
                      <a:cubicBezTo>
                        <a:pt x="526" y="1004"/>
                        <a:pt x="139" y="1328"/>
                        <a:pt x="0" y="17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578945" y="1735698"/>
                  <a:ext cx="190606" cy="64129"/>
                </a:xfrm>
                <a:custGeom>
                  <a:avLst/>
                  <a:gdLst/>
                  <a:ahLst/>
                  <a:cxnLst/>
                  <a:rect l="l" t="t" r="r" b="b"/>
                  <a:pathLst>
                    <a:path w="1177" h="396" extrusionOk="0">
                      <a:moveTo>
                        <a:pt x="1177" y="36"/>
                      </a:moveTo>
                      <a:cubicBezTo>
                        <a:pt x="878" y="1"/>
                        <a:pt x="651" y="14"/>
                        <a:pt x="360" y="125"/>
                      </a:cubicBezTo>
                      <a:cubicBezTo>
                        <a:pt x="347" y="132"/>
                        <a:pt x="325" y="132"/>
                        <a:pt x="312" y="138"/>
                      </a:cubicBezTo>
                      <a:cubicBezTo>
                        <a:pt x="297" y="147"/>
                        <a:pt x="284" y="153"/>
                        <a:pt x="271" y="160"/>
                      </a:cubicBezTo>
                      <a:cubicBezTo>
                        <a:pt x="236" y="180"/>
                        <a:pt x="0" y="313"/>
                        <a:pt x="131" y="354"/>
                      </a:cubicBezTo>
                      <a:cubicBezTo>
                        <a:pt x="256" y="396"/>
                        <a:pt x="380" y="298"/>
                        <a:pt x="485" y="243"/>
                      </a:cubicBezTo>
                      <a:cubicBezTo>
                        <a:pt x="699" y="138"/>
                        <a:pt x="934" y="36"/>
                        <a:pt x="1177" y="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561131" y="1430275"/>
                  <a:ext cx="90688" cy="185748"/>
                </a:xfrm>
                <a:custGeom>
                  <a:avLst/>
                  <a:gdLst/>
                  <a:ahLst/>
                  <a:cxnLst/>
                  <a:rect l="l" t="t" r="r" b="b"/>
                  <a:pathLst>
                    <a:path w="560" h="1147" extrusionOk="0">
                      <a:moveTo>
                        <a:pt x="422" y="981"/>
                      </a:moveTo>
                      <a:cubicBezTo>
                        <a:pt x="249" y="788"/>
                        <a:pt x="84" y="581"/>
                        <a:pt x="20" y="324"/>
                      </a:cubicBezTo>
                      <a:cubicBezTo>
                        <a:pt x="1" y="241"/>
                        <a:pt x="1" y="166"/>
                        <a:pt x="14" y="83"/>
                      </a:cubicBezTo>
                      <a:cubicBezTo>
                        <a:pt x="20" y="41"/>
                        <a:pt x="42" y="0"/>
                        <a:pt x="84" y="27"/>
                      </a:cubicBezTo>
                      <a:cubicBezTo>
                        <a:pt x="180" y="75"/>
                        <a:pt x="221" y="249"/>
                        <a:pt x="256" y="339"/>
                      </a:cubicBezTo>
                      <a:cubicBezTo>
                        <a:pt x="352" y="614"/>
                        <a:pt x="407" y="891"/>
                        <a:pt x="560" y="1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499269" y="1579100"/>
                  <a:ext cx="168096" cy="51498"/>
                </a:xfrm>
                <a:custGeom>
                  <a:avLst/>
                  <a:gdLst/>
                  <a:ahLst/>
                  <a:cxnLst/>
                  <a:rect l="l" t="t" r="r" b="b"/>
                  <a:pathLst>
                    <a:path w="1038" h="318" extrusionOk="0">
                      <a:moveTo>
                        <a:pt x="1038" y="317"/>
                      </a:moveTo>
                      <a:cubicBezTo>
                        <a:pt x="865" y="186"/>
                        <a:pt x="631" y="228"/>
                        <a:pt x="424" y="214"/>
                      </a:cubicBezTo>
                      <a:cubicBezTo>
                        <a:pt x="326" y="208"/>
                        <a:pt x="217" y="208"/>
                        <a:pt x="134" y="145"/>
                      </a:cubicBezTo>
                      <a:cubicBezTo>
                        <a:pt x="1" y="42"/>
                        <a:pt x="202" y="0"/>
                        <a:pt x="291" y="14"/>
                      </a:cubicBezTo>
                      <a:cubicBezTo>
                        <a:pt x="354" y="27"/>
                        <a:pt x="409" y="55"/>
                        <a:pt x="479" y="68"/>
                      </a:cubicBezTo>
                      <a:cubicBezTo>
                        <a:pt x="645" y="118"/>
                        <a:pt x="817" y="145"/>
                        <a:pt x="970" y="2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956109" y="1375053"/>
                  <a:ext cx="131335" cy="332954"/>
                </a:xfrm>
                <a:custGeom>
                  <a:avLst/>
                  <a:gdLst/>
                  <a:ahLst/>
                  <a:cxnLst/>
                  <a:rect l="l" t="t" r="r" b="b"/>
                  <a:pathLst>
                    <a:path w="811" h="2056" extrusionOk="0">
                      <a:moveTo>
                        <a:pt x="105" y="2055"/>
                      </a:moveTo>
                      <a:cubicBezTo>
                        <a:pt x="1" y="1536"/>
                        <a:pt x="36" y="1031"/>
                        <a:pt x="258" y="548"/>
                      </a:cubicBezTo>
                      <a:cubicBezTo>
                        <a:pt x="326" y="396"/>
                        <a:pt x="416" y="243"/>
                        <a:pt x="540" y="134"/>
                      </a:cubicBezTo>
                      <a:cubicBezTo>
                        <a:pt x="575" y="105"/>
                        <a:pt x="673" y="1"/>
                        <a:pt x="714" y="84"/>
                      </a:cubicBezTo>
                      <a:cubicBezTo>
                        <a:pt x="811" y="291"/>
                        <a:pt x="651" y="597"/>
                        <a:pt x="555" y="782"/>
                      </a:cubicBezTo>
                      <a:cubicBezTo>
                        <a:pt x="348" y="1177"/>
                        <a:pt x="99" y="1586"/>
                        <a:pt x="105" y="20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995461" y="1553189"/>
                  <a:ext cx="168096" cy="261213"/>
                </a:xfrm>
                <a:custGeom>
                  <a:avLst/>
                  <a:gdLst/>
                  <a:ahLst/>
                  <a:cxnLst/>
                  <a:rect l="l" t="t" r="r" b="b"/>
                  <a:pathLst>
                    <a:path w="1038" h="1613" extrusionOk="0">
                      <a:moveTo>
                        <a:pt x="7" y="1571"/>
                      </a:moveTo>
                      <a:cubicBezTo>
                        <a:pt x="0" y="1093"/>
                        <a:pt x="181" y="637"/>
                        <a:pt x="491" y="278"/>
                      </a:cubicBezTo>
                      <a:cubicBezTo>
                        <a:pt x="581" y="167"/>
                        <a:pt x="705" y="56"/>
                        <a:pt x="851" y="29"/>
                      </a:cubicBezTo>
                      <a:cubicBezTo>
                        <a:pt x="899" y="21"/>
                        <a:pt x="976" y="1"/>
                        <a:pt x="996" y="71"/>
                      </a:cubicBezTo>
                      <a:cubicBezTo>
                        <a:pt x="1037" y="237"/>
                        <a:pt x="788" y="436"/>
                        <a:pt x="692" y="540"/>
                      </a:cubicBezTo>
                      <a:cubicBezTo>
                        <a:pt x="415" y="865"/>
                        <a:pt x="105" y="1191"/>
                        <a:pt x="0" y="16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749308" y="1521772"/>
                  <a:ext cx="237408" cy="255545"/>
                </a:xfrm>
                <a:custGeom>
                  <a:avLst/>
                  <a:gdLst/>
                  <a:ahLst/>
                  <a:cxnLst/>
                  <a:rect l="l" t="t" r="r" b="b"/>
                  <a:pathLst>
                    <a:path w="1466" h="1578" extrusionOk="0">
                      <a:moveTo>
                        <a:pt x="1417" y="1474"/>
                      </a:moveTo>
                      <a:cubicBezTo>
                        <a:pt x="1293" y="1025"/>
                        <a:pt x="974" y="610"/>
                        <a:pt x="594" y="348"/>
                      </a:cubicBezTo>
                      <a:cubicBezTo>
                        <a:pt x="546" y="313"/>
                        <a:pt x="0" y="1"/>
                        <a:pt x="33" y="256"/>
                      </a:cubicBezTo>
                      <a:cubicBezTo>
                        <a:pt x="55" y="457"/>
                        <a:pt x="297" y="597"/>
                        <a:pt x="441" y="693"/>
                      </a:cubicBezTo>
                      <a:cubicBezTo>
                        <a:pt x="795" y="935"/>
                        <a:pt x="1334" y="1128"/>
                        <a:pt x="1465" y="1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543156" y="1349628"/>
                  <a:ext cx="297812" cy="74008"/>
                </a:xfrm>
                <a:custGeom>
                  <a:avLst/>
                  <a:gdLst/>
                  <a:ahLst/>
                  <a:cxnLst/>
                  <a:rect l="l" t="t" r="r" b="b"/>
                  <a:pathLst>
                    <a:path w="1839" h="457" extrusionOk="0">
                      <a:moveTo>
                        <a:pt x="1839" y="457"/>
                      </a:moveTo>
                      <a:cubicBezTo>
                        <a:pt x="1481" y="173"/>
                        <a:pt x="1079" y="13"/>
                        <a:pt x="616" y="7"/>
                      </a:cubicBezTo>
                      <a:cubicBezTo>
                        <a:pt x="457" y="0"/>
                        <a:pt x="278" y="13"/>
                        <a:pt x="131" y="83"/>
                      </a:cubicBezTo>
                      <a:cubicBezTo>
                        <a:pt x="97" y="103"/>
                        <a:pt x="0" y="158"/>
                        <a:pt x="35" y="208"/>
                      </a:cubicBezTo>
                      <a:cubicBezTo>
                        <a:pt x="70" y="249"/>
                        <a:pt x="125" y="256"/>
                        <a:pt x="166" y="262"/>
                      </a:cubicBezTo>
                      <a:cubicBezTo>
                        <a:pt x="291" y="269"/>
                        <a:pt x="422" y="256"/>
                        <a:pt x="546" y="256"/>
                      </a:cubicBezTo>
                      <a:cubicBezTo>
                        <a:pt x="926" y="256"/>
                        <a:pt x="1389" y="256"/>
                        <a:pt x="1736" y="4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449067" y="1270114"/>
                  <a:ext cx="307043" cy="70445"/>
                </a:xfrm>
                <a:custGeom>
                  <a:avLst/>
                  <a:gdLst/>
                  <a:ahLst/>
                  <a:cxnLst/>
                  <a:rect l="l" t="t" r="r" b="b"/>
                  <a:pathLst>
                    <a:path w="1896" h="435" extrusionOk="0">
                      <a:moveTo>
                        <a:pt x="1896" y="339"/>
                      </a:moveTo>
                      <a:cubicBezTo>
                        <a:pt x="1813" y="242"/>
                        <a:pt x="1680" y="193"/>
                        <a:pt x="1570" y="151"/>
                      </a:cubicBezTo>
                      <a:cubicBezTo>
                        <a:pt x="1232" y="27"/>
                        <a:pt x="878" y="0"/>
                        <a:pt x="527" y="61"/>
                      </a:cubicBezTo>
                      <a:cubicBezTo>
                        <a:pt x="381" y="83"/>
                        <a:pt x="236" y="125"/>
                        <a:pt x="112" y="193"/>
                      </a:cubicBezTo>
                      <a:cubicBezTo>
                        <a:pt x="84" y="207"/>
                        <a:pt x="1" y="256"/>
                        <a:pt x="21" y="297"/>
                      </a:cubicBezTo>
                      <a:cubicBezTo>
                        <a:pt x="97" y="435"/>
                        <a:pt x="394" y="339"/>
                        <a:pt x="498" y="317"/>
                      </a:cubicBezTo>
                      <a:cubicBezTo>
                        <a:pt x="913" y="249"/>
                        <a:pt x="1383" y="173"/>
                        <a:pt x="1798" y="3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359675" y="1188333"/>
                  <a:ext cx="324695" cy="61700"/>
                </a:xfrm>
                <a:custGeom>
                  <a:avLst/>
                  <a:gdLst/>
                  <a:ahLst/>
                  <a:cxnLst/>
                  <a:rect l="l" t="t" r="r" b="b"/>
                  <a:pathLst>
                    <a:path w="2005" h="381" extrusionOk="0">
                      <a:moveTo>
                        <a:pt x="2005" y="381"/>
                      </a:moveTo>
                      <a:cubicBezTo>
                        <a:pt x="1583" y="117"/>
                        <a:pt x="1099" y="1"/>
                        <a:pt x="607" y="49"/>
                      </a:cubicBezTo>
                      <a:cubicBezTo>
                        <a:pt x="456" y="69"/>
                        <a:pt x="276" y="84"/>
                        <a:pt x="138" y="158"/>
                      </a:cubicBezTo>
                      <a:cubicBezTo>
                        <a:pt x="103" y="173"/>
                        <a:pt x="0" y="235"/>
                        <a:pt x="33" y="283"/>
                      </a:cubicBezTo>
                      <a:cubicBezTo>
                        <a:pt x="61" y="324"/>
                        <a:pt x="125" y="332"/>
                        <a:pt x="173" y="332"/>
                      </a:cubicBezTo>
                      <a:cubicBezTo>
                        <a:pt x="290" y="346"/>
                        <a:pt x="415" y="324"/>
                        <a:pt x="531" y="304"/>
                      </a:cubicBezTo>
                      <a:cubicBezTo>
                        <a:pt x="967" y="235"/>
                        <a:pt x="1389" y="186"/>
                        <a:pt x="1832" y="2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252145" y="1004528"/>
                  <a:ext cx="358379" cy="186072"/>
                </a:xfrm>
                <a:custGeom>
                  <a:avLst/>
                  <a:gdLst/>
                  <a:ahLst/>
                  <a:cxnLst/>
                  <a:rect l="l" t="t" r="r" b="b"/>
                  <a:pathLst>
                    <a:path w="2213" h="1149" extrusionOk="0">
                      <a:moveTo>
                        <a:pt x="2018" y="1018"/>
                      </a:moveTo>
                      <a:cubicBezTo>
                        <a:pt x="1701" y="878"/>
                        <a:pt x="1402" y="810"/>
                        <a:pt x="1064" y="741"/>
                      </a:cubicBezTo>
                      <a:cubicBezTo>
                        <a:pt x="767" y="679"/>
                        <a:pt x="442" y="575"/>
                        <a:pt x="214" y="374"/>
                      </a:cubicBezTo>
                      <a:cubicBezTo>
                        <a:pt x="103" y="278"/>
                        <a:pt x="0" y="90"/>
                        <a:pt x="214" y="49"/>
                      </a:cubicBezTo>
                      <a:cubicBezTo>
                        <a:pt x="428" y="1"/>
                        <a:pt x="677" y="132"/>
                        <a:pt x="871" y="230"/>
                      </a:cubicBezTo>
                      <a:cubicBezTo>
                        <a:pt x="1348" y="479"/>
                        <a:pt x="1811" y="782"/>
                        <a:pt x="2212" y="11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526152" y="926310"/>
                  <a:ext cx="176193" cy="342832"/>
                </a:xfrm>
                <a:custGeom>
                  <a:avLst/>
                  <a:gdLst/>
                  <a:ahLst/>
                  <a:cxnLst/>
                  <a:rect l="l" t="t" r="r" b="b"/>
                  <a:pathLst>
                    <a:path w="1088" h="2117" extrusionOk="0">
                      <a:moveTo>
                        <a:pt x="865" y="1859"/>
                      </a:moveTo>
                      <a:cubicBezTo>
                        <a:pt x="728" y="1610"/>
                        <a:pt x="540" y="1390"/>
                        <a:pt x="396" y="1154"/>
                      </a:cubicBezTo>
                      <a:cubicBezTo>
                        <a:pt x="250" y="933"/>
                        <a:pt x="64" y="684"/>
                        <a:pt x="22" y="416"/>
                      </a:cubicBezTo>
                      <a:cubicBezTo>
                        <a:pt x="1" y="276"/>
                        <a:pt x="29" y="1"/>
                        <a:pt x="230" y="173"/>
                      </a:cubicBezTo>
                      <a:cubicBezTo>
                        <a:pt x="243" y="187"/>
                        <a:pt x="271" y="215"/>
                        <a:pt x="278" y="228"/>
                      </a:cubicBezTo>
                      <a:cubicBezTo>
                        <a:pt x="693" y="789"/>
                        <a:pt x="714" y="1549"/>
                        <a:pt x="1088" y="2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686313" y="987848"/>
                  <a:ext cx="102024" cy="361941"/>
                </a:xfrm>
                <a:custGeom>
                  <a:avLst/>
                  <a:gdLst/>
                  <a:ahLst/>
                  <a:cxnLst/>
                  <a:rect l="l" t="t" r="r" b="b"/>
                  <a:pathLst>
                    <a:path w="630" h="2235" extrusionOk="0">
                      <a:moveTo>
                        <a:pt x="630" y="2234"/>
                      </a:moveTo>
                      <a:cubicBezTo>
                        <a:pt x="499" y="2082"/>
                        <a:pt x="422" y="1894"/>
                        <a:pt x="339" y="1715"/>
                      </a:cubicBezTo>
                      <a:cubicBezTo>
                        <a:pt x="188" y="1370"/>
                        <a:pt x="49" y="996"/>
                        <a:pt x="16" y="616"/>
                      </a:cubicBezTo>
                      <a:cubicBezTo>
                        <a:pt x="1" y="457"/>
                        <a:pt x="7" y="270"/>
                        <a:pt x="77" y="125"/>
                      </a:cubicBezTo>
                      <a:cubicBezTo>
                        <a:pt x="90" y="90"/>
                        <a:pt x="147" y="1"/>
                        <a:pt x="195" y="21"/>
                      </a:cubicBezTo>
                      <a:cubicBezTo>
                        <a:pt x="374" y="104"/>
                        <a:pt x="368" y="477"/>
                        <a:pt x="381" y="630"/>
                      </a:cubicBezTo>
                      <a:cubicBezTo>
                        <a:pt x="431" y="1156"/>
                        <a:pt x="416" y="1667"/>
                        <a:pt x="582" y="21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809713" y="1053921"/>
                  <a:ext cx="88583" cy="412144"/>
                </a:xfrm>
                <a:custGeom>
                  <a:avLst/>
                  <a:gdLst/>
                  <a:ahLst/>
                  <a:cxnLst/>
                  <a:rect l="l" t="t" r="r" b="b"/>
                  <a:pathLst>
                    <a:path w="547" h="2545" extrusionOk="0">
                      <a:moveTo>
                        <a:pt x="366" y="2531"/>
                      </a:moveTo>
                      <a:cubicBezTo>
                        <a:pt x="125" y="1999"/>
                        <a:pt x="0" y="1307"/>
                        <a:pt x="75" y="719"/>
                      </a:cubicBezTo>
                      <a:cubicBezTo>
                        <a:pt x="83" y="671"/>
                        <a:pt x="90" y="623"/>
                        <a:pt x="97" y="573"/>
                      </a:cubicBezTo>
                      <a:cubicBezTo>
                        <a:pt x="110" y="505"/>
                        <a:pt x="221" y="1"/>
                        <a:pt x="380" y="152"/>
                      </a:cubicBezTo>
                      <a:cubicBezTo>
                        <a:pt x="546" y="311"/>
                        <a:pt x="457" y="698"/>
                        <a:pt x="429" y="892"/>
                      </a:cubicBezTo>
                      <a:cubicBezTo>
                        <a:pt x="352" y="1418"/>
                        <a:pt x="263" y="2012"/>
                        <a:pt x="407" y="25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632548" y="1769382"/>
                  <a:ext cx="231092" cy="99757"/>
                </a:xfrm>
                <a:custGeom>
                  <a:avLst/>
                  <a:gdLst/>
                  <a:ahLst/>
                  <a:cxnLst/>
                  <a:rect l="l" t="t" r="r" b="b"/>
                  <a:pathLst>
                    <a:path w="1427" h="616" extrusionOk="0">
                      <a:moveTo>
                        <a:pt x="1426" y="118"/>
                      </a:moveTo>
                      <a:cubicBezTo>
                        <a:pt x="1108" y="0"/>
                        <a:pt x="748" y="28"/>
                        <a:pt x="451" y="188"/>
                      </a:cubicBezTo>
                      <a:cubicBezTo>
                        <a:pt x="409" y="208"/>
                        <a:pt x="381" y="221"/>
                        <a:pt x="339" y="249"/>
                      </a:cubicBezTo>
                      <a:cubicBezTo>
                        <a:pt x="285" y="277"/>
                        <a:pt x="1" y="463"/>
                        <a:pt x="154" y="546"/>
                      </a:cubicBezTo>
                      <a:cubicBezTo>
                        <a:pt x="278" y="616"/>
                        <a:pt x="451" y="498"/>
                        <a:pt x="555" y="436"/>
                      </a:cubicBezTo>
                      <a:cubicBezTo>
                        <a:pt x="789" y="312"/>
                        <a:pt x="1114" y="48"/>
                        <a:pt x="1398"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399836" y="1519667"/>
                  <a:ext cx="211659" cy="56032"/>
                </a:xfrm>
                <a:custGeom>
                  <a:avLst/>
                  <a:gdLst/>
                  <a:ahLst/>
                  <a:cxnLst/>
                  <a:rect l="l" t="t" r="r" b="b"/>
                  <a:pathLst>
                    <a:path w="1307" h="346" extrusionOk="0">
                      <a:moveTo>
                        <a:pt x="988" y="138"/>
                      </a:moveTo>
                      <a:cubicBezTo>
                        <a:pt x="781" y="55"/>
                        <a:pt x="519" y="1"/>
                        <a:pt x="298" y="35"/>
                      </a:cubicBezTo>
                      <a:cubicBezTo>
                        <a:pt x="215" y="42"/>
                        <a:pt x="1" y="167"/>
                        <a:pt x="139" y="263"/>
                      </a:cubicBezTo>
                      <a:cubicBezTo>
                        <a:pt x="257" y="346"/>
                        <a:pt x="436" y="284"/>
                        <a:pt x="567" y="269"/>
                      </a:cubicBezTo>
                      <a:cubicBezTo>
                        <a:pt x="809" y="243"/>
                        <a:pt x="1071" y="243"/>
                        <a:pt x="1307" y="3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903801" y="1166795"/>
                  <a:ext cx="131983" cy="413439"/>
                </a:xfrm>
                <a:custGeom>
                  <a:avLst/>
                  <a:gdLst/>
                  <a:ahLst/>
                  <a:cxnLst/>
                  <a:rect l="l" t="t" r="r" b="b"/>
                  <a:pathLst>
                    <a:path w="815" h="2553" extrusionOk="0">
                      <a:moveTo>
                        <a:pt x="138" y="2553"/>
                      </a:moveTo>
                      <a:cubicBezTo>
                        <a:pt x="7" y="1979"/>
                        <a:pt x="0" y="1287"/>
                        <a:pt x="214" y="721"/>
                      </a:cubicBezTo>
                      <a:cubicBezTo>
                        <a:pt x="234" y="665"/>
                        <a:pt x="256" y="610"/>
                        <a:pt x="276" y="562"/>
                      </a:cubicBezTo>
                      <a:cubicBezTo>
                        <a:pt x="304" y="507"/>
                        <a:pt x="573" y="1"/>
                        <a:pt x="697" y="195"/>
                      </a:cubicBezTo>
                      <a:cubicBezTo>
                        <a:pt x="815" y="389"/>
                        <a:pt x="677" y="706"/>
                        <a:pt x="608" y="887"/>
                      </a:cubicBezTo>
                      <a:cubicBezTo>
                        <a:pt x="428" y="1378"/>
                        <a:pt x="131" y="1848"/>
                        <a:pt x="103" y="23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722426" y="1641610"/>
                  <a:ext cx="147854" cy="150121"/>
                </a:xfrm>
                <a:custGeom>
                  <a:avLst/>
                  <a:gdLst/>
                  <a:ahLst/>
                  <a:cxnLst/>
                  <a:rect l="l" t="t" r="r" b="b"/>
                  <a:pathLst>
                    <a:path w="913" h="927" extrusionOk="0">
                      <a:moveTo>
                        <a:pt x="913" y="927"/>
                      </a:moveTo>
                      <a:cubicBezTo>
                        <a:pt x="802" y="636"/>
                        <a:pt x="594" y="361"/>
                        <a:pt x="359" y="160"/>
                      </a:cubicBezTo>
                      <a:cubicBezTo>
                        <a:pt x="276" y="84"/>
                        <a:pt x="173" y="22"/>
                        <a:pt x="55" y="8"/>
                      </a:cubicBezTo>
                      <a:cubicBezTo>
                        <a:pt x="55" y="8"/>
                        <a:pt x="33" y="1"/>
                        <a:pt x="33" y="8"/>
                      </a:cubicBezTo>
                      <a:cubicBezTo>
                        <a:pt x="0" y="105"/>
                        <a:pt x="145" y="215"/>
                        <a:pt x="208" y="271"/>
                      </a:cubicBezTo>
                      <a:cubicBezTo>
                        <a:pt x="448" y="470"/>
                        <a:pt x="712" y="658"/>
                        <a:pt x="913" y="9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880158" y="1697642"/>
                  <a:ext cx="59433" cy="154655"/>
                </a:xfrm>
                <a:custGeom>
                  <a:avLst/>
                  <a:gdLst/>
                  <a:ahLst/>
                  <a:cxnLst/>
                  <a:rect l="l" t="t" r="r" b="b"/>
                  <a:pathLst>
                    <a:path w="367" h="955" extrusionOk="0">
                      <a:moveTo>
                        <a:pt x="354" y="954"/>
                      </a:moveTo>
                      <a:cubicBezTo>
                        <a:pt x="367" y="720"/>
                        <a:pt x="345" y="478"/>
                        <a:pt x="249" y="257"/>
                      </a:cubicBezTo>
                      <a:cubicBezTo>
                        <a:pt x="242" y="242"/>
                        <a:pt x="131" y="0"/>
                        <a:pt x="83" y="91"/>
                      </a:cubicBezTo>
                      <a:cubicBezTo>
                        <a:pt x="0" y="257"/>
                        <a:pt x="277" y="720"/>
                        <a:pt x="291" y="9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474816" y="1675294"/>
                  <a:ext cx="263319" cy="54899"/>
                </a:xfrm>
                <a:custGeom>
                  <a:avLst/>
                  <a:gdLst/>
                  <a:ahLst/>
                  <a:cxnLst/>
                  <a:rect l="l" t="t" r="r" b="b"/>
                  <a:pathLst>
                    <a:path w="1626" h="339" extrusionOk="0">
                      <a:moveTo>
                        <a:pt x="1625" y="339"/>
                      </a:moveTo>
                      <a:cubicBezTo>
                        <a:pt x="1230" y="201"/>
                        <a:pt x="851" y="42"/>
                        <a:pt x="429" y="0"/>
                      </a:cubicBezTo>
                      <a:cubicBezTo>
                        <a:pt x="394" y="0"/>
                        <a:pt x="1" y="22"/>
                        <a:pt x="56" y="118"/>
                      </a:cubicBezTo>
                      <a:cubicBezTo>
                        <a:pt x="119" y="236"/>
                        <a:pt x="311" y="262"/>
                        <a:pt x="429" y="271"/>
                      </a:cubicBezTo>
                      <a:cubicBezTo>
                        <a:pt x="761" y="291"/>
                        <a:pt x="1106" y="229"/>
                        <a:pt x="1431" y="3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338136" y="1416834"/>
                  <a:ext cx="174736" cy="99433"/>
                </a:xfrm>
                <a:custGeom>
                  <a:avLst/>
                  <a:gdLst/>
                  <a:ahLst/>
                  <a:cxnLst/>
                  <a:rect l="l" t="t" r="r" b="b"/>
                  <a:pathLst>
                    <a:path w="1079" h="614" extrusionOk="0">
                      <a:moveTo>
                        <a:pt x="1046" y="614"/>
                      </a:moveTo>
                      <a:cubicBezTo>
                        <a:pt x="941" y="587"/>
                        <a:pt x="852" y="546"/>
                        <a:pt x="747" y="518"/>
                      </a:cubicBezTo>
                      <a:cubicBezTo>
                        <a:pt x="555" y="470"/>
                        <a:pt x="360" y="428"/>
                        <a:pt x="194" y="317"/>
                      </a:cubicBezTo>
                      <a:cubicBezTo>
                        <a:pt x="133" y="275"/>
                        <a:pt x="63" y="227"/>
                        <a:pt x="29" y="158"/>
                      </a:cubicBezTo>
                      <a:cubicBezTo>
                        <a:pt x="15" y="138"/>
                        <a:pt x="0" y="96"/>
                        <a:pt x="22" y="75"/>
                      </a:cubicBezTo>
                      <a:cubicBezTo>
                        <a:pt x="112" y="0"/>
                        <a:pt x="277" y="96"/>
                        <a:pt x="360" y="138"/>
                      </a:cubicBezTo>
                      <a:cubicBezTo>
                        <a:pt x="568" y="249"/>
                        <a:pt x="747" y="400"/>
                        <a:pt x="941" y="531"/>
                      </a:cubicBezTo>
                      <a:cubicBezTo>
                        <a:pt x="983" y="559"/>
                        <a:pt x="1031" y="581"/>
                        <a:pt x="1079" y="6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456840" y="1388494"/>
                  <a:ext cx="119999" cy="162752"/>
                </a:xfrm>
                <a:custGeom>
                  <a:avLst/>
                  <a:gdLst/>
                  <a:ahLst/>
                  <a:cxnLst/>
                  <a:rect l="l" t="t" r="r" b="b"/>
                  <a:pathLst>
                    <a:path w="741" h="1005" extrusionOk="0">
                      <a:moveTo>
                        <a:pt x="603" y="900"/>
                      </a:moveTo>
                      <a:cubicBezTo>
                        <a:pt x="387" y="789"/>
                        <a:pt x="188" y="562"/>
                        <a:pt x="77" y="348"/>
                      </a:cubicBezTo>
                      <a:cubicBezTo>
                        <a:pt x="42" y="271"/>
                        <a:pt x="14" y="182"/>
                        <a:pt x="7" y="92"/>
                      </a:cubicBezTo>
                      <a:cubicBezTo>
                        <a:pt x="7" y="77"/>
                        <a:pt x="1" y="1"/>
                        <a:pt x="29" y="9"/>
                      </a:cubicBezTo>
                      <a:cubicBezTo>
                        <a:pt x="125" y="22"/>
                        <a:pt x="195" y="217"/>
                        <a:pt x="236" y="291"/>
                      </a:cubicBezTo>
                      <a:cubicBezTo>
                        <a:pt x="381" y="548"/>
                        <a:pt x="553" y="776"/>
                        <a:pt x="741" y="10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4913680" y="1196106"/>
                  <a:ext cx="88583" cy="348500"/>
                </a:xfrm>
                <a:custGeom>
                  <a:avLst/>
                  <a:gdLst/>
                  <a:ahLst/>
                  <a:cxnLst/>
                  <a:rect l="l" t="t" r="r" b="b"/>
                  <a:pathLst>
                    <a:path w="547" h="2152" extrusionOk="0">
                      <a:moveTo>
                        <a:pt x="49" y="2123"/>
                      </a:moveTo>
                      <a:cubicBezTo>
                        <a:pt x="49" y="2110"/>
                        <a:pt x="42" y="2095"/>
                        <a:pt x="42" y="2082"/>
                      </a:cubicBezTo>
                      <a:cubicBezTo>
                        <a:pt x="35" y="1944"/>
                        <a:pt x="64" y="1804"/>
                        <a:pt x="77" y="1667"/>
                      </a:cubicBezTo>
                      <a:cubicBezTo>
                        <a:pt x="90" y="1570"/>
                        <a:pt x="105" y="1466"/>
                        <a:pt x="125" y="1370"/>
                      </a:cubicBezTo>
                      <a:cubicBezTo>
                        <a:pt x="160" y="1230"/>
                        <a:pt x="195" y="1093"/>
                        <a:pt x="236" y="961"/>
                      </a:cubicBezTo>
                      <a:cubicBezTo>
                        <a:pt x="291" y="767"/>
                        <a:pt x="367" y="582"/>
                        <a:pt x="429" y="394"/>
                      </a:cubicBezTo>
                      <a:cubicBezTo>
                        <a:pt x="470" y="270"/>
                        <a:pt x="505" y="138"/>
                        <a:pt x="547" y="14"/>
                      </a:cubicBezTo>
                      <a:cubicBezTo>
                        <a:pt x="547" y="7"/>
                        <a:pt x="547" y="7"/>
                        <a:pt x="540" y="7"/>
                      </a:cubicBezTo>
                      <a:cubicBezTo>
                        <a:pt x="540" y="1"/>
                        <a:pt x="533" y="7"/>
                        <a:pt x="533" y="7"/>
                      </a:cubicBezTo>
                      <a:cubicBezTo>
                        <a:pt x="444" y="228"/>
                        <a:pt x="354" y="450"/>
                        <a:pt x="278" y="671"/>
                      </a:cubicBezTo>
                      <a:cubicBezTo>
                        <a:pt x="201" y="898"/>
                        <a:pt x="138" y="1127"/>
                        <a:pt x="90" y="1363"/>
                      </a:cubicBezTo>
                      <a:cubicBezTo>
                        <a:pt x="42" y="1590"/>
                        <a:pt x="64" y="1819"/>
                        <a:pt x="22" y="2047"/>
                      </a:cubicBezTo>
                      <a:cubicBezTo>
                        <a:pt x="14" y="2075"/>
                        <a:pt x="7" y="2095"/>
                        <a:pt x="1" y="2116"/>
                      </a:cubicBezTo>
                      <a:cubicBezTo>
                        <a:pt x="1" y="2136"/>
                        <a:pt x="7" y="2143"/>
                        <a:pt x="22" y="2151"/>
                      </a:cubicBezTo>
                      <a:cubicBezTo>
                        <a:pt x="35" y="2151"/>
                        <a:pt x="49" y="2136"/>
                        <a:pt x="49" y="2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4833032" y="1081937"/>
                  <a:ext cx="39514" cy="372954"/>
                </a:xfrm>
                <a:custGeom>
                  <a:avLst/>
                  <a:gdLst/>
                  <a:ahLst/>
                  <a:cxnLst/>
                  <a:rect l="l" t="t" r="r" b="b"/>
                  <a:pathLst>
                    <a:path w="244" h="2303" extrusionOk="0">
                      <a:moveTo>
                        <a:pt x="236" y="2267"/>
                      </a:moveTo>
                      <a:lnTo>
                        <a:pt x="139" y="1915"/>
                      </a:lnTo>
                      <a:cubicBezTo>
                        <a:pt x="97" y="1721"/>
                        <a:pt x="77" y="1535"/>
                        <a:pt x="71" y="1348"/>
                      </a:cubicBezTo>
                      <a:cubicBezTo>
                        <a:pt x="64" y="1162"/>
                        <a:pt x="71" y="975"/>
                        <a:pt x="77" y="774"/>
                      </a:cubicBezTo>
                      <a:lnTo>
                        <a:pt x="112" y="14"/>
                      </a:lnTo>
                      <a:cubicBezTo>
                        <a:pt x="112" y="7"/>
                        <a:pt x="112" y="1"/>
                        <a:pt x="105" y="1"/>
                      </a:cubicBezTo>
                      <a:cubicBezTo>
                        <a:pt x="97" y="1"/>
                        <a:pt x="97" y="7"/>
                        <a:pt x="97" y="7"/>
                      </a:cubicBezTo>
                      <a:cubicBezTo>
                        <a:pt x="71" y="132"/>
                        <a:pt x="49" y="263"/>
                        <a:pt x="36" y="387"/>
                      </a:cubicBezTo>
                      <a:cubicBezTo>
                        <a:pt x="22" y="518"/>
                        <a:pt x="22" y="643"/>
                        <a:pt x="14" y="774"/>
                      </a:cubicBezTo>
                      <a:cubicBezTo>
                        <a:pt x="1" y="968"/>
                        <a:pt x="1" y="1162"/>
                        <a:pt x="7" y="1348"/>
                      </a:cubicBezTo>
                      <a:cubicBezTo>
                        <a:pt x="22" y="1542"/>
                        <a:pt x="42" y="1728"/>
                        <a:pt x="84" y="1929"/>
                      </a:cubicBezTo>
                      <a:lnTo>
                        <a:pt x="188" y="2289"/>
                      </a:lnTo>
                      <a:cubicBezTo>
                        <a:pt x="195" y="2302"/>
                        <a:pt x="208" y="2302"/>
                        <a:pt x="222" y="2302"/>
                      </a:cubicBezTo>
                      <a:cubicBezTo>
                        <a:pt x="236" y="2295"/>
                        <a:pt x="243" y="2282"/>
                        <a:pt x="236" y="22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4711090" y="1015864"/>
                  <a:ext cx="67368" cy="315950"/>
                </a:xfrm>
                <a:custGeom>
                  <a:avLst/>
                  <a:gdLst/>
                  <a:ahLst/>
                  <a:cxnLst/>
                  <a:rect l="l" t="t" r="r" b="b"/>
                  <a:pathLst>
                    <a:path w="416" h="1951" extrusionOk="0">
                      <a:moveTo>
                        <a:pt x="409" y="1909"/>
                      </a:moveTo>
                      <a:cubicBezTo>
                        <a:pt x="319" y="1666"/>
                        <a:pt x="249" y="1417"/>
                        <a:pt x="195" y="1162"/>
                      </a:cubicBezTo>
                      <a:cubicBezTo>
                        <a:pt x="103" y="782"/>
                        <a:pt x="42" y="387"/>
                        <a:pt x="14" y="7"/>
                      </a:cubicBezTo>
                      <a:cubicBezTo>
                        <a:pt x="14" y="0"/>
                        <a:pt x="14" y="0"/>
                        <a:pt x="7" y="0"/>
                      </a:cubicBezTo>
                      <a:cubicBezTo>
                        <a:pt x="7" y="0"/>
                        <a:pt x="0" y="0"/>
                        <a:pt x="0" y="7"/>
                      </a:cubicBezTo>
                      <a:cubicBezTo>
                        <a:pt x="7" y="332"/>
                        <a:pt x="29" y="657"/>
                        <a:pt x="83" y="983"/>
                      </a:cubicBezTo>
                      <a:cubicBezTo>
                        <a:pt x="145" y="1306"/>
                        <a:pt x="243" y="1625"/>
                        <a:pt x="361" y="1928"/>
                      </a:cubicBezTo>
                      <a:cubicBezTo>
                        <a:pt x="367" y="1943"/>
                        <a:pt x="380" y="1950"/>
                        <a:pt x="394" y="1943"/>
                      </a:cubicBezTo>
                      <a:cubicBezTo>
                        <a:pt x="409" y="1937"/>
                        <a:pt x="415" y="1922"/>
                        <a:pt x="409" y="19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554491" y="988982"/>
                  <a:ext cx="125343" cy="243076"/>
                </a:xfrm>
                <a:custGeom>
                  <a:avLst/>
                  <a:gdLst/>
                  <a:ahLst/>
                  <a:cxnLst/>
                  <a:rect l="l" t="t" r="r" b="b"/>
                  <a:pathLst>
                    <a:path w="774" h="1501" extrusionOk="0">
                      <a:moveTo>
                        <a:pt x="767" y="1459"/>
                      </a:moveTo>
                      <a:lnTo>
                        <a:pt x="42" y="14"/>
                      </a:lnTo>
                      <a:cubicBezTo>
                        <a:pt x="42" y="7"/>
                        <a:pt x="27" y="0"/>
                        <a:pt x="13" y="7"/>
                      </a:cubicBezTo>
                      <a:cubicBezTo>
                        <a:pt x="7" y="7"/>
                        <a:pt x="0" y="20"/>
                        <a:pt x="7" y="35"/>
                      </a:cubicBezTo>
                      <a:cubicBezTo>
                        <a:pt x="48" y="131"/>
                        <a:pt x="90" y="236"/>
                        <a:pt x="131" y="332"/>
                      </a:cubicBezTo>
                      <a:cubicBezTo>
                        <a:pt x="310" y="719"/>
                        <a:pt x="524" y="1099"/>
                        <a:pt x="719" y="1481"/>
                      </a:cubicBezTo>
                      <a:cubicBezTo>
                        <a:pt x="725" y="1494"/>
                        <a:pt x="738" y="1500"/>
                        <a:pt x="753" y="1494"/>
                      </a:cubicBezTo>
                      <a:cubicBezTo>
                        <a:pt x="767" y="1487"/>
                        <a:pt x="773" y="1472"/>
                        <a:pt x="767" y="1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4312549" y="1045985"/>
                  <a:ext cx="267529" cy="123400"/>
                </a:xfrm>
                <a:custGeom>
                  <a:avLst/>
                  <a:gdLst/>
                  <a:ahLst/>
                  <a:cxnLst/>
                  <a:rect l="l" t="t" r="r" b="b"/>
                  <a:pathLst>
                    <a:path w="1652" h="762" extrusionOk="0">
                      <a:moveTo>
                        <a:pt x="1632" y="705"/>
                      </a:moveTo>
                      <a:cubicBezTo>
                        <a:pt x="1610" y="699"/>
                        <a:pt x="1597" y="699"/>
                        <a:pt x="1577" y="685"/>
                      </a:cubicBezTo>
                      <a:cubicBezTo>
                        <a:pt x="1411" y="609"/>
                        <a:pt x="1272" y="478"/>
                        <a:pt x="1106" y="395"/>
                      </a:cubicBezTo>
                      <a:cubicBezTo>
                        <a:pt x="940" y="312"/>
                        <a:pt x="761" y="236"/>
                        <a:pt x="573" y="166"/>
                      </a:cubicBezTo>
                      <a:cubicBezTo>
                        <a:pt x="394" y="105"/>
                        <a:pt x="208" y="50"/>
                        <a:pt x="21" y="0"/>
                      </a:cubicBezTo>
                      <a:cubicBezTo>
                        <a:pt x="14" y="0"/>
                        <a:pt x="7" y="8"/>
                        <a:pt x="7" y="15"/>
                      </a:cubicBezTo>
                      <a:cubicBezTo>
                        <a:pt x="1" y="22"/>
                        <a:pt x="7" y="28"/>
                        <a:pt x="14" y="35"/>
                      </a:cubicBezTo>
                      <a:cubicBezTo>
                        <a:pt x="228" y="105"/>
                        <a:pt x="442" y="188"/>
                        <a:pt x="656" y="277"/>
                      </a:cubicBezTo>
                      <a:cubicBezTo>
                        <a:pt x="802" y="332"/>
                        <a:pt x="940" y="395"/>
                        <a:pt x="1079" y="456"/>
                      </a:cubicBezTo>
                      <a:lnTo>
                        <a:pt x="1610" y="755"/>
                      </a:lnTo>
                      <a:cubicBezTo>
                        <a:pt x="1625" y="762"/>
                        <a:pt x="1638" y="755"/>
                        <a:pt x="1645" y="740"/>
                      </a:cubicBezTo>
                      <a:cubicBezTo>
                        <a:pt x="1652" y="734"/>
                        <a:pt x="1645" y="714"/>
                        <a:pt x="1632" y="7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4415545" y="1208576"/>
                  <a:ext cx="237408" cy="25587"/>
                </a:xfrm>
                <a:custGeom>
                  <a:avLst/>
                  <a:gdLst/>
                  <a:ahLst/>
                  <a:cxnLst/>
                  <a:rect l="l" t="t" r="r" b="b"/>
                  <a:pathLst>
                    <a:path w="1466" h="158" extrusionOk="0">
                      <a:moveTo>
                        <a:pt x="1439" y="110"/>
                      </a:moveTo>
                      <a:cubicBezTo>
                        <a:pt x="1258" y="55"/>
                        <a:pt x="1085" y="20"/>
                        <a:pt x="906" y="13"/>
                      </a:cubicBezTo>
                      <a:cubicBezTo>
                        <a:pt x="725" y="0"/>
                        <a:pt x="546" y="20"/>
                        <a:pt x="360" y="48"/>
                      </a:cubicBezTo>
                      <a:lnTo>
                        <a:pt x="13" y="125"/>
                      </a:lnTo>
                      <a:cubicBezTo>
                        <a:pt x="0" y="125"/>
                        <a:pt x="0" y="138"/>
                        <a:pt x="0" y="144"/>
                      </a:cubicBezTo>
                      <a:cubicBezTo>
                        <a:pt x="7" y="151"/>
                        <a:pt x="13" y="158"/>
                        <a:pt x="20" y="158"/>
                      </a:cubicBezTo>
                      <a:lnTo>
                        <a:pt x="367" y="103"/>
                      </a:lnTo>
                      <a:cubicBezTo>
                        <a:pt x="553" y="83"/>
                        <a:pt x="725" y="75"/>
                        <a:pt x="900" y="83"/>
                      </a:cubicBezTo>
                      <a:cubicBezTo>
                        <a:pt x="1072" y="90"/>
                        <a:pt x="1245" y="110"/>
                        <a:pt x="1424" y="158"/>
                      </a:cubicBezTo>
                      <a:cubicBezTo>
                        <a:pt x="1439" y="158"/>
                        <a:pt x="1452" y="151"/>
                        <a:pt x="1459" y="138"/>
                      </a:cubicBezTo>
                      <a:cubicBezTo>
                        <a:pt x="1465" y="125"/>
                        <a:pt x="1452" y="110"/>
                        <a:pt x="1439" y="1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483723" y="1289061"/>
                  <a:ext cx="260080" cy="30283"/>
                </a:xfrm>
                <a:custGeom>
                  <a:avLst/>
                  <a:gdLst/>
                  <a:ahLst/>
                  <a:cxnLst/>
                  <a:rect l="l" t="t" r="r" b="b"/>
                  <a:pathLst>
                    <a:path w="1606" h="187" extrusionOk="0">
                      <a:moveTo>
                        <a:pt x="1584" y="132"/>
                      </a:moveTo>
                      <a:cubicBezTo>
                        <a:pt x="1424" y="76"/>
                        <a:pt x="1258" y="42"/>
                        <a:pt x="1086" y="21"/>
                      </a:cubicBezTo>
                      <a:cubicBezTo>
                        <a:pt x="920" y="1"/>
                        <a:pt x="747" y="1"/>
                        <a:pt x="581" y="21"/>
                      </a:cubicBezTo>
                      <a:cubicBezTo>
                        <a:pt x="444" y="34"/>
                        <a:pt x="313" y="56"/>
                        <a:pt x="180" y="90"/>
                      </a:cubicBezTo>
                      <a:cubicBezTo>
                        <a:pt x="119" y="110"/>
                        <a:pt x="70" y="125"/>
                        <a:pt x="7" y="145"/>
                      </a:cubicBezTo>
                      <a:cubicBezTo>
                        <a:pt x="1" y="145"/>
                        <a:pt x="1" y="152"/>
                        <a:pt x="1" y="159"/>
                      </a:cubicBezTo>
                      <a:cubicBezTo>
                        <a:pt x="1" y="167"/>
                        <a:pt x="7" y="173"/>
                        <a:pt x="14" y="167"/>
                      </a:cubicBezTo>
                      <a:lnTo>
                        <a:pt x="588" y="76"/>
                      </a:lnTo>
                      <a:cubicBezTo>
                        <a:pt x="747" y="56"/>
                        <a:pt x="913" y="56"/>
                        <a:pt x="1086" y="76"/>
                      </a:cubicBezTo>
                      <a:cubicBezTo>
                        <a:pt x="1252" y="97"/>
                        <a:pt x="1411" y="132"/>
                        <a:pt x="1570" y="180"/>
                      </a:cubicBezTo>
                      <a:cubicBezTo>
                        <a:pt x="1584" y="187"/>
                        <a:pt x="1599" y="180"/>
                        <a:pt x="1599" y="167"/>
                      </a:cubicBezTo>
                      <a:cubicBezTo>
                        <a:pt x="1605" y="152"/>
                        <a:pt x="1599" y="139"/>
                        <a:pt x="1584" y="1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4576678" y="1364040"/>
                  <a:ext cx="246638" cy="51498"/>
                </a:xfrm>
                <a:custGeom>
                  <a:avLst/>
                  <a:gdLst/>
                  <a:ahLst/>
                  <a:cxnLst/>
                  <a:rect l="l" t="t" r="r" b="b"/>
                  <a:pathLst>
                    <a:path w="1523" h="318" extrusionOk="0">
                      <a:moveTo>
                        <a:pt x="1507" y="270"/>
                      </a:moveTo>
                      <a:cubicBezTo>
                        <a:pt x="1459" y="235"/>
                        <a:pt x="1411" y="208"/>
                        <a:pt x="1356" y="187"/>
                      </a:cubicBezTo>
                      <a:cubicBezTo>
                        <a:pt x="1280" y="152"/>
                        <a:pt x="1204" y="125"/>
                        <a:pt x="1121" y="104"/>
                      </a:cubicBezTo>
                      <a:cubicBezTo>
                        <a:pt x="942" y="42"/>
                        <a:pt x="754" y="14"/>
                        <a:pt x="568" y="7"/>
                      </a:cubicBezTo>
                      <a:cubicBezTo>
                        <a:pt x="387" y="1"/>
                        <a:pt x="202" y="21"/>
                        <a:pt x="14" y="42"/>
                      </a:cubicBezTo>
                      <a:cubicBezTo>
                        <a:pt x="7" y="42"/>
                        <a:pt x="1" y="49"/>
                        <a:pt x="1" y="56"/>
                      </a:cubicBezTo>
                      <a:cubicBezTo>
                        <a:pt x="1" y="62"/>
                        <a:pt x="7" y="69"/>
                        <a:pt x="14" y="69"/>
                      </a:cubicBezTo>
                      <a:cubicBezTo>
                        <a:pt x="236" y="56"/>
                        <a:pt x="457" y="56"/>
                        <a:pt x="678" y="77"/>
                      </a:cubicBezTo>
                      <a:cubicBezTo>
                        <a:pt x="824" y="90"/>
                        <a:pt x="968" y="110"/>
                        <a:pt x="1108" y="160"/>
                      </a:cubicBezTo>
                      <a:cubicBezTo>
                        <a:pt x="1182" y="180"/>
                        <a:pt x="1265" y="202"/>
                        <a:pt x="1335" y="235"/>
                      </a:cubicBezTo>
                      <a:cubicBezTo>
                        <a:pt x="1383" y="256"/>
                        <a:pt x="1431" y="276"/>
                        <a:pt x="1473" y="311"/>
                      </a:cubicBezTo>
                      <a:cubicBezTo>
                        <a:pt x="1488" y="318"/>
                        <a:pt x="1501" y="318"/>
                        <a:pt x="1514" y="304"/>
                      </a:cubicBezTo>
                      <a:cubicBezTo>
                        <a:pt x="1522" y="291"/>
                        <a:pt x="1514" y="276"/>
                        <a:pt x="1507"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4465747" y="1407603"/>
                  <a:ext cx="110121" cy="140242"/>
                </a:xfrm>
                <a:custGeom>
                  <a:avLst/>
                  <a:gdLst/>
                  <a:ahLst/>
                  <a:cxnLst/>
                  <a:rect l="l" t="t" r="r" b="b"/>
                  <a:pathLst>
                    <a:path w="680" h="866" extrusionOk="0">
                      <a:moveTo>
                        <a:pt x="1" y="29"/>
                      </a:moveTo>
                      <a:cubicBezTo>
                        <a:pt x="15" y="105"/>
                        <a:pt x="42" y="167"/>
                        <a:pt x="70" y="230"/>
                      </a:cubicBezTo>
                      <a:cubicBezTo>
                        <a:pt x="118" y="313"/>
                        <a:pt x="188" y="396"/>
                        <a:pt x="249" y="472"/>
                      </a:cubicBezTo>
                      <a:cubicBezTo>
                        <a:pt x="312" y="547"/>
                        <a:pt x="374" y="616"/>
                        <a:pt x="444" y="679"/>
                      </a:cubicBezTo>
                      <a:cubicBezTo>
                        <a:pt x="513" y="747"/>
                        <a:pt x="590" y="804"/>
                        <a:pt x="664" y="859"/>
                      </a:cubicBezTo>
                      <a:cubicBezTo>
                        <a:pt x="664" y="865"/>
                        <a:pt x="673" y="865"/>
                        <a:pt x="673" y="859"/>
                      </a:cubicBezTo>
                      <a:cubicBezTo>
                        <a:pt x="679" y="859"/>
                        <a:pt x="679" y="852"/>
                        <a:pt x="673" y="852"/>
                      </a:cubicBezTo>
                      <a:lnTo>
                        <a:pt x="299" y="437"/>
                      </a:lnTo>
                      <a:cubicBezTo>
                        <a:pt x="236" y="361"/>
                        <a:pt x="166" y="284"/>
                        <a:pt x="125" y="201"/>
                      </a:cubicBezTo>
                      <a:cubicBezTo>
                        <a:pt x="92" y="147"/>
                        <a:pt x="70" y="84"/>
                        <a:pt x="57" y="22"/>
                      </a:cubicBezTo>
                      <a:cubicBezTo>
                        <a:pt x="50" y="7"/>
                        <a:pt x="35" y="1"/>
                        <a:pt x="22" y="1"/>
                      </a:cubicBezTo>
                      <a:cubicBezTo>
                        <a:pt x="9" y="1"/>
                        <a:pt x="1" y="16"/>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4369553" y="1447927"/>
                  <a:ext cx="179432" cy="86477"/>
                </a:xfrm>
                <a:custGeom>
                  <a:avLst/>
                  <a:gdLst/>
                  <a:ahLst/>
                  <a:cxnLst/>
                  <a:rect l="l" t="t" r="r" b="b"/>
                  <a:pathLst>
                    <a:path w="1108" h="534" extrusionOk="0">
                      <a:moveTo>
                        <a:pt x="1079" y="485"/>
                      </a:moveTo>
                      <a:cubicBezTo>
                        <a:pt x="1051" y="478"/>
                        <a:pt x="1024" y="472"/>
                        <a:pt x="996" y="463"/>
                      </a:cubicBezTo>
                      <a:cubicBezTo>
                        <a:pt x="926" y="437"/>
                        <a:pt x="865" y="395"/>
                        <a:pt x="802" y="367"/>
                      </a:cubicBezTo>
                      <a:lnTo>
                        <a:pt x="22" y="1"/>
                      </a:lnTo>
                      <a:cubicBezTo>
                        <a:pt x="14" y="1"/>
                        <a:pt x="7" y="1"/>
                        <a:pt x="7" y="7"/>
                      </a:cubicBezTo>
                      <a:cubicBezTo>
                        <a:pt x="0" y="15"/>
                        <a:pt x="7" y="15"/>
                        <a:pt x="7" y="22"/>
                      </a:cubicBezTo>
                      <a:lnTo>
                        <a:pt x="775" y="422"/>
                      </a:lnTo>
                      <a:lnTo>
                        <a:pt x="1072" y="533"/>
                      </a:lnTo>
                      <a:cubicBezTo>
                        <a:pt x="1086" y="533"/>
                        <a:pt x="1101" y="527"/>
                        <a:pt x="1101" y="513"/>
                      </a:cubicBezTo>
                      <a:cubicBezTo>
                        <a:pt x="1107" y="498"/>
                        <a:pt x="1092" y="485"/>
                        <a:pt x="1079" y="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4441294" y="1531975"/>
                  <a:ext cx="145586" cy="28178"/>
                </a:xfrm>
                <a:custGeom>
                  <a:avLst/>
                  <a:gdLst/>
                  <a:ahLst/>
                  <a:cxnLst/>
                  <a:rect l="l" t="t" r="r" b="b"/>
                  <a:pathLst>
                    <a:path w="899" h="174" extrusionOk="0">
                      <a:moveTo>
                        <a:pt x="878" y="119"/>
                      </a:moveTo>
                      <a:cubicBezTo>
                        <a:pt x="760" y="84"/>
                        <a:pt x="649" y="42"/>
                        <a:pt x="533" y="21"/>
                      </a:cubicBezTo>
                      <a:cubicBezTo>
                        <a:pt x="450" y="8"/>
                        <a:pt x="374" y="1"/>
                        <a:pt x="291" y="8"/>
                      </a:cubicBezTo>
                      <a:lnTo>
                        <a:pt x="14" y="91"/>
                      </a:lnTo>
                      <a:cubicBezTo>
                        <a:pt x="7" y="91"/>
                        <a:pt x="1" y="97"/>
                        <a:pt x="7" y="104"/>
                      </a:cubicBezTo>
                      <a:cubicBezTo>
                        <a:pt x="7" y="110"/>
                        <a:pt x="14" y="119"/>
                        <a:pt x="20" y="119"/>
                      </a:cubicBezTo>
                      <a:lnTo>
                        <a:pt x="291" y="77"/>
                      </a:lnTo>
                      <a:cubicBezTo>
                        <a:pt x="374" y="69"/>
                        <a:pt x="442" y="77"/>
                        <a:pt x="518" y="91"/>
                      </a:cubicBezTo>
                      <a:cubicBezTo>
                        <a:pt x="636" y="110"/>
                        <a:pt x="747" y="139"/>
                        <a:pt x="865" y="167"/>
                      </a:cubicBezTo>
                      <a:cubicBezTo>
                        <a:pt x="878" y="173"/>
                        <a:pt x="892" y="167"/>
                        <a:pt x="898" y="152"/>
                      </a:cubicBezTo>
                      <a:cubicBezTo>
                        <a:pt x="898" y="139"/>
                        <a:pt x="892" y="125"/>
                        <a:pt x="878"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4766960" y="1670759"/>
                  <a:ext cx="91012" cy="112226"/>
                </a:xfrm>
                <a:custGeom>
                  <a:avLst/>
                  <a:gdLst/>
                  <a:ahLst/>
                  <a:cxnLst/>
                  <a:rect l="l" t="t" r="r" b="b"/>
                  <a:pathLst>
                    <a:path w="562" h="693" extrusionOk="0">
                      <a:moveTo>
                        <a:pt x="555" y="651"/>
                      </a:moveTo>
                      <a:cubicBezTo>
                        <a:pt x="533" y="596"/>
                        <a:pt x="505" y="548"/>
                        <a:pt x="479" y="498"/>
                      </a:cubicBezTo>
                      <a:cubicBezTo>
                        <a:pt x="430" y="423"/>
                        <a:pt x="374" y="360"/>
                        <a:pt x="313" y="290"/>
                      </a:cubicBezTo>
                      <a:lnTo>
                        <a:pt x="29" y="0"/>
                      </a:lnTo>
                      <a:cubicBezTo>
                        <a:pt x="22" y="0"/>
                        <a:pt x="7" y="0"/>
                        <a:pt x="7" y="8"/>
                      </a:cubicBezTo>
                      <a:cubicBezTo>
                        <a:pt x="1" y="15"/>
                        <a:pt x="1" y="22"/>
                        <a:pt x="7" y="28"/>
                      </a:cubicBezTo>
                      <a:lnTo>
                        <a:pt x="284" y="319"/>
                      </a:lnTo>
                      <a:cubicBezTo>
                        <a:pt x="339" y="388"/>
                        <a:pt x="389" y="450"/>
                        <a:pt x="437" y="519"/>
                      </a:cubicBezTo>
                      <a:cubicBezTo>
                        <a:pt x="464" y="568"/>
                        <a:pt x="492" y="616"/>
                        <a:pt x="505" y="672"/>
                      </a:cubicBezTo>
                      <a:cubicBezTo>
                        <a:pt x="513" y="685"/>
                        <a:pt x="527" y="692"/>
                        <a:pt x="540" y="685"/>
                      </a:cubicBezTo>
                      <a:cubicBezTo>
                        <a:pt x="555" y="685"/>
                        <a:pt x="561" y="664"/>
                        <a:pt x="555" y="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4894571" y="1722257"/>
                  <a:ext cx="37247" cy="122267"/>
                </a:xfrm>
                <a:custGeom>
                  <a:avLst/>
                  <a:gdLst/>
                  <a:ahLst/>
                  <a:cxnLst/>
                  <a:rect l="l" t="t" r="r" b="b"/>
                  <a:pathLst>
                    <a:path w="230" h="755" extrusionOk="0">
                      <a:moveTo>
                        <a:pt x="208" y="734"/>
                      </a:moveTo>
                      <a:cubicBezTo>
                        <a:pt x="230" y="630"/>
                        <a:pt x="223" y="533"/>
                        <a:pt x="195" y="429"/>
                      </a:cubicBezTo>
                      <a:cubicBezTo>
                        <a:pt x="160" y="278"/>
                        <a:pt x="90" y="132"/>
                        <a:pt x="29" y="14"/>
                      </a:cubicBezTo>
                      <a:cubicBezTo>
                        <a:pt x="29" y="1"/>
                        <a:pt x="16" y="1"/>
                        <a:pt x="7" y="1"/>
                      </a:cubicBezTo>
                      <a:cubicBezTo>
                        <a:pt x="1" y="7"/>
                        <a:pt x="1" y="14"/>
                        <a:pt x="1" y="29"/>
                      </a:cubicBezTo>
                      <a:cubicBezTo>
                        <a:pt x="57" y="147"/>
                        <a:pt x="119" y="291"/>
                        <a:pt x="153" y="437"/>
                      </a:cubicBezTo>
                      <a:cubicBezTo>
                        <a:pt x="167" y="533"/>
                        <a:pt x="173" y="630"/>
                        <a:pt x="153" y="719"/>
                      </a:cubicBezTo>
                      <a:cubicBezTo>
                        <a:pt x="153" y="734"/>
                        <a:pt x="160" y="747"/>
                        <a:pt x="173" y="754"/>
                      </a:cubicBezTo>
                      <a:cubicBezTo>
                        <a:pt x="188" y="754"/>
                        <a:pt x="202" y="747"/>
                        <a:pt x="208"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4521941" y="1694403"/>
                  <a:ext cx="183643" cy="29150"/>
                </a:xfrm>
                <a:custGeom>
                  <a:avLst/>
                  <a:gdLst/>
                  <a:ahLst/>
                  <a:cxnLst/>
                  <a:rect l="l" t="t" r="r" b="b"/>
                  <a:pathLst>
                    <a:path w="1134" h="180" extrusionOk="0">
                      <a:moveTo>
                        <a:pt x="1114" y="125"/>
                      </a:moveTo>
                      <a:lnTo>
                        <a:pt x="1057" y="125"/>
                      </a:lnTo>
                      <a:cubicBezTo>
                        <a:pt x="891" y="96"/>
                        <a:pt x="732" y="42"/>
                        <a:pt x="566" y="20"/>
                      </a:cubicBezTo>
                      <a:cubicBezTo>
                        <a:pt x="387" y="0"/>
                        <a:pt x="201" y="7"/>
                        <a:pt x="14" y="0"/>
                      </a:cubicBezTo>
                      <a:cubicBezTo>
                        <a:pt x="7" y="0"/>
                        <a:pt x="7" y="7"/>
                        <a:pt x="0" y="13"/>
                      </a:cubicBezTo>
                      <a:cubicBezTo>
                        <a:pt x="0" y="20"/>
                        <a:pt x="7" y="28"/>
                        <a:pt x="14" y="28"/>
                      </a:cubicBezTo>
                      <a:cubicBezTo>
                        <a:pt x="269" y="42"/>
                        <a:pt x="533" y="48"/>
                        <a:pt x="782" y="96"/>
                      </a:cubicBezTo>
                      <a:cubicBezTo>
                        <a:pt x="891" y="111"/>
                        <a:pt x="996" y="138"/>
                        <a:pt x="1099" y="173"/>
                      </a:cubicBezTo>
                      <a:cubicBezTo>
                        <a:pt x="1114" y="179"/>
                        <a:pt x="1127" y="173"/>
                        <a:pt x="1134" y="159"/>
                      </a:cubicBezTo>
                      <a:cubicBezTo>
                        <a:pt x="1134" y="144"/>
                        <a:pt x="1127" y="131"/>
                        <a:pt x="1114"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4694086" y="1773917"/>
                  <a:ext cx="145910" cy="59595"/>
                </a:xfrm>
                <a:custGeom>
                  <a:avLst/>
                  <a:gdLst/>
                  <a:ahLst/>
                  <a:cxnLst/>
                  <a:rect l="l" t="t" r="r" b="b"/>
                  <a:pathLst>
                    <a:path w="901" h="368" extrusionOk="0">
                      <a:moveTo>
                        <a:pt x="865" y="0"/>
                      </a:moveTo>
                      <a:cubicBezTo>
                        <a:pt x="763" y="14"/>
                        <a:pt x="645" y="27"/>
                        <a:pt x="534" y="55"/>
                      </a:cubicBezTo>
                      <a:cubicBezTo>
                        <a:pt x="457" y="68"/>
                        <a:pt x="383" y="97"/>
                        <a:pt x="313" y="125"/>
                      </a:cubicBezTo>
                      <a:lnTo>
                        <a:pt x="9" y="332"/>
                      </a:lnTo>
                      <a:cubicBezTo>
                        <a:pt x="1" y="339"/>
                        <a:pt x="1" y="345"/>
                        <a:pt x="1" y="352"/>
                      </a:cubicBezTo>
                      <a:cubicBezTo>
                        <a:pt x="9" y="359"/>
                        <a:pt x="16" y="367"/>
                        <a:pt x="29" y="359"/>
                      </a:cubicBezTo>
                      <a:lnTo>
                        <a:pt x="348" y="193"/>
                      </a:lnTo>
                      <a:cubicBezTo>
                        <a:pt x="409" y="160"/>
                        <a:pt x="479" y="138"/>
                        <a:pt x="549" y="118"/>
                      </a:cubicBezTo>
                      <a:cubicBezTo>
                        <a:pt x="658" y="90"/>
                        <a:pt x="769" y="68"/>
                        <a:pt x="872" y="55"/>
                      </a:cubicBezTo>
                      <a:cubicBezTo>
                        <a:pt x="887" y="55"/>
                        <a:pt x="900" y="42"/>
                        <a:pt x="900" y="27"/>
                      </a:cubicBezTo>
                      <a:cubicBezTo>
                        <a:pt x="894" y="14"/>
                        <a:pt x="88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4958538" y="1436915"/>
                  <a:ext cx="86477" cy="264290"/>
                </a:xfrm>
                <a:custGeom>
                  <a:avLst/>
                  <a:gdLst/>
                  <a:ahLst/>
                  <a:cxnLst/>
                  <a:rect l="l" t="t" r="r" b="b"/>
                  <a:pathLst>
                    <a:path w="534" h="1632" extrusionOk="0">
                      <a:moveTo>
                        <a:pt x="55" y="1603"/>
                      </a:moveTo>
                      <a:cubicBezTo>
                        <a:pt x="77" y="1389"/>
                        <a:pt x="90" y="1162"/>
                        <a:pt x="132" y="946"/>
                      </a:cubicBezTo>
                      <a:cubicBezTo>
                        <a:pt x="152" y="802"/>
                        <a:pt x="193" y="656"/>
                        <a:pt x="250" y="518"/>
                      </a:cubicBezTo>
                      <a:lnTo>
                        <a:pt x="533" y="14"/>
                      </a:lnTo>
                      <a:cubicBezTo>
                        <a:pt x="533" y="7"/>
                        <a:pt x="533" y="0"/>
                        <a:pt x="525" y="0"/>
                      </a:cubicBezTo>
                      <a:lnTo>
                        <a:pt x="518" y="0"/>
                      </a:lnTo>
                      <a:cubicBezTo>
                        <a:pt x="457" y="103"/>
                        <a:pt x="381" y="193"/>
                        <a:pt x="318" y="298"/>
                      </a:cubicBezTo>
                      <a:cubicBezTo>
                        <a:pt x="276" y="366"/>
                        <a:pt x="243" y="435"/>
                        <a:pt x="215" y="512"/>
                      </a:cubicBezTo>
                      <a:cubicBezTo>
                        <a:pt x="160" y="649"/>
                        <a:pt x="125" y="795"/>
                        <a:pt x="97" y="940"/>
                      </a:cubicBezTo>
                      <a:cubicBezTo>
                        <a:pt x="55" y="1162"/>
                        <a:pt x="36" y="1383"/>
                        <a:pt x="1" y="1597"/>
                      </a:cubicBezTo>
                      <a:cubicBezTo>
                        <a:pt x="1" y="1610"/>
                        <a:pt x="7" y="1625"/>
                        <a:pt x="27" y="1632"/>
                      </a:cubicBezTo>
                      <a:cubicBezTo>
                        <a:pt x="42" y="1632"/>
                        <a:pt x="49" y="1618"/>
                        <a:pt x="55" y="1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980886" y="1596752"/>
                  <a:ext cx="125667" cy="204209"/>
                </a:xfrm>
                <a:custGeom>
                  <a:avLst/>
                  <a:gdLst/>
                  <a:ahLst/>
                  <a:cxnLst/>
                  <a:rect l="l" t="t" r="r" b="b"/>
                  <a:pathLst>
                    <a:path w="776" h="1261" extrusionOk="0">
                      <a:moveTo>
                        <a:pt x="22" y="1197"/>
                      </a:moveTo>
                      <a:cubicBezTo>
                        <a:pt x="14" y="1197"/>
                        <a:pt x="7" y="1212"/>
                        <a:pt x="7" y="1219"/>
                      </a:cubicBezTo>
                      <a:cubicBezTo>
                        <a:pt x="0" y="1239"/>
                        <a:pt x="49" y="1260"/>
                        <a:pt x="90" y="1212"/>
                      </a:cubicBezTo>
                      <a:cubicBezTo>
                        <a:pt x="125" y="1177"/>
                        <a:pt x="153" y="1101"/>
                        <a:pt x="160" y="1088"/>
                      </a:cubicBezTo>
                      <a:lnTo>
                        <a:pt x="284" y="839"/>
                      </a:lnTo>
                      <a:lnTo>
                        <a:pt x="540" y="285"/>
                      </a:lnTo>
                      <a:lnTo>
                        <a:pt x="769" y="16"/>
                      </a:lnTo>
                      <a:cubicBezTo>
                        <a:pt x="775" y="9"/>
                        <a:pt x="775" y="9"/>
                        <a:pt x="769" y="1"/>
                      </a:cubicBezTo>
                      <a:lnTo>
                        <a:pt x="754" y="1"/>
                      </a:lnTo>
                      <a:lnTo>
                        <a:pt x="512" y="265"/>
                      </a:lnTo>
                      <a:lnTo>
                        <a:pt x="201" y="789"/>
                      </a:lnTo>
                      <a:lnTo>
                        <a:pt x="70" y="1046"/>
                      </a:lnTo>
                      <a:cubicBezTo>
                        <a:pt x="64" y="1059"/>
                        <a:pt x="29" y="1129"/>
                        <a:pt x="14" y="1171"/>
                      </a:cubicBezTo>
                      <a:cubicBezTo>
                        <a:pt x="14" y="1177"/>
                        <a:pt x="14" y="1191"/>
                        <a:pt x="22" y="1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4992222" y="1751245"/>
                  <a:ext cx="166963" cy="210849"/>
                </a:xfrm>
                <a:custGeom>
                  <a:avLst/>
                  <a:gdLst/>
                  <a:ahLst/>
                  <a:cxnLst/>
                  <a:rect l="l" t="t" r="r" b="b"/>
                  <a:pathLst>
                    <a:path w="1031" h="1302" extrusionOk="0">
                      <a:moveTo>
                        <a:pt x="48" y="1287"/>
                      </a:moveTo>
                      <a:lnTo>
                        <a:pt x="131" y="1162"/>
                      </a:lnTo>
                      <a:lnTo>
                        <a:pt x="345" y="839"/>
                      </a:lnTo>
                      <a:lnTo>
                        <a:pt x="616" y="527"/>
                      </a:lnTo>
                      <a:cubicBezTo>
                        <a:pt x="690" y="424"/>
                        <a:pt x="767" y="320"/>
                        <a:pt x="850" y="217"/>
                      </a:cubicBezTo>
                      <a:cubicBezTo>
                        <a:pt x="906" y="147"/>
                        <a:pt x="961" y="84"/>
                        <a:pt x="1031" y="22"/>
                      </a:cubicBezTo>
                      <a:lnTo>
                        <a:pt x="1031" y="9"/>
                      </a:lnTo>
                      <a:cubicBezTo>
                        <a:pt x="1022" y="1"/>
                        <a:pt x="1022" y="1"/>
                        <a:pt x="1016" y="9"/>
                      </a:cubicBezTo>
                      <a:cubicBezTo>
                        <a:pt x="948" y="64"/>
                        <a:pt x="885" y="125"/>
                        <a:pt x="823" y="188"/>
                      </a:cubicBezTo>
                      <a:cubicBezTo>
                        <a:pt x="732" y="285"/>
                        <a:pt x="649" y="389"/>
                        <a:pt x="566" y="492"/>
                      </a:cubicBezTo>
                      <a:lnTo>
                        <a:pt x="291" y="804"/>
                      </a:lnTo>
                      <a:lnTo>
                        <a:pt x="90" y="1136"/>
                      </a:lnTo>
                      <a:lnTo>
                        <a:pt x="13" y="1254"/>
                      </a:lnTo>
                      <a:cubicBezTo>
                        <a:pt x="0" y="1267"/>
                        <a:pt x="0" y="1280"/>
                        <a:pt x="13" y="1287"/>
                      </a:cubicBezTo>
                      <a:cubicBezTo>
                        <a:pt x="20" y="1302"/>
                        <a:pt x="42" y="1302"/>
                        <a:pt x="48" y="1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4778296" y="1567764"/>
                  <a:ext cx="199513" cy="174898"/>
                </a:xfrm>
                <a:custGeom>
                  <a:avLst/>
                  <a:gdLst/>
                  <a:ahLst/>
                  <a:cxnLst/>
                  <a:rect l="l" t="t" r="r" b="b"/>
                  <a:pathLst>
                    <a:path w="1232" h="1080" extrusionOk="0">
                      <a:moveTo>
                        <a:pt x="1223" y="1038"/>
                      </a:moveTo>
                      <a:cubicBezTo>
                        <a:pt x="1190" y="955"/>
                        <a:pt x="1140" y="878"/>
                        <a:pt x="1086" y="810"/>
                      </a:cubicBezTo>
                      <a:cubicBezTo>
                        <a:pt x="1031" y="741"/>
                        <a:pt x="968" y="671"/>
                        <a:pt x="906" y="610"/>
                      </a:cubicBezTo>
                      <a:cubicBezTo>
                        <a:pt x="782" y="485"/>
                        <a:pt x="642" y="374"/>
                        <a:pt x="498" y="271"/>
                      </a:cubicBezTo>
                      <a:cubicBezTo>
                        <a:pt x="360" y="167"/>
                        <a:pt x="201" y="84"/>
                        <a:pt x="42" y="7"/>
                      </a:cubicBezTo>
                      <a:cubicBezTo>
                        <a:pt x="29" y="1"/>
                        <a:pt x="14" y="7"/>
                        <a:pt x="7" y="14"/>
                      </a:cubicBezTo>
                      <a:cubicBezTo>
                        <a:pt x="0" y="29"/>
                        <a:pt x="7" y="42"/>
                        <a:pt x="20" y="49"/>
                      </a:cubicBezTo>
                      <a:cubicBezTo>
                        <a:pt x="201" y="160"/>
                        <a:pt x="367" y="284"/>
                        <a:pt x="526" y="415"/>
                      </a:cubicBezTo>
                      <a:cubicBezTo>
                        <a:pt x="629" y="498"/>
                        <a:pt x="734" y="588"/>
                        <a:pt x="830" y="686"/>
                      </a:cubicBezTo>
                      <a:lnTo>
                        <a:pt x="1182" y="1066"/>
                      </a:lnTo>
                      <a:cubicBezTo>
                        <a:pt x="1190" y="1079"/>
                        <a:pt x="1203" y="1079"/>
                        <a:pt x="1217" y="1073"/>
                      </a:cubicBezTo>
                      <a:cubicBezTo>
                        <a:pt x="1232" y="1066"/>
                        <a:pt x="1232" y="1051"/>
                        <a:pt x="1223" y="1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4713195" y="1467036"/>
                  <a:ext cx="207448" cy="102024"/>
                </a:xfrm>
                <a:custGeom>
                  <a:avLst/>
                  <a:gdLst/>
                  <a:ahLst/>
                  <a:cxnLst/>
                  <a:rect l="l" t="t" r="r" b="b"/>
                  <a:pathLst>
                    <a:path w="1281" h="630" extrusionOk="0">
                      <a:moveTo>
                        <a:pt x="1267" y="581"/>
                      </a:moveTo>
                      <a:cubicBezTo>
                        <a:pt x="1094" y="415"/>
                        <a:pt x="893" y="297"/>
                        <a:pt x="686" y="208"/>
                      </a:cubicBezTo>
                      <a:cubicBezTo>
                        <a:pt x="472" y="118"/>
                        <a:pt x="250" y="55"/>
                        <a:pt x="22" y="0"/>
                      </a:cubicBezTo>
                      <a:cubicBezTo>
                        <a:pt x="16" y="0"/>
                        <a:pt x="7" y="0"/>
                        <a:pt x="1" y="14"/>
                      </a:cubicBezTo>
                      <a:cubicBezTo>
                        <a:pt x="1" y="22"/>
                        <a:pt x="7" y="29"/>
                        <a:pt x="16" y="29"/>
                      </a:cubicBezTo>
                      <a:cubicBezTo>
                        <a:pt x="278" y="105"/>
                        <a:pt x="540" y="194"/>
                        <a:pt x="782" y="319"/>
                      </a:cubicBezTo>
                      <a:cubicBezTo>
                        <a:pt x="942" y="402"/>
                        <a:pt x="1094" y="492"/>
                        <a:pt x="1232" y="623"/>
                      </a:cubicBezTo>
                      <a:cubicBezTo>
                        <a:pt x="1239" y="629"/>
                        <a:pt x="1260" y="629"/>
                        <a:pt x="1267" y="623"/>
                      </a:cubicBezTo>
                      <a:cubicBezTo>
                        <a:pt x="1280" y="609"/>
                        <a:pt x="1273" y="594"/>
                        <a:pt x="1267" y="5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4546394" y="1598209"/>
                  <a:ext cx="103319" cy="18947"/>
                </a:xfrm>
                <a:custGeom>
                  <a:avLst/>
                  <a:gdLst/>
                  <a:ahLst/>
                  <a:cxnLst/>
                  <a:rect l="l" t="t" r="r" b="b"/>
                  <a:pathLst>
                    <a:path w="638" h="117" extrusionOk="0">
                      <a:moveTo>
                        <a:pt x="616" y="68"/>
                      </a:moveTo>
                      <a:cubicBezTo>
                        <a:pt x="533" y="42"/>
                        <a:pt x="457" y="27"/>
                        <a:pt x="374" y="13"/>
                      </a:cubicBezTo>
                      <a:cubicBezTo>
                        <a:pt x="258" y="0"/>
                        <a:pt x="133" y="7"/>
                        <a:pt x="15" y="7"/>
                      </a:cubicBezTo>
                      <a:cubicBezTo>
                        <a:pt x="9" y="7"/>
                        <a:pt x="0" y="13"/>
                        <a:pt x="0" y="20"/>
                      </a:cubicBezTo>
                      <a:cubicBezTo>
                        <a:pt x="0" y="27"/>
                        <a:pt x="9" y="27"/>
                        <a:pt x="15" y="27"/>
                      </a:cubicBezTo>
                      <a:lnTo>
                        <a:pt x="603" y="116"/>
                      </a:lnTo>
                      <a:cubicBezTo>
                        <a:pt x="616" y="116"/>
                        <a:pt x="631" y="110"/>
                        <a:pt x="637" y="96"/>
                      </a:cubicBezTo>
                      <a:cubicBezTo>
                        <a:pt x="637" y="83"/>
                        <a:pt x="631" y="68"/>
                        <a:pt x="616"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4586718" y="1486145"/>
                  <a:ext cx="51660" cy="110769"/>
                </a:xfrm>
                <a:custGeom>
                  <a:avLst/>
                  <a:gdLst/>
                  <a:ahLst/>
                  <a:cxnLst/>
                  <a:rect l="l" t="t" r="r" b="b"/>
                  <a:pathLst>
                    <a:path w="319" h="684" extrusionOk="0">
                      <a:moveTo>
                        <a:pt x="312" y="642"/>
                      </a:moveTo>
                      <a:lnTo>
                        <a:pt x="181" y="352"/>
                      </a:lnTo>
                      <a:lnTo>
                        <a:pt x="50" y="20"/>
                      </a:lnTo>
                      <a:cubicBezTo>
                        <a:pt x="50" y="7"/>
                        <a:pt x="35" y="0"/>
                        <a:pt x="22" y="7"/>
                      </a:cubicBezTo>
                      <a:cubicBezTo>
                        <a:pt x="9" y="7"/>
                        <a:pt x="0" y="20"/>
                        <a:pt x="0" y="35"/>
                      </a:cubicBezTo>
                      <a:lnTo>
                        <a:pt x="133" y="374"/>
                      </a:lnTo>
                      <a:lnTo>
                        <a:pt x="271" y="671"/>
                      </a:lnTo>
                      <a:cubicBezTo>
                        <a:pt x="277" y="684"/>
                        <a:pt x="291" y="684"/>
                        <a:pt x="306" y="677"/>
                      </a:cubicBezTo>
                      <a:cubicBezTo>
                        <a:pt x="319" y="671"/>
                        <a:pt x="319" y="651"/>
                        <a:pt x="312" y="6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4622669" y="1736832"/>
                  <a:ext cx="152226" cy="41457"/>
                </a:xfrm>
                <a:custGeom>
                  <a:avLst/>
                  <a:gdLst/>
                  <a:ahLst/>
                  <a:cxnLst/>
                  <a:rect l="l" t="t" r="r" b="b"/>
                  <a:pathLst>
                    <a:path w="940" h="256" extrusionOk="0">
                      <a:moveTo>
                        <a:pt x="913" y="15"/>
                      </a:moveTo>
                      <a:cubicBezTo>
                        <a:pt x="830" y="7"/>
                        <a:pt x="754" y="0"/>
                        <a:pt x="671" y="0"/>
                      </a:cubicBezTo>
                      <a:cubicBezTo>
                        <a:pt x="616" y="0"/>
                        <a:pt x="560" y="7"/>
                        <a:pt x="505" y="15"/>
                      </a:cubicBezTo>
                      <a:cubicBezTo>
                        <a:pt x="435" y="29"/>
                        <a:pt x="367" y="48"/>
                        <a:pt x="298" y="77"/>
                      </a:cubicBezTo>
                      <a:cubicBezTo>
                        <a:pt x="193" y="118"/>
                        <a:pt x="103" y="173"/>
                        <a:pt x="14" y="229"/>
                      </a:cubicBezTo>
                      <a:cubicBezTo>
                        <a:pt x="7" y="236"/>
                        <a:pt x="1" y="243"/>
                        <a:pt x="7" y="249"/>
                      </a:cubicBezTo>
                      <a:cubicBezTo>
                        <a:pt x="7" y="256"/>
                        <a:pt x="20" y="256"/>
                        <a:pt x="20" y="256"/>
                      </a:cubicBezTo>
                      <a:lnTo>
                        <a:pt x="518" y="77"/>
                      </a:lnTo>
                      <a:lnTo>
                        <a:pt x="913" y="63"/>
                      </a:lnTo>
                      <a:cubicBezTo>
                        <a:pt x="926" y="63"/>
                        <a:pt x="940" y="57"/>
                        <a:pt x="940" y="42"/>
                      </a:cubicBezTo>
                      <a:cubicBezTo>
                        <a:pt x="940" y="29"/>
                        <a:pt x="926" y="15"/>
                        <a:pt x="913"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4801616" y="1836427"/>
                  <a:ext cx="131335" cy="22510"/>
                </a:xfrm>
                <a:custGeom>
                  <a:avLst/>
                  <a:gdLst/>
                  <a:ahLst/>
                  <a:cxnLst/>
                  <a:rect l="l" t="t" r="r" b="b"/>
                  <a:pathLst>
                    <a:path w="811" h="139" extrusionOk="0">
                      <a:moveTo>
                        <a:pt x="789" y="84"/>
                      </a:moveTo>
                      <a:cubicBezTo>
                        <a:pt x="686" y="36"/>
                        <a:pt x="581" y="8"/>
                        <a:pt x="479" y="8"/>
                      </a:cubicBezTo>
                      <a:cubicBezTo>
                        <a:pt x="326" y="1"/>
                        <a:pt x="167" y="36"/>
                        <a:pt x="9" y="71"/>
                      </a:cubicBezTo>
                      <a:cubicBezTo>
                        <a:pt x="9" y="77"/>
                        <a:pt x="1" y="77"/>
                        <a:pt x="1" y="84"/>
                      </a:cubicBezTo>
                      <a:cubicBezTo>
                        <a:pt x="1" y="91"/>
                        <a:pt x="9" y="91"/>
                        <a:pt x="16" y="91"/>
                      </a:cubicBezTo>
                      <a:cubicBezTo>
                        <a:pt x="147" y="77"/>
                        <a:pt x="271" y="71"/>
                        <a:pt x="396" y="71"/>
                      </a:cubicBezTo>
                      <a:cubicBezTo>
                        <a:pt x="520" y="77"/>
                        <a:pt x="644" y="84"/>
                        <a:pt x="769" y="132"/>
                      </a:cubicBezTo>
                      <a:cubicBezTo>
                        <a:pt x="782" y="139"/>
                        <a:pt x="797" y="132"/>
                        <a:pt x="804" y="119"/>
                      </a:cubicBezTo>
                      <a:cubicBezTo>
                        <a:pt x="810" y="105"/>
                        <a:pt x="804" y="84"/>
                        <a:pt x="789"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657325" y="1704281"/>
                  <a:ext cx="332630" cy="310606"/>
                </a:xfrm>
                <a:custGeom>
                  <a:avLst/>
                  <a:gdLst/>
                  <a:ahLst/>
                  <a:cxnLst/>
                  <a:rect l="l" t="t" r="r" b="b"/>
                  <a:pathLst>
                    <a:path w="2054" h="1918" extrusionOk="0">
                      <a:moveTo>
                        <a:pt x="2012" y="1902"/>
                      </a:moveTo>
                      <a:cubicBezTo>
                        <a:pt x="2012" y="1902"/>
                        <a:pt x="2020" y="1902"/>
                        <a:pt x="2020" y="1895"/>
                      </a:cubicBezTo>
                      <a:cubicBezTo>
                        <a:pt x="2033" y="1861"/>
                        <a:pt x="2027" y="1819"/>
                        <a:pt x="2033" y="1784"/>
                      </a:cubicBezTo>
                      <a:cubicBezTo>
                        <a:pt x="2053" y="1391"/>
                        <a:pt x="1896" y="1053"/>
                        <a:pt x="1638" y="782"/>
                      </a:cubicBezTo>
                      <a:cubicBezTo>
                        <a:pt x="1328" y="450"/>
                        <a:pt x="872" y="201"/>
                        <a:pt x="374" y="70"/>
                      </a:cubicBezTo>
                      <a:cubicBezTo>
                        <a:pt x="256" y="35"/>
                        <a:pt x="138" y="22"/>
                        <a:pt x="14" y="1"/>
                      </a:cubicBezTo>
                      <a:cubicBezTo>
                        <a:pt x="14" y="1"/>
                        <a:pt x="7" y="9"/>
                        <a:pt x="7" y="15"/>
                      </a:cubicBezTo>
                      <a:cubicBezTo>
                        <a:pt x="1" y="15"/>
                        <a:pt x="7" y="22"/>
                        <a:pt x="14" y="22"/>
                      </a:cubicBezTo>
                      <a:cubicBezTo>
                        <a:pt x="125" y="57"/>
                        <a:pt x="243" y="105"/>
                        <a:pt x="352" y="140"/>
                      </a:cubicBezTo>
                      <a:cubicBezTo>
                        <a:pt x="824" y="306"/>
                        <a:pt x="1273" y="527"/>
                        <a:pt x="1577" y="838"/>
                      </a:cubicBezTo>
                      <a:cubicBezTo>
                        <a:pt x="1826" y="1101"/>
                        <a:pt x="1979" y="1411"/>
                        <a:pt x="1985" y="1784"/>
                      </a:cubicBezTo>
                      <a:cubicBezTo>
                        <a:pt x="1985" y="1819"/>
                        <a:pt x="1979" y="1854"/>
                        <a:pt x="1985" y="1889"/>
                      </a:cubicBezTo>
                      <a:cubicBezTo>
                        <a:pt x="1985" y="1895"/>
                        <a:pt x="1985" y="1895"/>
                        <a:pt x="1992" y="1902"/>
                      </a:cubicBezTo>
                      <a:cubicBezTo>
                        <a:pt x="1992" y="1909"/>
                        <a:pt x="1992" y="1917"/>
                        <a:pt x="1998" y="1917"/>
                      </a:cubicBezTo>
                      <a:cubicBezTo>
                        <a:pt x="2005" y="1917"/>
                        <a:pt x="2012" y="1909"/>
                        <a:pt x="2012" y="19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4442427" y="1493918"/>
                  <a:ext cx="418783" cy="286800"/>
                </a:xfrm>
                <a:custGeom>
                  <a:avLst/>
                  <a:gdLst/>
                  <a:ahLst/>
                  <a:cxnLst/>
                  <a:rect l="l" t="t" r="r" b="b"/>
                  <a:pathLst>
                    <a:path w="2586" h="1771" extrusionOk="0">
                      <a:moveTo>
                        <a:pt x="2579" y="1749"/>
                      </a:moveTo>
                      <a:cubicBezTo>
                        <a:pt x="2579" y="1749"/>
                        <a:pt x="2579" y="1743"/>
                        <a:pt x="2572" y="1743"/>
                      </a:cubicBezTo>
                      <a:cubicBezTo>
                        <a:pt x="2551" y="1714"/>
                        <a:pt x="2517" y="1694"/>
                        <a:pt x="2489" y="1673"/>
                      </a:cubicBezTo>
                      <a:cubicBezTo>
                        <a:pt x="2371" y="1583"/>
                        <a:pt x="2247" y="1487"/>
                        <a:pt x="2122" y="1382"/>
                      </a:cubicBezTo>
                      <a:cubicBezTo>
                        <a:pt x="1985" y="1266"/>
                        <a:pt x="1845" y="1142"/>
                        <a:pt x="1708" y="1017"/>
                      </a:cubicBezTo>
                      <a:cubicBezTo>
                        <a:pt x="1494" y="830"/>
                        <a:pt x="1273" y="651"/>
                        <a:pt x="1072" y="485"/>
                      </a:cubicBezTo>
                      <a:cubicBezTo>
                        <a:pt x="948" y="380"/>
                        <a:pt x="817" y="297"/>
                        <a:pt x="677" y="236"/>
                      </a:cubicBezTo>
                      <a:cubicBezTo>
                        <a:pt x="470" y="131"/>
                        <a:pt x="249" y="70"/>
                        <a:pt x="13" y="0"/>
                      </a:cubicBezTo>
                      <a:cubicBezTo>
                        <a:pt x="13" y="0"/>
                        <a:pt x="7" y="0"/>
                        <a:pt x="7" y="7"/>
                      </a:cubicBezTo>
                      <a:cubicBezTo>
                        <a:pt x="0" y="14"/>
                        <a:pt x="7" y="14"/>
                        <a:pt x="13" y="22"/>
                      </a:cubicBezTo>
                      <a:cubicBezTo>
                        <a:pt x="236" y="97"/>
                        <a:pt x="443" y="179"/>
                        <a:pt x="642" y="291"/>
                      </a:cubicBezTo>
                      <a:cubicBezTo>
                        <a:pt x="775" y="360"/>
                        <a:pt x="900" y="443"/>
                        <a:pt x="1016" y="546"/>
                      </a:cubicBezTo>
                      <a:cubicBezTo>
                        <a:pt x="1182" y="692"/>
                        <a:pt x="1362" y="858"/>
                        <a:pt x="1548" y="1017"/>
                      </a:cubicBezTo>
                      <a:cubicBezTo>
                        <a:pt x="1673" y="1120"/>
                        <a:pt x="1797" y="1225"/>
                        <a:pt x="1915" y="1321"/>
                      </a:cubicBezTo>
                      <a:cubicBezTo>
                        <a:pt x="2116" y="1474"/>
                        <a:pt x="2310" y="1625"/>
                        <a:pt x="2496" y="1736"/>
                      </a:cubicBezTo>
                      <a:cubicBezTo>
                        <a:pt x="2524" y="1749"/>
                        <a:pt x="2544" y="1756"/>
                        <a:pt x="2572" y="1771"/>
                      </a:cubicBezTo>
                      <a:cubicBezTo>
                        <a:pt x="2572" y="1771"/>
                        <a:pt x="2579" y="1771"/>
                        <a:pt x="2585" y="1764"/>
                      </a:cubicBezTo>
                      <a:cubicBezTo>
                        <a:pt x="2585" y="1764"/>
                        <a:pt x="2585" y="1756"/>
                        <a:pt x="2579" y="17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4480488" y="1110925"/>
                  <a:ext cx="522896" cy="980221"/>
                </a:xfrm>
                <a:custGeom>
                  <a:avLst/>
                  <a:gdLst/>
                  <a:ahLst/>
                  <a:cxnLst/>
                  <a:rect l="l" t="t" r="r" b="b"/>
                  <a:pathLst>
                    <a:path w="3229" h="6542" extrusionOk="0">
                      <a:moveTo>
                        <a:pt x="7" y="36"/>
                      </a:moveTo>
                      <a:cubicBezTo>
                        <a:pt x="7" y="49"/>
                        <a:pt x="7" y="49"/>
                        <a:pt x="14" y="64"/>
                      </a:cubicBezTo>
                      <a:cubicBezTo>
                        <a:pt x="14" y="64"/>
                        <a:pt x="21" y="64"/>
                        <a:pt x="21" y="70"/>
                      </a:cubicBezTo>
                      <a:cubicBezTo>
                        <a:pt x="90" y="112"/>
                        <a:pt x="167" y="147"/>
                        <a:pt x="241" y="188"/>
                      </a:cubicBezTo>
                      <a:cubicBezTo>
                        <a:pt x="595" y="381"/>
                        <a:pt x="933" y="630"/>
                        <a:pt x="1245" y="920"/>
                      </a:cubicBezTo>
                      <a:cubicBezTo>
                        <a:pt x="1542" y="1197"/>
                        <a:pt x="1826" y="1516"/>
                        <a:pt x="2067" y="1854"/>
                      </a:cubicBezTo>
                      <a:cubicBezTo>
                        <a:pt x="2627" y="2621"/>
                        <a:pt x="3014" y="3520"/>
                        <a:pt x="3112" y="4385"/>
                      </a:cubicBezTo>
                      <a:cubicBezTo>
                        <a:pt x="3154" y="4730"/>
                        <a:pt x="3139" y="5097"/>
                        <a:pt x="3097" y="5463"/>
                      </a:cubicBezTo>
                      <a:cubicBezTo>
                        <a:pt x="3049" y="5830"/>
                        <a:pt x="2966" y="6188"/>
                        <a:pt x="2870" y="6527"/>
                      </a:cubicBezTo>
                      <a:lnTo>
                        <a:pt x="2876" y="6535"/>
                      </a:lnTo>
                      <a:cubicBezTo>
                        <a:pt x="2883" y="6542"/>
                        <a:pt x="2890" y="6535"/>
                        <a:pt x="2890" y="6527"/>
                      </a:cubicBezTo>
                      <a:cubicBezTo>
                        <a:pt x="3021" y="6134"/>
                        <a:pt x="3132" y="5691"/>
                        <a:pt x="3180" y="5256"/>
                      </a:cubicBezTo>
                      <a:cubicBezTo>
                        <a:pt x="3215" y="4959"/>
                        <a:pt x="3228" y="4660"/>
                        <a:pt x="3202" y="4378"/>
                      </a:cubicBezTo>
                      <a:cubicBezTo>
                        <a:pt x="3104" y="3492"/>
                        <a:pt x="2724" y="2573"/>
                        <a:pt x="2158" y="1785"/>
                      </a:cubicBezTo>
                      <a:cubicBezTo>
                        <a:pt x="1916" y="1439"/>
                        <a:pt x="1632" y="1114"/>
                        <a:pt x="1320" y="837"/>
                      </a:cubicBezTo>
                      <a:cubicBezTo>
                        <a:pt x="996" y="547"/>
                        <a:pt x="650" y="298"/>
                        <a:pt x="283" y="112"/>
                      </a:cubicBezTo>
                      <a:cubicBezTo>
                        <a:pt x="208" y="77"/>
                        <a:pt x="132" y="29"/>
                        <a:pt x="49" y="7"/>
                      </a:cubicBezTo>
                      <a:lnTo>
                        <a:pt x="42" y="1"/>
                      </a:lnTo>
                      <a:cubicBezTo>
                        <a:pt x="27" y="7"/>
                        <a:pt x="27" y="7"/>
                        <a:pt x="14" y="14"/>
                      </a:cubicBezTo>
                      <a:cubicBezTo>
                        <a:pt x="7" y="14"/>
                        <a:pt x="1" y="14"/>
                        <a:pt x="1" y="22"/>
                      </a:cubicBezTo>
                      <a:cubicBezTo>
                        <a:pt x="1" y="29"/>
                        <a:pt x="1" y="29"/>
                        <a:pt x="7"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5153030" y="1230778"/>
                  <a:ext cx="594815" cy="787202"/>
                </a:xfrm>
                <a:custGeom>
                  <a:avLst/>
                  <a:gdLst/>
                  <a:ahLst/>
                  <a:cxnLst/>
                  <a:rect l="l" t="t" r="r" b="b"/>
                  <a:pathLst>
                    <a:path w="3673" h="4861" extrusionOk="0">
                      <a:moveTo>
                        <a:pt x="35" y="4846"/>
                      </a:moveTo>
                      <a:cubicBezTo>
                        <a:pt x="50" y="4826"/>
                        <a:pt x="57" y="4804"/>
                        <a:pt x="64" y="4777"/>
                      </a:cubicBezTo>
                      <a:cubicBezTo>
                        <a:pt x="98" y="4680"/>
                        <a:pt x="118" y="4583"/>
                        <a:pt x="140" y="4487"/>
                      </a:cubicBezTo>
                      <a:cubicBezTo>
                        <a:pt x="216" y="4210"/>
                        <a:pt x="306" y="3933"/>
                        <a:pt x="409" y="3664"/>
                      </a:cubicBezTo>
                      <a:cubicBezTo>
                        <a:pt x="631" y="3083"/>
                        <a:pt x="935" y="2537"/>
                        <a:pt x="1301" y="2040"/>
                      </a:cubicBezTo>
                      <a:cubicBezTo>
                        <a:pt x="1675" y="1542"/>
                        <a:pt x="2124" y="1105"/>
                        <a:pt x="2607" y="725"/>
                      </a:cubicBezTo>
                      <a:cubicBezTo>
                        <a:pt x="2939" y="470"/>
                        <a:pt x="3286" y="234"/>
                        <a:pt x="3651" y="48"/>
                      </a:cubicBezTo>
                      <a:cubicBezTo>
                        <a:pt x="3666" y="48"/>
                        <a:pt x="3673" y="27"/>
                        <a:pt x="3666" y="14"/>
                      </a:cubicBezTo>
                      <a:cubicBezTo>
                        <a:pt x="3659" y="7"/>
                        <a:pt x="3644" y="0"/>
                        <a:pt x="3631" y="7"/>
                      </a:cubicBezTo>
                      <a:cubicBezTo>
                        <a:pt x="3245" y="166"/>
                        <a:pt x="2871" y="365"/>
                        <a:pt x="2524" y="614"/>
                      </a:cubicBezTo>
                      <a:cubicBezTo>
                        <a:pt x="2013" y="981"/>
                        <a:pt x="1564" y="1437"/>
                        <a:pt x="1177" y="1950"/>
                      </a:cubicBezTo>
                      <a:cubicBezTo>
                        <a:pt x="797" y="2454"/>
                        <a:pt x="478" y="3014"/>
                        <a:pt x="264" y="3609"/>
                      </a:cubicBezTo>
                      <a:cubicBezTo>
                        <a:pt x="166" y="3885"/>
                        <a:pt x="92" y="4175"/>
                        <a:pt x="42" y="4466"/>
                      </a:cubicBezTo>
                      <a:cubicBezTo>
                        <a:pt x="22" y="4570"/>
                        <a:pt x="1" y="4666"/>
                        <a:pt x="1" y="4771"/>
                      </a:cubicBezTo>
                      <a:cubicBezTo>
                        <a:pt x="1" y="4797"/>
                        <a:pt x="9" y="4819"/>
                        <a:pt x="9" y="4846"/>
                      </a:cubicBezTo>
                      <a:cubicBezTo>
                        <a:pt x="9" y="4854"/>
                        <a:pt x="15" y="4860"/>
                        <a:pt x="22" y="4860"/>
                      </a:cubicBezTo>
                      <a:cubicBezTo>
                        <a:pt x="29" y="4860"/>
                        <a:pt x="35" y="4860"/>
                        <a:pt x="35" y="48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5088253" y="1089726"/>
                  <a:ext cx="867850" cy="760320"/>
                </a:xfrm>
                <a:custGeom>
                  <a:avLst/>
                  <a:gdLst/>
                  <a:ahLst/>
                  <a:cxnLst/>
                  <a:rect l="l" t="t" r="r" b="b"/>
                  <a:pathLst>
                    <a:path w="5359" h="4695" extrusionOk="0">
                      <a:moveTo>
                        <a:pt x="732" y="4596"/>
                      </a:moveTo>
                      <a:cubicBezTo>
                        <a:pt x="1106" y="4417"/>
                        <a:pt x="1562" y="4411"/>
                        <a:pt x="2018" y="4507"/>
                      </a:cubicBezTo>
                      <a:cubicBezTo>
                        <a:pt x="2116" y="4528"/>
                        <a:pt x="2365" y="4563"/>
                        <a:pt x="2448" y="4638"/>
                      </a:cubicBezTo>
                      <a:cubicBezTo>
                        <a:pt x="2461" y="4653"/>
                        <a:pt x="2407" y="4646"/>
                        <a:pt x="2378" y="4646"/>
                      </a:cubicBezTo>
                      <a:cubicBezTo>
                        <a:pt x="2344" y="4653"/>
                        <a:pt x="2302" y="4653"/>
                        <a:pt x="2261" y="4660"/>
                      </a:cubicBezTo>
                      <a:cubicBezTo>
                        <a:pt x="2130" y="4660"/>
                        <a:pt x="1998" y="4666"/>
                        <a:pt x="1867" y="4660"/>
                      </a:cubicBezTo>
                      <a:cubicBezTo>
                        <a:pt x="1494" y="4646"/>
                        <a:pt x="1114" y="4694"/>
                        <a:pt x="732" y="4596"/>
                      </a:cubicBezTo>
                      <a:close/>
                      <a:moveTo>
                        <a:pt x="809" y="4424"/>
                      </a:moveTo>
                      <a:cubicBezTo>
                        <a:pt x="699" y="4356"/>
                        <a:pt x="630" y="4231"/>
                        <a:pt x="560" y="4134"/>
                      </a:cubicBezTo>
                      <a:cubicBezTo>
                        <a:pt x="409" y="3906"/>
                        <a:pt x="269" y="3657"/>
                        <a:pt x="167" y="3415"/>
                      </a:cubicBezTo>
                      <a:cubicBezTo>
                        <a:pt x="104" y="3269"/>
                        <a:pt x="55" y="3125"/>
                        <a:pt x="21" y="2979"/>
                      </a:cubicBezTo>
                      <a:lnTo>
                        <a:pt x="1" y="2862"/>
                      </a:lnTo>
                      <a:cubicBezTo>
                        <a:pt x="1" y="2862"/>
                        <a:pt x="215" y="3103"/>
                        <a:pt x="352" y="3325"/>
                      </a:cubicBezTo>
                      <a:cubicBezTo>
                        <a:pt x="505" y="3574"/>
                        <a:pt x="789" y="4306"/>
                        <a:pt x="809" y="4424"/>
                      </a:cubicBezTo>
                      <a:close/>
                      <a:moveTo>
                        <a:pt x="968" y="4016"/>
                      </a:moveTo>
                      <a:cubicBezTo>
                        <a:pt x="1411" y="3767"/>
                        <a:pt x="1957" y="3712"/>
                        <a:pt x="2483" y="3795"/>
                      </a:cubicBezTo>
                      <a:cubicBezTo>
                        <a:pt x="2593" y="3808"/>
                        <a:pt x="2876" y="3836"/>
                        <a:pt x="2973" y="3919"/>
                      </a:cubicBezTo>
                      <a:cubicBezTo>
                        <a:pt x="2994" y="3941"/>
                        <a:pt x="2924" y="3933"/>
                        <a:pt x="2898" y="3941"/>
                      </a:cubicBezTo>
                      <a:cubicBezTo>
                        <a:pt x="2848" y="3948"/>
                        <a:pt x="2800" y="3954"/>
                        <a:pt x="2752" y="3961"/>
                      </a:cubicBezTo>
                      <a:cubicBezTo>
                        <a:pt x="2599" y="3983"/>
                        <a:pt x="2448" y="3996"/>
                        <a:pt x="2289" y="4002"/>
                      </a:cubicBezTo>
                      <a:cubicBezTo>
                        <a:pt x="1852" y="4016"/>
                        <a:pt x="1404" y="4107"/>
                        <a:pt x="968" y="4016"/>
                      </a:cubicBezTo>
                      <a:close/>
                      <a:moveTo>
                        <a:pt x="1016" y="3900"/>
                      </a:moveTo>
                      <a:cubicBezTo>
                        <a:pt x="907" y="3802"/>
                        <a:pt x="850" y="3642"/>
                        <a:pt x="795" y="3511"/>
                      </a:cubicBezTo>
                      <a:cubicBezTo>
                        <a:pt x="664" y="3221"/>
                        <a:pt x="560" y="2911"/>
                        <a:pt x="492" y="2599"/>
                      </a:cubicBezTo>
                      <a:cubicBezTo>
                        <a:pt x="457" y="2419"/>
                        <a:pt x="435" y="2240"/>
                        <a:pt x="422" y="2066"/>
                      </a:cubicBezTo>
                      <a:cubicBezTo>
                        <a:pt x="422" y="2059"/>
                        <a:pt x="429" y="1928"/>
                        <a:pt x="429" y="1928"/>
                      </a:cubicBezTo>
                      <a:cubicBezTo>
                        <a:pt x="429" y="1928"/>
                        <a:pt x="623" y="2247"/>
                        <a:pt x="732" y="2531"/>
                      </a:cubicBezTo>
                      <a:cubicBezTo>
                        <a:pt x="857" y="2854"/>
                        <a:pt x="1023" y="3767"/>
                        <a:pt x="1016" y="3900"/>
                      </a:cubicBezTo>
                      <a:close/>
                      <a:moveTo>
                        <a:pt x="1230" y="3367"/>
                      </a:moveTo>
                      <a:cubicBezTo>
                        <a:pt x="1673" y="3048"/>
                        <a:pt x="2254" y="3007"/>
                        <a:pt x="2758" y="3042"/>
                      </a:cubicBezTo>
                      <a:cubicBezTo>
                        <a:pt x="2918" y="3048"/>
                        <a:pt x="3077" y="3077"/>
                        <a:pt x="3236" y="3111"/>
                      </a:cubicBezTo>
                      <a:cubicBezTo>
                        <a:pt x="3291" y="3125"/>
                        <a:pt x="3346" y="3138"/>
                        <a:pt x="3402" y="3166"/>
                      </a:cubicBezTo>
                      <a:cubicBezTo>
                        <a:pt x="3429" y="3173"/>
                        <a:pt x="3499" y="3179"/>
                        <a:pt x="3470" y="3194"/>
                      </a:cubicBezTo>
                      <a:cubicBezTo>
                        <a:pt x="3333" y="3291"/>
                        <a:pt x="3097" y="3249"/>
                        <a:pt x="2946" y="3269"/>
                      </a:cubicBezTo>
                      <a:cubicBezTo>
                        <a:pt x="2538" y="3319"/>
                        <a:pt x="2116" y="3428"/>
                        <a:pt x="1715" y="3374"/>
                      </a:cubicBezTo>
                      <a:cubicBezTo>
                        <a:pt x="1590" y="3360"/>
                        <a:pt x="1341" y="3422"/>
                        <a:pt x="1230" y="3367"/>
                      </a:cubicBezTo>
                      <a:close/>
                      <a:moveTo>
                        <a:pt x="1404" y="3236"/>
                      </a:moveTo>
                      <a:cubicBezTo>
                        <a:pt x="1162" y="2751"/>
                        <a:pt x="1092" y="2157"/>
                        <a:pt x="1114" y="1659"/>
                      </a:cubicBezTo>
                      <a:cubicBezTo>
                        <a:pt x="1121" y="1485"/>
                        <a:pt x="1134" y="1306"/>
                        <a:pt x="1169" y="1140"/>
                      </a:cubicBezTo>
                      <a:cubicBezTo>
                        <a:pt x="1175" y="1092"/>
                        <a:pt x="1189" y="1037"/>
                        <a:pt x="1204" y="987"/>
                      </a:cubicBezTo>
                      <a:cubicBezTo>
                        <a:pt x="1210" y="968"/>
                        <a:pt x="1217" y="898"/>
                        <a:pt x="1230" y="919"/>
                      </a:cubicBezTo>
                      <a:cubicBezTo>
                        <a:pt x="1307" y="1037"/>
                        <a:pt x="1313" y="1452"/>
                        <a:pt x="1328" y="1583"/>
                      </a:cubicBezTo>
                      <a:cubicBezTo>
                        <a:pt x="1348" y="1825"/>
                        <a:pt x="1404" y="2059"/>
                        <a:pt x="1411" y="2302"/>
                      </a:cubicBezTo>
                      <a:cubicBezTo>
                        <a:pt x="1424" y="2633"/>
                        <a:pt x="1459" y="2911"/>
                        <a:pt x="1404" y="3236"/>
                      </a:cubicBezTo>
                      <a:close/>
                      <a:moveTo>
                        <a:pt x="1708" y="2697"/>
                      </a:moveTo>
                      <a:cubicBezTo>
                        <a:pt x="2136" y="2433"/>
                        <a:pt x="2752" y="2336"/>
                        <a:pt x="3236" y="2365"/>
                      </a:cubicBezTo>
                      <a:cubicBezTo>
                        <a:pt x="3416" y="2378"/>
                        <a:pt x="3581" y="2413"/>
                        <a:pt x="3754" y="2461"/>
                      </a:cubicBezTo>
                      <a:cubicBezTo>
                        <a:pt x="3817" y="2474"/>
                        <a:pt x="3885" y="2489"/>
                        <a:pt x="3955" y="2502"/>
                      </a:cubicBezTo>
                      <a:cubicBezTo>
                        <a:pt x="3968" y="2509"/>
                        <a:pt x="4025" y="2502"/>
                        <a:pt x="4010" y="2516"/>
                      </a:cubicBezTo>
                      <a:cubicBezTo>
                        <a:pt x="3802" y="2640"/>
                        <a:pt x="3499" y="2640"/>
                        <a:pt x="3271" y="2647"/>
                      </a:cubicBezTo>
                      <a:cubicBezTo>
                        <a:pt x="2973" y="2668"/>
                        <a:pt x="2675" y="2688"/>
                        <a:pt x="2378" y="2675"/>
                      </a:cubicBezTo>
                      <a:cubicBezTo>
                        <a:pt x="2158" y="2668"/>
                        <a:pt x="1929" y="2697"/>
                        <a:pt x="1708" y="2697"/>
                      </a:cubicBezTo>
                      <a:close/>
                      <a:moveTo>
                        <a:pt x="1846" y="2599"/>
                      </a:moveTo>
                      <a:cubicBezTo>
                        <a:pt x="1750" y="2046"/>
                        <a:pt x="1778" y="1459"/>
                        <a:pt x="1916" y="933"/>
                      </a:cubicBezTo>
                      <a:cubicBezTo>
                        <a:pt x="1970" y="732"/>
                        <a:pt x="2219" y="186"/>
                        <a:pt x="2247" y="138"/>
                      </a:cubicBezTo>
                      <a:cubicBezTo>
                        <a:pt x="2254" y="116"/>
                        <a:pt x="2206" y="636"/>
                        <a:pt x="2178" y="856"/>
                      </a:cubicBezTo>
                      <a:cubicBezTo>
                        <a:pt x="2110" y="1389"/>
                        <a:pt x="2040" y="2107"/>
                        <a:pt x="1846" y="2599"/>
                      </a:cubicBezTo>
                      <a:close/>
                      <a:moveTo>
                        <a:pt x="2372" y="1998"/>
                      </a:moveTo>
                      <a:cubicBezTo>
                        <a:pt x="2483" y="1832"/>
                        <a:pt x="2558" y="1651"/>
                        <a:pt x="2641" y="1472"/>
                      </a:cubicBezTo>
                      <a:cubicBezTo>
                        <a:pt x="2780" y="1162"/>
                        <a:pt x="2918" y="891"/>
                        <a:pt x="3022" y="566"/>
                      </a:cubicBezTo>
                      <a:cubicBezTo>
                        <a:pt x="3070" y="407"/>
                        <a:pt x="3208" y="0"/>
                        <a:pt x="3173" y="42"/>
                      </a:cubicBezTo>
                      <a:cubicBezTo>
                        <a:pt x="3007" y="199"/>
                        <a:pt x="2841" y="435"/>
                        <a:pt x="2765" y="594"/>
                      </a:cubicBezTo>
                      <a:cubicBezTo>
                        <a:pt x="2551" y="1044"/>
                        <a:pt x="2442" y="1500"/>
                        <a:pt x="2372" y="1998"/>
                      </a:cubicBezTo>
                      <a:cubicBezTo>
                        <a:pt x="2359" y="2018"/>
                        <a:pt x="2344" y="2039"/>
                        <a:pt x="2324" y="2059"/>
                      </a:cubicBezTo>
                      <a:lnTo>
                        <a:pt x="2350" y="2094"/>
                      </a:lnTo>
                      <a:cubicBezTo>
                        <a:pt x="2295" y="2136"/>
                        <a:pt x="2241" y="2177"/>
                        <a:pt x="2184" y="2219"/>
                      </a:cubicBezTo>
                      <a:cubicBezTo>
                        <a:pt x="2710" y="2116"/>
                        <a:pt x="3354" y="1942"/>
                        <a:pt x="3878" y="1867"/>
                      </a:cubicBezTo>
                      <a:cubicBezTo>
                        <a:pt x="4066" y="1839"/>
                        <a:pt x="4232" y="1776"/>
                        <a:pt x="4405" y="1714"/>
                      </a:cubicBezTo>
                      <a:cubicBezTo>
                        <a:pt x="4453" y="1701"/>
                        <a:pt x="4507" y="1686"/>
                        <a:pt x="4557" y="1659"/>
                      </a:cubicBezTo>
                      <a:lnTo>
                        <a:pt x="4632" y="1610"/>
                      </a:lnTo>
                      <a:cubicBezTo>
                        <a:pt x="4570" y="1583"/>
                        <a:pt x="4466" y="1596"/>
                        <a:pt x="4411" y="1596"/>
                      </a:cubicBezTo>
                      <a:lnTo>
                        <a:pt x="3976" y="1596"/>
                      </a:lnTo>
                      <a:cubicBezTo>
                        <a:pt x="3374" y="1610"/>
                        <a:pt x="2828" y="1784"/>
                        <a:pt x="2359" y="2094"/>
                      </a:cubicBezTo>
                      <a:cubicBezTo>
                        <a:pt x="2365" y="2059"/>
                        <a:pt x="2365" y="2025"/>
                        <a:pt x="2372" y="1998"/>
                      </a:cubicBezTo>
                      <a:close/>
                      <a:moveTo>
                        <a:pt x="2815" y="1659"/>
                      </a:moveTo>
                      <a:cubicBezTo>
                        <a:pt x="3243" y="1099"/>
                        <a:pt x="3872" y="684"/>
                        <a:pt x="4570" y="511"/>
                      </a:cubicBezTo>
                      <a:cubicBezTo>
                        <a:pt x="4765" y="463"/>
                        <a:pt x="4957" y="422"/>
                        <a:pt x="5158" y="400"/>
                      </a:cubicBezTo>
                      <a:cubicBezTo>
                        <a:pt x="5206" y="400"/>
                        <a:pt x="5247" y="393"/>
                        <a:pt x="5296" y="393"/>
                      </a:cubicBezTo>
                      <a:cubicBezTo>
                        <a:pt x="5317" y="393"/>
                        <a:pt x="5359" y="373"/>
                        <a:pt x="5359" y="393"/>
                      </a:cubicBezTo>
                      <a:cubicBezTo>
                        <a:pt x="5352" y="441"/>
                        <a:pt x="5241" y="498"/>
                        <a:pt x="5199" y="524"/>
                      </a:cubicBezTo>
                      <a:cubicBezTo>
                        <a:pt x="5047" y="629"/>
                        <a:pt x="4889" y="725"/>
                        <a:pt x="4723" y="808"/>
                      </a:cubicBezTo>
                      <a:cubicBezTo>
                        <a:pt x="4322" y="1002"/>
                        <a:pt x="3935" y="1210"/>
                        <a:pt x="3527" y="1382"/>
                      </a:cubicBezTo>
                      <a:cubicBezTo>
                        <a:pt x="3298" y="1485"/>
                        <a:pt x="3049" y="1542"/>
                        <a:pt x="2822" y="16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5005663" y="863476"/>
                  <a:ext cx="498297" cy="1115298"/>
                </a:xfrm>
                <a:custGeom>
                  <a:avLst/>
                  <a:gdLst/>
                  <a:ahLst/>
                  <a:cxnLst/>
                  <a:rect l="l" t="t" r="r" b="b"/>
                  <a:pathLst>
                    <a:path w="3077" h="6887" extrusionOk="0">
                      <a:moveTo>
                        <a:pt x="1064" y="5214"/>
                      </a:moveTo>
                      <a:cubicBezTo>
                        <a:pt x="1037" y="4736"/>
                        <a:pt x="954" y="4170"/>
                        <a:pt x="767" y="3686"/>
                      </a:cubicBezTo>
                      <a:cubicBezTo>
                        <a:pt x="684" y="3472"/>
                        <a:pt x="581" y="3264"/>
                        <a:pt x="450" y="3098"/>
                      </a:cubicBezTo>
                      <a:cubicBezTo>
                        <a:pt x="352" y="2974"/>
                        <a:pt x="249" y="2869"/>
                        <a:pt x="131" y="2787"/>
                      </a:cubicBezTo>
                      <a:cubicBezTo>
                        <a:pt x="110" y="2773"/>
                        <a:pt x="90" y="2753"/>
                        <a:pt x="68" y="2745"/>
                      </a:cubicBezTo>
                      <a:cubicBezTo>
                        <a:pt x="48" y="2738"/>
                        <a:pt x="35" y="2738"/>
                        <a:pt x="7" y="2738"/>
                      </a:cubicBezTo>
                      <a:lnTo>
                        <a:pt x="0" y="2745"/>
                      </a:lnTo>
                      <a:lnTo>
                        <a:pt x="7" y="2745"/>
                      </a:lnTo>
                      <a:cubicBezTo>
                        <a:pt x="13" y="2767"/>
                        <a:pt x="13" y="2780"/>
                        <a:pt x="27" y="2801"/>
                      </a:cubicBezTo>
                      <a:cubicBezTo>
                        <a:pt x="42" y="2821"/>
                        <a:pt x="62" y="2828"/>
                        <a:pt x="83" y="2843"/>
                      </a:cubicBezTo>
                      <a:cubicBezTo>
                        <a:pt x="193" y="2933"/>
                        <a:pt x="284" y="3044"/>
                        <a:pt x="367" y="3160"/>
                      </a:cubicBezTo>
                      <a:cubicBezTo>
                        <a:pt x="483" y="3326"/>
                        <a:pt x="574" y="3520"/>
                        <a:pt x="649" y="3727"/>
                      </a:cubicBezTo>
                      <a:cubicBezTo>
                        <a:pt x="865" y="4301"/>
                        <a:pt x="939" y="4978"/>
                        <a:pt x="954" y="5491"/>
                      </a:cubicBezTo>
                      <a:lnTo>
                        <a:pt x="989" y="6452"/>
                      </a:lnTo>
                      <a:lnTo>
                        <a:pt x="996" y="6819"/>
                      </a:lnTo>
                      <a:cubicBezTo>
                        <a:pt x="981" y="6583"/>
                        <a:pt x="878" y="6790"/>
                        <a:pt x="996" y="6867"/>
                      </a:cubicBezTo>
                      <a:lnTo>
                        <a:pt x="996" y="6873"/>
                      </a:lnTo>
                      <a:lnTo>
                        <a:pt x="996" y="6887"/>
                      </a:lnTo>
                      <a:lnTo>
                        <a:pt x="996" y="6887"/>
                      </a:lnTo>
                      <a:lnTo>
                        <a:pt x="996" y="6887"/>
                      </a:lnTo>
                      <a:lnTo>
                        <a:pt x="996" y="6867"/>
                      </a:lnTo>
                      <a:lnTo>
                        <a:pt x="996" y="6867"/>
                      </a:lnTo>
                      <a:lnTo>
                        <a:pt x="996" y="6867"/>
                      </a:lnTo>
                      <a:lnTo>
                        <a:pt x="996" y="6887"/>
                      </a:lnTo>
                      <a:cubicBezTo>
                        <a:pt x="1016" y="6887"/>
                        <a:pt x="1031" y="6887"/>
                        <a:pt x="1044" y="6880"/>
                      </a:cubicBezTo>
                      <a:cubicBezTo>
                        <a:pt x="1057" y="6887"/>
                        <a:pt x="1072" y="6887"/>
                        <a:pt x="1092" y="6887"/>
                      </a:cubicBezTo>
                      <a:lnTo>
                        <a:pt x="1092" y="6873"/>
                      </a:lnTo>
                      <a:lnTo>
                        <a:pt x="1092" y="6867"/>
                      </a:lnTo>
                      <a:cubicBezTo>
                        <a:pt x="1223" y="6790"/>
                        <a:pt x="1099" y="6561"/>
                        <a:pt x="1092" y="6860"/>
                      </a:cubicBezTo>
                      <a:lnTo>
                        <a:pt x="1092" y="6762"/>
                      </a:lnTo>
                      <a:lnTo>
                        <a:pt x="1092" y="6603"/>
                      </a:lnTo>
                      <a:cubicBezTo>
                        <a:pt x="1099" y="6245"/>
                        <a:pt x="1120" y="5906"/>
                        <a:pt x="1147" y="5574"/>
                      </a:cubicBezTo>
                      <a:cubicBezTo>
                        <a:pt x="1182" y="5042"/>
                        <a:pt x="1245" y="4537"/>
                        <a:pt x="1341" y="4039"/>
                      </a:cubicBezTo>
                      <a:cubicBezTo>
                        <a:pt x="1479" y="3313"/>
                        <a:pt x="1701" y="2607"/>
                        <a:pt x="2039" y="1874"/>
                      </a:cubicBezTo>
                      <a:cubicBezTo>
                        <a:pt x="2116" y="1701"/>
                        <a:pt x="2199" y="1529"/>
                        <a:pt x="2288" y="1356"/>
                      </a:cubicBezTo>
                      <a:cubicBezTo>
                        <a:pt x="2474" y="996"/>
                        <a:pt x="2710" y="664"/>
                        <a:pt x="2917" y="312"/>
                      </a:cubicBezTo>
                      <a:cubicBezTo>
                        <a:pt x="2972" y="223"/>
                        <a:pt x="3022" y="132"/>
                        <a:pt x="3070" y="42"/>
                      </a:cubicBezTo>
                      <a:cubicBezTo>
                        <a:pt x="3077" y="29"/>
                        <a:pt x="3070" y="15"/>
                        <a:pt x="3055" y="7"/>
                      </a:cubicBezTo>
                      <a:cubicBezTo>
                        <a:pt x="3042" y="0"/>
                        <a:pt x="3028" y="0"/>
                        <a:pt x="3022" y="15"/>
                      </a:cubicBezTo>
                      <a:cubicBezTo>
                        <a:pt x="2945" y="132"/>
                        <a:pt x="2862" y="249"/>
                        <a:pt x="2779" y="367"/>
                      </a:cubicBezTo>
                      <a:cubicBezTo>
                        <a:pt x="2662" y="546"/>
                        <a:pt x="2537" y="727"/>
                        <a:pt x="2419" y="906"/>
                      </a:cubicBezTo>
                      <a:cubicBezTo>
                        <a:pt x="2336" y="1038"/>
                        <a:pt x="2260" y="1169"/>
                        <a:pt x="2184" y="1301"/>
                      </a:cubicBezTo>
                      <a:cubicBezTo>
                        <a:pt x="2088" y="1481"/>
                        <a:pt x="2005" y="1647"/>
                        <a:pt x="1922" y="1819"/>
                      </a:cubicBezTo>
                      <a:cubicBezTo>
                        <a:pt x="1583" y="2559"/>
                        <a:pt x="1369" y="3284"/>
                        <a:pt x="1223" y="4018"/>
                      </a:cubicBezTo>
                      <a:cubicBezTo>
                        <a:pt x="1155" y="4413"/>
                        <a:pt x="1099" y="4806"/>
                        <a:pt x="1064" y="5214"/>
                      </a:cubicBezTo>
                      <a:close/>
                      <a:moveTo>
                        <a:pt x="1092" y="6867"/>
                      </a:moveTo>
                      <a:lnTo>
                        <a:pt x="1092" y="6867"/>
                      </a:lnTo>
                      <a:lnTo>
                        <a:pt x="1092" y="68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5194812" y="591575"/>
                  <a:ext cx="589147" cy="571171"/>
                </a:xfrm>
                <a:custGeom>
                  <a:avLst/>
                  <a:gdLst/>
                  <a:ahLst/>
                  <a:cxnLst/>
                  <a:rect l="l" t="t" r="r" b="b"/>
                  <a:pathLst>
                    <a:path w="3638" h="3527" extrusionOk="0">
                      <a:moveTo>
                        <a:pt x="2164" y="608"/>
                      </a:moveTo>
                      <a:cubicBezTo>
                        <a:pt x="2164" y="608"/>
                        <a:pt x="2116" y="125"/>
                        <a:pt x="1563" y="48"/>
                      </a:cubicBezTo>
                      <a:cubicBezTo>
                        <a:pt x="1162" y="0"/>
                        <a:pt x="1162" y="540"/>
                        <a:pt x="1162" y="540"/>
                      </a:cubicBezTo>
                      <a:cubicBezTo>
                        <a:pt x="1162" y="540"/>
                        <a:pt x="878" y="208"/>
                        <a:pt x="559" y="463"/>
                      </a:cubicBezTo>
                      <a:cubicBezTo>
                        <a:pt x="118" y="823"/>
                        <a:pt x="533" y="1182"/>
                        <a:pt x="533" y="1182"/>
                      </a:cubicBezTo>
                      <a:cubicBezTo>
                        <a:pt x="533" y="1182"/>
                        <a:pt x="0" y="1251"/>
                        <a:pt x="131" y="1804"/>
                      </a:cubicBezTo>
                      <a:cubicBezTo>
                        <a:pt x="339" y="2640"/>
                        <a:pt x="983" y="2391"/>
                        <a:pt x="983" y="2391"/>
                      </a:cubicBezTo>
                      <a:cubicBezTo>
                        <a:pt x="983" y="2391"/>
                        <a:pt x="850" y="2882"/>
                        <a:pt x="1306" y="3118"/>
                      </a:cubicBezTo>
                      <a:cubicBezTo>
                        <a:pt x="1874" y="3409"/>
                        <a:pt x="2157" y="2972"/>
                        <a:pt x="2157" y="2972"/>
                      </a:cubicBezTo>
                      <a:cubicBezTo>
                        <a:pt x="2157" y="2972"/>
                        <a:pt x="2517" y="3526"/>
                        <a:pt x="3105" y="3131"/>
                      </a:cubicBezTo>
                      <a:cubicBezTo>
                        <a:pt x="3609" y="2793"/>
                        <a:pt x="3188" y="2282"/>
                        <a:pt x="3188" y="2282"/>
                      </a:cubicBezTo>
                      <a:cubicBezTo>
                        <a:pt x="3188" y="2282"/>
                        <a:pt x="3638" y="2142"/>
                        <a:pt x="3457" y="1625"/>
                      </a:cubicBezTo>
                      <a:cubicBezTo>
                        <a:pt x="3291" y="1155"/>
                        <a:pt x="2904" y="1203"/>
                        <a:pt x="2904" y="1197"/>
                      </a:cubicBezTo>
                      <a:cubicBezTo>
                        <a:pt x="3112" y="705"/>
                        <a:pt x="2524" y="186"/>
                        <a:pt x="2164" y="6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06309" y="795299"/>
                  <a:ext cx="166963" cy="141214"/>
                </a:xfrm>
                <a:custGeom>
                  <a:avLst/>
                  <a:gdLst/>
                  <a:ahLst/>
                  <a:cxnLst/>
                  <a:rect l="l" t="t" r="r" b="b"/>
                  <a:pathLst>
                    <a:path w="1031" h="872" extrusionOk="0">
                      <a:moveTo>
                        <a:pt x="631" y="118"/>
                      </a:moveTo>
                      <a:cubicBezTo>
                        <a:pt x="880" y="242"/>
                        <a:pt x="1031" y="485"/>
                        <a:pt x="976" y="657"/>
                      </a:cubicBezTo>
                      <a:cubicBezTo>
                        <a:pt x="913" y="830"/>
                        <a:pt x="657" y="871"/>
                        <a:pt x="408" y="747"/>
                      </a:cubicBezTo>
                      <a:cubicBezTo>
                        <a:pt x="153" y="629"/>
                        <a:pt x="0" y="387"/>
                        <a:pt x="63" y="214"/>
                      </a:cubicBezTo>
                      <a:cubicBezTo>
                        <a:pt x="125" y="41"/>
                        <a:pt x="374" y="0"/>
                        <a:pt x="631" y="1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5267524" y="812141"/>
                  <a:ext cx="116599" cy="136679"/>
                </a:xfrm>
                <a:custGeom>
                  <a:avLst/>
                  <a:gdLst/>
                  <a:ahLst/>
                  <a:cxnLst/>
                  <a:rect l="l" t="t" r="r" b="b"/>
                  <a:pathLst>
                    <a:path w="720" h="844" extrusionOk="0">
                      <a:moveTo>
                        <a:pt x="505" y="20"/>
                      </a:moveTo>
                      <a:cubicBezTo>
                        <a:pt x="505" y="20"/>
                        <a:pt x="499" y="20"/>
                        <a:pt x="505" y="42"/>
                      </a:cubicBezTo>
                      <a:lnTo>
                        <a:pt x="505" y="42"/>
                      </a:lnTo>
                      <a:lnTo>
                        <a:pt x="505" y="49"/>
                      </a:lnTo>
                      <a:cubicBezTo>
                        <a:pt x="499" y="69"/>
                        <a:pt x="505" y="69"/>
                        <a:pt x="512" y="62"/>
                      </a:cubicBezTo>
                      <a:lnTo>
                        <a:pt x="499" y="75"/>
                      </a:lnTo>
                      <a:lnTo>
                        <a:pt x="492" y="75"/>
                      </a:lnTo>
                      <a:cubicBezTo>
                        <a:pt x="464" y="84"/>
                        <a:pt x="451" y="97"/>
                        <a:pt x="422" y="103"/>
                      </a:cubicBezTo>
                      <a:cubicBezTo>
                        <a:pt x="401" y="110"/>
                        <a:pt x="381" y="125"/>
                        <a:pt x="359" y="132"/>
                      </a:cubicBezTo>
                      <a:lnTo>
                        <a:pt x="298" y="173"/>
                      </a:lnTo>
                      <a:cubicBezTo>
                        <a:pt x="276" y="186"/>
                        <a:pt x="263" y="208"/>
                        <a:pt x="243" y="221"/>
                      </a:cubicBezTo>
                      <a:cubicBezTo>
                        <a:pt x="145" y="339"/>
                        <a:pt x="193" y="477"/>
                        <a:pt x="291" y="581"/>
                      </a:cubicBezTo>
                      <a:cubicBezTo>
                        <a:pt x="326" y="615"/>
                        <a:pt x="368" y="656"/>
                        <a:pt x="416" y="684"/>
                      </a:cubicBezTo>
                      <a:cubicBezTo>
                        <a:pt x="442" y="706"/>
                        <a:pt x="477" y="719"/>
                        <a:pt x="512" y="732"/>
                      </a:cubicBezTo>
                      <a:cubicBezTo>
                        <a:pt x="540" y="747"/>
                        <a:pt x="567" y="754"/>
                        <a:pt x="595" y="754"/>
                      </a:cubicBezTo>
                      <a:cubicBezTo>
                        <a:pt x="623" y="761"/>
                        <a:pt x="650" y="767"/>
                        <a:pt x="685" y="761"/>
                      </a:cubicBezTo>
                      <a:cubicBezTo>
                        <a:pt x="691" y="761"/>
                        <a:pt x="706" y="767"/>
                        <a:pt x="713" y="780"/>
                      </a:cubicBezTo>
                      <a:cubicBezTo>
                        <a:pt x="719" y="795"/>
                        <a:pt x="713" y="809"/>
                        <a:pt x="700" y="809"/>
                      </a:cubicBezTo>
                      <a:cubicBezTo>
                        <a:pt x="658" y="830"/>
                        <a:pt x="617" y="837"/>
                        <a:pt x="575" y="837"/>
                      </a:cubicBezTo>
                      <a:cubicBezTo>
                        <a:pt x="512" y="843"/>
                        <a:pt x="442" y="822"/>
                        <a:pt x="381" y="795"/>
                      </a:cubicBezTo>
                      <a:cubicBezTo>
                        <a:pt x="318" y="767"/>
                        <a:pt x="256" y="719"/>
                        <a:pt x="202" y="671"/>
                      </a:cubicBezTo>
                      <a:cubicBezTo>
                        <a:pt x="49" y="518"/>
                        <a:pt x="1" y="298"/>
                        <a:pt x="145" y="132"/>
                      </a:cubicBezTo>
                      <a:cubicBezTo>
                        <a:pt x="174" y="110"/>
                        <a:pt x="193" y="84"/>
                        <a:pt x="222" y="69"/>
                      </a:cubicBezTo>
                      <a:cubicBezTo>
                        <a:pt x="250" y="49"/>
                        <a:pt x="285" y="34"/>
                        <a:pt x="311" y="27"/>
                      </a:cubicBezTo>
                      <a:cubicBezTo>
                        <a:pt x="339" y="20"/>
                        <a:pt x="368" y="7"/>
                        <a:pt x="401" y="7"/>
                      </a:cubicBezTo>
                      <a:cubicBezTo>
                        <a:pt x="422" y="1"/>
                        <a:pt x="442" y="1"/>
                        <a:pt x="464" y="7"/>
                      </a:cubicBezTo>
                      <a:cubicBezTo>
                        <a:pt x="477" y="7"/>
                        <a:pt x="492" y="1"/>
                        <a:pt x="499" y="7"/>
                      </a:cubicBezTo>
                      <a:cubicBezTo>
                        <a:pt x="512" y="27"/>
                        <a:pt x="512" y="20"/>
                        <a:pt x="505"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5388495" y="957565"/>
                  <a:ext cx="131011" cy="111093"/>
                </a:xfrm>
                <a:custGeom>
                  <a:avLst/>
                  <a:gdLst/>
                  <a:ahLst/>
                  <a:cxnLst/>
                  <a:rect l="l" t="t" r="r" b="b"/>
                  <a:pathLst>
                    <a:path w="809" h="686" extrusionOk="0">
                      <a:moveTo>
                        <a:pt x="125" y="48"/>
                      </a:moveTo>
                      <a:cubicBezTo>
                        <a:pt x="125" y="42"/>
                        <a:pt x="118" y="28"/>
                        <a:pt x="125" y="63"/>
                      </a:cubicBezTo>
                      <a:cubicBezTo>
                        <a:pt x="125" y="70"/>
                        <a:pt x="118" y="77"/>
                        <a:pt x="118" y="83"/>
                      </a:cubicBezTo>
                      <a:cubicBezTo>
                        <a:pt x="104" y="118"/>
                        <a:pt x="104" y="153"/>
                        <a:pt x="104" y="188"/>
                      </a:cubicBezTo>
                      <a:cubicBezTo>
                        <a:pt x="110" y="236"/>
                        <a:pt x="138" y="291"/>
                        <a:pt x="167" y="339"/>
                      </a:cubicBezTo>
                      <a:cubicBezTo>
                        <a:pt x="208" y="395"/>
                        <a:pt x="250" y="443"/>
                        <a:pt x="304" y="485"/>
                      </a:cubicBezTo>
                      <a:cubicBezTo>
                        <a:pt x="339" y="513"/>
                        <a:pt x="374" y="540"/>
                        <a:pt x="409" y="554"/>
                      </a:cubicBezTo>
                      <a:cubicBezTo>
                        <a:pt x="464" y="581"/>
                        <a:pt x="525" y="588"/>
                        <a:pt x="581" y="588"/>
                      </a:cubicBezTo>
                      <a:cubicBezTo>
                        <a:pt x="649" y="581"/>
                        <a:pt x="713" y="561"/>
                        <a:pt x="767" y="540"/>
                      </a:cubicBezTo>
                      <a:cubicBezTo>
                        <a:pt x="774" y="533"/>
                        <a:pt x="795" y="533"/>
                        <a:pt x="802" y="546"/>
                      </a:cubicBezTo>
                      <a:cubicBezTo>
                        <a:pt x="809" y="561"/>
                        <a:pt x="802" y="574"/>
                        <a:pt x="789" y="581"/>
                      </a:cubicBezTo>
                      <a:cubicBezTo>
                        <a:pt x="719" y="629"/>
                        <a:pt x="643" y="664"/>
                        <a:pt x="553" y="679"/>
                      </a:cubicBezTo>
                      <a:cubicBezTo>
                        <a:pt x="498" y="686"/>
                        <a:pt x="435" y="679"/>
                        <a:pt x="374" y="657"/>
                      </a:cubicBezTo>
                      <a:cubicBezTo>
                        <a:pt x="318" y="637"/>
                        <a:pt x="263" y="603"/>
                        <a:pt x="208" y="554"/>
                      </a:cubicBezTo>
                      <a:cubicBezTo>
                        <a:pt x="138" y="491"/>
                        <a:pt x="77" y="408"/>
                        <a:pt x="36" y="325"/>
                      </a:cubicBezTo>
                      <a:cubicBezTo>
                        <a:pt x="14" y="277"/>
                        <a:pt x="1" y="229"/>
                        <a:pt x="1" y="181"/>
                      </a:cubicBezTo>
                      <a:cubicBezTo>
                        <a:pt x="1" y="125"/>
                        <a:pt x="14" y="77"/>
                        <a:pt x="49" y="35"/>
                      </a:cubicBezTo>
                      <a:cubicBezTo>
                        <a:pt x="55" y="28"/>
                        <a:pt x="55" y="15"/>
                        <a:pt x="69" y="15"/>
                      </a:cubicBezTo>
                      <a:cubicBezTo>
                        <a:pt x="118" y="7"/>
                        <a:pt x="77" y="0"/>
                        <a:pt x="77" y="15"/>
                      </a:cubicBezTo>
                      <a:cubicBezTo>
                        <a:pt x="77" y="15"/>
                        <a:pt x="84" y="22"/>
                        <a:pt x="97" y="28"/>
                      </a:cubicBezTo>
                      <a:lnTo>
                        <a:pt x="104" y="28"/>
                      </a:lnTo>
                      <a:lnTo>
                        <a:pt x="104" y="35"/>
                      </a:lnTo>
                      <a:cubicBezTo>
                        <a:pt x="118" y="57"/>
                        <a:pt x="125" y="48"/>
                        <a:pt x="12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370519" y="874812"/>
                  <a:ext cx="112226" cy="82915"/>
                </a:xfrm>
                <a:custGeom>
                  <a:avLst/>
                  <a:gdLst/>
                  <a:ahLst/>
                  <a:cxnLst/>
                  <a:rect l="l" t="t" r="r" b="b"/>
                  <a:pathLst>
                    <a:path w="693" h="512" extrusionOk="0">
                      <a:moveTo>
                        <a:pt x="55" y="0"/>
                      </a:moveTo>
                      <a:cubicBezTo>
                        <a:pt x="49" y="0"/>
                        <a:pt x="49" y="0"/>
                        <a:pt x="35" y="7"/>
                      </a:cubicBezTo>
                      <a:lnTo>
                        <a:pt x="35" y="13"/>
                      </a:lnTo>
                      <a:cubicBezTo>
                        <a:pt x="0" y="77"/>
                        <a:pt x="0" y="145"/>
                        <a:pt x="22" y="214"/>
                      </a:cubicBezTo>
                      <a:cubicBezTo>
                        <a:pt x="35" y="256"/>
                        <a:pt x="55" y="297"/>
                        <a:pt x="90" y="339"/>
                      </a:cubicBezTo>
                      <a:cubicBezTo>
                        <a:pt x="132" y="387"/>
                        <a:pt x="188" y="428"/>
                        <a:pt x="256" y="463"/>
                      </a:cubicBezTo>
                      <a:cubicBezTo>
                        <a:pt x="326" y="491"/>
                        <a:pt x="402" y="511"/>
                        <a:pt x="470" y="505"/>
                      </a:cubicBezTo>
                      <a:cubicBezTo>
                        <a:pt x="540" y="505"/>
                        <a:pt x="609" y="485"/>
                        <a:pt x="671" y="450"/>
                      </a:cubicBezTo>
                      <a:cubicBezTo>
                        <a:pt x="686" y="443"/>
                        <a:pt x="692" y="428"/>
                        <a:pt x="686" y="415"/>
                      </a:cubicBezTo>
                      <a:cubicBezTo>
                        <a:pt x="677" y="402"/>
                        <a:pt x="664" y="393"/>
                        <a:pt x="651" y="402"/>
                      </a:cubicBezTo>
                      <a:cubicBezTo>
                        <a:pt x="588" y="422"/>
                        <a:pt x="526" y="422"/>
                        <a:pt x="463" y="422"/>
                      </a:cubicBezTo>
                      <a:cubicBezTo>
                        <a:pt x="409" y="415"/>
                        <a:pt x="346" y="402"/>
                        <a:pt x="284" y="374"/>
                      </a:cubicBezTo>
                      <a:cubicBezTo>
                        <a:pt x="215" y="345"/>
                        <a:pt x="153" y="291"/>
                        <a:pt x="118" y="228"/>
                      </a:cubicBezTo>
                      <a:cubicBezTo>
                        <a:pt x="105" y="201"/>
                        <a:pt x="90" y="179"/>
                        <a:pt x="83" y="153"/>
                      </a:cubicBezTo>
                      <a:cubicBezTo>
                        <a:pt x="70" y="118"/>
                        <a:pt x="64" y="77"/>
                        <a:pt x="70" y="35"/>
                      </a:cubicBezTo>
                      <a:cubicBezTo>
                        <a:pt x="70" y="28"/>
                        <a:pt x="77" y="28"/>
                        <a:pt x="77" y="20"/>
                      </a:cubicBezTo>
                      <a:cubicBezTo>
                        <a:pt x="70" y="13"/>
                        <a:pt x="70" y="13"/>
                        <a:pt x="64" y="7"/>
                      </a:cubicBez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527118" y="983314"/>
                  <a:ext cx="160323" cy="79676"/>
                </a:xfrm>
                <a:custGeom>
                  <a:avLst/>
                  <a:gdLst/>
                  <a:ahLst/>
                  <a:cxnLst/>
                  <a:rect l="l" t="t" r="r" b="b"/>
                  <a:pathLst>
                    <a:path w="990" h="492" extrusionOk="0">
                      <a:moveTo>
                        <a:pt x="29" y="132"/>
                      </a:moveTo>
                      <a:cubicBezTo>
                        <a:pt x="22" y="138"/>
                        <a:pt x="16" y="138"/>
                        <a:pt x="16" y="153"/>
                      </a:cubicBezTo>
                      <a:cubicBezTo>
                        <a:pt x="1" y="201"/>
                        <a:pt x="51" y="256"/>
                        <a:pt x="99" y="298"/>
                      </a:cubicBezTo>
                      <a:cubicBezTo>
                        <a:pt x="119" y="326"/>
                        <a:pt x="154" y="346"/>
                        <a:pt x="182" y="367"/>
                      </a:cubicBezTo>
                      <a:cubicBezTo>
                        <a:pt x="230" y="402"/>
                        <a:pt x="285" y="422"/>
                        <a:pt x="319" y="437"/>
                      </a:cubicBezTo>
                      <a:cubicBezTo>
                        <a:pt x="472" y="492"/>
                        <a:pt x="638" y="485"/>
                        <a:pt x="769" y="415"/>
                      </a:cubicBezTo>
                      <a:cubicBezTo>
                        <a:pt x="811" y="395"/>
                        <a:pt x="845" y="367"/>
                        <a:pt x="872" y="339"/>
                      </a:cubicBezTo>
                      <a:cubicBezTo>
                        <a:pt x="922" y="291"/>
                        <a:pt x="955" y="236"/>
                        <a:pt x="977" y="173"/>
                      </a:cubicBezTo>
                      <a:cubicBezTo>
                        <a:pt x="983" y="125"/>
                        <a:pt x="990" y="84"/>
                        <a:pt x="983" y="35"/>
                      </a:cubicBezTo>
                      <a:cubicBezTo>
                        <a:pt x="983" y="14"/>
                        <a:pt x="970" y="1"/>
                        <a:pt x="955" y="1"/>
                      </a:cubicBezTo>
                      <a:cubicBezTo>
                        <a:pt x="942" y="1"/>
                        <a:pt x="928" y="14"/>
                        <a:pt x="928" y="29"/>
                      </a:cubicBezTo>
                      <a:cubicBezTo>
                        <a:pt x="922" y="70"/>
                        <a:pt x="907" y="105"/>
                        <a:pt x="894" y="138"/>
                      </a:cubicBezTo>
                      <a:cubicBezTo>
                        <a:pt x="872" y="180"/>
                        <a:pt x="839" y="221"/>
                        <a:pt x="797" y="256"/>
                      </a:cubicBezTo>
                      <a:cubicBezTo>
                        <a:pt x="776" y="278"/>
                        <a:pt x="748" y="298"/>
                        <a:pt x="714" y="313"/>
                      </a:cubicBezTo>
                      <a:cubicBezTo>
                        <a:pt x="610" y="367"/>
                        <a:pt x="472" y="381"/>
                        <a:pt x="354" y="339"/>
                      </a:cubicBezTo>
                      <a:cubicBezTo>
                        <a:pt x="313" y="326"/>
                        <a:pt x="271" y="304"/>
                        <a:pt x="223" y="284"/>
                      </a:cubicBezTo>
                      <a:cubicBezTo>
                        <a:pt x="195" y="271"/>
                        <a:pt x="167" y="256"/>
                        <a:pt x="147" y="236"/>
                      </a:cubicBezTo>
                      <a:cubicBezTo>
                        <a:pt x="105" y="215"/>
                        <a:pt x="84" y="173"/>
                        <a:pt x="64" y="147"/>
                      </a:cubicBezTo>
                      <a:cubicBezTo>
                        <a:pt x="51" y="132"/>
                        <a:pt x="51" y="138"/>
                        <a:pt x="36" y="132"/>
                      </a:cubicBezTo>
                      <a:lnTo>
                        <a:pt x="36" y="12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559668" y="896998"/>
                  <a:ext cx="84372" cy="88583"/>
                </a:xfrm>
                <a:custGeom>
                  <a:avLst/>
                  <a:gdLst/>
                  <a:ahLst/>
                  <a:cxnLst/>
                  <a:rect l="l" t="t" r="r" b="b"/>
                  <a:pathLst>
                    <a:path w="521" h="547" extrusionOk="0">
                      <a:moveTo>
                        <a:pt x="422" y="8"/>
                      </a:moveTo>
                      <a:lnTo>
                        <a:pt x="430" y="8"/>
                      </a:lnTo>
                      <a:cubicBezTo>
                        <a:pt x="437" y="8"/>
                        <a:pt x="444" y="16"/>
                        <a:pt x="450" y="22"/>
                      </a:cubicBezTo>
                      <a:cubicBezTo>
                        <a:pt x="485" y="57"/>
                        <a:pt x="505" y="99"/>
                        <a:pt x="513" y="147"/>
                      </a:cubicBezTo>
                      <a:cubicBezTo>
                        <a:pt x="520" y="195"/>
                        <a:pt x="520" y="237"/>
                        <a:pt x="505" y="285"/>
                      </a:cubicBezTo>
                      <a:cubicBezTo>
                        <a:pt x="485" y="389"/>
                        <a:pt x="409" y="485"/>
                        <a:pt x="333" y="520"/>
                      </a:cubicBezTo>
                      <a:cubicBezTo>
                        <a:pt x="284" y="540"/>
                        <a:pt x="236" y="547"/>
                        <a:pt x="182" y="540"/>
                      </a:cubicBezTo>
                      <a:cubicBezTo>
                        <a:pt x="147" y="540"/>
                        <a:pt x="112" y="534"/>
                        <a:pt x="77" y="527"/>
                      </a:cubicBezTo>
                      <a:cubicBezTo>
                        <a:pt x="64" y="520"/>
                        <a:pt x="49" y="514"/>
                        <a:pt x="42" y="505"/>
                      </a:cubicBezTo>
                      <a:cubicBezTo>
                        <a:pt x="16" y="499"/>
                        <a:pt x="1" y="479"/>
                        <a:pt x="7" y="457"/>
                      </a:cubicBezTo>
                      <a:cubicBezTo>
                        <a:pt x="16" y="437"/>
                        <a:pt x="35" y="422"/>
                        <a:pt x="57" y="431"/>
                      </a:cubicBezTo>
                      <a:lnTo>
                        <a:pt x="105" y="431"/>
                      </a:lnTo>
                      <a:cubicBezTo>
                        <a:pt x="140" y="437"/>
                        <a:pt x="173" y="444"/>
                        <a:pt x="201" y="437"/>
                      </a:cubicBezTo>
                      <a:cubicBezTo>
                        <a:pt x="236" y="437"/>
                        <a:pt x="264" y="431"/>
                        <a:pt x="291" y="416"/>
                      </a:cubicBezTo>
                      <a:cubicBezTo>
                        <a:pt x="347" y="396"/>
                        <a:pt x="402" y="333"/>
                        <a:pt x="422" y="256"/>
                      </a:cubicBezTo>
                      <a:cubicBezTo>
                        <a:pt x="437" y="215"/>
                        <a:pt x="444" y="173"/>
                        <a:pt x="437" y="132"/>
                      </a:cubicBezTo>
                      <a:cubicBezTo>
                        <a:pt x="430" y="105"/>
                        <a:pt x="422" y="77"/>
                        <a:pt x="409" y="57"/>
                      </a:cubicBezTo>
                      <a:cubicBezTo>
                        <a:pt x="409" y="49"/>
                        <a:pt x="402" y="49"/>
                        <a:pt x="402" y="42"/>
                      </a:cubicBezTo>
                      <a:cubicBezTo>
                        <a:pt x="396" y="16"/>
                        <a:pt x="396" y="49"/>
                        <a:pt x="409" y="22"/>
                      </a:cubicBezTo>
                      <a:lnTo>
                        <a:pt x="409" y="16"/>
                      </a:lnTo>
                      <a:lnTo>
                        <a:pt x="415" y="16"/>
                      </a:lnTo>
                      <a:cubicBezTo>
                        <a:pt x="430" y="8"/>
                        <a:pt x="415" y="1"/>
                        <a:pt x="422"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641449" y="810845"/>
                  <a:ext cx="79676" cy="109959"/>
                </a:xfrm>
                <a:custGeom>
                  <a:avLst/>
                  <a:gdLst/>
                  <a:ahLst/>
                  <a:cxnLst/>
                  <a:rect l="l" t="t" r="r" b="b"/>
                  <a:pathLst>
                    <a:path w="492" h="679" extrusionOk="0">
                      <a:moveTo>
                        <a:pt x="0" y="28"/>
                      </a:moveTo>
                      <a:cubicBezTo>
                        <a:pt x="8" y="35"/>
                        <a:pt x="0" y="35"/>
                        <a:pt x="8" y="42"/>
                      </a:cubicBezTo>
                      <a:cubicBezTo>
                        <a:pt x="22" y="50"/>
                        <a:pt x="28" y="50"/>
                        <a:pt x="42" y="57"/>
                      </a:cubicBezTo>
                      <a:cubicBezTo>
                        <a:pt x="91" y="70"/>
                        <a:pt x="139" y="98"/>
                        <a:pt x="181" y="125"/>
                      </a:cubicBezTo>
                      <a:cubicBezTo>
                        <a:pt x="249" y="160"/>
                        <a:pt x="312" y="216"/>
                        <a:pt x="347" y="277"/>
                      </a:cubicBezTo>
                      <a:cubicBezTo>
                        <a:pt x="382" y="347"/>
                        <a:pt x="388" y="423"/>
                        <a:pt x="332" y="506"/>
                      </a:cubicBezTo>
                      <a:lnTo>
                        <a:pt x="242" y="609"/>
                      </a:lnTo>
                      <a:cubicBezTo>
                        <a:pt x="229" y="623"/>
                        <a:pt x="229" y="637"/>
                        <a:pt x="236" y="657"/>
                      </a:cubicBezTo>
                      <a:cubicBezTo>
                        <a:pt x="242" y="672"/>
                        <a:pt x="264" y="679"/>
                        <a:pt x="277" y="664"/>
                      </a:cubicBezTo>
                      <a:cubicBezTo>
                        <a:pt x="290" y="664"/>
                        <a:pt x="305" y="657"/>
                        <a:pt x="319" y="657"/>
                      </a:cubicBezTo>
                      <a:cubicBezTo>
                        <a:pt x="332" y="651"/>
                        <a:pt x="347" y="637"/>
                        <a:pt x="360" y="631"/>
                      </a:cubicBezTo>
                      <a:cubicBezTo>
                        <a:pt x="367" y="623"/>
                        <a:pt x="382" y="616"/>
                        <a:pt x="388" y="603"/>
                      </a:cubicBezTo>
                      <a:cubicBezTo>
                        <a:pt x="402" y="596"/>
                        <a:pt x="408" y="581"/>
                        <a:pt x="415" y="568"/>
                      </a:cubicBezTo>
                      <a:cubicBezTo>
                        <a:pt x="491" y="443"/>
                        <a:pt x="485" y="325"/>
                        <a:pt x="415" y="229"/>
                      </a:cubicBezTo>
                      <a:cubicBezTo>
                        <a:pt x="388" y="181"/>
                        <a:pt x="340" y="140"/>
                        <a:pt x="290" y="105"/>
                      </a:cubicBezTo>
                      <a:cubicBezTo>
                        <a:pt x="216" y="57"/>
                        <a:pt x="133" y="22"/>
                        <a:pt x="50" y="15"/>
                      </a:cubicBezTo>
                      <a:cubicBezTo>
                        <a:pt x="35" y="9"/>
                        <a:pt x="22" y="0"/>
                        <a:pt x="15" y="9"/>
                      </a:cubicBezTo>
                      <a:cubicBezTo>
                        <a:pt x="0" y="15"/>
                        <a:pt x="8" y="15"/>
                        <a:pt x="0" y="22"/>
                      </a:cubicBezTo>
                      <a:lnTo>
                        <a:pt x="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503798" y="765177"/>
                  <a:ext cx="97489" cy="88583"/>
                </a:xfrm>
                <a:custGeom>
                  <a:avLst/>
                  <a:gdLst/>
                  <a:ahLst/>
                  <a:cxnLst/>
                  <a:rect l="l" t="t" r="r" b="b"/>
                  <a:pathLst>
                    <a:path w="602" h="547" extrusionOk="0">
                      <a:moveTo>
                        <a:pt x="7" y="48"/>
                      </a:moveTo>
                      <a:cubicBezTo>
                        <a:pt x="20" y="48"/>
                        <a:pt x="35" y="55"/>
                        <a:pt x="55" y="55"/>
                      </a:cubicBezTo>
                      <a:lnTo>
                        <a:pt x="70" y="55"/>
                      </a:lnTo>
                      <a:cubicBezTo>
                        <a:pt x="103" y="55"/>
                        <a:pt x="132" y="62"/>
                        <a:pt x="166" y="62"/>
                      </a:cubicBezTo>
                      <a:cubicBezTo>
                        <a:pt x="208" y="75"/>
                        <a:pt x="256" y="90"/>
                        <a:pt x="298" y="116"/>
                      </a:cubicBezTo>
                      <a:cubicBezTo>
                        <a:pt x="380" y="158"/>
                        <a:pt x="457" y="227"/>
                        <a:pt x="492" y="317"/>
                      </a:cubicBezTo>
                      <a:cubicBezTo>
                        <a:pt x="498" y="339"/>
                        <a:pt x="505" y="352"/>
                        <a:pt x="505" y="374"/>
                      </a:cubicBezTo>
                      <a:cubicBezTo>
                        <a:pt x="505" y="380"/>
                        <a:pt x="512" y="393"/>
                        <a:pt x="512" y="400"/>
                      </a:cubicBezTo>
                      <a:cubicBezTo>
                        <a:pt x="512" y="428"/>
                        <a:pt x="512" y="448"/>
                        <a:pt x="518" y="476"/>
                      </a:cubicBezTo>
                      <a:lnTo>
                        <a:pt x="518" y="511"/>
                      </a:lnTo>
                      <a:cubicBezTo>
                        <a:pt x="518" y="525"/>
                        <a:pt x="533" y="539"/>
                        <a:pt x="546" y="539"/>
                      </a:cubicBezTo>
                      <a:cubicBezTo>
                        <a:pt x="560" y="546"/>
                        <a:pt x="568" y="531"/>
                        <a:pt x="575" y="518"/>
                      </a:cubicBezTo>
                      <a:cubicBezTo>
                        <a:pt x="575" y="505"/>
                        <a:pt x="581" y="498"/>
                        <a:pt x="588" y="483"/>
                      </a:cubicBezTo>
                      <a:cubicBezTo>
                        <a:pt x="595" y="448"/>
                        <a:pt x="601" y="422"/>
                        <a:pt x="601" y="387"/>
                      </a:cubicBezTo>
                      <a:cubicBezTo>
                        <a:pt x="601" y="352"/>
                        <a:pt x="588" y="317"/>
                        <a:pt x="575" y="282"/>
                      </a:cubicBezTo>
                      <a:cubicBezTo>
                        <a:pt x="527" y="173"/>
                        <a:pt x="435" y="90"/>
                        <a:pt x="326" y="42"/>
                      </a:cubicBezTo>
                      <a:cubicBezTo>
                        <a:pt x="278" y="20"/>
                        <a:pt x="221" y="7"/>
                        <a:pt x="166" y="0"/>
                      </a:cubicBezTo>
                      <a:cubicBezTo>
                        <a:pt x="132" y="0"/>
                        <a:pt x="97" y="0"/>
                        <a:pt x="62" y="7"/>
                      </a:cubicBezTo>
                      <a:cubicBezTo>
                        <a:pt x="55" y="7"/>
                        <a:pt x="49" y="7"/>
                        <a:pt x="42" y="13"/>
                      </a:cubicBezTo>
                      <a:cubicBezTo>
                        <a:pt x="29" y="20"/>
                        <a:pt x="20" y="27"/>
                        <a:pt x="7" y="42"/>
                      </a:cubicBezTo>
                      <a:lnTo>
                        <a:pt x="1" y="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454568" y="694408"/>
                  <a:ext cx="180242" cy="88583"/>
                </a:xfrm>
                <a:custGeom>
                  <a:avLst/>
                  <a:gdLst/>
                  <a:ahLst/>
                  <a:cxnLst/>
                  <a:rect l="l" t="t" r="r" b="b"/>
                  <a:pathLst>
                    <a:path w="1113" h="547" extrusionOk="0">
                      <a:moveTo>
                        <a:pt x="1" y="160"/>
                      </a:moveTo>
                      <a:cubicBezTo>
                        <a:pt x="14" y="167"/>
                        <a:pt x="14" y="173"/>
                        <a:pt x="21" y="173"/>
                      </a:cubicBezTo>
                      <a:cubicBezTo>
                        <a:pt x="27" y="173"/>
                        <a:pt x="34" y="167"/>
                        <a:pt x="34" y="167"/>
                      </a:cubicBezTo>
                      <a:cubicBezTo>
                        <a:pt x="110" y="138"/>
                        <a:pt x="180" y="105"/>
                        <a:pt x="263" y="90"/>
                      </a:cubicBezTo>
                      <a:cubicBezTo>
                        <a:pt x="353" y="70"/>
                        <a:pt x="457" y="84"/>
                        <a:pt x="547" y="119"/>
                      </a:cubicBezTo>
                      <a:cubicBezTo>
                        <a:pt x="643" y="153"/>
                        <a:pt x="733" y="202"/>
                        <a:pt x="816" y="256"/>
                      </a:cubicBezTo>
                      <a:lnTo>
                        <a:pt x="940" y="361"/>
                      </a:lnTo>
                      <a:cubicBezTo>
                        <a:pt x="962" y="374"/>
                        <a:pt x="975" y="387"/>
                        <a:pt x="988" y="409"/>
                      </a:cubicBezTo>
                      <a:cubicBezTo>
                        <a:pt x="1023" y="444"/>
                        <a:pt x="1058" y="485"/>
                        <a:pt x="1071" y="533"/>
                      </a:cubicBezTo>
                      <a:cubicBezTo>
                        <a:pt x="1071" y="540"/>
                        <a:pt x="1086" y="547"/>
                        <a:pt x="1099" y="547"/>
                      </a:cubicBezTo>
                      <a:cubicBezTo>
                        <a:pt x="1106" y="547"/>
                        <a:pt x="1113" y="533"/>
                        <a:pt x="1113" y="520"/>
                      </a:cubicBezTo>
                      <a:cubicBezTo>
                        <a:pt x="1099" y="450"/>
                        <a:pt x="1064" y="387"/>
                        <a:pt x="1016" y="326"/>
                      </a:cubicBezTo>
                      <a:cubicBezTo>
                        <a:pt x="968" y="271"/>
                        <a:pt x="913" y="230"/>
                        <a:pt x="857" y="195"/>
                      </a:cubicBezTo>
                      <a:cubicBezTo>
                        <a:pt x="754" y="119"/>
                        <a:pt x="630" y="56"/>
                        <a:pt x="505" y="29"/>
                      </a:cubicBezTo>
                      <a:cubicBezTo>
                        <a:pt x="416" y="7"/>
                        <a:pt x="333" y="1"/>
                        <a:pt x="250" y="22"/>
                      </a:cubicBezTo>
                      <a:cubicBezTo>
                        <a:pt x="180" y="42"/>
                        <a:pt x="125" y="70"/>
                        <a:pt x="62" y="97"/>
                      </a:cubicBezTo>
                      <a:cubicBezTo>
                        <a:pt x="42" y="112"/>
                        <a:pt x="21" y="119"/>
                        <a:pt x="7" y="132"/>
                      </a:cubicBezTo>
                      <a:lnTo>
                        <a:pt x="1" y="138"/>
                      </a:lnTo>
                      <a:lnTo>
                        <a:pt x="1" y="160"/>
                      </a:lnTo>
                      <a:lnTo>
                        <a:pt x="1" y="1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351410" y="713518"/>
                  <a:ext cx="93117" cy="63805"/>
                </a:xfrm>
                <a:custGeom>
                  <a:avLst/>
                  <a:gdLst/>
                  <a:ahLst/>
                  <a:cxnLst/>
                  <a:rect l="l" t="t" r="r" b="b"/>
                  <a:pathLst>
                    <a:path w="575" h="394" extrusionOk="0">
                      <a:moveTo>
                        <a:pt x="562" y="256"/>
                      </a:moveTo>
                      <a:cubicBezTo>
                        <a:pt x="575" y="249"/>
                        <a:pt x="575" y="256"/>
                        <a:pt x="575" y="243"/>
                      </a:cubicBezTo>
                      <a:cubicBezTo>
                        <a:pt x="575" y="228"/>
                        <a:pt x="568" y="221"/>
                        <a:pt x="562" y="208"/>
                      </a:cubicBezTo>
                      <a:cubicBezTo>
                        <a:pt x="527" y="145"/>
                        <a:pt x="472" y="90"/>
                        <a:pt x="402" y="55"/>
                      </a:cubicBezTo>
                      <a:cubicBezTo>
                        <a:pt x="339" y="20"/>
                        <a:pt x="265" y="1"/>
                        <a:pt x="201" y="7"/>
                      </a:cubicBezTo>
                      <a:cubicBezTo>
                        <a:pt x="112" y="7"/>
                        <a:pt x="36" y="49"/>
                        <a:pt x="7" y="138"/>
                      </a:cubicBezTo>
                      <a:cubicBezTo>
                        <a:pt x="1" y="167"/>
                        <a:pt x="1" y="201"/>
                        <a:pt x="7" y="243"/>
                      </a:cubicBezTo>
                      <a:cubicBezTo>
                        <a:pt x="7" y="263"/>
                        <a:pt x="16" y="278"/>
                        <a:pt x="22" y="298"/>
                      </a:cubicBezTo>
                      <a:cubicBezTo>
                        <a:pt x="29" y="326"/>
                        <a:pt x="42" y="352"/>
                        <a:pt x="57" y="374"/>
                      </a:cubicBezTo>
                      <a:cubicBezTo>
                        <a:pt x="64" y="387"/>
                        <a:pt x="77" y="394"/>
                        <a:pt x="84" y="387"/>
                      </a:cubicBezTo>
                      <a:cubicBezTo>
                        <a:pt x="99" y="381"/>
                        <a:pt x="105" y="374"/>
                        <a:pt x="99" y="361"/>
                      </a:cubicBezTo>
                      <a:cubicBezTo>
                        <a:pt x="90" y="339"/>
                        <a:pt x="84" y="319"/>
                        <a:pt x="84" y="298"/>
                      </a:cubicBezTo>
                      <a:cubicBezTo>
                        <a:pt x="77" y="278"/>
                        <a:pt x="77" y="263"/>
                        <a:pt x="77" y="243"/>
                      </a:cubicBezTo>
                      <a:cubicBezTo>
                        <a:pt x="84" y="208"/>
                        <a:pt x="90" y="180"/>
                        <a:pt x="105" y="160"/>
                      </a:cubicBezTo>
                      <a:cubicBezTo>
                        <a:pt x="112" y="138"/>
                        <a:pt x="132" y="125"/>
                        <a:pt x="153" y="112"/>
                      </a:cubicBezTo>
                      <a:cubicBezTo>
                        <a:pt x="182" y="97"/>
                        <a:pt x="223" y="97"/>
                        <a:pt x="271" y="103"/>
                      </a:cubicBezTo>
                      <a:cubicBezTo>
                        <a:pt x="319" y="103"/>
                        <a:pt x="361" y="125"/>
                        <a:pt x="409" y="145"/>
                      </a:cubicBezTo>
                      <a:cubicBezTo>
                        <a:pt x="450" y="167"/>
                        <a:pt x="492" y="201"/>
                        <a:pt x="527" y="236"/>
                      </a:cubicBezTo>
                      <a:cubicBezTo>
                        <a:pt x="527" y="243"/>
                        <a:pt x="533" y="256"/>
                        <a:pt x="540" y="256"/>
                      </a:cubicBezTo>
                      <a:cubicBezTo>
                        <a:pt x="555" y="263"/>
                        <a:pt x="547" y="256"/>
                        <a:pt x="555" y="256"/>
                      </a:cubicBezTo>
                      <a:lnTo>
                        <a:pt x="562" y="2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284204" y="693437"/>
                  <a:ext cx="60728" cy="69473"/>
                </a:xfrm>
                <a:custGeom>
                  <a:avLst/>
                  <a:gdLst/>
                  <a:ahLst/>
                  <a:cxnLst/>
                  <a:rect l="l" t="t" r="r" b="b"/>
                  <a:pathLst>
                    <a:path w="375" h="429" extrusionOk="0">
                      <a:moveTo>
                        <a:pt x="374" y="70"/>
                      </a:moveTo>
                      <a:cubicBezTo>
                        <a:pt x="374" y="55"/>
                        <a:pt x="374" y="55"/>
                        <a:pt x="368" y="48"/>
                      </a:cubicBezTo>
                      <a:cubicBezTo>
                        <a:pt x="348" y="0"/>
                        <a:pt x="285" y="0"/>
                        <a:pt x="236" y="0"/>
                      </a:cubicBezTo>
                      <a:cubicBezTo>
                        <a:pt x="147" y="7"/>
                        <a:pt x="64" y="62"/>
                        <a:pt x="29" y="111"/>
                      </a:cubicBezTo>
                      <a:cubicBezTo>
                        <a:pt x="7" y="159"/>
                        <a:pt x="1" y="201"/>
                        <a:pt x="16" y="249"/>
                      </a:cubicBezTo>
                      <a:cubicBezTo>
                        <a:pt x="36" y="304"/>
                        <a:pt x="77" y="360"/>
                        <a:pt x="119" y="408"/>
                      </a:cubicBezTo>
                      <a:cubicBezTo>
                        <a:pt x="125" y="422"/>
                        <a:pt x="147" y="428"/>
                        <a:pt x="160" y="415"/>
                      </a:cubicBezTo>
                      <a:cubicBezTo>
                        <a:pt x="173" y="408"/>
                        <a:pt x="173" y="387"/>
                        <a:pt x="160" y="373"/>
                      </a:cubicBezTo>
                      <a:cubicBezTo>
                        <a:pt x="132" y="332"/>
                        <a:pt x="99" y="284"/>
                        <a:pt x="84" y="236"/>
                      </a:cubicBezTo>
                      <a:cubicBezTo>
                        <a:pt x="77" y="208"/>
                        <a:pt x="77" y="179"/>
                        <a:pt x="90" y="153"/>
                      </a:cubicBezTo>
                      <a:cubicBezTo>
                        <a:pt x="112" y="118"/>
                        <a:pt x="160" y="76"/>
                        <a:pt x="215" y="62"/>
                      </a:cubicBezTo>
                      <a:cubicBezTo>
                        <a:pt x="236" y="55"/>
                        <a:pt x="256" y="48"/>
                        <a:pt x="285" y="48"/>
                      </a:cubicBezTo>
                      <a:cubicBezTo>
                        <a:pt x="306" y="48"/>
                        <a:pt x="326" y="55"/>
                        <a:pt x="348" y="70"/>
                      </a:cubicBezTo>
                      <a:lnTo>
                        <a:pt x="354" y="70"/>
                      </a:lnTo>
                      <a:cubicBezTo>
                        <a:pt x="361" y="76"/>
                        <a:pt x="361" y="70"/>
                        <a:pt x="368" y="70"/>
                      </a:cubicBezTo>
                      <a:lnTo>
                        <a:pt x="374" y="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5443394" y="812141"/>
                  <a:ext cx="18138" cy="18947"/>
                </a:xfrm>
                <a:custGeom>
                  <a:avLst/>
                  <a:gdLst/>
                  <a:ahLst/>
                  <a:cxnLst/>
                  <a:rect l="l" t="t" r="r" b="b"/>
                  <a:pathLst>
                    <a:path w="112" h="117" extrusionOk="0">
                      <a:moveTo>
                        <a:pt x="55" y="7"/>
                      </a:moveTo>
                      <a:lnTo>
                        <a:pt x="48" y="7"/>
                      </a:lnTo>
                      <a:cubicBezTo>
                        <a:pt x="35" y="7"/>
                        <a:pt x="35" y="20"/>
                        <a:pt x="28" y="27"/>
                      </a:cubicBezTo>
                      <a:cubicBezTo>
                        <a:pt x="13" y="42"/>
                        <a:pt x="0" y="55"/>
                        <a:pt x="0" y="69"/>
                      </a:cubicBezTo>
                      <a:cubicBezTo>
                        <a:pt x="0" y="90"/>
                        <a:pt x="7" y="75"/>
                        <a:pt x="7" y="90"/>
                      </a:cubicBezTo>
                      <a:cubicBezTo>
                        <a:pt x="7" y="97"/>
                        <a:pt x="7" y="110"/>
                        <a:pt x="13" y="110"/>
                      </a:cubicBezTo>
                      <a:cubicBezTo>
                        <a:pt x="20" y="117"/>
                        <a:pt x="28" y="117"/>
                        <a:pt x="35" y="110"/>
                      </a:cubicBezTo>
                      <a:cubicBezTo>
                        <a:pt x="48" y="117"/>
                        <a:pt x="35" y="110"/>
                        <a:pt x="48" y="110"/>
                      </a:cubicBezTo>
                      <a:lnTo>
                        <a:pt x="62" y="110"/>
                      </a:lnTo>
                      <a:cubicBezTo>
                        <a:pt x="76" y="97"/>
                        <a:pt x="83" y="75"/>
                        <a:pt x="90" y="62"/>
                      </a:cubicBezTo>
                      <a:lnTo>
                        <a:pt x="90" y="49"/>
                      </a:lnTo>
                      <a:lnTo>
                        <a:pt x="90" y="49"/>
                      </a:lnTo>
                      <a:cubicBezTo>
                        <a:pt x="90" y="1"/>
                        <a:pt x="111" y="75"/>
                        <a:pt x="76" y="34"/>
                      </a:cubicBezTo>
                      <a:cubicBezTo>
                        <a:pt x="83" y="27"/>
                        <a:pt x="83" y="20"/>
                        <a:pt x="76" y="20"/>
                      </a:cubicBezTo>
                      <a:cubicBezTo>
                        <a:pt x="76" y="14"/>
                        <a:pt x="70" y="14"/>
                        <a:pt x="70" y="20"/>
                      </a:cubicBezTo>
                      <a:cubicBezTo>
                        <a:pt x="62" y="14"/>
                        <a:pt x="55" y="7"/>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419750" y="818942"/>
                  <a:ext cx="17004" cy="20243"/>
                </a:xfrm>
                <a:custGeom>
                  <a:avLst/>
                  <a:gdLst/>
                  <a:ahLst/>
                  <a:cxnLst/>
                  <a:rect l="l" t="t" r="r" b="b"/>
                  <a:pathLst>
                    <a:path w="105" h="125" extrusionOk="0">
                      <a:moveTo>
                        <a:pt x="63" y="0"/>
                      </a:moveTo>
                      <a:lnTo>
                        <a:pt x="57" y="0"/>
                      </a:lnTo>
                      <a:cubicBezTo>
                        <a:pt x="42" y="7"/>
                        <a:pt x="35" y="20"/>
                        <a:pt x="22" y="33"/>
                      </a:cubicBezTo>
                      <a:cubicBezTo>
                        <a:pt x="15" y="42"/>
                        <a:pt x="8" y="48"/>
                        <a:pt x="0" y="61"/>
                      </a:cubicBezTo>
                      <a:lnTo>
                        <a:pt x="0" y="75"/>
                      </a:lnTo>
                      <a:cubicBezTo>
                        <a:pt x="0" y="83"/>
                        <a:pt x="0" y="75"/>
                        <a:pt x="8" y="83"/>
                      </a:cubicBezTo>
                      <a:cubicBezTo>
                        <a:pt x="0" y="96"/>
                        <a:pt x="8" y="110"/>
                        <a:pt x="22" y="116"/>
                      </a:cubicBezTo>
                      <a:cubicBezTo>
                        <a:pt x="35" y="124"/>
                        <a:pt x="50" y="116"/>
                        <a:pt x="57" y="103"/>
                      </a:cubicBezTo>
                      <a:cubicBezTo>
                        <a:pt x="70" y="103"/>
                        <a:pt x="57" y="110"/>
                        <a:pt x="70" y="103"/>
                      </a:cubicBezTo>
                      <a:cubicBezTo>
                        <a:pt x="70" y="103"/>
                        <a:pt x="76" y="103"/>
                        <a:pt x="76" y="96"/>
                      </a:cubicBezTo>
                      <a:cubicBezTo>
                        <a:pt x="91" y="75"/>
                        <a:pt x="91" y="55"/>
                        <a:pt x="98" y="33"/>
                      </a:cubicBezTo>
                      <a:cubicBezTo>
                        <a:pt x="98" y="33"/>
                        <a:pt x="105" y="33"/>
                        <a:pt x="105" y="27"/>
                      </a:cubicBezTo>
                      <a:lnTo>
                        <a:pt x="98" y="27"/>
                      </a:lnTo>
                      <a:lnTo>
                        <a:pt x="91" y="20"/>
                      </a:lnTo>
                      <a:cubicBezTo>
                        <a:pt x="91" y="13"/>
                        <a:pt x="91" y="7"/>
                        <a:pt x="83" y="7"/>
                      </a:cubicBezTo>
                      <a:lnTo>
                        <a:pt x="76"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428819" y="836594"/>
                  <a:ext cx="15708" cy="20243"/>
                </a:xfrm>
                <a:custGeom>
                  <a:avLst/>
                  <a:gdLst/>
                  <a:ahLst/>
                  <a:cxnLst/>
                  <a:rect l="l" t="t" r="r" b="b"/>
                  <a:pathLst>
                    <a:path w="97" h="125" extrusionOk="0">
                      <a:moveTo>
                        <a:pt x="55" y="7"/>
                      </a:moveTo>
                      <a:lnTo>
                        <a:pt x="42" y="7"/>
                      </a:lnTo>
                      <a:cubicBezTo>
                        <a:pt x="35" y="7"/>
                        <a:pt x="27" y="15"/>
                        <a:pt x="27" y="22"/>
                      </a:cubicBezTo>
                      <a:cubicBezTo>
                        <a:pt x="20" y="29"/>
                        <a:pt x="7" y="42"/>
                        <a:pt x="7" y="49"/>
                      </a:cubicBezTo>
                      <a:cubicBezTo>
                        <a:pt x="1" y="64"/>
                        <a:pt x="7" y="70"/>
                        <a:pt x="7" y="84"/>
                      </a:cubicBezTo>
                      <a:cubicBezTo>
                        <a:pt x="1" y="98"/>
                        <a:pt x="1" y="112"/>
                        <a:pt x="14" y="118"/>
                      </a:cubicBezTo>
                      <a:cubicBezTo>
                        <a:pt x="20" y="125"/>
                        <a:pt x="42" y="118"/>
                        <a:pt x="49" y="112"/>
                      </a:cubicBezTo>
                      <a:cubicBezTo>
                        <a:pt x="55" y="105"/>
                        <a:pt x="69" y="98"/>
                        <a:pt x="77" y="90"/>
                      </a:cubicBezTo>
                      <a:cubicBezTo>
                        <a:pt x="84" y="84"/>
                        <a:pt x="84" y="77"/>
                        <a:pt x="90" y="70"/>
                      </a:cubicBezTo>
                      <a:cubicBezTo>
                        <a:pt x="90" y="64"/>
                        <a:pt x="97" y="57"/>
                        <a:pt x="97" y="42"/>
                      </a:cubicBezTo>
                      <a:lnTo>
                        <a:pt x="97" y="35"/>
                      </a:lnTo>
                      <a:cubicBezTo>
                        <a:pt x="90" y="35"/>
                        <a:pt x="90" y="35"/>
                        <a:pt x="77" y="29"/>
                      </a:cubicBezTo>
                      <a:cubicBezTo>
                        <a:pt x="84" y="22"/>
                        <a:pt x="84" y="15"/>
                        <a:pt x="77" y="15"/>
                      </a:cubicBezTo>
                      <a:lnTo>
                        <a:pt x="69" y="15"/>
                      </a:lnTo>
                      <a:cubicBezTo>
                        <a:pt x="35" y="1"/>
                        <a:pt x="69" y="1"/>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430924" y="861371"/>
                  <a:ext cx="17166" cy="19271"/>
                </a:xfrm>
                <a:custGeom>
                  <a:avLst/>
                  <a:gdLst/>
                  <a:ahLst/>
                  <a:cxnLst/>
                  <a:rect l="l" t="t" r="r" b="b"/>
                  <a:pathLst>
                    <a:path w="106" h="119" extrusionOk="0">
                      <a:moveTo>
                        <a:pt x="42" y="7"/>
                      </a:moveTo>
                      <a:cubicBezTo>
                        <a:pt x="42" y="0"/>
                        <a:pt x="71" y="0"/>
                        <a:pt x="29" y="13"/>
                      </a:cubicBezTo>
                      <a:cubicBezTo>
                        <a:pt x="14" y="13"/>
                        <a:pt x="7" y="35"/>
                        <a:pt x="7" y="48"/>
                      </a:cubicBezTo>
                      <a:cubicBezTo>
                        <a:pt x="1" y="62"/>
                        <a:pt x="7" y="62"/>
                        <a:pt x="7" y="70"/>
                      </a:cubicBezTo>
                      <a:cubicBezTo>
                        <a:pt x="7" y="83"/>
                        <a:pt x="7" y="103"/>
                        <a:pt x="22" y="111"/>
                      </a:cubicBezTo>
                      <a:cubicBezTo>
                        <a:pt x="36" y="118"/>
                        <a:pt x="49" y="111"/>
                        <a:pt x="56" y="96"/>
                      </a:cubicBezTo>
                      <a:cubicBezTo>
                        <a:pt x="71" y="90"/>
                        <a:pt x="71" y="96"/>
                        <a:pt x="84" y="90"/>
                      </a:cubicBezTo>
                      <a:cubicBezTo>
                        <a:pt x="90" y="83"/>
                        <a:pt x="105" y="70"/>
                        <a:pt x="97" y="55"/>
                      </a:cubicBezTo>
                      <a:cubicBezTo>
                        <a:pt x="90" y="13"/>
                        <a:pt x="105" y="42"/>
                        <a:pt x="97" y="48"/>
                      </a:cubicBezTo>
                      <a:cubicBezTo>
                        <a:pt x="97" y="48"/>
                        <a:pt x="90" y="48"/>
                        <a:pt x="77" y="35"/>
                      </a:cubicBezTo>
                      <a:cubicBezTo>
                        <a:pt x="77" y="28"/>
                        <a:pt x="77" y="28"/>
                        <a:pt x="71" y="20"/>
                      </a:cubicBezTo>
                      <a:cubicBezTo>
                        <a:pt x="71" y="20"/>
                        <a:pt x="64" y="20"/>
                        <a:pt x="64" y="28"/>
                      </a:cubicBezTo>
                      <a:cubicBezTo>
                        <a:pt x="42" y="20"/>
                        <a:pt x="42" y="13"/>
                        <a:pt x="42"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454568" y="840157"/>
                  <a:ext cx="15870" cy="16680"/>
                </a:xfrm>
                <a:custGeom>
                  <a:avLst/>
                  <a:gdLst/>
                  <a:ahLst/>
                  <a:cxnLst/>
                  <a:rect l="l" t="t" r="r" b="b"/>
                  <a:pathLst>
                    <a:path w="98" h="103" extrusionOk="0">
                      <a:moveTo>
                        <a:pt x="62" y="13"/>
                      </a:moveTo>
                      <a:cubicBezTo>
                        <a:pt x="34" y="7"/>
                        <a:pt x="69" y="0"/>
                        <a:pt x="34" y="7"/>
                      </a:cubicBezTo>
                      <a:cubicBezTo>
                        <a:pt x="21" y="13"/>
                        <a:pt x="14" y="27"/>
                        <a:pt x="7" y="42"/>
                      </a:cubicBezTo>
                      <a:lnTo>
                        <a:pt x="7" y="68"/>
                      </a:lnTo>
                      <a:cubicBezTo>
                        <a:pt x="1" y="76"/>
                        <a:pt x="1" y="90"/>
                        <a:pt x="14" y="96"/>
                      </a:cubicBezTo>
                      <a:cubicBezTo>
                        <a:pt x="21" y="103"/>
                        <a:pt x="34" y="103"/>
                        <a:pt x="42" y="96"/>
                      </a:cubicBezTo>
                      <a:cubicBezTo>
                        <a:pt x="56" y="90"/>
                        <a:pt x="62" y="90"/>
                        <a:pt x="69" y="83"/>
                      </a:cubicBezTo>
                      <a:cubicBezTo>
                        <a:pt x="84" y="76"/>
                        <a:pt x="90" y="62"/>
                        <a:pt x="90" y="42"/>
                      </a:cubicBezTo>
                      <a:cubicBezTo>
                        <a:pt x="90" y="13"/>
                        <a:pt x="97" y="48"/>
                        <a:pt x="76" y="27"/>
                      </a:cubicBezTo>
                      <a:lnTo>
                        <a:pt x="76" y="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472381" y="815379"/>
                  <a:ext cx="14575" cy="19271"/>
                </a:xfrm>
                <a:custGeom>
                  <a:avLst/>
                  <a:gdLst/>
                  <a:ahLst/>
                  <a:cxnLst/>
                  <a:rect l="l" t="t" r="r" b="b"/>
                  <a:pathLst>
                    <a:path w="90" h="119" extrusionOk="0">
                      <a:moveTo>
                        <a:pt x="70" y="7"/>
                      </a:moveTo>
                      <a:cubicBezTo>
                        <a:pt x="57" y="7"/>
                        <a:pt x="63" y="0"/>
                        <a:pt x="48" y="7"/>
                      </a:cubicBezTo>
                      <a:cubicBezTo>
                        <a:pt x="42" y="7"/>
                        <a:pt x="42" y="14"/>
                        <a:pt x="35" y="14"/>
                      </a:cubicBezTo>
                      <a:cubicBezTo>
                        <a:pt x="29" y="29"/>
                        <a:pt x="15" y="35"/>
                        <a:pt x="15" y="49"/>
                      </a:cubicBezTo>
                      <a:cubicBezTo>
                        <a:pt x="7" y="55"/>
                        <a:pt x="7" y="64"/>
                        <a:pt x="7" y="77"/>
                      </a:cubicBezTo>
                      <a:cubicBezTo>
                        <a:pt x="0" y="83"/>
                        <a:pt x="7" y="105"/>
                        <a:pt x="22" y="112"/>
                      </a:cubicBezTo>
                      <a:cubicBezTo>
                        <a:pt x="29" y="118"/>
                        <a:pt x="48" y="112"/>
                        <a:pt x="57" y="97"/>
                      </a:cubicBezTo>
                      <a:cubicBezTo>
                        <a:pt x="63" y="90"/>
                        <a:pt x="70" y="90"/>
                        <a:pt x="70" y="83"/>
                      </a:cubicBezTo>
                      <a:cubicBezTo>
                        <a:pt x="83" y="70"/>
                        <a:pt x="90" y="55"/>
                        <a:pt x="90" y="42"/>
                      </a:cubicBezTo>
                      <a:cubicBezTo>
                        <a:pt x="90" y="29"/>
                        <a:pt x="90" y="29"/>
                        <a:pt x="83" y="14"/>
                      </a:cubicBezTo>
                      <a:lnTo>
                        <a:pt x="83" y="0"/>
                      </a:lnTo>
                      <a:cubicBezTo>
                        <a:pt x="77" y="0"/>
                        <a:pt x="70" y="0"/>
                        <a:pt x="70"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491490" y="828821"/>
                  <a:ext cx="18138" cy="23806"/>
                </a:xfrm>
                <a:custGeom>
                  <a:avLst/>
                  <a:gdLst/>
                  <a:ahLst/>
                  <a:cxnLst/>
                  <a:rect l="l" t="t" r="r" b="b"/>
                  <a:pathLst>
                    <a:path w="112" h="147" extrusionOk="0">
                      <a:moveTo>
                        <a:pt x="35" y="7"/>
                      </a:moveTo>
                      <a:lnTo>
                        <a:pt x="35" y="7"/>
                      </a:lnTo>
                      <a:lnTo>
                        <a:pt x="28" y="14"/>
                      </a:lnTo>
                      <a:cubicBezTo>
                        <a:pt x="22" y="35"/>
                        <a:pt x="13" y="49"/>
                        <a:pt x="7" y="70"/>
                      </a:cubicBezTo>
                      <a:lnTo>
                        <a:pt x="7" y="112"/>
                      </a:lnTo>
                      <a:cubicBezTo>
                        <a:pt x="0" y="118"/>
                        <a:pt x="0" y="132"/>
                        <a:pt x="13" y="138"/>
                      </a:cubicBezTo>
                      <a:cubicBezTo>
                        <a:pt x="22" y="146"/>
                        <a:pt x="35" y="138"/>
                        <a:pt x="42" y="132"/>
                      </a:cubicBezTo>
                      <a:cubicBezTo>
                        <a:pt x="55" y="125"/>
                        <a:pt x="63" y="118"/>
                        <a:pt x="77" y="105"/>
                      </a:cubicBezTo>
                      <a:cubicBezTo>
                        <a:pt x="90" y="90"/>
                        <a:pt x="96" y="77"/>
                        <a:pt x="111" y="55"/>
                      </a:cubicBezTo>
                      <a:lnTo>
                        <a:pt x="111" y="49"/>
                      </a:lnTo>
                      <a:lnTo>
                        <a:pt x="111" y="42"/>
                      </a:lnTo>
                      <a:lnTo>
                        <a:pt x="105" y="42"/>
                      </a:lnTo>
                      <a:cubicBezTo>
                        <a:pt x="96" y="42"/>
                        <a:pt x="96" y="42"/>
                        <a:pt x="90" y="35"/>
                      </a:cubicBezTo>
                      <a:lnTo>
                        <a:pt x="96" y="29"/>
                      </a:lnTo>
                      <a:cubicBezTo>
                        <a:pt x="96" y="22"/>
                        <a:pt x="90" y="14"/>
                        <a:pt x="83" y="7"/>
                      </a:cubicBezTo>
                      <a:cubicBezTo>
                        <a:pt x="77" y="0"/>
                        <a:pt x="63" y="7"/>
                        <a:pt x="63" y="7"/>
                      </a:cubicBezTo>
                      <a:lnTo>
                        <a:pt x="55" y="14"/>
                      </a:lnTo>
                      <a:lnTo>
                        <a:pt x="42"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5468009" y="851169"/>
                  <a:ext cx="17976" cy="19109"/>
                </a:xfrm>
                <a:custGeom>
                  <a:avLst/>
                  <a:gdLst/>
                  <a:ahLst/>
                  <a:cxnLst/>
                  <a:rect l="l" t="t" r="r" b="b"/>
                  <a:pathLst>
                    <a:path w="111" h="118" extrusionOk="0">
                      <a:moveTo>
                        <a:pt x="84" y="15"/>
                      </a:moveTo>
                      <a:cubicBezTo>
                        <a:pt x="56" y="8"/>
                        <a:pt x="75" y="0"/>
                        <a:pt x="49" y="8"/>
                      </a:cubicBezTo>
                      <a:cubicBezTo>
                        <a:pt x="34" y="8"/>
                        <a:pt x="14" y="28"/>
                        <a:pt x="7" y="42"/>
                      </a:cubicBezTo>
                      <a:lnTo>
                        <a:pt x="7" y="63"/>
                      </a:lnTo>
                      <a:cubicBezTo>
                        <a:pt x="1" y="76"/>
                        <a:pt x="7" y="98"/>
                        <a:pt x="21" y="111"/>
                      </a:cubicBezTo>
                      <a:cubicBezTo>
                        <a:pt x="42" y="118"/>
                        <a:pt x="62" y="111"/>
                        <a:pt x="69" y="98"/>
                      </a:cubicBezTo>
                      <a:lnTo>
                        <a:pt x="84" y="98"/>
                      </a:lnTo>
                      <a:cubicBezTo>
                        <a:pt x="97" y="83"/>
                        <a:pt x="104" y="70"/>
                        <a:pt x="104" y="57"/>
                      </a:cubicBezTo>
                      <a:cubicBezTo>
                        <a:pt x="110" y="57"/>
                        <a:pt x="110" y="50"/>
                        <a:pt x="110" y="50"/>
                      </a:cubicBezTo>
                      <a:cubicBezTo>
                        <a:pt x="104" y="22"/>
                        <a:pt x="110" y="50"/>
                        <a:pt x="97" y="28"/>
                      </a:cubicBezTo>
                      <a:cubicBezTo>
                        <a:pt x="97" y="22"/>
                        <a:pt x="97" y="15"/>
                        <a:pt x="90"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449062" y="875784"/>
                  <a:ext cx="16680" cy="20405"/>
                </a:xfrm>
                <a:custGeom>
                  <a:avLst/>
                  <a:gdLst/>
                  <a:ahLst/>
                  <a:cxnLst/>
                  <a:rect l="l" t="t" r="r" b="b"/>
                  <a:pathLst>
                    <a:path w="103" h="126" extrusionOk="0">
                      <a:moveTo>
                        <a:pt x="48" y="1"/>
                      </a:moveTo>
                      <a:lnTo>
                        <a:pt x="41" y="1"/>
                      </a:lnTo>
                      <a:lnTo>
                        <a:pt x="35" y="7"/>
                      </a:lnTo>
                      <a:cubicBezTo>
                        <a:pt x="20" y="22"/>
                        <a:pt x="7" y="36"/>
                        <a:pt x="0" y="56"/>
                      </a:cubicBezTo>
                      <a:cubicBezTo>
                        <a:pt x="0" y="64"/>
                        <a:pt x="7" y="64"/>
                        <a:pt x="7" y="71"/>
                      </a:cubicBezTo>
                      <a:cubicBezTo>
                        <a:pt x="0" y="90"/>
                        <a:pt x="7" y="112"/>
                        <a:pt x="27" y="119"/>
                      </a:cubicBezTo>
                      <a:cubicBezTo>
                        <a:pt x="41" y="125"/>
                        <a:pt x="61" y="119"/>
                        <a:pt x="68" y="97"/>
                      </a:cubicBezTo>
                      <a:cubicBezTo>
                        <a:pt x="76" y="97"/>
                        <a:pt x="83" y="97"/>
                        <a:pt x="83" y="90"/>
                      </a:cubicBezTo>
                      <a:cubicBezTo>
                        <a:pt x="96" y="77"/>
                        <a:pt x="103" y="56"/>
                        <a:pt x="103" y="42"/>
                      </a:cubicBezTo>
                      <a:cubicBezTo>
                        <a:pt x="96" y="7"/>
                        <a:pt x="103" y="49"/>
                        <a:pt x="83" y="22"/>
                      </a:cubicBezTo>
                      <a:cubicBezTo>
                        <a:pt x="83" y="14"/>
                        <a:pt x="83" y="14"/>
                        <a:pt x="76" y="7"/>
                      </a:cubicBezTo>
                      <a:cubicBezTo>
                        <a:pt x="76" y="7"/>
                        <a:pt x="68" y="7"/>
                        <a:pt x="68" y="14"/>
                      </a:cubicBezTo>
                      <a:cubicBezTo>
                        <a:pt x="55" y="7"/>
                        <a:pt x="4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472381" y="888254"/>
                  <a:ext cx="17004" cy="19109"/>
                </a:xfrm>
                <a:custGeom>
                  <a:avLst/>
                  <a:gdLst/>
                  <a:ahLst/>
                  <a:cxnLst/>
                  <a:rect l="l" t="t" r="r" b="b"/>
                  <a:pathLst>
                    <a:path w="105" h="118" extrusionOk="0">
                      <a:moveTo>
                        <a:pt x="48" y="7"/>
                      </a:moveTo>
                      <a:lnTo>
                        <a:pt x="35" y="7"/>
                      </a:lnTo>
                      <a:cubicBezTo>
                        <a:pt x="29" y="13"/>
                        <a:pt x="22" y="20"/>
                        <a:pt x="22" y="28"/>
                      </a:cubicBezTo>
                      <a:cubicBezTo>
                        <a:pt x="15" y="42"/>
                        <a:pt x="7" y="48"/>
                        <a:pt x="7" y="55"/>
                      </a:cubicBezTo>
                      <a:cubicBezTo>
                        <a:pt x="0" y="70"/>
                        <a:pt x="7" y="70"/>
                        <a:pt x="15" y="83"/>
                      </a:cubicBezTo>
                      <a:cubicBezTo>
                        <a:pt x="7" y="90"/>
                        <a:pt x="15" y="103"/>
                        <a:pt x="22" y="111"/>
                      </a:cubicBezTo>
                      <a:cubicBezTo>
                        <a:pt x="35" y="118"/>
                        <a:pt x="48" y="111"/>
                        <a:pt x="57" y="103"/>
                      </a:cubicBezTo>
                      <a:cubicBezTo>
                        <a:pt x="70" y="96"/>
                        <a:pt x="70" y="103"/>
                        <a:pt x="83" y="96"/>
                      </a:cubicBezTo>
                      <a:cubicBezTo>
                        <a:pt x="90" y="90"/>
                        <a:pt x="90" y="76"/>
                        <a:pt x="90" y="70"/>
                      </a:cubicBezTo>
                      <a:cubicBezTo>
                        <a:pt x="98" y="62"/>
                        <a:pt x="105" y="55"/>
                        <a:pt x="98" y="42"/>
                      </a:cubicBezTo>
                      <a:cubicBezTo>
                        <a:pt x="90" y="20"/>
                        <a:pt x="98" y="28"/>
                        <a:pt x="98" y="35"/>
                      </a:cubicBezTo>
                      <a:cubicBezTo>
                        <a:pt x="98" y="35"/>
                        <a:pt x="90" y="42"/>
                        <a:pt x="77" y="28"/>
                      </a:cubicBezTo>
                      <a:cubicBezTo>
                        <a:pt x="83" y="20"/>
                        <a:pt x="77" y="13"/>
                        <a:pt x="77" y="13"/>
                      </a:cubicBezTo>
                      <a:lnTo>
                        <a:pt x="63" y="13"/>
                      </a:lnTo>
                      <a:cubicBezTo>
                        <a:pt x="29" y="7"/>
                        <a:pt x="63" y="0"/>
                        <a:pt x="48"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5822" y="862343"/>
                  <a:ext cx="16032" cy="19271"/>
                </a:xfrm>
                <a:custGeom>
                  <a:avLst/>
                  <a:gdLst/>
                  <a:ahLst/>
                  <a:cxnLst/>
                  <a:rect l="l" t="t" r="r" b="b"/>
                  <a:pathLst>
                    <a:path w="99" h="119" extrusionOk="0">
                      <a:moveTo>
                        <a:pt x="70" y="22"/>
                      </a:moveTo>
                      <a:cubicBezTo>
                        <a:pt x="42" y="7"/>
                        <a:pt x="77" y="1"/>
                        <a:pt x="48" y="7"/>
                      </a:cubicBezTo>
                      <a:cubicBezTo>
                        <a:pt x="29" y="14"/>
                        <a:pt x="22" y="29"/>
                        <a:pt x="15" y="42"/>
                      </a:cubicBezTo>
                      <a:cubicBezTo>
                        <a:pt x="7" y="49"/>
                        <a:pt x="7" y="56"/>
                        <a:pt x="7" y="64"/>
                      </a:cubicBezTo>
                      <a:cubicBezTo>
                        <a:pt x="0" y="77"/>
                        <a:pt x="0" y="97"/>
                        <a:pt x="15" y="105"/>
                      </a:cubicBezTo>
                      <a:cubicBezTo>
                        <a:pt x="29" y="119"/>
                        <a:pt x="48" y="112"/>
                        <a:pt x="57" y="97"/>
                      </a:cubicBezTo>
                      <a:cubicBezTo>
                        <a:pt x="63" y="90"/>
                        <a:pt x="70" y="90"/>
                        <a:pt x="70" y="90"/>
                      </a:cubicBezTo>
                      <a:cubicBezTo>
                        <a:pt x="83" y="77"/>
                        <a:pt x="98" y="64"/>
                        <a:pt x="98" y="49"/>
                      </a:cubicBezTo>
                      <a:cubicBezTo>
                        <a:pt x="98" y="22"/>
                        <a:pt x="98" y="56"/>
                        <a:pt x="83" y="29"/>
                      </a:cubicBezTo>
                      <a:lnTo>
                        <a:pt x="83" y="22"/>
                      </a:lnTo>
                      <a:cubicBezTo>
                        <a:pt x="77" y="14"/>
                        <a:pt x="70" y="14"/>
                        <a:pt x="70"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19345" y="846796"/>
                  <a:ext cx="18138" cy="20405"/>
                </a:xfrm>
                <a:custGeom>
                  <a:avLst/>
                  <a:gdLst/>
                  <a:ahLst/>
                  <a:cxnLst/>
                  <a:rect l="l" t="t" r="r" b="b"/>
                  <a:pathLst>
                    <a:path w="112" h="126" extrusionOk="0">
                      <a:moveTo>
                        <a:pt x="49" y="1"/>
                      </a:moveTo>
                      <a:lnTo>
                        <a:pt x="49" y="1"/>
                      </a:lnTo>
                      <a:lnTo>
                        <a:pt x="42" y="1"/>
                      </a:lnTo>
                      <a:lnTo>
                        <a:pt x="36" y="1"/>
                      </a:lnTo>
                      <a:cubicBezTo>
                        <a:pt x="22" y="14"/>
                        <a:pt x="7" y="42"/>
                        <a:pt x="1" y="62"/>
                      </a:cubicBezTo>
                      <a:cubicBezTo>
                        <a:pt x="1" y="69"/>
                        <a:pt x="7" y="77"/>
                        <a:pt x="7" y="84"/>
                      </a:cubicBezTo>
                      <a:cubicBezTo>
                        <a:pt x="1" y="97"/>
                        <a:pt x="1" y="110"/>
                        <a:pt x="16" y="118"/>
                      </a:cubicBezTo>
                      <a:cubicBezTo>
                        <a:pt x="29" y="125"/>
                        <a:pt x="42" y="118"/>
                        <a:pt x="49" y="110"/>
                      </a:cubicBezTo>
                      <a:cubicBezTo>
                        <a:pt x="57" y="103"/>
                        <a:pt x="57" y="110"/>
                        <a:pt x="70" y="103"/>
                      </a:cubicBezTo>
                      <a:cubicBezTo>
                        <a:pt x="84" y="90"/>
                        <a:pt x="99" y="77"/>
                        <a:pt x="112" y="55"/>
                      </a:cubicBezTo>
                      <a:lnTo>
                        <a:pt x="112" y="49"/>
                      </a:lnTo>
                      <a:lnTo>
                        <a:pt x="112" y="42"/>
                      </a:lnTo>
                      <a:lnTo>
                        <a:pt x="112" y="42"/>
                      </a:lnTo>
                      <a:cubicBezTo>
                        <a:pt x="105" y="35"/>
                        <a:pt x="90" y="35"/>
                        <a:pt x="84" y="27"/>
                      </a:cubicBezTo>
                      <a:cubicBezTo>
                        <a:pt x="84" y="21"/>
                        <a:pt x="90" y="14"/>
                        <a:pt x="84" y="14"/>
                      </a:cubicBezTo>
                      <a:cubicBezTo>
                        <a:pt x="77" y="7"/>
                        <a:pt x="77" y="14"/>
                        <a:pt x="70" y="14"/>
                      </a:cubicBezTo>
                      <a:cubicBezTo>
                        <a:pt x="64" y="14"/>
                        <a:pt x="57" y="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533919" y="863476"/>
                  <a:ext cx="31579" cy="29474"/>
                </a:xfrm>
                <a:custGeom>
                  <a:avLst/>
                  <a:gdLst/>
                  <a:ahLst/>
                  <a:cxnLst/>
                  <a:rect l="l" t="t" r="r" b="b"/>
                  <a:pathLst>
                    <a:path w="195" h="182" extrusionOk="0">
                      <a:moveTo>
                        <a:pt x="57" y="35"/>
                      </a:moveTo>
                      <a:lnTo>
                        <a:pt x="63" y="42"/>
                      </a:lnTo>
                      <a:lnTo>
                        <a:pt x="70" y="42"/>
                      </a:lnTo>
                      <a:lnTo>
                        <a:pt x="77" y="49"/>
                      </a:lnTo>
                      <a:lnTo>
                        <a:pt x="77" y="49"/>
                      </a:lnTo>
                      <a:cubicBezTo>
                        <a:pt x="70" y="49"/>
                        <a:pt x="70" y="49"/>
                        <a:pt x="63" y="42"/>
                      </a:cubicBezTo>
                      <a:lnTo>
                        <a:pt x="63" y="42"/>
                      </a:lnTo>
                      <a:lnTo>
                        <a:pt x="57" y="42"/>
                      </a:lnTo>
                      <a:lnTo>
                        <a:pt x="50" y="42"/>
                      </a:lnTo>
                      <a:cubicBezTo>
                        <a:pt x="35" y="49"/>
                        <a:pt x="29" y="70"/>
                        <a:pt x="15" y="83"/>
                      </a:cubicBezTo>
                      <a:cubicBezTo>
                        <a:pt x="9" y="90"/>
                        <a:pt x="9" y="98"/>
                        <a:pt x="0" y="112"/>
                      </a:cubicBezTo>
                      <a:cubicBezTo>
                        <a:pt x="0" y="125"/>
                        <a:pt x="9" y="132"/>
                        <a:pt x="9" y="147"/>
                      </a:cubicBezTo>
                      <a:cubicBezTo>
                        <a:pt x="0" y="153"/>
                        <a:pt x="0" y="166"/>
                        <a:pt x="9" y="173"/>
                      </a:cubicBezTo>
                      <a:cubicBezTo>
                        <a:pt x="22" y="181"/>
                        <a:pt x="35" y="181"/>
                        <a:pt x="42" y="166"/>
                      </a:cubicBezTo>
                      <a:cubicBezTo>
                        <a:pt x="57" y="160"/>
                        <a:pt x="63" y="160"/>
                        <a:pt x="77" y="153"/>
                      </a:cubicBezTo>
                      <a:lnTo>
                        <a:pt x="83" y="147"/>
                      </a:lnTo>
                      <a:cubicBezTo>
                        <a:pt x="98" y="132"/>
                        <a:pt x="105" y="112"/>
                        <a:pt x="112" y="98"/>
                      </a:cubicBezTo>
                      <a:lnTo>
                        <a:pt x="118" y="90"/>
                      </a:lnTo>
                      <a:lnTo>
                        <a:pt x="118" y="90"/>
                      </a:lnTo>
                      <a:lnTo>
                        <a:pt x="112" y="90"/>
                      </a:lnTo>
                      <a:cubicBezTo>
                        <a:pt x="112" y="83"/>
                        <a:pt x="105" y="83"/>
                        <a:pt x="105" y="77"/>
                      </a:cubicBezTo>
                      <a:cubicBezTo>
                        <a:pt x="98" y="77"/>
                        <a:pt x="105" y="70"/>
                        <a:pt x="105" y="70"/>
                      </a:cubicBezTo>
                      <a:cubicBezTo>
                        <a:pt x="112" y="64"/>
                        <a:pt x="105" y="57"/>
                        <a:pt x="98" y="49"/>
                      </a:cubicBezTo>
                      <a:lnTo>
                        <a:pt x="98" y="49"/>
                      </a:lnTo>
                      <a:lnTo>
                        <a:pt x="112" y="49"/>
                      </a:lnTo>
                      <a:cubicBezTo>
                        <a:pt x="112" y="57"/>
                        <a:pt x="112" y="70"/>
                        <a:pt x="118" y="90"/>
                      </a:cubicBezTo>
                      <a:cubicBezTo>
                        <a:pt x="194" y="160"/>
                        <a:pt x="112" y="0"/>
                        <a:pt x="112" y="42"/>
                      </a:cubicBezTo>
                      <a:lnTo>
                        <a:pt x="112" y="42"/>
                      </a:lnTo>
                      <a:cubicBezTo>
                        <a:pt x="105" y="29"/>
                        <a:pt x="77" y="22"/>
                        <a:pt x="63" y="15"/>
                      </a:cubicBezTo>
                      <a:lnTo>
                        <a:pt x="50" y="15"/>
                      </a:lnTo>
                      <a:cubicBezTo>
                        <a:pt x="29" y="7"/>
                        <a:pt x="50" y="29"/>
                        <a:pt x="57" y="35"/>
                      </a:cubicBezTo>
                      <a:close/>
                      <a:moveTo>
                        <a:pt x="98" y="49"/>
                      </a:moveTo>
                      <a:cubicBezTo>
                        <a:pt x="92" y="42"/>
                        <a:pt x="83" y="42"/>
                        <a:pt x="77"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513677" y="876918"/>
                  <a:ext cx="17166" cy="18138"/>
                </a:xfrm>
                <a:custGeom>
                  <a:avLst/>
                  <a:gdLst/>
                  <a:ahLst/>
                  <a:cxnLst/>
                  <a:rect l="l" t="t" r="r" b="b"/>
                  <a:pathLst>
                    <a:path w="106" h="112" extrusionOk="0">
                      <a:moveTo>
                        <a:pt x="57" y="15"/>
                      </a:moveTo>
                      <a:cubicBezTo>
                        <a:pt x="57" y="15"/>
                        <a:pt x="57" y="7"/>
                        <a:pt x="51" y="15"/>
                      </a:cubicBezTo>
                      <a:cubicBezTo>
                        <a:pt x="36" y="15"/>
                        <a:pt x="29" y="29"/>
                        <a:pt x="16" y="42"/>
                      </a:cubicBezTo>
                      <a:cubicBezTo>
                        <a:pt x="16" y="49"/>
                        <a:pt x="16" y="57"/>
                        <a:pt x="9" y="64"/>
                      </a:cubicBezTo>
                      <a:cubicBezTo>
                        <a:pt x="1" y="77"/>
                        <a:pt x="1" y="90"/>
                        <a:pt x="16" y="105"/>
                      </a:cubicBezTo>
                      <a:cubicBezTo>
                        <a:pt x="29" y="112"/>
                        <a:pt x="42" y="112"/>
                        <a:pt x="51" y="98"/>
                      </a:cubicBezTo>
                      <a:cubicBezTo>
                        <a:pt x="57" y="90"/>
                        <a:pt x="71" y="90"/>
                        <a:pt x="77" y="83"/>
                      </a:cubicBezTo>
                      <a:cubicBezTo>
                        <a:pt x="84" y="70"/>
                        <a:pt x="92" y="64"/>
                        <a:pt x="99" y="49"/>
                      </a:cubicBezTo>
                      <a:cubicBezTo>
                        <a:pt x="99" y="42"/>
                        <a:pt x="99" y="42"/>
                        <a:pt x="92" y="42"/>
                      </a:cubicBezTo>
                      <a:cubicBezTo>
                        <a:pt x="105" y="29"/>
                        <a:pt x="99" y="15"/>
                        <a:pt x="92" y="7"/>
                      </a:cubicBezTo>
                      <a:cubicBezTo>
                        <a:pt x="77" y="0"/>
                        <a:pt x="64" y="0"/>
                        <a:pt x="57"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486794" y="896998"/>
                  <a:ext cx="16032" cy="18300"/>
                </a:xfrm>
                <a:custGeom>
                  <a:avLst/>
                  <a:gdLst/>
                  <a:ahLst/>
                  <a:cxnLst/>
                  <a:rect l="l" t="t" r="r" b="b"/>
                  <a:pathLst>
                    <a:path w="99" h="113" extrusionOk="0">
                      <a:moveTo>
                        <a:pt x="64" y="16"/>
                      </a:moveTo>
                      <a:cubicBezTo>
                        <a:pt x="42" y="16"/>
                        <a:pt x="51" y="1"/>
                        <a:pt x="29" y="16"/>
                      </a:cubicBezTo>
                      <a:cubicBezTo>
                        <a:pt x="16" y="22"/>
                        <a:pt x="16" y="42"/>
                        <a:pt x="9" y="57"/>
                      </a:cubicBezTo>
                      <a:cubicBezTo>
                        <a:pt x="1" y="77"/>
                        <a:pt x="9" y="99"/>
                        <a:pt x="23" y="105"/>
                      </a:cubicBezTo>
                      <a:cubicBezTo>
                        <a:pt x="42" y="112"/>
                        <a:pt x="64" y="112"/>
                        <a:pt x="71" y="91"/>
                      </a:cubicBezTo>
                      <a:cubicBezTo>
                        <a:pt x="84" y="77"/>
                        <a:pt x="99" y="71"/>
                        <a:pt x="99" y="49"/>
                      </a:cubicBezTo>
                      <a:cubicBezTo>
                        <a:pt x="99" y="29"/>
                        <a:pt x="92" y="42"/>
                        <a:pt x="77" y="22"/>
                      </a:cubicBezTo>
                      <a:lnTo>
                        <a:pt x="77" y="8"/>
                      </a:lnTo>
                      <a:cubicBezTo>
                        <a:pt x="71" y="8"/>
                        <a:pt x="64" y="8"/>
                        <a:pt x="64"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518373" y="901695"/>
                  <a:ext cx="15708" cy="16680"/>
                </a:xfrm>
                <a:custGeom>
                  <a:avLst/>
                  <a:gdLst/>
                  <a:ahLst/>
                  <a:cxnLst/>
                  <a:rect l="l" t="t" r="r" b="b"/>
                  <a:pathLst>
                    <a:path w="97" h="103" extrusionOk="0">
                      <a:moveTo>
                        <a:pt x="55" y="7"/>
                      </a:moveTo>
                      <a:lnTo>
                        <a:pt x="48" y="7"/>
                      </a:lnTo>
                      <a:lnTo>
                        <a:pt x="35" y="7"/>
                      </a:lnTo>
                      <a:cubicBezTo>
                        <a:pt x="28" y="20"/>
                        <a:pt x="7" y="28"/>
                        <a:pt x="7" y="42"/>
                      </a:cubicBezTo>
                      <a:cubicBezTo>
                        <a:pt x="0" y="55"/>
                        <a:pt x="7" y="55"/>
                        <a:pt x="7" y="70"/>
                      </a:cubicBezTo>
                      <a:cubicBezTo>
                        <a:pt x="0" y="76"/>
                        <a:pt x="7" y="90"/>
                        <a:pt x="13" y="96"/>
                      </a:cubicBezTo>
                      <a:cubicBezTo>
                        <a:pt x="28" y="103"/>
                        <a:pt x="42" y="103"/>
                        <a:pt x="48" y="90"/>
                      </a:cubicBezTo>
                      <a:cubicBezTo>
                        <a:pt x="55" y="90"/>
                        <a:pt x="55" y="96"/>
                        <a:pt x="63" y="90"/>
                      </a:cubicBezTo>
                      <a:cubicBezTo>
                        <a:pt x="76" y="83"/>
                        <a:pt x="90" y="70"/>
                        <a:pt x="96" y="55"/>
                      </a:cubicBezTo>
                      <a:cubicBezTo>
                        <a:pt x="96" y="20"/>
                        <a:pt x="96" y="62"/>
                        <a:pt x="83" y="35"/>
                      </a:cubicBezTo>
                      <a:lnTo>
                        <a:pt x="83" y="20"/>
                      </a:lnTo>
                      <a:cubicBezTo>
                        <a:pt x="76" y="13"/>
                        <a:pt x="70" y="13"/>
                        <a:pt x="70" y="20"/>
                      </a:cubicBezTo>
                      <a:cubicBezTo>
                        <a:pt x="35" y="0"/>
                        <a:pt x="76" y="7"/>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537320" y="896027"/>
                  <a:ext cx="15870" cy="18138"/>
                </a:xfrm>
                <a:custGeom>
                  <a:avLst/>
                  <a:gdLst/>
                  <a:ahLst/>
                  <a:cxnLst/>
                  <a:rect l="l" t="t" r="r" b="b"/>
                  <a:pathLst>
                    <a:path w="98" h="112" extrusionOk="0">
                      <a:moveTo>
                        <a:pt x="77" y="14"/>
                      </a:moveTo>
                      <a:cubicBezTo>
                        <a:pt x="56" y="0"/>
                        <a:pt x="77" y="0"/>
                        <a:pt x="56" y="0"/>
                      </a:cubicBezTo>
                      <a:lnTo>
                        <a:pt x="49" y="7"/>
                      </a:lnTo>
                      <a:cubicBezTo>
                        <a:pt x="36" y="14"/>
                        <a:pt x="29" y="22"/>
                        <a:pt x="21" y="35"/>
                      </a:cubicBezTo>
                      <a:cubicBezTo>
                        <a:pt x="14" y="42"/>
                        <a:pt x="14" y="48"/>
                        <a:pt x="8" y="55"/>
                      </a:cubicBezTo>
                      <a:cubicBezTo>
                        <a:pt x="1" y="70"/>
                        <a:pt x="1" y="83"/>
                        <a:pt x="8" y="97"/>
                      </a:cubicBezTo>
                      <a:cubicBezTo>
                        <a:pt x="21" y="111"/>
                        <a:pt x="42" y="111"/>
                        <a:pt x="49" y="97"/>
                      </a:cubicBezTo>
                      <a:cubicBezTo>
                        <a:pt x="62" y="90"/>
                        <a:pt x="71" y="90"/>
                        <a:pt x="77" y="83"/>
                      </a:cubicBezTo>
                      <a:cubicBezTo>
                        <a:pt x="84" y="70"/>
                        <a:pt x="91" y="63"/>
                        <a:pt x="97" y="48"/>
                      </a:cubicBezTo>
                      <a:lnTo>
                        <a:pt x="97" y="35"/>
                      </a:lnTo>
                      <a:lnTo>
                        <a:pt x="91" y="22"/>
                      </a:lnTo>
                      <a:lnTo>
                        <a:pt x="91" y="14"/>
                      </a:lnTo>
                      <a:cubicBezTo>
                        <a:pt x="84" y="7"/>
                        <a:pt x="84" y="7"/>
                        <a:pt x="77"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500235" y="871250"/>
                  <a:ext cx="11498" cy="13603"/>
                </a:xfrm>
                <a:custGeom>
                  <a:avLst/>
                  <a:gdLst/>
                  <a:ahLst/>
                  <a:cxnLst/>
                  <a:rect l="l" t="t" r="r" b="b"/>
                  <a:pathLst>
                    <a:path w="71" h="84" extrusionOk="0">
                      <a:moveTo>
                        <a:pt x="36" y="9"/>
                      </a:moveTo>
                      <a:lnTo>
                        <a:pt x="29" y="16"/>
                      </a:lnTo>
                      <a:cubicBezTo>
                        <a:pt x="16" y="16"/>
                        <a:pt x="16" y="29"/>
                        <a:pt x="9" y="42"/>
                      </a:cubicBezTo>
                      <a:cubicBezTo>
                        <a:pt x="1" y="57"/>
                        <a:pt x="9" y="70"/>
                        <a:pt x="23" y="77"/>
                      </a:cubicBezTo>
                      <a:cubicBezTo>
                        <a:pt x="29" y="84"/>
                        <a:pt x="42" y="77"/>
                        <a:pt x="51" y="70"/>
                      </a:cubicBezTo>
                      <a:cubicBezTo>
                        <a:pt x="57" y="57"/>
                        <a:pt x="71" y="50"/>
                        <a:pt x="71" y="42"/>
                      </a:cubicBezTo>
                      <a:lnTo>
                        <a:pt x="71" y="35"/>
                      </a:lnTo>
                      <a:cubicBezTo>
                        <a:pt x="71" y="35"/>
                        <a:pt x="64" y="35"/>
                        <a:pt x="57" y="29"/>
                      </a:cubicBezTo>
                      <a:lnTo>
                        <a:pt x="57" y="16"/>
                      </a:lnTo>
                      <a:cubicBezTo>
                        <a:pt x="51" y="16"/>
                        <a:pt x="51" y="16"/>
                        <a:pt x="42" y="22"/>
                      </a:cubicBezTo>
                      <a:cubicBezTo>
                        <a:pt x="23" y="9"/>
                        <a:pt x="51" y="1"/>
                        <a:pt x="36"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4633681" y="964205"/>
                  <a:ext cx="610361" cy="533277"/>
                </a:xfrm>
                <a:custGeom>
                  <a:avLst/>
                  <a:gdLst/>
                  <a:ahLst/>
                  <a:cxnLst/>
                  <a:rect l="l" t="t" r="r" b="b"/>
                  <a:pathLst>
                    <a:path w="3769" h="3293" extrusionOk="0">
                      <a:moveTo>
                        <a:pt x="2885" y="2359"/>
                      </a:moveTo>
                      <a:cubicBezTo>
                        <a:pt x="2885" y="2359"/>
                        <a:pt x="3361" y="2463"/>
                        <a:pt x="3596" y="1957"/>
                      </a:cubicBezTo>
                      <a:cubicBezTo>
                        <a:pt x="3769" y="1599"/>
                        <a:pt x="3251" y="1433"/>
                        <a:pt x="3251" y="1433"/>
                      </a:cubicBezTo>
                      <a:cubicBezTo>
                        <a:pt x="3251" y="1433"/>
                        <a:pt x="3659" y="1260"/>
                        <a:pt x="3507" y="879"/>
                      </a:cubicBezTo>
                      <a:cubicBezTo>
                        <a:pt x="3306" y="348"/>
                        <a:pt x="2836" y="630"/>
                        <a:pt x="2836" y="630"/>
                      </a:cubicBezTo>
                      <a:cubicBezTo>
                        <a:pt x="2836" y="630"/>
                        <a:pt x="2933" y="105"/>
                        <a:pt x="2359" y="64"/>
                      </a:cubicBezTo>
                      <a:cubicBezTo>
                        <a:pt x="1502" y="1"/>
                        <a:pt x="1550" y="693"/>
                        <a:pt x="1550" y="693"/>
                      </a:cubicBezTo>
                      <a:cubicBezTo>
                        <a:pt x="1550" y="693"/>
                        <a:pt x="1121" y="416"/>
                        <a:pt x="756" y="782"/>
                      </a:cubicBezTo>
                      <a:cubicBezTo>
                        <a:pt x="306" y="1232"/>
                        <a:pt x="631" y="1634"/>
                        <a:pt x="631" y="1634"/>
                      </a:cubicBezTo>
                      <a:cubicBezTo>
                        <a:pt x="631" y="1634"/>
                        <a:pt x="1" y="1813"/>
                        <a:pt x="195" y="2490"/>
                      </a:cubicBezTo>
                      <a:cubicBezTo>
                        <a:pt x="361" y="3070"/>
                        <a:pt x="983" y="2828"/>
                        <a:pt x="983" y="2828"/>
                      </a:cubicBezTo>
                      <a:cubicBezTo>
                        <a:pt x="983" y="2828"/>
                        <a:pt x="976" y="3293"/>
                        <a:pt x="1522" y="3285"/>
                      </a:cubicBezTo>
                      <a:cubicBezTo>
                        <a:pt x="2020" y="3271"/>
                        <a:pt x="2090" y="2885"/>
                        <a:pt x="2096" y="2891"/>
                      </a:cubicBezTo>
                      <a:cubicBezTo>
                        <a:pt x="2505" y="3236"/>
                        <a:pt x="3175" y="2837"/>
                        <a:pt x="2885" y="23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870117" y="1163556"/>
                  <a:ext cx="161457" cy="154817"/>
                </a:xfrm>
                <a:custGeom>
                  <a:avLst/>
                  <a:gdLst/>
                  <a:ahLst/>
                  <a:cxnLst/>
                  <a:rect l="l" t="t" r="r" b="b"/>
                  <a:pathLst>
                    <a:path w="997" h="956" extrusionOk="0">
                      <a:moveTo>
                        <a:pt x="761" y="678"/>
                      </a:moveTo>
                      <a:cubicBezTo>
                        <a:pt x="567" y="879"/>
                        <a:pt x="291" y="955"/>
                        <a:pt x="145" y="844"/>
                      </a:cubicBezTo>
                      <a:cubicBezTo>
                        <a:pt x="1" y="734"/>
                        <a:pt x="34" y="477"/>
                        <a:pt x="228" y="278"/>
                      </a:cubicBezTo>
                      <a:cubicBezTo>
                        <a:pt x="422" y="71"/>
                        <a:pt x="698" y="1"/>
                        <a:pt x="844" y="112"/>
                      </a:cubicBezTo>
                      <a:cubicBezTo>
                        <a:pt x="996" y="222"/>
                        <a:pt x="955" y="477"/>
                        <a:pt x="761" y="6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4909145" y="1027200"/>
                  <a:ext cx="141214" cy="96356"/>
                </a:xfrm>
                <a:custGeom>
                  <a:avLst/>
                  <a:gdLst/>
                  <a:ahLst/>
                  <a:cxnLst/>
                  <a:rect l="l" t="t" r="r" b="b"/>
                  <a:pathLst>
                    <a:path w="872" h="595" extrusionOk="0">
                      <a:moveTo>
                        <a:pt x="817" y="587"/>
                      </a:moveTo>
                      <a:cubicBezTo>
                        <a:pt x="817" y="587"/>
                        <a:pt x="817" y="581"/>
                        <a:pt x="797" y="581"/>
                      </a:cubicBezTo>
                      <a:lnTo>
                        <a:pt x="789" y="581"/>
                      </a:lnTo>
                      <a:lnTo>
                        <a:pt x="789" y="581"/>
                      </a:lnTo>
                      <a:cubicBezTo>
                        <a:pt x="769" y="566"/>
                        <a:pt x="769" y="572"/>
                        <a:pt x="769" y="572"/>
                      </a:cubicBezTo>
                      <a:cubicBezTo>
                        <a:pt x="775" y="581"/>
                        <a:pt x="775" y="581"/>
                        <a:pt x="762" y="559"/>
                      </a:cubicBezTo>
                      <a:lnTo>
                        <a:pt x="762" y="553"/>
                      </a:lnTo>
                      <a:cubicBezTo>
                        <a:pt x="769" y="531"/>
                        <a:pt x="762" y="504"/>
                        <a:pt x="762" y="483"/>
                      </a:cubicBezTo>
                      <a:cubicBezTo>
                        <a:pt x="755" y="456"/>
                        <a:pt x="755" y="435"/>
                        <a:pt x="755" y="415"/>
                      </a:cubicBezTo>
                      <a:cubicBezTo>
                        <a:pt x="747" y="387"/>
                        <a:pt x="740" y="365"/>
                        <a:pt x="734" y="339"/>
                      </a:cubicBezTo>
                      <a:cubicBezTo>
                        <a:pt x="727" y="317"/>
                        <a:pt x="714" y="297"/>
                        <a:pt x="699" y="275"/>
                      </a:cubicBezTo>
                      <a:cubicBezTo>
                        <a:pt x="623" y="144"/>
                        <a:pt x="478" y="151"/>
                        <a:pt x="347" y="214"/>
                      </a:cubicBezTo>
                      <a:cubicBezTo>
                        <a:pt x="299" y="234"/>
                        <a:pt x="258" y="262"/>
                        <a:pt x="216" y="297"/>
                      </a:cubicBezTo>
                      <a:cubicBezTo>
                        <a:pt x="181" y="317"/>
                        <a:pt x="160" y="345"/>
                        <a:pt x="133" y="373"/>
                      </a:cubicBezTo>
                      <a:cubicBezTo>
                        <a:pt x="118" y="393"/>
                        <a:pt x="98" y="421"/>
                        <a:pt x="83" y="441"/>
                      </a:cubicBezTo>
                      <a:cubicBezTo>
                        <a:pt x="70" y="470"/>
                        <a:pt x="57" y="498"/>
                        <a:pt x="57" y="524"/>
                      </a:cubicBezTo>
                      <a:cubicBezTo>
                        <a:pt x="57" y="539"/>
                        <a:pt x="42" y="553"/>
                        <a:pt x="29" y="553"/>
                      </a:cubicBezTo>
                      <a:cubicBezTo>
                        <a:pt x="15" y="553"/>
                        <a:pt x="0" y="539"/>
                        <a:pt x="0" y="524"/>
                      </a:cubicBezTo>
                      <a:cubicBezTo>
                        <a:pt x="0" y="483"/>
                        <a:pt x="0" y="441"/>
                        <a:pt x="15" y="400"/>
                      </a:cubicBezTo>
                      <a:cubicBezTo>
                        <a:pt x="29" y="339"/>
                        <a:pt x="70" y="282"/>
                        <a:pt x="112" y="234"/>
                      </a:cubicBezTo>
                      <a:cubicBezTo>
                        <a:pt x="160" y="179"/>
                        <a:pt x="223" y="131"/>
                        <a:pt x="291" y="96"/>
                      </a:cubicBezTo>
                      <a:cubicBezTo>
                        <a:pt x="478" y="0"/>
                        <a:pt x="706" y="13"/>
                        <a:pt x="817" y="214"/>
                      </a:cubicBezTo>
                      <a:cubicBezTo>
                        <a:pt x="830" y="241"/>
                        <a:pt x="845" y="269"/>
                        <a:pt x="858" y="304"/>
                      </a:cubicBezTo>
                      <a:cubicBezTo>
                        <a:pt x="865" y="339"/>
                        <a:pt x="865" y="365"/>
                        <a:pt x="865" y="400"/>
                      </a:cubicBezTo>
                      <a:cubicBezTo>
                        <a:pt x="865" y="428"/>
                        <a:pt x="872" y="463"/>
                        <a:pt x="865" y="490"/>
                      </a:cubicBezTo>
                      <a:cubicBezTo>
                        <a:pt x="858" y="511"/>
                        <a:pt x="852" y="531"/>
                        <a:pt x="845" y="553"/>
                      </a:cubicBezTo>
                      <a:cubicBezTo>
                        <a:pt x="838" y="559"/>
                        <a:pt x="838" y="572"/>
                        <a:pt x="830" y="581"/>
                      </a:cubicBezTo>
                      <a:cubicBezTo>
                        <a:pt x="804" y="594"/>
                        <a:pt x="810" y="594"/>
                        <a:pt x="817" y="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4759187" y="1104285"/>
                  <a:ext cx="131335" cy="108663"/>
                </a:xfrm>
                <a:custGeom>
                  <a:avLst/>
                  <a:gdLst/>
                  <a:ahLst/>
                  <a:cxnLst/>
                  <a:rect l="l" t="t" r="r" b="b"/>
                  <a:pathLst>
                    <a:path w="811" h="671" extrusionOk="0">
                      <a:moveTo>
                        <a:pt x="747" y="173"/>
                      </a:moveTo>
                      <a:cubicBezTo>
                        <a:pt x="754" y="179"/>
                        <a:pt x="769" y="179"/>
                        <a:pt x="734" y="173"/>
                      </a:cubicBezTo>
                      <a:cubicBezTo>
                        <a:pt x="727" y="173"/>
                        <a:pt x="719" y="160"/>
                        <a:pt x="719" y="160"/>
                      </a:cubicBezTo>
                      <a:cubicBezTo>
                        <a:pt x="692" y="131"/>
                        <a:pt x="658" y="125"/>
                        <a:pt x="623" y="118"/>
                      </a:cubicBezTo>
                      <a:cubicBezTo>
                        <a:pt x="575" y="105"/>
                        <a:pt x="512" y="111"/>
                        <a:pt x="457" y="125"/>
                      </a:cubicBezTo>
                      <a:cubicBezTo>
                        <a:pt x="395" y="146"/>
                        <a:pt x="332" y="173"/>
                        <a:pt x="278" y="208"/>
                      </a:cubicBezTo>
                      <a:cubicBezTo>
                        <a:pt x="236" y="236"/>
                        <a:pt x="201" y="262"/>
                        <a:pt x="180" y="291"/>
                      </a:cubicBezTo>
                      <a:cubicBezTo>
                        <a:pt x="138" y="339"/>
                        <a:pt x="112" y="395"/>
                        <a:pt x="97" y="450"/>
                      </a:cubicBezTo>
                      <a:cubicBezTo>
                        <a:pt x="83" y="511"/>
                        <a:pt x="77" y="574"/>
                        <a:pt x="83" y="636"/>
                      </a:cubicBezTo>
                      <a:cubicBezTo>
                        <a:pt x="90" y="651"/>
                        <a:pt x="77" y="664"/>
                        <a:pt x="64" y="664"/>
                      </a:cubicBezTo>
                      <a:cubicBezTo>
                        <a:pt x="49" y="671"/>
                        <a:pt x="42" y="657"/>
                        <a:pt x="35" y="644"/>
                      </a:cubicBezTo>
                      <a:cubicBezTo>
                        <a:pt x="14" y="568"/>
                        <a:pt x="1" y="478"/>
                        <a:pt x="22" y="395"/>
                      </a:cubicBezTo>
                      <a:cubicBezTo>
                        <a:pt x="29" y="339"/>
                        <a:pt x="55" y="277"/>
                        <a:pt x="90" y="229"/>
                      </a:cubicBezTo>
                      <a:cubicBezTo>
                        <a:pt x="125" y="179"/>
                        <a:pt x="180" y="138"/>
                        <a:pt x="236" y="105"/>
                      </a:cubicBezTo>
                      <a:cubicBezTo>
                        <a:pt x="319" y="48"/>
                        <a:pt x="415" y="14"/>
                        <a:pt x="512" y="7"/>
                      </a:cubicBezTo>
                      <a:cubicBezTo>
                        <a:pt x="561" y="0"/>
                        <a:pt x="616" y="0"/>
                        <a:pt x="664" y="22"/>
                      </a:cubicBezTo>
                      <a:cubicBezTo>
                        <a:pt x="712" y="35"/>
                        <a:pt x="754" y="63"/>
                        <a:pt x="782" y="111"/>
                      </a:cubicBezTo>
                      <a:cubicBezTo>
                        <a:pt x="789" y="118"/>
                        <a:pt x="802" y="125"/>
                        <a:pt x="795" y="131"/>
                      </a:cubicBezTo>
                      <a:cubicBezTo>
                        <a:pt x="789" y="179"/>
                        <a:pt x="810" y="146"/>
                        <a:pt x="795" y="138"/>
                      </a:cubicBezTo>
                      <a:cubicBezTo>
                        <a:pt x="789" y="138"/>
                        <a:pt x="782" y="146"/>
                        <a:pt x="775" y="153"/>
                      </a:cubicBezTo>
                      <a:lnTo>
                        <a:pt x="775" y="160"/>
                      </a:lnTo>
                      <a:lnTo>
                        <a:pt x="769" y="160"/>
                      </a:lnTo>
                      <a:cubicBezTo>
                        <a:pt x="747" y="166"/>
                        <a:pt x="747" y="173"/>
                        <a:pt x="747" y="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873356" y="1116592"/>
                  <a:ext cx="102024" cy="93117"/>
                </a:xfrm>
                <a:custGeom>
                  <a:avLst/>
                  <a:gdLst/>
                  <a:ahLst/>
                  <a:cxnLst/>
                  <a:rect l="l" t="t" r="r" b="b"/>
                  <a:pathLst>
                    <a:path w="630" h="575" extrusionOk="0">
                      <a:moveTo>
                        <a:pt x="630" y="97"/>
                      </a:moveTo>
                      <a:lnTo>
                        <a:pt x="630" y="84"/>
                      </a:lnTo>
                      <a:cubicBezTo>
                        <a:pt x="630" y="77"/>
                        <a:pt x="630" y="77"/>
                        <a:pt x="623" y="77"/>
                      </a:cubicBezTo>
                      <a:cubicBezTo>
                        <a:pt x="575" y="20"/>
                        <a:pt x="505" y="1"/>
                        <a:pt x="437" y="1"/>
                      </a:cubicBezTo>
                      <a:cubicBezTo>
                        <a:pt x="387" y="1"/>
                        <a:pt x="346" y="7"/>
                        <a:pt x="298" y="29"/>
                      </a:cubicBezTo>
                      <a:cubicBezTo>
                        <a:pt x="236" y="55"/>
                        <a:pt x="180" y="97"/>
                        <a:pt x="132" y="145"/>
                      </a:cubicBezTo>
                      <a:cubicBezTo>
                        <a:pt x="77" y="208"/>
                        <a:pt x="36" y="269"/>
                        <a:pt x="22" y="339"/>
                      </a:cubicBezTo>
                      <a:cubicBezTo>
                        <a:pt x="1" y="409"/>
                        <a:pt x="1" y="477"/>
                        <a:pt x="14" y="546"/>
                      </a:cubicBezTo>
                      <a:cubicBezTo>
                        <a:pt x="14" y="560"/>
                        <a:pt x="29" y="575"/>
                        <a:pt x="42" y="568"/>
                      </a:cubicBezTo>
                      <a:cubicBezTo>
                        <a:pt x="55" y="568"/>
                        <a:pt x="70" y="553"/>
                        <a:pt x="70" y="546"/>
                      </a:cubicBezTo>
                      <a:cubicBezTo>
                        <a:pt x="70" y="477"/>
                        <a:pt x="84" y="422"/>
                        <a:pt x="105" y="361"/>
                      </a:cubicBezTo>
                      <a:cubicBezTo>
                        <a:pt x="125" y="304"/>
                        <a:pt x="160" y="256"/>
                        <a:pt x="201" y="208"/>
                      </a:cubicBezTo>
                      <a:cubicBezTo>
                        <a:pt x="256" y="145"/>
                        <a:pt x="326" y="103"/>
                        <a:pt x="396" y="90"/>
                      </a:cubicBezTo>
                      <a:cubicBezTo>
                        <a:pt x="422" y="84"/>
                        <a:pt x="450" y="77"/>
                        <a:pt x="479" y="77"/>
                      </a:cubicBezTo>
                      <a:cubicBezTo>
                        <a:pt x="512" y="77"/>
                        <a:pt x="553" y="84"/>
                        <a:pt x="595" y="103"/>
                      </a:cubicBezTo>
                      <a:lnTo>
                        <a:pt x="603" y="112"/>
                      </a:lnTo>
                      <a:cubicBezTo>
                        <a:pt x="616" y="112"/>
                        <a:pt x="610" y="103"/>
                        <a:pt x="623" y="103"/>
                      </a:cubicBezTo>
                      <a:lnTo>
                        <a:pt x="630" y="1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4720968" y="1229790"/>
                  <a:ext cx="84372" cy="161295"/>
                </a:xfrm>
                <a:custGeom>
                  <a:avLst/>
                  <a:gdLst/>
                  <a:ahLst/>
                  <a:cxnLst/>
                  <a:rect l="l" t="t" r="r" b="b"/>
                  <a:pathLst>
                    <a:path w="521" h="996" extrusionOk="0">
                      <a:moveTo>
                        <a:pt x="520" y="55"/>
                      </a:moveTo>
                      <a:cubicBezTo>
                        <a:pt x="514" y="42"/>
                        <a:pt x="520" y="42"/>
                        <a:pt x="507" y="27"/>
                      </a:cubicBezTo>
                      <a:cubicBezTo>
                        <a:pt x="457" y="0"/>
                        <a:pt x="396" y="35"/>
                        <a:pt x="341" y="62"/>
                      </a:cubicBezTo>
                      <a:cubicBezTo>
                        <a:pt x="306" y="83"/>
                        <a:pt x="278" y="103"/>
                        <a:pt x="250" y="125"/>
                      </a:cubicBezTo>
                      <a:cubicBezTo>
                        <a:pt x="202" y="159"/>
                        <a:pt x="167" y="201"/>
                        <a:pt x="140" y="234"/>
                      </a:cubicBezTo>
                      <a:cubicBezTo>
                        <a:pt x="42" y="359"/>
                        <a:pt x="1" y="525"/>
                        <a:pt x="29" y="671"/>
                      </a:cubicBezTo>
                      <a:cubicBezTo>
                        <a:pt x="36" y="712"/>
                        <a:pt x="42" y="753"/>
                        <a:pt x="64" y="788"/>
                      </a:cubicBezTo>
                      <a:cubicBezTo>
                        <a:pt x="99" y="850"/>
                        <a:pt x="140" y="898"/>
                        <a:pt x="195" y="939"/>
                      </a:cubicBezTo>
                      <a:cubicBezTo>
                        <a:pt x="230" y="961"/>
                        <a:pt x="278" y="981"/>
                        <a:pt x="326" y="989"/>
                      </a:cubicBezTo>
                      <a:cubicBezTo>
                        <a:pt x="341" y="996"/>
                        <a:pt x="354" y="989"/>
                        <a:pt x="361" y="974"/>
                      </a:cubicBezTo>
                      <a:cubicBezTo>
                        <a:pt x="368" y="961"/>
                        <a:pt x="361" y="939"/>
                        <a:pt x="348" y="939"/>
                      </a:cubicBezTo>
                      <a:cubicBezTo>
                        <a:pt x="306" y="919"/>
                        <a:pt x="278" y="898"/>
                        <a:pt x="250" y="871"/>
                      </a:cubicBezTo>
                      <a:cubicBezTo>
                        <a:pt x="217" y="836"/>
                        <a:pt x="188" y="795"/>
                        <a:pt x="167" y="747"/>
                      </a:cubicBezTo>
                      <a:cubicBezTo>
                        <a:pt x="154" y="712"/>
                        <a:pt x="147" y="684"/>
                        <a:pt x="140" y="649"/>
                      </a:cubicBezTo>
                      <a:cubicBezTo>
                        <a:pt x="119" y="533"/>
                        <a:pt x="147" y="393"/>
                        <a:pt x="223" y="297"/>
                      </a:cubicBezTo>
                      <a:cubicBezTo>
                        <a:pt x="250" y="262"/>
                        <a:pt x="278" y="227"/>
                        <a:pt x="319" y="186"/>
                      </a:cubicBezTo>
                      <a:cubicBezTo>
                        <a:pt x="341" y="166"/>
                        <a:pt x="361" y="145"/>
                        <a:pt x="383" y="131"/>
                      </a:cubicBezTo>
                      <a:cubicBezTo>
                        <a:pt x="424" y="103"/>
                        <a:pt x="457" y="90"/>
                        <a:pt x="499" y="76"/>
                      </a:cubicBezTo>
                      <a:cubicBezTo>
                        <a:pt x="514" y="68"/>
                        <a:pt x="507" y="68"/>
                        <a:pt x="520" y="62"/>
                      </a:cubicBezTo>
                      <a:lnTo>
                        <a:pt x="520" y="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4801616" y="1274324"/>
                  <a:ext cx="76437" cy="95546"/>
                </a:xfrm>
                <a:custGeom>
                  <a:avLst/>
                  <a:gdLst/>
                  <a:ahLst/>
                  <a:cxnLst/>
                  <a:rect l="l" t="t" r="r" b="b"/>
                  <a:pathLst>
                    <a:path w="472" h="590" extrusionOk="0">
                      <a:moveTo>
                        <a:pt x="472" y="540"/>
                      </a:moveTo>
                      <a:cubicBezTo>
                        <a:pt x="472" y="540"/>
                        <a:pt x="472" y="548"/>
                        <a:pt x="465" y="555"/>
                      </a:cubicBezTo>
                      <a:cubicBezTo>
                        <a:pt x="465" y="561"/>
                        <a:pt x="450" y="561"/>
                        <a:pt x="444" y="561"/>
                      </a:cubicBezTo>
                      <a:cubicBezTo>
                        <a:pt x="402" y="590"/>
                        <a:pt x="354" y="590"/>
                        <a:pt x="306" y="590"/>
                      </a:cubicBezTo>
                      <a:cubicBezTo>
                        <a:pt x="258" y="581"/>
                        <a:pt x="216" y="561"/>
                        <a:pt x="175" y="540"/>
                      </a:cubicBezTo>
                      <a:cubicBezTo>
                        <a:pt x="84" y="485"/>
                        <a:pt x="16" y="382"/>
                        <a:pt x="9" y="299"/>
                      </a:cubicBezTo>
                      <a:cubicBezTo>
                        <a:pt x="1" y="250"/>
                        <a:pt x="16" y="195"/>
                        <a:pt x="29" y="147"/>
                      </a:cubicBezTo>
                      <a:cubicBezTo>
                        <a:pt x="42" y="118"/>
                        <a:pt x="57" y="84"/>
                        <a:pt x="77" y="57"/>
                      </a:cubicBezTo>
                      <a:cubicBezTo>
                        <a:pt x="92" y="50"/>
                        <a:pt x="99" y="35"/>
                        <a:pt x="112" y="22"/>
                      </a:cubicBezTo>
                      <a:cubicBezTo>
                        <a:pt x="118" y="9"/>
                        <a:pt x="147" y="1"/>
                        <a:pt x="167" y="9"/>
                      </a:cubicBezTo>
                      <a:cubicBezTo>
                        <a:pt x="188" y="22"/>
                        <a:pt x="188" y="50"/>
                        <a:pt x="182" y="64"/>
                      </a:cubicBezTo>
                      <a:cubicBezTo>
                        <a:pt x="175" y="77"/>
                        <a:pt x="167" y="92"/>
                        <a:pt x="160" y="105"/>
                      </a:cubicBezTo>
                      <a:cubicBezTo>
                        <a:pt x="147" y="140"/>
                        <a:pt x="133" y="167"/>
                        <a:pt x="125" y="201"/>
                      </a:cubicBezTo>
                      <a:cubicBezTo>
                        <a:pt x="118" y="230"/>
                        <a:pt x="112" y="258"/>
                        <a:pt x="112" y="291"/>
                      </a:cubicBezTo>
                      <a:cubicBezTo>
                        <a:pt x="118" y="354"/>
                        <a:pt x="167" y="424"/>
                        <a:pt x="230" y="465"/>
                      </a:cubicBezTo>
                      <a:cubicBezTo>
                        <a:pt x="265" y="492"/>
                        <a:pt x="306" y="507"/>
                        <a:pt x="341" y="513"/>
                      </a:cubicBezTo>
                      <a:cubicBezTo>
                        <a:pt x="367" y="520"/>
                        <a:pt x="396" y="520"/>
                        <a:pt x="424" y="513"/>
                      </a:cubicBezTo>
                      <a:cubicBezTo>
                        <a:pt x="430" y="513"/>
                        <a:pt x="437" y="507"/>
                        <a:pt x="444" y="513"/>
                      </a:cubicBezTo>
                      <a:cubicBezTo>
                        <a:pt x="472" y="520"/>
                        <a:pt x="437" y="507"/>
                        <a:pt x="457" y="527"/>
                      </a:cubicBezTo>
                      <a:lnTo>
                        <a:pt x="465" y="527"/>
                      </a:lnTo>
                      <a:lnTo>
                        <a:pt x="457" y="533"/>
                      </a:lnTo>
                      <a:cubicBezTo>
                        <a:pt x="465" y="555"/>
                        <a:pt x="472" y="540"/>
                        <a:pt x="472" y="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4838700" y="1399830"/>
                  <a:ext cx="116599" cy="59595"/>
                </a:xfrm>
                <a:custGeom>
                  <a:avLst/>
                  <a:gdLst/>
                  <a:ahLst/>
                  <a:cxnLst/>
                  <a:rect l="l" t="t" r="r" b="b"/>
                  <a:pathLst>
                    <a:path w="720" h="368" extrusionOk="0">
                      <a:moveTo>
                        <a:pt x="699" y="7"/>
                      </a:moveTo>
                      <a:cubicBezTo>
                        <a:pt x="684" y="7"/>
                        <a:pt x="693" y="1"/>
                        <a:pt x="684" y="7"/>
                      </a:cubicBezTo>
                      <a:cubicBezTo>
                        <a:pt x="671" y="14"/>
                        <a:pt x="671" y="22"/>
                        <a:pt x="664" y="35"/>
                      </a:cubicBezTo>
                      <a:cubicBezTo>
                        <a:pt x="630" y="77"/>
                        <a:pt x="595" y="112"/>
                        <a:pt x="553" y="147"/>
                      </a:cubicBezTo>
                      <a:cubicBezTo>
                        <a:pt x="498" y="201"/>
                        <a:pt x="429" y="236"/>
                        <a:pt x="361" y="256"/>
                      </a:cubicBezTo>
                      <a:cubicBezTo>
                        <a:pt x="284" y="271"/>
                        <a:pt x="208" y="249"/>
                        <a:pt x="145" y="173"/>
                      </a:cubicBezTo>
                      <a:lnTo>
                        <a:pt x="70" y="55"/>
                      </a:lnTo>
                      <a:cubicBezTo>
                        <a:pt x="62" y="42"/>
                        <a:pt x="49" y="29"/>
                        <a:pt x="29" y="35"/>
                      </a:cubicBezTo>
                      <a:cubicBezTo>
                        <a:pt x="14" y="42"/>
                        <a:pt x="1" y="55"/>
                        <a:pt x="7" y="70"/>
                      </a:cubicBezTo>
                      <a:cubicBezTo>
                        <a:pt x="7" y="90"/>
                        <a:pt x="1" y="97"/>
                        <a:pt x="7" y="118"/>
                      </a:cubicBezTo>
                      <a:cubicBezTo>
                        <a:pt x="7" y="132"/>
                        <a:pt x="14" y="147"/>
                        <a:pt x="14" y="160"/>
                      </a:cubicBezTo>
                      <a:cubicBezTo>
                        <a:pt x="21" y="173"/>
                        <a:pt x="29" y="188"/>
                        <a:pt x="36" y="201"/>
                      </a:cubicBezTo>
                      <a:cubicBezTo>
                        <a:pt x="42" y="208"/>
                        <a:pt x="49" y="221"/>
                        <a:pt x="55" y="236"/>
                      </a:cubicBezTo>
                      <a:cubicBezTo>
                        <a:pt x="153" y="346"/>
                        <a:pt x="269" y="367"/>
                        <a:pt x="381" y="339"/>
                      </a:cubicBezTo>
                      <a:cubicBezTo>
                        <a:pt x="435" y="326"/>
                        <a:pt x="492" y="291"/>
                        <a:pt x="540" y="256"/>
                      </a:cubicBezTo>
                      <a:cubicBezTo>
                        <a:pt x="610" y="201"/>
                        <a:pt x="664" y="132"/>
                        <a:pt x="699" y="55"/>
                      </a:cubicBezTo>
                      <a:cubicBezTo>
                        <a:pt x="706" y="42"/>
                        <a:pt x="719" y="35"/>
                        <a:pt x="713" y="22"/>
                      </a:cubicBezTo>
                      <a:cubicBezTo>
                        <a:pt x="713" y="7"/>
                        <a:pt x="713" y="14"/>
                        <a:pt x="706" y="7"/>
                      </a:cubicBez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4930684" y="1282421"/>
                  <a:ext cx="107530" cy="77247"/>
                </a:xfrm>
                <a:custGeom>
                  <a:avLst/>
                  <a:gdLst/>
                  <a:ahLst/>
                  <a:cxnLst/>
                  <a:rect l="l" t="t" r="r" b="b"/>
                  <a:pathLst>
                    <a:path w="664" h="477" extrusionOk="0">
                      <a:moveTo>
                        <a:pt x="642" y="7"/>
                      </a:moveTo>
                      <a:cubicBezTo>
                        <a:pt x="636" y="20"/>
                        <a:pt x="629" y="27"/>
                        <a:pt x="622" y="49"/>
                      </a:cubicBezTo>
                      <a:cubicBezTo>
                        <a:pt x="614" y="49"/>
                        <a:pt x="614" y="55"/>
                        <a:pt x="614" y="62"/>
                      </a:cubicBezTo>
                      <a:cubicBezTo>
                        <a:pt x="601" y="90"/>
                        <a:pt x="594" y="117"/>
                        <a:pt x="573" y="145"/>
                      </a:cubicBezTo>
                      <a:cubicBezTo>
                        <a:pt x="553" y="186"/>
                        <a:pt x="525" y="228"/>
                        <a:pt x="490" y="263"/>
                      </a:cubicBezTo>
                      <a:cubicBezTo>
                        <a:pt x="422" y="324"/>
                        <a:pt x="332" y="374"/>
                        <a:pt x="234" y="380"/>
                      </a:cubicBezTo>
                      <a:cubicBezTo>
                        <a:pt x="214" y="387"/>
                        <a:pt x="199" y="380"/>
                        <a:pt x="179" y="380"/>
                      </a:cubicBezTo>
                      <a:cubicBezTo>
                        <a:pt x="173" y="380"/>
                        <a:pt x="158" y="380"/>
                        <a:pt x="151" y="374"/>
                      </a:cubicBezTo>
                      <a:cubicBezTo>
                        <a:pt x="125" y="374"/>
                        <a:pt x="96" y="365"/>
                        <a:pt x="75" y="359"/>
                      </a:cubicBezTo>
                      <a:cubicBezTo>
                        <a:pt x="62" y="352"/>
                        <a:pt x="55" y="352"/>
                        <a:pt x="42" y="352"/>
                      </a:cubicBezTo>
                      <a:cubicBezTo>
                        <a:pt x="27" y="346"/>
                        <a:pt x="13" y="352"/>
                        <a:pt x="7" y="365"/>
                      </a:cubicBezTo>
                      <a:cubicBezTo>
                        <a:pt x="0" y="380"/>
                        <a:pt x="7" y="394"/>
                        <a:pt x="20" y="400"/>
                      </a:cubicBezTo>
                      <a:cubicBezTo>
                        <a:pt x="27" y="407"/>
                        <a:pt x="33" y="415"/>
                        <a:pt x="48" y="422"/>
                      </a:cubicBezTo>
                      <a:cubicBezTo>
                        <a:pt x="75" y="442"/>
                        <a:pt x="103" y="457"/>
                        <a:pt x="138" y="470"/>
                      </a:cubicBezTo>
                      <a:cubicBezTo>
                        <a:pt x="166" y="477"/>
                        <a:pt x="199" y="477"/>
                        <a:pt x="241" y="477"/>
                      </a:cubicBezTo>
                      <a:cubicBezTo>
                        <a:pt x="359" y="463"/>
                        <a:pt x="470" y="400"/>
                        <a:pt x="546" y="311"/>
                      </a:cubicBezTo>
                      <a:cubicBezTo>
                        <a:pt x="588" y="269"/>
                        <a:pt x="614" y="221"/>
                        <a:pt x="636" y="173"/>
                      </a:cubicBezTo>
                      <a:cubicBezTo>
                        <a:pt x="649" y="138"/>
                        <a:pt x="656" y="103"/>
                        <a:pt x="664" y="68"/>
                      </a:cubicBezTo>
                      <a:lnTo>
                        <a:pt x="664" y="49"/>
                      </a:lnTo>
                      <a:cubicBezTo>
                        <a:pt x="664" y="34"/>
                        <a:pt x="656" y="20"/>
                        <a:pt x="649" y="7"/>
                      </a:cubicBez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4985420" y="1251005"/>
                  <a:ext cx="124372" cy="155627"/>
                </a:xfrm>
                <a:custGeom>
                  <a:avLst/>
                  <a:gdLst/>
                  <a:ahLst/>
                  <a:cxnLst/>
                  <a:rect l="l" t="t" r="r" b="b"/>
                  <a:pathLst>
                    <a:path w="768" h="961" extrusionOk="0">
                      <a:moveTo>
                        <a:pt x="699" y="0"/>
                      </a:moveTo>
                      <a:cubicBezTo>
                        <a:pt x="691" y="14"/>
                        <a:pt x="691" y="7"/>
                        <a:pt x="684" y="20"/>
                      </a:cubicBezTo>
                      <a:lnTo>
                        <a:pt x="684" y="35"/>
                      </a:lnTo>
                      <a:cubicBezTo>
                        <a:pt x="691" y="111"/>
                        <a:pt x="706" y="194"/>
                        <a:pt x="691" y="277"/>
                      </a:cubicBezTo>
                      <a:cubicBezTo>
                        <a:pt x="684" y="367"/>
                        <a:pt x="636" y="457"/>
                        <a:pt x="581" y="533"/>
                      </a:cubicBezTo>
                      <a:cubicBezTo>
                        <a:pt x="518" y="616"/>
                        <a:pt x="442" y="684"/>
                        <a:pt x="359" y="747"/>
                      </a:cubicBezTo>
                      <a:cubicBezTo>
                        <a:pt x="326" y="775"/>
                        <a:pt x="276" y="808"/>
                        <a:pt x="228" y="837"/>
                      </a:cubicBezTo>
                      <a:cubicBezTo>
                        <a:pt x="208" y="850"/>
                        <a:pt x="187" y="858"/>
                        <a:pt x="167" y="871"/>
                      </a:cubicBezTo>
                      <a:cubicBezTo>
                        <a:pt x="125" y="891"/>
                        <a:pt x="77" y="906"/>
                        <a:pt x="27" y="906"/>
                      </a:cubicBezTo>
                      <a:cubicBezTo>
                        <a:pt x="14" y="906"/>
                        <a:pt x="1" y="913"/>
                        <a:pt x="1" y="926"/>
                      </a:cubicBezTo>
                      <a:cubicBezTo>
                        <a:pt x="1" y="941"/>
                        <a:pt x="7" y="948"/>
                        <a:pt x="21" y="948"/>
                      </a:cubicBezTo>
                      <a:cubicBezTo>
                        <a:pt x="90" y="961"/>
                        <a:pt x="167" y="948"/>
                        <a:pt x="235" y="920"/>
                      </a:cubicBezTo>
                      <a:cubicBezTo>
                        <a:pt x="304" y="891"/>
                        <a:pt x="359" y="843"/>
                        <a:pt x="415" y="808"/>
                      </a:cubicBezTo>
                      <a:cubicBezTo>
                        <a:pt x="512" y="725"/>
                        <a:pt x="608" y="629"/>
                        <a:pt x="678" y="526"/>
                      </a:cubicBezTo>
                      <a:cubicBezTo>
                        <a:pt x="726" y="443"/>
                        <a:pt x="754" y="367"/>
                        <a:pt x="761" y="277"/>
                      </a:cubicBezTo>
                      <a:cubicBezTo>
                        <a:pt x="767" y="214"/>
                        <a:pt x="754" y="145"/>
                        <a:pt x="741" y="83"/>
                      </a:cubicBezTo>
                      <a:cubicBezTo>
                        <a:pt x="741" y="55"/>
                        <a:pt x="732" y="35"/>
                        <a:pt x="726" y="14"/>
                      </a:cubicBezTo>
                      <a:lnTo>
                        <a:pt x="726" y="14"/>
                      </a:lnTo>
                      <a:cubicBezTo>
                        <a:pt x="719" y="0"/>
                        <a:pt x="719" y="7"/>
                        <a:pt x="706" y="0"/>
                      </a:cubicBez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5069306" y="1143475"/>
                  <a:ext cx="61700" cy="88583"/>
                </a:xfrm>
                <a:custGeom>
                  <a:avLst/>
                  <a:gdLst/>
                  <a:ahLst/>
                  <a:cxnLst/>
                  <a:rect l="l" t="t" r="r" b="b"/>
                  <a:pathLst>
                    <a:path w="381" h="547" extrusionOk="0">
                      <a:moveTo>
                        <a:pt x="7" y="527"/>
                      </a:moveTo>
                      <a:cubicBezTo>
                        <a:pt x="15" y="540"/>
                        <a:pt x="0" y="540"/>
                        <a:pt x="15" y="546"/>
                      </a:cubicBezTo>
                      <a:cubicBezTo>
                        <a:pt x="29" y="546"/>
                        <a:pt x="42" y="540"/>
                        <a:pt x="57" y="540"/>
                      </a:cubicBezTo>
                      <a:cubicBezTo>
                        <a:pt x="125" y="527"/>
                        <a:pt x="188" y="492"/>
                        <a:pt x="243" y="444"/>
                      </a:cubicBezTo>
                      <a:cubicBezTo>
                        <a:pt x="297" y="387"/>
                        <a:pt x="339" y="326"/>
                        <a:pt x="360" y="256"/>
                      </a:cubicBezTo>
                      <a:cubicBezTo>
                        <a:pt x="380" y="173"/>
                        <a:pt x="360" y="83"/>
                        <a:pt x="291" y="35"/>
                      </a:cubicBezTo>
                      <a:cubicBezTo>
                        <a:pt x="264" y="20"/>
                        <a:pt x="229" y="7"/>
                        <a:pt x="188" y="7"/>
                      </a:cubicBezTo>
                      <a:cubicBezTo>
                        <a:pt x="166" y="1"/>
                        <a:pt x="153" y="1"/>
                        <a:pt x="131" y="1"/>
                      </a:cubicBezTo>
                      <a:cubicBezTo>
                        <a:pt x="105" y="1"/>
                        <a:pt x="77" y="7"/>
                        <a:pt x="42" y="14"/>
                      </a:cubicBezTo>
                      <a:cubicBezTo>
                        <a:pt x="35" y="14"/>
                        <a:pt x="22" y="29"/>
                        <a:pt x="29" y="35"/>
                      </a:cubicBezTo>
                      <a:cubicBezTo>
                        <a:pt x="29" y="49"/>
                        <a:pt x="35" y="55"/>
                        <a:pt x="48" y="55"/>
                      </a:cubicBezTo>
                      <a:lnTo>
                        <a:pt x="112" y="55"/>
                      </a:lnTo>
                      <a:cubicBezTo>
                        <a:pt x="131" y="62"/>
                        <a:pt x="153" y="70"/>
                        <a:pt x="166" y="77"/>
                      </a:cubicBezTo>
                      <a:cubicBezTo>
                        <a:pt x="201" y="83"/>
                        <a:pt x="223" y="103"/>
                        <a:pt x="236" y="118"/>
                      </a:cubicBezTo>
                      <a:cubicBezTo>
                        <a:pt x="256" y="138"/>
                        <a:pt x="264" y="160"/>
                        <a:pt x="271" y="180"/>
                      </a:cubicBezTo>
                      <a:cubicBezTo>
                        <a:pt x="271" y="215"/>
                        <a:pt x="264" y="256"/>
                        <a:pt x="243" y="298"/>
                      </a:cubicBezTo>
                      <a:cubicBezTo>
                        <a:pt x="223" y="339"/>
                        <a:pt x="195" y="380"/>
                        <a:pt x="160" y="415"/>
                      </a:cubicBezTo>
                      <a:cubicBezTo>
                        <a:pt x="125" y="450"/>
                        <a:pt x="83" y="485"/>
                        <a:pt x="35" y="498"/>
                      </a:cubicBezTo>
                      <a:cubicBezTo>
                        <a:pt x="29" y="498"/>
                        <a:pt x="15" y="498"/>
                        <a:pt x="7" y="505"/>
                      </a:cubicBezTo>
                      <a:cubicBezTo>
                        <a:pt x="0" y="518"/>
                        <a:pt x="7" y="512"/>
                        <a:pt x="7" y="527"/>
                      </a:cubicBezTo>
                      <a:lnTo>
                        <a:pt x="0" y="5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5103962" y="1087605"/>
                  <a:ext cx="65101" cy="64939"/>
                </a:xfrm>
                <a:custGeom>
                  <a:avLst/>
                  <a:gdLst/>
                  <a:ahLst/>
                  <a:cxnLst/>
                  <a:rect l="l" t="t" r="r" b="b"/>
                  <a:pathLst>
                    <a:path w="402" h="401" extrusionOk="0">
                      <a:moveTo>
                        <a:pt x="278" y="394"/>
                      </a:moveTo>
                      <a:cubicBezTo>
                        <a:pt x="284" y="394"/>
                        <a:pt x="284" y="400"/>
                        <a:pt x="299" y="394"/>
                      </a:cubicBezTo>
                      <a:cubicBezTo>
                        <a:pt x="347" y="387"/>
                        <a:pt x="367" y="332"/>
                        <a:pt x="382" y="282"/>
                      </a:cubicBezTo>
                      <a:cubicBezTo>
                        <a:pt x="402" y="199"/>
                        <a:pt x="374" y="103"/>
                        <a:pt x="341" y="55"/>
                      </a:cubicBezTo>
                      <a:cubicBezTo>
                        <a:pt x="299" y="14"/>
                        <a:pt x="258" y="0"/>
                        <a:pt x="208" y="0"/>
                      </a:cubicBezTo>
                      <a:cubicBezTo>
                        <a:pt x="153" y="0"/>
                        <a:pt x="83" y="20"/>
                        <a:pt x="29" y="48"/>
                      </a:cubicBezTo>
                      <a:cubicBezTo>
                        <a:pt x="9" y="55"/>
                        <a:pt x="0" y="68"/>
                        <a:pt x="9" y="83"/>
                      </a:cubicBezTo>
                      <a:cubicBezTo>
                        <a:pt x="15" y="97"/>
                        <a:pt x="29" y="103"/>
                        <a:pt x="50" y="103"/>
                      </a:cubicBezTo>
                      <a:cubicBezTo>
                        <a:pt x="98" y="83"/>
                        <a:pt x="153" y="68"/>
                        <a:pt x="201" y="68"/>
                      </a:cubicBezTo>
                      <a:cubicBezTo>
                        <a:pt x="236" y="68"/>
                        <a:pt x="264" y="75"/>
                        <a:pt x="284" y="103"/>
                      </a:cubicBezTo>
                      <a:cubicBezTo>
                        <a:pt x="312" y="131"/>
                        <a:pt x="332" y="186"/>
                        <a:pt x="332" y="241"/>
                      </a:cubicBezTo>
                      <a:cubicBezTo>
                        <a:pt x="332" y="269"/>
                        <a:pt x="326" y="291"/>
                        <a:pt x="319" y="311"/>
                      </a:cubicBezTo>
                      <a:cubicBezTo>
                        <a:pt x="312" y="332"/>
                        <a:pt x="299" y="352"/>
                        <a:pt x="284" y="365"/>
                      </a:cubicBezTo>
                      <a:lnTo>
                        <a:pt x="278" y="374"/>
                      </a:lnTo>
                      <a:cubicBezTo>
                        <a:pt x="271" y="380"/>
                        <a:pt x="278" y="380"/>
                        <a:pt x="271" y="387"/>
                      </a:cubicBezTo>
                      <a:lnTo>
                        <a:pt x="271" y="3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995461" y="1208576"/>
                  <a:ext cx="18138" cy="17814"/>
                </a:xfrm>
                <a:custGeom>
                  <a:avLst/>
                  <a:gdLst/>
                  <a:ahLst/>
                  <a:cxnLst/>
                  <a:rect l="l" t="t" r="r" b="b"/>
                  <a:pathLst>
                    <a:path w="112" h="110" extrusionOk="0">
                      <a:moveTo>
                        <a:pt x="56" y="96"/>
                      </a:moveTo>
                      <a:cubicBezTo>
                        <a:pt x="98" y="110"/>
                        <a:pt x="22" y="103"/>
                        <a:pt x="70" y="90"/>
                      </a:cubicBezTo>
                      <a:cubicBezTo>
                        <a:pt x="70" y="90"/>
                        <a:pt x="76" y="96"/>
                        <a:pt x="83" y="90"/>
                      </a:cubicBezTo>
                      <a:cubicBezTo>
                        <a:pt x="83" y="90"/>
                        <a:pt x="90" y="83"/>
                        <a:pt x="83" y="83"/>
                      </a:cubicBezTo>
                      <a:cubicBezTo>
                        <a:pt x="90" y="75"/>
                        <a:pt x="98" y="75"/>
                        <a:pt x="105" y="75"/>
                      </a:cubicBezTo>
                      <a:lnTo>
                        <a:pt x="105" y="68"/>
                      </a:lnTo>
                      <a:cubicBezTo>
                        <a:pt x="111" y="55"/>
                        <a:pt x="98" y="48"/>
                        <a:pt x="90" y="42"/>
                      </a:cubicBezTo>
                      <a:cubicBezTo>
                        <a:pt x="83" y="27"/>
                        <a:pt x="76" y="7"/>
                        <a:pt x="56" y="0"/>
                      </a:cubicBezTo>
                      <a:cubicBezTo>
                        <a:pt x="42" y="0"/>
                        <a:pt x="48" y="7"/>
                        <a:pt x="35" y="7"/>
                      </a:cubicBezTo>
                      <a:cubicBezTo>
                        <a:pt x="28" y="0"/>
                        <a:pt x="22" y="0"/>
                        <a:pt x="15" y="7"/>
                      </a:cubicBezTo>
                      <a:cubicBezTo>
                        <a:pt x="7" y="7"/>
                        <a:pt x="7" y="20"/>
                        <a:pt x="7" y="27"/>
                      </a:cubicBezTo>
                      <a:cubicBezTo>
                        <a:pt x="0" y="42"/>
                        <a:pt x="7" y="20"/>
                        <a:pt x="0" y="33"/>
                      </a:cubicBezTo>
                      <a:lnTo>
                        <a:pt x="0" y="48"/>
                      </a:lnTo>
                      <a:cubicBezTo>
                        <a:pt x="7" y="68"/>
                        <a:pt x="28" y="75"/>
                        <a:pt x="42" y="90"/>
                      </a:cubicBezTo>
                      <a:cubicBezTo>
                        <a:pt x="42" y="96"/>
                        <a:pt x="42" y="96"/>
                        <a:pt x="48" y="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995461" y="1183798"/>
                  <a:ext cx="18138" cy="18138"/>
                </a:xfrm>
                <a:custGeom>
                  <a:avLst/>
                  <a:gdLst/>
                  <a:ahLst/>
                  <a:cxnLst/>
                  <a:rect l="l" t="t" r="r" b="b"/>
                  <a:pathLst>
                    <a:path w="112" h="112" extrusionOk="0">
                      <a:moveTo>
                        <a:pt x="70" y="112"/>
                      </a:moveTo>
                      <a:cubicBezTo>
                        <a:pt x="76" y="112"/>
                        <a:pt x="76" y="112"/>
                        <a:pt x="83" y="103"/>
                      </a:cubicBezTo>
                      <a:cubicBezTo>
                        <a:pt x="90" y="103"/>
                        <a:pt x="98" y="112"/>
                        <a:pt x="98" y="103"/>
                      </a:cubicBezTo>
                      <a:cubicBezTo>
                        <a:pt x="105" y="103"/>
                        <a:pt x="105" y="97"/>
                        <a:pt x="98" y="97"/>
                      </a:cubicBezTo>
                      <a:cubicBezTo>
                        <a:pt x="111" y="83"/>
                        <a:pt x="111" y="83"/>
                        <a:pt x="111" y="90"/>
                      </a:cubicBezTo>
                      <a:lnTo>
                        <a:pt x="111" y="77"/>
                      </a:lnTo>
                      <a:cubicBezTo>
                        <a:pt x="111" y="62"/>
                        <a:pt x="98" y="49"/>
                        <a:pt x="90" y="35"/>
                      </a:cubicBezTo>
                      <a:cubicBezTo>
                        <a:pt x="83" y="29"/>
                        <a:pt x="76" y="14"/>
                        <a:pt x="70" y="7"/>
                      </a:cubicBezTo>
                      <a:cubicBezTo>
                        <a:pt x="63" y="7"/>
                        <a:pt x="63" y="0"/>
                        <a:pt x="56" y="0"/>
                      </a:cubicBezTo>
                      <a:cubicBezTo>
                        <a:pt x="48" y="0"/>
                        <a:pt x="56" y="0"/>
                        <a:pt x="48" y="7"/>
                      </a:cubicBezTo>
                      <a:cubicBezTo>
                        <a:pt x="35" y="0"/>
                        <a:pt x="22" y="0"/>
                        <a:pt x="7" y="14"/>
                      </a:cubicBezTo>
                      <a:cubicBezTo>
                        <a:pt x="0" y="20"/>
                        <a:pt x="0" y="42"/>
                        <a:pt x="15" y="49"/>
                      </a:cubicBezTo>
                      <a:cubicBezTo>
                        <a:pt x="7" y="62"/>
                        <a:pt x="7" y="49"/>
                        <a:pt x="7" y="55"/>
                      </a:cubicBezTo>
                      <a:cubicBezTo>
                        <a:pt x="7" y="62"/>
                        <a:pt x="7" y="70"/>
                        <a:pt x="15" y="70"/>
                      </a:cubicBezTo>
                      <a:cubicBezTo>
                        <a:pt x="28" y="83"/>
                        <a:pt x="48" y="97"/>
                        <a:pt x="63" y="1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4976352" y="1185904"/>
                  <a:ext cx="18138" cy="18138"/>
                </a:xfrm>
                <a:custGeom>
                  <a:avLst/>
                  <a:gdLst/>
                  <a:ahLst/>
                  <a:cxnLst/>
                  <a:rect l="l" t="t" r="r" b="b"/>
                  <a:pathLst>
                    <a:path w="112" h="112" extrusionOk="0">
                      <a:moveTo>
                        <a:pt x="63" y="112"/>
                      </a:moveTo>
                      <a:cubicBezTo>
                        <a:pt x="63" y="112"/>
                        <a:pt x="63" y="105"/>
                        <a:pt x="77" y="99"/>
                      </a:cubicBezTo>
                      <a:cubicBezTo>
                        <a:pt x="77" y="105"/>
                        <a:pt x="83" y="105"/>
                        <a:pt x="92" y="99"/>
                      </a:cubicBezTo>
                      <a:lnTo>
                        <a:pt x="92" y="90"/>
                      </a:lnTo>
                      <a:cubicBezTo>
                        <a:pt x="111" y="64"/>
                        <a:pt x="105" y="99"/>
                        <a:pt x="105" y="84"/>
                      </a:cubicBezTo>
                      <a:lnTo>
                        <a:pt x="105" y="70"/>
                      </a:lnTo>
                      <a:cubicBezTo>
                        <a:pt x="105" y="64"/>
                        <a:pt x="98" y="57"/>
                        <a:pt x="98" y="49"/>
                      </a:cubicBezTo>
                      <a:cubicBezTo>
                        <a:pt x="92" y="42"/>
                        <a:pt x="83" y="29"/>
                        <a:pt x="77" y="22"/>
                      </a:cubicBezTo>
                      <a:cubicBezTo>
                        <a:pt x="63" y="16"/>
                        <a:pt x="57" y="16"/>
                        <a:pt x="42" y="7"/>
                      </a:cubicBezTo>
                      <a:cubicBezTo>
                        <a:pt x="35" y="1"/>
                        <a:pt x="22" y="1"/>
                        <a:pt x="9" y="7"/>
                      </a:cubicBezTo>
                      <a:cubicBezTo>
                        <a:pt x="0" y="16"/>
                        <a:pt x="0" y="36"/>
                        <a:pt x="9" y="42"/>
                      </a:cubicBezTo>
                      <a:cubicBezTo>
                        <a:pt x="9" y="57"/>
                        <a:pt x="9" y="64"/>
                        <a:pt x="15" y="77"/>
                      </a:cubicBezTo>
                      <a:cubicBezTo>
                        <a:pt x="22" y="84"/>
                        <a:pt x="28" y="90"/>
                        <a:pt x="28" y="90"/>
                      </a:cubicBezTo>
                      <a:cubicBezTo>
                        <a:pt x="35" y="99"/>
                        <a:pt x="42" y="112"/>
                        <a:pt x="57" y="1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4952870" y="1181693"/>
                  <a:ext cx="16842" cy="17814"/>
                </a:xfrm>
                <a:custGeom>
                  <a:avLst/>
                  <a:gdLst/>
                  <a:ahLst/>
                  <a:cxnLst/>
                  <a:rect l="l" t="t" r="r" b="b"/>
                  <a:pathLst>
                    <a:path w="104" h="110" extrusionOk="0">
                      <a:moveTo>
                        <a:pt x="49" y="103"/>
                      </a:moveTo>
                      <a:cubicBezTo>
                        <a:pt x="49" y="103"/>
                        <a:pt x="49" y="96"/>
                        <a:pt x="62" y="83"/>
                      </a:cubicBezTo>
                      <a:cubicBezTo>
                        <a:pt x="71" y="90"/>
                        <a:pt x="77" y="90"/>
                        <a:pt x="77" y="90"/>
                      </a:cubicBezTo>
                      <a:cubicBezTo>
                        <a:pt x="84" y="83"/>
                        <a:pt x="84" y="75"/>
                        <a:pt x="77" y="75"/>
                      </a:cubicBezTo>
                      <a:cubicBezTo>
                        <a:pt x="90" y="62"/>
                        <a:pt x="97" y="55"/>
                        <a:pt x="97" y="62"/>
                      </a:cubicBezTo>
                      <a:cubicBezTo>
                        <a:pt x="104" y="68"/>
                        <a:pt x="97" y="90"/>
                        <a:pt x="97" y="48"/>
                      </a:cubicBezTo>
                      <a:cubicBezTo>
                        <a:pt x="97" y="33"/>
                        <a:pt x="90" y="20"/>
                        <a:pt x="77" y="13"/>
                      </a:cubicBezTo>
                      <a:cubicBezTo>
                        <a:pt x="62" y="7"/>
                        <a:pt x="62" y="13"/>
                        <a:pt x="49" y="13"/>
                      </a:cubicBezTo>
                      <a:cubicBezTo>
                        <a:pt x="36" y="0"/>
                        <a:pt x="21" y="0"/>
                        <a:pt x="14" y="13"/>
                      </a:cubicBezTo>
                      <a:cubicBezTo>
                        <a:pt x="1" y="20"/>
                        <a:pt x="1" y="42"/>
                        <a:pt x="14" y="48"/>
                      </a:cubicBezTo>
                      <a:cubicBezTo>
                        <a:pt x="14" y="62"/>
                        <a:pt x="8" y="62"/>
                        <a:pt x="8" y="75"/>
                      </a:cubicBezTo>
                      <a:cubicBezTo>
                        <a:pt x="14" y="83"/>
                        <a:pt x="21" y="96"/>
                        <a:pt x="36" y="103"/>
                      </a:cubicBezTo>
                      <a:cubicBezTo>
                        <a:pt x="77" y="110"/>
                        <a:pt x="49" y="110"/>
                        <a:pt x="49" y="1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4967445" y="1210681"/>
                  <a:ext cx="15708" cy="16842"/>
                </a:xfrm>
                <a:custGeom>
                  <a:avLst/>
                  <a:gdLst/>
                  <a:ahLst/>
                  <a:cxnLst/>
                  <a:rect l="l" t="t" r="r" b="b"/>
                  <a:pathLst>
                    <a:path w="97" h="104" extrusionOk="0">
                      <a:moveTo>
                        <a:pt x="77" y="77"/>
                      </a:moveTo>
                      <a:cubicBezTo>
                        <a:pt x="97" y="55"/>
                        <a:pt x="90" y="90"/>
                        <a:pt x="97" y="55"/>
                      </a:cubicBezTo>
                      <a:cubicBezTo>
                        <a:pt x="97" y="42"/>
                        <a:pt x="83" y="29"/>
                        <a:pt x="70" y="20"/>
                      </a:cubicBezTo>
                      <a:cubicBezTo>
                        <a:pt x="64" y="14"/>
                        <a:pt x="55" y="14"/>
                        <a:pt x="49" y="14"/>
                      </a:cubicBezTo>
                      <a:cubicBezTo>
                        <a:pt x="42" y="0"/>
                        <a:pt x="29" y="0"/>
                        <a:pt x="14" y="7"/>
                      </a:cubicBezTo>
                      <a:cubicBezTo>
                        <a:pt x="7" y="14"/>
                        <a:pt x="0" y="29"/>
                        <a:pt x="7" y="35"/>
                      </a:cubicBezTo>
                      <a:lnTo>
                        <a:pt x="7" y="62"/>
                      </a:lnTo>
                      <a:cubicBezTo>
                        <a:pt x="14" y="77"/>
                        <a:pt x="29" y="97"/>
                        <a:pt x="42" y="97"/>
                      </a:cubicBezTo>
                      <a:cubicBezTo>
                        <a:pt x="70" y="103"/>
                        <a:pt x="35" y="97"/>
                        <a:pt x="64" y="90"/>
                      </a:cubicBezTo>
                      <a:lnTo>
                        <a:pt x="77" y="90"/>
                      </a:lnTo>
                      <a:cubicBezTo>
                        <a:pt x="83" y="90"/>
                        <a:pt x="83" y="83"/>
                        <a:pt x="77"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4984449" y="1235296"/>
                  <a:ext cx="16680" cy="16842"/>
                </a:xfrm>
                <a:custGeom>
                  <a:avLst/>
                  <a:gdLst/>
                  <a:ahLst/>
                  <a:cxnLst/>
                  <a:rect l="l" t="t" r="r" b="b"/>
                  <a:pathLst>
                    <a:path w="103" h="104" extrusionOk="0">
                      <a:moveTo>
                        <a:pt x="90" y="91"/>
                      </a:moveTo>
                      <a:cubicBezTo>
                        <a:pt x="96" y="76"/>
                        <a:pt x="103" y="84"/>
                        <a:pt x="96" y="69"/>
                      </a:cubicBezTo>
                      <a:cubicBezTo>
                        <a:pt x="96" y="62"/>
                        <a:pt x="96" y="56"/>
                        <a:pt x="90" y="56"/>
                      </a:cubicBezTo>
                      <a:cubicBezTo>
                        <a:pt x="83" y="42"/>
                        <a:pt x="83" y="28"/>
                        <a:pt x="68" y="21"/>
                      </a:cubicBezTo>
                      <a:cubicBezTo>
                        <a:pt x="61" y="14"/>
                        <a:pt x="55" y="14"/>
                        <a:pt x="48" y="8"/>
                      </a:cubicBezTo>
                      <a:cubicBezTo>
                        <a:pt x="33" y="1"/>
                        <a:pt x="20" y="1"/>
                        <a:pt x="13" y="8"/>
                      </a:cubicBezTo>
                      <a:cubicBezTo>
                        <a:pt x="0" y="21"/>
                        <a:pt x="0" y="34"/>
                        <a:pt x="7" y="42"/>
                      </a:cubicBezTo>
                      <a:cubicBezTo>
                        <a:pt x="13" y="56"/>
                        <a:pt x="13" y="62"/>
                        <a:pt x="13" y="69"/>
                      </a:cubicBezTo>
                      <a:cubicBezTo>
                        <a:pt x="27" y="84"/>
                        <a:pt x="33" y="91"/>
                        <a:pt x="55" y="97"/>
                      </a:cubicBezTo>
                      <a:cubicBezTo>
                        <a:pt x="68" y="104"/>
                        <a:pt x="68" y="97"/>
                        <a:pt x="83" y="97"/>
                      </a:cubicBezTo>
                      <a:cubicBezTo>
                        <a:pt x="83" y="104"/>
                        <a:pt x="90" y="104"/>
                        <a:pt x="90" y="97"/>
                      </a:cubicBezTo>
                      <a:cubicBezTo>
                        <a:pt x="96" y="97"/>
                        <a:pt x="96" y="91"/>
                        <a:pt x="90"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4961777" y="1246470"/>
                  <a:ext cx="20405" cy="21376"/>
                </a:xfrm>
                <a:custGeom>
                  <a:avLst/>
                  <a:gdLst/>
                  <a:ahLst/>
                  <a:cxnLst/>
                  <a:rect l="l" t="t" r="r" b="b"/>
                  <a:pathLst>
                    <a:path w="126" h="132" extrusionOk="0">
                      <a:moveTo>
                        <a:pt x="64" y="131"/>
                      </a:moveTo>
                      <a:lnTo>
                        <a:pt x="70" y="124"/>
                      </a:lnTo>
                      <a:cubicBezTo>
                        <a:pt x="77" y="124"/>
                        <a:pt x="77" y="118"/>
                        <a:pt x="84" y="118"/>
                      </a:cubicBezTo>
                      <a:cubicBezTo>
                        <a:pt x="84" y="118"/>
                        <a:pt x="84" y="124"/>
                        <a:pt x="90" y="124"/>
                      </a:cubicBezTo>
                      <a:cubicBezTo>
                        <a:pt x="99" y="124"/>
                        <a:pt x="105" y="124"/>
                        <a:pt x="112" y="118"/>
                      </a:cubicBezTo>
                      <a:cubicBezTo>
                        <a:pt x="118" y="111"/>
                        <a:pt x="118" y="105"/>
                        <a:pt x="118" y="98"/>
                      </a:cubicBezTo>
                      <a:lnTo>
                        <a:pt x="112" y="90"/>
                      </a:lnTo>
                      <a:cubicBezTo>
                        <a:pt x="112" y="83"/>
                        <a:pt x="118" y="83"/>
                        <a:pt x="118" y="76"/>
                      </a:cubicBezTo>
                      <a:lnTo>
                        <a:pt x="125" y="76"/>
                      </a:lnTo>
                      <a:lnTo>
                        <a:pt x="125" y="70"/>
                      </a:lnTo>
                      <a:cubicBezTo>
                        <a:pt x="125" y="70"/>
                        <a:pt x="118" y="70"/>
                        <a:pt x="118" y="63"/>
                      </a:cubicBezTo>
                      <a:cubicBezTo>
                        <a:pt x="105" y="48"/>
                        <a:pt x="90" y="35"/>
                        <a:pt x="77" y="28"/>
                      </a:cubicBezTo>
                      <a:cubicBezTo>
                        <a:pt x="64" y="22"/>
                        <a:pt x="49" y="22"/>
                        <a:pt x="35" y="15"/>
                      </a:cubicBezTo>
                      <a:cubicBezTo>
                        <a:pt x="29" y="7"/>
                        <a:pt x="16" y="0"/>
                        <a:pt x="7" y="7"/>
                      </a:cubicBezTo>
                      <a:cubicBezTo>
                        <a:pt x="1" y="22"/>
                        <a:pt x="1" y="28"/>
                        <a:pt x="7" y="42"/>
                      </a:cubicBezTo>
                      <a:cubicBezTo>
                        <a:pt x="7" y="56"/>
                        <a:pt x="16" y="70"/>
                        <a:pt x="22" y="83"/>
                      </a:cubicBezTo>
                      <a:cubicBezTo>
                        <a:pt x="29" y="98"/>
                        <a:pt x="42" y="111"/>
                        <a:pt x="57" y="124"/>
                      </a:cubicBezTo>
                      <a:cubicBezTo>
                        <a:pt x="57" y="131"/>
                        <a:pt x="64" y="131"/>
                        <a:pt x="64" y="1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950765" y="1219588"/>
                  <a:ext cx="16842" cy="19109"/>
                </a:xfrm>
                <a:custGeom>
                  <a:avLst/>
                  <a:gdLst/>
                  <a:ahLst/>
                  <a:cxnLst/>
                  <a:rect l="l" t="t" r="r" b="b"/>
                  <a:pathLst>
                    <a:path w="104" h="118" extrusionOk="0">
                      <a:moveTo>
                        <a:pt x="84" y="98"/>
                      </a:moveTo>
                      <a:cubicBezTo>
                        <a:pt x="97" y="76"/>
                        <a:pt x="103" y="98"/>
                        <a:pt x="103" y="70"/>
                      </a:cubicBezTo>
                      <a:cubicBezTo>
                        <a:pt x="103" y="57"/>
                        <a:pt x="97" y="35"/>
                        <a:pt x="84" y="22"/>
                      </a:cubicBezTo>
                      <a:lnTo>
                        <a:pt x="62" y="22"/>
                      </a:lnTo>
                      <a:cubicBezTo>
                        <a:pt x="49" y="0"/>
                        <a:pt x="27" y="0"/>
                        <a:pt x="14" y="15"/>
                      </a:cubicBezTo>
                      <a:cubicBezTo>
                        <a:pt x="1" y="28"/>
                        <a:pt x="1" y="48"/>
                        <a:pt x="7" y="63"/>
                      </a:cubicBezTo>
                      <a:lnTo>
                        <a:pt x="7" y="76"/>
                      </a:lnTo>
                      <a:cubicBezTo>
                        <a:pt x="14" y="90"/>
                        <a:pt x="27" y="105"/>
                        <a:pt x="42" y="111"/>
                      </a:cubicBezTo>
                      <a:lnTo>
                        <a:pt x="42" y="118"/>
                      </a:lnTo>
                      <a:cubicBezTo>
                        <a:pt x="75" y="118"/>
                        <a:pt x="42" y="118"/>
                        <a:pt x="69" y="111"/>
                      </a:cubicBezTo>
                      <a:lnTo>
                        <a:pt x="84" y="111"/>
                      </a:lnTo>
                      <a:cubicBezTo>
                        <a:pt x="84" y="111"/>
                        <a:pt x="90" y="105"/>
                        <a:pt x="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4931655" y="1193677"/>
                  <a:ext cx="19271" cy="19271"/>
                </a:xfrm>
                <a:custGeom>
                  <a:avLst/>
                  <a:gdLst/>
                  <a:ahLst/>
                  <a:cxnLst/>
                  <a:rect l="l" t="t" r="r" b="b"/>
                  <a:pathLst>
                    <a:path w="119" h="119" extrusionOk="0">
                      <a:moveTo>
                        <a:pt x="119" y="77"/>
                      </a:moveTo>
                      <a:lnTo>
                        <a:pt x="119" y="70"/>
                      </a:lnTo>
                      <a:cubicBezTo>
                        <a:pt x="119" y="64"/>
                        <a:pt x="119" y="64"/>
                        <a:pt x="110" y="57"/>
                      </a:cubicBezTo>
                      <a:cubicBezTo>
                        <a:pt x="104" y="42"/>
                        <a:pt x="97" y="22"/>
                        <a:pt x="77" y="16"/>
                      </a:cubicBezTo>
                      <a:cubicBezTo>
                        <a:pt x="69" y="9"/>
                        <a:pt x="69" y="16"/>
                        <a:pt x="62" y="16"/>
                      </a:cubicBezTo>
                      <a:cubicBezTo>
                        <a:pt x="49" y="1"/>
                        <a:pt x="27" y="1"/>
                        <a:pt x="14" y="16"/>
                      </a:cubicBezTo>
                      <a:cubicBezTo>
                        <a:pt x="1" y="29"/>
                        <a:pt x="1" y="51"/>
                        <a:pt x="14" y="64"/>
                      </a:cubicBezTo>
                      <a:cubicBezTo>
                        <a:pt x="14" y="70"/>
                        <a:pt x="14" y="77"/>
                        <a:pt x="21" y="84"/>
                      </a:cubicBezTo>
                      <a:cubicBezTo>
                        <a:pt x="27" y="99"/>
                        <a:pt x="42" y="112"/>
                        <a:pt x="62" y="112"/>
                      </a:cubicBezTo>
                      <a:cubicBezTo>
                        <a:pt x="97" y="119"/>
                        <a:pt x="56" y="119"/>
                        <a:pt x="90" y="99"/>
                      </a:cubicBezTo>
                      <a:cubicBezTo>
                        <a:pt x="90" y="105"/>
                        <a:pt x="97" y="105"/>
                        <a:pt x="97" y="99"/>
                      </a:cubicBezTo>
                      <a:cubicBezTo>
                        <a:pt x="104" y="99"/>
                        <a:pt x="104" y="92"/>
                        <a:pt x="104" y="92"/>
                      </a:cubicBezTo>
                      <a:cubicBezTo>
                        <a:pt x="110" y="84"/>
                        <a:pt x="119" y="77"/>
                        <a:pt x="119"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4914813" y="1213920"/>
                  <a:ext cx="17004" cy="17004"/>
                </a:xfrm>
                <a:custGeom>
                  <a:avLst/>
                  <a:gdLst/>
                  <a:ahLst/>
                  <a:cxnLst/>
                  <a:rect l="l" t="t" r="r" b="b"/>
                  <a:pathLst>
                    <a:path w="105" h="105" extrusionOk="0">
                      <a:moveTo>
                        <a:pt x="63" y="98"/>
                      </a:moveTo>
                      <a:cubicBezTo>
                        <a:pt x="57" y="98"/>
                        <a:pt x="57" y="98"/>
                        <a:pt x="70" y="83"/>
                      </a:cubicBezTo>
                      <a:cubicBezTo>
                        <a:pt x="77" y="92"/>
                        <a:pt x="83" y="92"/>
                        <a:pt x="83" y="83"/>
                      </a:cubicBezTo>
                      <a:lnTo>
                        <a:pt x="83" y="77"/>
                      </a:lnTo>
                      <a:cubicBezTo>
                        <a:pt x="105" y="42"/>
                        <a:pt x="105" y="83"/>
                        <a:pt x="98" y="63"/>
                      </a:cubicBezTo>
                      <a:lnTo>
                        <a:pt x="98" y="50"/>
                      </a:lnTo>
                      <a:cubicBezTo>
                        <a:pt x="98" y="42"/>
                        <a:pt x="90" y="35"/>
                        <a:pt x="83" y="28"/>
                      </a:cubicBezTo>
                      <a:cubicBezTo>
                        <a:pt x="77" y="22"/>
                        <a:pt x="77" y="9"/>
                        <a:pt x="70" y="9"/>
                      </a:cubicBezTo>
                      <a:cubicBezTo>
                        <a:pt x="57" y="0"/>
                        <a:pt x="48" y="9"/>
                        <a:pt x="35" y="9"/>
                      </a:cubicBezTo>
                      <a:cubicBezTo>
                        <a:pt x="28" y="0"/>
                        <a:pt x="15" y="0"/>
                        <a:pt x="7" y="9"/>
                      </a:cubicBezTo>
                      <a:cubicBezTo>
                        <a:pt x="0" y="15"/>
                        <a:pt x="0" y="28"/>
                        <a:pt x="7" y="35"/>
                      </a:cubicBezTo>
                      <a:cubicBezTo>
                        <a:pt x="7" y="50"/>
                        <a:pt x="0" y="57"/>
                        <a:pt x="7" y="70"/>
                      </a:cubicBezTo>
                      <a:cubicBezTo>
                        <a:pt x="7" y="77"/>
                        <a:pt x="22" y="77"/>
                        <a:pt x="28" y="83"/>
                      </a:cubicBezTo>
                      <a:cubicBezTo>
                        <a:pt x="35" y="92"/>
                        <a:pt x="42" y="98"/>
                        <a:pt x="48" y="98"/>
                      </a:cubicBezTo>
                      <a:cubicBezTo>
                        <a:pt x="70" y="98"/>
                        <a:pt x="63" y="105"/>
                        <a:pt x="63"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934894" y="1233029"/>
                  <a:ext cx="17166" cy="18138"/>
                </a:xfrm>
                <a:custGeom>
                  <a:avLst/>
                  <a:gdLst/>
                  <a:ahLst/>
                  <a:cxnLst/>
                  <a:rect l="l" t="t" r="r" b="b"/>
                  <a:pathLst>
                    <a:path w="106" h="112" extrusionOk="0">
                      <a:moveTo>
                        <a:pt x="84" y="90"/>
                      </a:moveTo>
                      <a:cubicBezTo>
                        <a:pt x="105" y="63"/>
                        <a:pt x="99" y="98"/>
                        <a:pt x="99" y="70"/>
                      </a:cubicBezTo>
                      <a:cubicBezTo>
                        <a:pt x="99" y="56"/>
                        <a:pt x="90" y="42"/>
                        <a:pt x="77" y="28"/>
                      </a:cubicBezTo>
                      <a:cubicBezTo>
                        <a:pt x="70" y="22"/>
                        <a:pt x="64" y="22"/>
                        <a:pt x="57" y="15"/>
                      </a:cubicBezTo>
                      <a:cubicBezTo>
                        <a:pt x="49" y="0"/>
                        <a:pt x="29" y="0"/>
                        <a:pt x="16" y="15"/>
                      </a:cubicBezTo>
                      <a:cubicBezTo>
                        <a:pt x="1" y="22"/>
                        <a:pt x="1" y="42"/>
                        <a:pt x="16" y="48"/>
                      </a:cubicBezTo>
                      <a:lnTo>
                        <a:pt x="16" y="70"/>
                      </a:lnTo>
                      <a:cubicBezTo>
                        <a:pt x="22" y="83"/>
                        <a:pt x="29" y="98"/>
                        <a:pt x="42" y="105"/>
                      </a:cubicBezTo>
                      <a:cubicBezTo>
                        <a:pt x="77" y="111"/>
                        <a:pt x="42" y="105"/>
                        <a:pt x="70" y="98"/>
                      </a:cubicBezTo>
                      <a:cubicBezTo>
                        <a:pt x="70" y="105"/>
                        <a:pt x="77" y="105"/>
                        <a:pt x="77" y="98"/>
                      </a:cubicBezTo>
                      <a:cubicBezTo>
                        <a:pt x="84" y="98"/>
                        <a:pt x="84" y="90"/>
                        <a:pt x="84" y="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4939429" y="1268980"/>
                  <a:ext cx="18300" cy="20243"/>
                </a:xfrm>
                <a:custGeom>
                  <a:avLst/>
                  <a:gdLst/>
                  <a:ahLst/>
                  <a:cxnLst/>
                  <a:rect l="l" t="t" r="r" b="b"/>
                  <a:pathLst>
                    <a:path w="113" h="125" extrusionOk="0">
                      <a:moveTo>
                        <a:pt x="49" y="125"/>
                      </a:moveTo>
                      <a:lnTo>
                        <a:pt x="49" y="125"/>
                      </a:lnTo>
                      <a:cubicBezTo>
                        <a:pt x="56" y="117"/>
                        <a:pt x="62" y="110"/>
                        <a:pt x="77" y="110"/>
                      </a:cubicBezTo>
                      <a:cubicBezTo>
                        <a:pt x="77" y="103"/>
                        <a:pt x="84" y="110"/>
                        <a:pt x="84" y="110"/>
                      </a:cubicBezTo>
                      <a:cubicBezTo>
                        <a:pt x="91" y="103"/>
                        <a:pt x="84" y="97"/>
                        <a:pt x="84" y="97"/>
                      </a:cubicBezTo>
                      <a:cubicBezTo>
                        <a:pt x="91" y="90"/>
                        <a:pt x="104" y="83"/>
                        <a:pt x="112" y="83"/>
                      </a:cubicBezTo>
                      <a:lnTo>
                        <a:pt x="112" y="75"/>
                      </a:lnTo>
                      <a:lnTo>
                        <a:pt x="112" y="75"/>
                      </a:lnTo>
                      <a:lnTo>
                        <a:pt x="112" y="68"/>
                      </a:lnTo>
                      <a:cubicBezTo>
                        <a:pt x="97" y="49"/>
                        <a:pt x="84" y="27"/>
                        <a:pt x="62" y="20"/>
                      </a:cubicBezTo>
                      <a:cubicBezTo>
                        <a:pt x="56" y="14"/>
                        <a:pt x="49" y="14"/>
                        <a:pt x="42" y="14"/>
                      </a:cubicBezTo>
                      <a:cubicBezTo>
                        <a:pt x="36" y="7"/>
                        <a:pt x="14" y="0"/>
                        <a:pt x="8" y="14"/>
                      </a:cubicBezTo>
                      <a:cubicBezTo>
                        <a:pt x="1" y="20"/>
                        <a:pt x="1" y="34"/>
                        <a:pt x="8" y="42"/>
                      </a:cubicBezTo>
                      <a:cubicBezTo>
                        <a:pt x="8" y="55"/>
                        <a:pt x="1" y="55"/>
                        <a:pt x="8" y="68"/>
                      </a:cubicBezTo>
                      <a:cubicBezTo>
                        <a:pt x="14" y="90"/>
                        <a:pt x="21" y="103"/>
                        <a:pt x="42" y="125"/>
                      </a:cubicBezTo>
                      <a:lnTo>
                        <a:pt x="42" y="12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4904773" y="1274324"/>
                  <a:ext cx="31417" cy="31579"/>
                </a:xfrm>
                <a:custGeom>
                  <a:avLst/>
                  <a:gdLst/>
                  <a:ahLst/>
                  <a:cxnLst/>
                  <a:rect l="l" t="t" r="r" b="b"/>
                  <a:pathLst>
                    <a:path w="194" h="195" extrusionOk="0">
                      <a:moveTo>
                        <a:pt x="90" y="140"/>
                      </a:moveTo>
                      <a:cubicBezTo>
                        <a:pt x="1" y="195"/>
                        <a:pt x="173" y="160"/>
                        <a:pt x="139" y="147"/>
                      </a:cubicBezTo>
                      <a:lnTo>
                        <a:pt x="139" y="147"/>
                      </a:lnTo>
                      <a:cubicBezTo>
                        <a:pt x="152" y="140"/>
                        <a:pt x="167" y="118"/>
                        <a:pt x="180" y="105"/>
                      </a:cubicBezTo>
                      <a:cubicBezTo>
                        <a:pt x="180" y="105"/>
                        <a:pt x="180" y="99"/>
                        <a:pt x="187" y="99"/>
                      </a:cubicBezTo>
                      <a:cubicBezTo>
                        <a:pt x="193" y="77"/>
                        <a:pt x="167" y="92"/>
                        <a:pt x="160" y="92"/>
                      </a:cubicBezTo>
                      <a:lnTo>
                        <a:pt x="152" y="99"/>
                      </a:lnTo>
                      <a:lnTo>
                        <a:pt x="145" y="112"/>
                      </a:lnTo>
                      <a:lnTo>
                        <a:pt x="145" y="118"/>
                      </a:lnTo>
                      <a:cubicBezTo>
                        <a:pt x="145" y="125"/>
                        <a:pt x="139" y="133"/>
                        <a:pt x="132" y="133"/>
                      </a:cubicBezTo>
                      <a:lnTo>
                        <a:pt x="132" y="147"/>
                      </a:lnTo>
                      <a:cubicBezTo>
                        <a:pt x="125" y="140"/>
                        <a:pt x="110" y="140"/>
                        <a:pt x="90" y="140"/>
                      </a:cubicBezTo>
                      <a:lnTo>
                        <a:pt x="97" y="133"/>
                      </a:lnTo>
                      <a:lnTo>
                        <a:pt x="104" y="125"/>
                      </a:lnTo>
                      <a:cubicBezTo>
                        <a:pt x="110" y="125"/>
                        <a:pt x="110" y="133"/>
                        <a:pt x="119" y="133"/>
                      </a:cubicBezTo>
                      <a:cubicBezTo>
                        <a:pt x="119" y="140"/>
                        <a:pt x="125" y="140"/>
                        <a:pt x="132" y="133"/>
                      </a:cubicBezTo>
                      <a:lnTo>
                        <a:pt x="132" y="133"/>
                      </a:lnTo>
                      <a:cubicBezTo>
                        <a:pt x="139" y="125"/>
                        <a:pt x="139" y="125"/>
                        <a:pt x="145" y="118"/>
                      </a:cubicBezTo>
                      <a:lnTo>
                        <a:pt x="145" y="112"/>
                      </a:lnTo>
                      <a:cubicBezTo>
                        <a:pt x="139" y="105"/>
                        <a:pt x="145" y="105"/>
                        <a:pt x="152" y="99"/>
                      </a:cubicBezTo>
                      <a:lnTo>
                        <a:pt x="152" y="99"/>
                      </a:lnTo>
                      <a:lnTo>
                        <a:pt x="152" y="99"/>
                      </a:lnTo>
                      <a:lnTo>
                        <a:pt x="152" y="92"/>
                      </a:lnTo>
                      <a:cubicBezTo>
                        <a:pt x="152" y="70"/>
                        <a:pt x="139" y="57"/>
                        <a:pt x="125" y="42"/>
                      </a:cubicBezTo>
                      <a:cubicBezTo>
                        <a:pt x="119" y="35"/>
                        <a:pt x="119" y="29"/>
                        <a:pt x="104" y="22"/>
                      </a:cubicBezTo>
                      <a:cubicBezTo>
                        <a:pt x="97" y="16"/>
                        <a:pt x="90" y="22"/>
                        <a:pt x="77" y="16"/>
                      </a:cubicBezTo>
                      <a:cubicBezTo>
                        <a:pt x="69" y="9"/>
                        <a:pt x="56" y="1"/>
                        <a:pt x="42" y="9"/>
                      </a:cubicBezTo>
                      <a:cubicBezTo>
                        <a:pt x="36" y="16"/>
                        <a:pt x="36" y="29"/>
                        <a:pt x="42" y="42"/>
                      </a:cubicBezTo>
                      <a:cubicBezTo>
                        <a:pt x="42" y="57"/>
                        <a:pt x="36" y="64"/>
                        <a:pt x="42" y="77"/>
                      </a:cubicBezTo>
                      <a:cubicBezTo>
                        <a:pt x="42" y="84"/>
                        <a:pt x="49" y="84"/>
                        <a:pt x="49" y="92"/>
                      </a:cubicBezTo>
                      <a:cubicBezTo>
                        <a:pt x="62" y="105"/>
                        <a:pt x="69" y="118"/>
                        <a:pt x="84"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913680" y="1255539"/>
                  <a:ext cx="14737" cy="18947"/>
                </a:xfrm>
                <a:custGeom>
                  <a:avLst/>
                  <a:gdLst/>
                  <a:ahLst/>
                  <a:cxnLst/>
                  <a:rect l="l" t="t" r="r" b="b"/>
                  <a:pathLst>
                    <a:path w="91" h="117" extrusionOk="0">
                      <a:moveTo>
                        <a:pt x="84" y="75"/>
                      </a:moveTo>
                      <a:cubicBezTo>
                        <a:pt x="90" y="75"/>
                        <a:pt x="90" y="75"/>
                        <a:pt x="90" y="68"/>
                      </a:cubicBezTo>
                      <a:cubicBezTo>
                        <a:pt x="90" y="55"/>
                        <a:pt x="77" y="42"/>
                        <a:pt x="70" y="27"/>
                      </a:cubicBezTo>
                      <a:cubicBezTo>
                        <a:pt x="64" y="27"/>
                        <a:pt x="55" y="20"/>
                        <a:pt x="49" y="14"/>
                      </a:cubicBezTo>
                      <a:cubicBezTo>
                        <a:pt x="42" y="7"/>
                        <a:pt x="29" y="0"/>
                        <a:pt x="14" y="7"/>
                      </a:cubicBezTo>
                      <a:cubicBezTo>
                        <a:pt x="1" y="14"/>
                        <a:pt x="1" y="34"/>
                        <a:pt x="7" y="49"/>
                      </a:cubicBezTo>
                      <a:cubicBezTo>
                        <a:pt x="7" y="55"/>
                        <a:pt x="14" y="62"/>
                        <a:pt x="14" y="75"/>
                      </a:cubicBezTo>
                      <a:cubicBezTo>
                        <a:pt x="22" y="83"/>
                        <a:pt x="29" y="97"/>
                        <a:pt x="42" y="103"/>
                      </a:cubicBezTo>
                      <a:lnTo>
                        <a:pt x="49" y="103"/>
                      </a:lnTo>
                      <a:cubicBezTo>
                        <a:pt x="55" y="110"/>
                        <a:pt x="70" y="117"/>
                        <a:pt x="77" y="110"/>
                      </a:cubicBezTo>
                      <a:cubicBezTo>
                        <a:pt x="90" y="103"/>
                        <a:pt x="90" y="90"/>
                        <a:pt x="8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4901372" y="1224122"/>
                  <a:ext cx="18138" cy="18138"/>
                </a:xfrm>
                <a:custGeom>
                  <a:avLst/>
                  <a:gdLst/>
                  <a:ahLst/>
                  <a:cxnLst/>
                  <a:rect l="l" t="t" r="r" b="b"/>
                  <a:pathLst>
                    <a:path w="112" h="112" extrusionOk="0">
                      <a:moveTo>
                        <a:pt x="90" y="83"/>
                      </a:moveTo>
                      <a:cubicBezTo>
                        <a:pt x="98" y="55"/>
                        <a:pt x="111" y="70"/>
                        <a:pt x="105" y="48"/>
                      </a:cubicBezTo>
                      <a:cubicBezTo>
                        <a:pt x="98" y="29"/>
                        <a:pt x="77" y="29"/>
                        <a:pt x="70" y="14"/>
                      </a:cubicBezTo>
                      <a:cubicBezTo>
                        <a:pt x="57" y="0"/>
                        <a:pt x="28" y="0"/>
                        <a:pt x="15" y="14"/>
                      </a:cubicBezTo>
                      <a:cubicBezTo>
                        <a:pt x="0" y="29"/>
                        <a:pt x="0" y="48"/>
                        <a:pt x="15" y="62"/>
                      </a:cubicBezTo>
                      <a:cubicBezTo>
                        <a:pt x="28" y="77"/>
                        <a:pt x="28" y="97"/>
                        <a:pt x="42" y="103"/>
                      </a:cubicBezTo>
                      <a:cubicBezTo>
                        <a:pt x="70" y="111"/>
                        <a:pt x="57" y="97"/>
                        <a:pt x="83" y="90"/>
                      </a:cubicBezTo>
                      <a:cubicBezTo>
                        <a:pt x="83" y="97"/>
                        <a:pt x="90" y="97"/>
                        <a:pt x="90" y="90"/>
                      </a:cubicBezTo>
                      <a:cubicBezTo>
                        <a:pt x="98" y="90"/>
                        <a:pt x="98" y="83"/>
                        <a:pt x="90"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4888903" y="1253110"/>
                  <a:ext cx="17166" cy="18138"/>
                </a:xfrm>
                <a:custGeom>
                  <a:avLst/>
                  <a:gdLst/>
                  <a:ahLst/>
                  <a:cxnLst/>
                  <a:rect l="l" t="t" r="r" b="b"/>
                  <a:pathLst>
                    <a:path w="106" h="112" extrusionOk="0">
                      <a:moveTo>
                        <a:pt x="92" y="77"/>
                      </a:moveTo>
                      <a:cubicBezTo>
                        <a:pt x="92" y="70"/>
                        <a:pt x="92" y="70"/>
                        <a:pt x="99" y="64"/>
                      </a:cubicBezTo>
                      <a:lnTo>
                        <a:pt x="92" y="57"/>
                      </a:lnTo>
                      <a:cubicBezTo>
                        <a:pt x="92" y="42"/>
                        <a:pt x="84" y="22"/>
                        <a:pt x="71" y="15"/>
                      </a:cubicBezTo>
                      <a:cubicBezTo>
                        <a:pt x="64" y="7"/>
                        <a:pt x="57" y="7"/>
                        <a:pt x="42" y="7"/>
                      </a:cubicBezTo>
                      <a:cubicBezTo>
                        <a:pt x="36" y="1"/>
                        <a:pt x="23" y="1"/>
                        <a:pt x="16" y="7"/>
                      </a:cubicBezTo>
                      <a:cubicBezTo>
                        <a:pt x="9" y="15"/>
                        <a:pt x="9" y="29"/>
                        <a:pt x="16" y="35"/>
                      </a:cubicBezTo>
                      <a:cubicBezTo>
                        <a:pt x="9" y="49"/>
                        <a:pt x="1" y="49"/>
                        <a:pt x="9" y="57"/>
                      </a:cubicBezTo>
                      <a:cubicBezTo>
                        <a:pt x="9" y="70"/>
                        <a:pt x="23" y="90"/>
                        <a:pt x="36" y="90"/>
                      </a:cubicBezTo>
                      <a:cubicBezTo>
                        <a:pt x="64" y="112"/>
                        <a:pt x="23" y="98"/>
                        <a:pt x="64" y="90"/>
                      </a:cubicBezTo>
                      <a:lnTo>
                        <a:pt x="71" y="90"/>
                      </a:lnTo>
                      <a:cubicBezTo>
                        <a:pt x="77" y="90"/>
                        <a:pt x="77" y="83"/>
                        <a:pt x="77" y="83"/>
                      </a:cubicBezTo>
                      <a:cubicBezTo>
                        <a:pt x="105" y="57"/>
                        <a:pt x="84" y="90"/>
                        <a:pt x="92"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887931" y="1272219"/>
                  <a:ext cx="16032" cy="18138"/>
                </a:xfrm>
                <a:custGeom>
                  <a:avLst/>
                  <a:gdLst/>
                  <a:ahLst/>
                  <a:cxnLst/>
                  <a:rect l="l" t="t" r="r" b="b"/>
                  <a:pathLst>
                    <a:path w="99" h="112" extrusionOk="0">
                      <a:moveTo>
                        <a:pt x="83" y="97"/>
                      </a:moveTo>
                      <a:cubicBezTo>
                        <a:pt x="98" y="83"/>
                        <a:pt x="90" y="97"/>
                        <a:pt x="98" y="77"/>
                      </a:cubicBezTo>
                      <a:lnTo>
                        <a:pt x="98" y="70"/>
                      </a:lnTo>
                      <a:cubicBezTo>
                        <a:pt x="90" y="55"/>
                        <a:pt x="90" y="42"/>
                        <a:pt x="83" y="35"/>
                      </a:cubicBezTo>
                      <a:cubicBezTo>
                        <a:pt x="77" y="29"/>
                        <a:pt x="70" y="22"/>
                        <a:pt x="63" y="14"/>
                      </a:cubicBezTo>
                      <a:cubicBezTo>
                        <a:pt x="57" y="0"/>
                        <a:pt x="35" y="0"/>
                        <a:pt x="22" y="7"/>
                      </a:cubicBezTo>
                      <a:cubicBezTo>
                        <a:pt x="7" y="14"/>
                        <a:pt x="0" y="29"/>
                        <a:pt x="7" y="48"/>
                      </a:cubicBezTo>
                      <a:cubicBezTo>
                        <a:pt x="15" y="55"/>
                        <a:pt x="15" y="63"/>
                        <a:pt x="15" y="70"/>
                      </a:cubicBezTo>
                      <a:cubicBezTo>
                        <a:pt x="22" y="83"/>
                        <a:pt x="35" y="90"/>
                        <a:pt x="42" y="105"/>
                      </a:cubicBezTo>
                      <a:lnTo>
                        <a:pt x="57" y="105"/>
                      </a:lnTo>
                      <a:cubicBezTo>
                        <a:pt x="70" y="112"/>
                        <a:pt x="48" y="105"/>
                        <a:pt x="70" y="105"/>
                      </a:cubicBezTo>
                      <a:cubicBezTo>
                        <a:pt x="70" y="105"/>
                        <a:pt x="77" y="112"/>
                        <a:pt x="83"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4927121" y="1246470"/>
                  <a:ext cx="12470" cy="11336"/>
                </a:xfrm>
                <a:custGeom>
                  <a:avLst/>
                  <a:gdLst/>
                  <a:ahLst/>
                  <a:cxnLst/>
                  <a:rect l="l" t="t" r="r" b="b"/>
                  <a:pathLst>
                    <a:path w="77" h="70" extrusionOk="0">
                      <a:moveTo>
                        <a:pt x="35" y="70"/>
                      </a:moveTo>
                      <a:cubicBezTo>
                        <a:pt x="35" y="70"/>
                        <a:pt x="35" y="63"/>
                        <a:pt x="49" y="63"/>
                      </a:cubicBezTo>
                      <a:lnTo>
                        <a:pt x="55" y="63"/>
                      </a:lnTo>
                      <a:cubicBezTo>
                        <a:pt x="64" y="56"/>
                        <a:pt x="64" y="56"/>
                        <a:pt x="64" y="48"/>
                      </a:cubicBezTo>
                      <a:cubicBezTo>
                        <a:pt x="77" y="28"/>
                        <a:pt x="70" y="56"/>
                        <a:pt x="70" y="42"/>
                      </a:cubicBezTo>
                      <a:lnTo>
                        <a:pt x="70" y="35"/>
                      </a:lnTo>
                      <a:cubicBezTo>
                        <a:pt x="70" y="22"/>
                        <a:pt x="55" y="15"/>
                        <a:pt x="49" y="7"/>
                      </a:cubicBezTo>
                      <a:cubicBezTo>
                        <a:pt x="42" y="0"/>
                        <a:pt x="22" y="0"/>
                        <a:pt x="14" y="7"/>
                      </a:cubicBezTo>
                      <a:cubicBezTo>
                        <a:pt x="1" y="15"/>
                        <a:pt x="1" y="35"/>
                        <a:pt x="14" y="42"/>
                      </a:cubicBezTo>
                      <a:cubicBezTo>
                        <a:pt x="22" y="48"/>
                        <a:pt x="22" y="63"/>
                        <a:pt x="29"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5184610" y="1410032"/>
                  <a:ext cx="295707" cy="304614"/>
                </a:xfrm>
                <a:custGeom>
                  <a:avLst/>
                  <a:gdLst/>
                  <a:ahLst/>
                  <a:cxnLst/>
                  <a:rect l="l" t="t" r="r" b="b"/>
                  <a:pathLst>
                    <a:path w="1826" h="1881" extrusionOk="0">
                      <a:moveTo>
                        <a:pt x="0" y="1881"/>
                      </a:moveTo>
                      <a:cubicBezTo>
                        <a:pt x="140" y="1265"/>
                        <a:pt x="443" y="664"/>
                        <a:pt x="948" y="283"/>
                      </a:cubicBezTo>
                      <a:cubicBezTo>
                        <a:pt x="1129" y="152"/>
                        <a:pt x="1349" y="1"/>
                        <a:pt x="1585" y="14"/>
                      </a:cubicBezTo>
                      <a:cubicBezTo>
                        <a:pt x="1668" y="20"/>
                        <a:pt x="1825" y="69"/>
                        <a:pt x="1806" y="186"/>
                      </a:cubicBezTo>
                      <a:cubicBezTo>
                        <a:pt x="1757" y="429"/>
                        <a:pt x="1377" y="601"/>
                        <a:pt x="1197" y="712"/>
                      </a:cubicBezTo>
                      <a:cubicBezTo>
                        <a:pt x="740" y="996"/>
                        <a:pt x="291" y="1237"/>
                        <a:pt x="91" y="1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5271896" y="1565659"/>
                  <a:ext cx="74008" cy="5830"/>
                </a:xfrm>
                <a:custGeom>
                  <a:avLst/>
                  <a:gdLst/>
                  <a:ahLst/>
                  <a:cxnLst/>
                  <a:rect l="l" t="t" r="r" b="b"/>
                  <a:pathLst>
                    <a:path w="457" h="36" extrusionOk="0">
                      <a:moveTo>
                        <a:pt x="1" y="14"/>
                      </a:moveTo>
                      <a:cubicBezTo>
                        <a:pt x="15" y="14"/>
                        <a:pt x="29" y="7"/>
                        <a:pt x="35" y="7"/>
                      </a:cubicBezTo>
                      <a:cubicBezTo>
                        <a:pt x="83" y="0"/>
                        <a:pt x="133" y="0"/>
                        <a:pt x="181" y="0"/>
                      </a:cubicBezTo>
                      <a:cubicBezTo>
                        <a:pt x="278" y="7"/>
                        <a:pt x="367" y="20"/>
                        <a:pt x="457" y="35"/>
                      </a:cubicBezTo>
                      <a:lnTo>
                        <a:pt x="457" y="35"/>
                      </a:lnTo>
                      <a:lnTo>
                        <a:pt x="457" y="35"/>
                      </a:lnTo>
                      <a:cubicBezTo>
                        <a:pt x="367" y="20"/>
                        <a:pt x="278" y="7"/>
                        <a:pt x="188" y="0"/>
                      </a:cubicBezTo>
                      <a:cubicBezTo>
                        <a:pt x="133" y="0"/>
                        <a:pt x="83" y="0"/>
                        <a:pt x="35" y="7"/>
                      </a:cubicBezTo>
                      <a:cubicBezTo>
                        <a:pt x="29" y="7"/>
                        <a:pt x="15" y="7"/>
                        <a:pt x="1" y="14"/>
                      </a:cubicBezTo>
                      <a:lnTo>
                        <a:pt x="1"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5275459" y="1464931"/>
                  <a:ext cx="15708" cy="96356"/>
                </a:xfrm>
                <a:custGeom>
                  <a:avLst/>
                  <a:gdLst/>
                  <a:ahLst/>
                  <a:cxnLst/>
                  <a:rect l="l" t="t" r="r" b="b"/>
                  <a:pathLst>
                    <a:path w="97" h="595" extrusionOk="0">
                      <a:moveTo>
                        <a:pt x="20" y="594"/>
                      </a:moveTo>
                      <a:cubicBezTo>
                        <a:pt x="20" y="581"/>
                        <a:pt x="13" y="574"/>
                        <a:pt x="13" y="559"/>
                      </a:cubicBezTo>
                      <a:cubicBezTo>
                        <a:pt x="7" y="470"/>
                        <a:pt x="7" y="380"/>
                        <a:pt x="20" y="290"/>
                      </a:cubicBezTo>
                      <a:cubicBezTo>
                        <a:pt x="35" y="193"/>
                        <a:pt x="61" y="96"/>
                        <a:pt x="96" y="0"/>
                      </a:cubicBezTo>
                      <a:lnTo>
                        <a:pt x="96" y="0"/>
                      </a:lnTo>
                      <a:lnTo>
                        <a:pt x="96" y="0"/>
                      </a:lnTo>
                      <a:cubicBezTo>
                        <a:pt x="61" y="96"/>
                        <a:pt x="35" y="193"/>
                        <a:pt x="20" y="290"/>
                      </a:cubicBezTo>
                      <a:cubicBezTo>
                        <a:pt x="7" y="380"/>
                        <a:pt x="0" y="470"/>
                        <a:pt x="13" y="559"/>
                      </a:cubicBezTo>
                      <a:cubicBezTo>
                        <a:pt x="13" y="574"/>
                        <a:pt x="13" y="581"/>
                        <a:pt x="20" y="594"/>
                      </a:cubicBezTo>
                      <a:lnTo>
                        <a:pt x="20" y="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229468" y="1559991"/>
                  <a:ext cx="3563" cy="50364"/>
                </a:xfrm>
                <a:custGeom>
                  <a:avLst/>
                  <a:gdLst/>
                  <a:ahLst/>
                  <a:cxnLst/>
                  <a:rect l="l" t="t" r="r" b="b"/>
                  <a:pathLst>
                    <a:path w="22" h="311" extrusionOk="0">
                      <a:moveTo>
                        <a:pt x="22" y="311"/>
                      </a:moveTo>
                      <a:cubicBezTo>
                        <a:pt x="14" y="304"/>
                        <a:pt x="14" y="297"/>
                        <a:pt x="14" y="284"/>
                      </a:cubicBezTo>
                      <a:cubicBezTo>
                        <a:pt x="7" y="256"/>
                        <a:pt x="7" y="221"/>
                        <a:pt x="0" y="186"/>
                      </a:cubicBezTo>
                      <a:cubicBezTo>
                        <a:pt x="0" y="125"/>
                        <a:pt x="7" y="62"/>
                        <a:pt x="14" y="7"/>
                      </a:cubicBezTo>
                      <a:lnTo>
                        <a:pt x="14" y="0"/>
                      </a:lnTo>
                      <a:lnTo>
                        <a:pt x="14" y="7"/>
                      </a:lnTo>
                      <a:cubicBezTo>
                        <a:pt x="7" y="62"/>
                        <a:pt x="0" y="125"/>
                        <a:pt x="0" y="186"/>
                      </a:cubicBezTo>
                      <a:cubicBezTo>
                        <a:pt x="0" y="221"/>
                        <a:pt x="7" y="256"/>
                        <a:pt x="14" y="284"/>
                      </a:cubicBezTo>
                      <a:cubicBezTo>
                        <a:pt x="14" y="297"/>
                        <a:pt x="14" y="304"/>
                        <a:pt x="22" y="311"/>
                      </a:cubicBezTo>
                      <a:lnTo>
                        <a:pt x="22" y="3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664127" y="714651"/>
                  <a:ext cx="239837" cy="212954"/>
                </a:xfrm>
                <a:custGeom>
                  <a:avLst/>
                  <a:gdLst/>
                  <a:ahLst/>
                  <a:cxnLst/>
                  <a:rect l="l" t="t" r="r" b="b"/>
                  <a:pathLst>
                    <a:path w="1481" h="1315" extrusionOk="0">
                      <a:moveTo>
                        <a:pt x="443" y="201"/>
                      </a:moveTo>
                      <a:cubicBezTo>
                        <a:pt x="380" y="173"/>
                        <a:pt x="284" y="166"/>
                        <a:pt x="277" y="256"/>
                      </a:cubicBezTo>
                      <a:cubicBezTo>
                        <a:pt x="262" y="380"/>
                        <a:pt x="428" y="526"/>
                        <a:pt x="428" y="526"/>
                      </a:cubicBezTo>
                      <a:cubicBezTo>
                        <a:pt x="428" y="526"/>
                        <a:pt x="402" y="520"/>
                        <a:pt x="387" y="511"/>
                      </a:cubicBezTo>
                      <a:cubicBezTo>
                        <a:pt x="352" y="505"/>
                        <a:pt x="310" y="505"/>
                        <a:pt x="277" y="498"/>
                      </a:cubicBezTo>
                      <a:cubicBezTo>
                        <a:pt x="214" y="491"/>
                        <a:pt x="0" y="511"/>
                        <a:pt x="35" y="636"/>
                      </a:cubicBezTo>
                      <a:cubicBezTo>
                        <a:pt x="70" y="740"/>
                        <a:pt x="186" y="754"/>
                        <a:pt x="269" y="747"/>
                      </a:cubicBezTo>
                      <a:lnTo>
                        <a:pt x="352" y="747"/>
                      </a:lnTo>
                      <a:cubicBezTo>
                        <a:pt x="367" y="747"/>
                        <a:pt x="387" y="740"/>
                        <a:pt x="387" y="740"/>
                      </a:cubicBezTo>
                      <a:cubicBezTo>
                        <a:pt x="387" y="740"/>
                        <a:pt x="297" y="823"/>
                        <a:pt x="256" y="865"/>
                      </a:cubicBezTo>
                      <a:cubicBezTo>
                        <a:pt x="194" y="919"/>
                        <a:pt x="83" y="1092"/>
                        <a:pt x="242" y="1114"/>
                      </a:cubicBezTo>
                      <a:cubicBezTo>
                        <a:pt x="310" y="1120"/>
                        <a:pt x="402" y="1059"/>
                        <a:pt x="456" y="1017"/>
                      </a:cubicBezTo>
                      <a:cubicBezTo>
                        <a:pt x="476" y="996"/>
                        <a:pt x="498" y="983"/>
                        <a:pt x="518" y="968"/>
                      </a:cubicBezTo>
                      <a:cubicBezTo>
                        <a:pt x="533" y="961"/>
                        <a:pt x="553" y="941"/>
                        <a:pt x="553" y="941"/>
                      </a:cubicBezTo>
                      <a:cubicBezTo>
                        <a:pt x="553" y="941"/>
                        <a:pt x="393" y="1251"/>
                        <a:pt x="588" y="1251"/>
                      </a:cubicBezTo>
                      <a:cubicBezTo>
                        <a:pt x="712" y="1251"/>
                        <a:pt x="782" y="1085"/>
                        <a:pt x="830" y="989"/>
                      </a:cubicBezTo>
                      <a:cubicBezTo>
                        <a:pt x="836" y="976"/>
                        <a:pt x="836" y="1009"/>
                        <a:pt x="836" y="1017"/>
                      </a:cubicBezTo>
                      <a:cubicBezTo>
                        <a:pt x="843" y="1051"/>
                        <a:pt x="850" y="1079"/>
                        <a:pt x="858" y="1114"/>
                      </a:cubicBezTo>
                      <a:cubicBezTo>
                        <a:pt x="878" y="1175"/>
                        <a:pt x="948" y="1314"/>
                        <a:pt x="1031" y="1245"/>
                      </a:cubicBezTo>
                      <a:cubicBezTo>
                        <a:pt x="1092" y="1190"/>
                        <a:pt x="1085" y="1092"/>
                        <a:pt x="1072" y="1024"/>
                      </a:cubicBezTo>
                      <a:cubicBezTo>
                        <a:pt x="1072" y="1002"/>
                        <a:pt x="1065" y="983"/>
                        <a:pt x="1057" y="961"/>
                      </a:cubicBezTo>
                      <a:cubicBezTo>
                        <a:pt x="1050" y="948"/>
                        <a:pt x="1031" y="919"/>
                        <a:pt x="1044" y="926"/>
                      </a:cubicBezTo>
                      <a:cubicBezTo>
                        <a:pt x="1133" y="976"/>
                        <a:pt x="1314" y="1092"/>
                        <a:pt x="1389" y="941"/>
                      </a:cubicBezTo>
                      <a:cubicBezTo>
                        <a:pt x="1430" y="851"/>
                        <a:pt x="1347" y="788"/>
                        <a:pt x="1279" y="754"/>
                      </a:cubicBezTo>
                      <a:cubicBezTo>
                        <a:pt x="1251" y="740"/>
                        <a:pt x="1155" y="712"/>
                        <a:pt x="1155" y="712"/>
                      </a:cubicBezTo>
                      <a:cubicBezTo>
                        <a:pt x="1155" y="712"/>
                        <a:pt x="1480" y="546"/>
                        <a:pt x="1369" y="437"/>
                      </a:cubicBezTo>
                      <a:cubicBezTo>
                        <a:pt x="1293" y="360"/>
                        <a:pt x="1175" y="428"/>
                        <a:pt x="1099" y="478"/>
                      </a:cubicBezTo>
                      <a:cubicBezTo>
                        <a:pt x="1072" y="491"/>
                        <a:pt x="1037" y="520"/>
                        <a:pt x="1009" y="546"/>
                      </a:cubicBezTo>
                      <a:lnTo>
                        <a:pt x="1009" y="546"/>
                      </a:lnTo>
                      <a:cubicBezTo>
                        <a:pt x="1031" y="485"/>
                        <a:pt x="1258" y="229"/>
                        <a:pt x="1107" y="160"/>
                      </a:cubicBezTo>
                      <a:cubicBezTo>
                        <a:pt x="1009" y="118"/>
                        <a:pt x="913" y="256"/>
                        <a:pt x="878" y="325"/>
                      </a:cubicBezTo>
                      <a:cubicBezTo>
                        <a:pt x="865" y="345"/>
                        <a:pt x="843" y="387"/>
                        <a:pt x="836" y="415"/>
                      </a:cubicBezTo>
                      <a:cubicBezTo>
                        <a:pt x="830" y="428"/>
                        <a:pt x="865" y="262"/>
                        <a:pt x="850" y="179"/>
                      </a:cubicBezTo>
                      <a:cubicBezTo>
                        <a:pt x="830" y="55"/>
                        <a:pt x="684" y="0"/>
                        <a:pt x="622" y="125"/>
                      </a:cubicBezTo>
                      <a:cubicBezTo>
                        <a:pt x="574" y="221"/>
                        <a:pt x="581" y="345"/>
                        <a:pt x="609" y="437"/>
                      </a:cubicBezTo>
                      <a:cubicBezTo>
                        <a:pt x="609" y="437"/>
                        <a:pt x="546" y="256"/>
                        <a:pt x="443" y="2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4745745" y="799833"/>
                  <a:ext cx="77570" cy="57004"/>
                </a:xfrm>
                <a:custGeom>
                  <a:avLst/>
                  <a:gdLst/>
                  <a:ahLst/>
                  <a:cxnLst/>
                  <a:rect l="l" t="t" r="r" b="b"/>
                  <a:pathLst>
                    <a:path w="479" h="352" extrusionOk="0">
                      <a:moveTo>
                        <a:pt x="263" y="20"/>
                      </a:moveTo>
                      <a:cubicBezTo>
                        <a:pt x="387" y="42"/>
                        <a:pt x="478" y="125"/>
                        <a:pt x="463" y="214"/>
                      </a:cubicBezTo>
                      <a:cubicBezTo>
                        <a:pt x="450" y="297"/>
                        <a:pt x="339" y="352"/>
                        <a:pt x="215" y="339"/>
                      </a:cubicBezTo>
                      <a:cubicBezTo>
                        <a:pt x="90" y="317"/>
                        <a:pt x="1" y="228"/>
                        <a:pt x="14" y="145"/>
                      </a:cubicBezTo>
                      <a:cubicBezTo>
                        <a:pt x="29" y="55"/>
                        <a:pt x="138" y="0"/>
                        <a:pt x="263" y="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781535" y="805501"/>
                  <a:ext cx="8097" cy="7935"/>
                </a:xfrm>
                <a:custGeom>
                  <a:avLst/>
                  <a:gdLst/>
                  <a:ahLst/>
                  <a:cxnLst/>
                  <a:rect l="l" t="t" r="r" b="b"/>
                  <a:pathLst>
                    <a:path w="50" h="49" extrusionOk="0">
                      <a:moveTo>
                        <a:pt x="15" y="7"/>
                      </a:moveTo>
                      <a:cubicBezTo>
                        <a:pt x="9" y="13"/>
                        <a:pt x="15" y="0"/>
                        <a:pt x="15" y="13"/>
                      </a:cubicBezTo>
                      <a:cubicBezTo>
                        <a:pt x="9" y="13"/>
                        <a:pt x="0" y="20"/>
                        <a:pt x="0" y="27"/>
                      </a:cubicBezTo>
                      <a:cubicBezTo>
                        <a:pt x="0" y="33"/>
                        <a:pt x="9" y="33"/>
                        <a:pt x="15" y="42"/>
                      </a:cubicBezTo>
                      <a:lnTo>
                        <a:pt x="15" y="42"/>
                      </a:lnTo>
                      <a:lnTo>
                        <a:pt x="15" y="48"/>
                      </a:lnTo>
                      <a:lnTo>
                        <a:pt x="22" y="48"/>
                      </a:lnTo>
                      <a:cubicBezTo>
                        <a:pt x="35" y="48"/>
                        <a:pt x="28" y="42"/>
                        <a:pt x="35" y="42"/>
                      </a:cubicBezTo>
                      <a:cubicBezTo>
                        <a:pt x="42" y="42"/>
                        <a:pt x="42" y="33"/>
                        <a:pt x="50" y="27"/>
                      </a:cubicBezTo>
                      <a:cubicBezTo>
                        <a:pt x="50" y="20"/>
                        <a:pt x="42" y="13"/>
                        <a:pt x="35" y="13"/>
                      </a:cubicBezTo>
                      <a:cubicBezTo>
                        <a:pt x="35" y="7"/>
                        <a:pt x="35" y="7"/>
                        <a:pt x="28" y="0"/>
                      </a:cubicBezTo>
                      <a:cubicBezTo>
                        <a:pt x="22" y="0"/>
                        <a:pt x="15" y="0"/>
                        <a:pt x="1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770523" y="808578"/>
                  <a:ext cx="7935" cy="9069"/>
                </a:xfrm>
                <a:custGeom>
                  <a:avLst/>
                  <a:gdLst/>
                  <a:ahLst/>
                  <a:cxnLst/>
                  <a:rect l="l" t="t" r="r" b="b"/>
                  <a:pathLst>
                    <a:path w="49" h="56" extrusionOk="0">
                      <a:moveTo>
                        <a:pt x="7" y="8"/>
                      </a:moveTo>
                      <a:lnTo>
                        <a:pt x="7" y="23"/>
                      </a:lnTo>
                      <a:lnTo>
                        <a:pt x="0" y="29"/>
                      </a:lnTo>
                      <a:cubicBezTo>
                        <a:pt x="0" y="36"/>
                        <a:pt x="0" y="36"/>
                        <a:pt x="7" y="36"/>
                      </a:cubicBezTo>
                      <a:lnTo>
                        <a:pt x="7" y="49"/>
                      </a:lnTo>
                      <a:lnTo>
                        <a:pt x="7" y="56"/>
                      </a:lnTo>
                      <a:cubicBezTo>
                        <a:pt x="13" y="56"/>
                        <a:pt x="27" y="49"/>
                        <a:pt x="35" y="49"/>
                      </a:cubicBezTo>
                      <a:cubicBezTo>
                        <a:pt x="42" y="49"/>
                        <a:pt x="48" y="42"/>
                        <a:pt x="48" y="36"/>
                      </a:cubicBezTo>
                      <a:cubicBezTo>
                        <a:pt x="48" y="23"/>
                        <a:pt x="42" y="14"/>
                        <a:pt x="35" y="14"/>
                      </a:cubicBezTo>
                      <a:cubicBezTo>
                        <a:pt x="27" y="8"/>
                        <a:pt x="20" y="1"/>
                        <a:pt x="13"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4779268" y="814246"/>
                  <a:ext cx="10364" cy="10202"/>
                </a:xfrm>
                <a:custGeom>
                  <a:avLst/>
                  <a:gdLst/>
                  <a:ahLst/>
                  <a:cxnLst/>
                  <a:rect l="l" t="t" r="r" b="b"/>
                  <a:pathLst>
                    <a:path w="64" h="63" extrusionOk="0">
                      <a:moveTo>
                        <a:pt x="14" y="42"/>
                      </a:moveTo>
                      <a:cubicBezTo>
                        <a:pt x="29" y="62"/>
                        <a:pt x="1" y="49"/>
                        <a:pt x="23" y="62"/>
                      </a:cubicBezTo>
                      <a:lnTo>
                        <a:pt x="42" y="62"/>
                      </a:lnTo>
                      <a:cubicBezTo>
                        <a:pt x="56" y="49"/>
                        <a:pt x="42" y="56"/>
                        <a:pt x="49" y="42"/>
                      </a:cubicBezTo>
                      <a:cubicBezTo>
                        <a:pt x="56" y="49"/>
                        <a:pt x="64" y="42"/>
                        <a:pt x="64" y="36"/>
                      </a:cubicBezTo>
                      <a:cubicBezTo>
                        <a:pt x="64" y="21"/>
                        <a:pt x="56" y="21"/>
                        <a:pt x="49" y="21"/>
                      </a:cubicBezTo>
                      <a:cubicBezTo>
                        <a:pt x="42" y="7"/>
                        <a:pt x="56" y="14"/>
                        <a:pt x="42" y="1"/>
                      </a:cubicBezTo>
                      <a:lnTo>
                        <a:pt x="23" y="1"/>
                      </a:lnTo>
                      <a:cubicBezTo>
                        <a:pt x="1" y="21"/>
                        <a:pt x="23" y="1"/>
                        <a:pt x="14" y="29"/>
                      </a:cubicBezTo>
                      <a:cubicBezTo>
                        <a:pt x="8" y="29"/>
                        <a:pt x="8" y="29"/>
                        <a:pt x="8"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765826" y="819914"/>
                  <a:ext cx="9069" cy="7935"/>
                </a:xfrm>
                <a:custGeom>
                  <a:avLst/>
                  <a:gdLst/>
                  <a:ahLst/>
                  <a:cxnLst/>
                  <a:rect l="l" t="t" r="r" b="b"/>
                  <a:pathLst>
                    <a:path w="56" h="49" extrusionOk="0">
                      <a:moveTo>
                        <a:pt x="8" y="36"/>
                      </a:moveTo>
                      <a:cubicBezTo>
                        <a:pt x="14" y="49"/>
                        <a:pt x="1" y="36"/>
                        <a:pt x="8" y="42"/>
                      </a:cubicBezTo>
                      <a:cubicBezTo>
                        <a:pt x="14" y="49"/>
                        <a:pt x="23" y="49"/>
                        <a:pt x="23" y="49"/>
                      </a:cubicBezTo>
                      <a:cubicBezTo>
                        <a:pt x="36" y="49"/>
                        <a:pt x="42" y="42"/>
                        <a:pt x="49" y="36"/>
                      </a:cubicBezTo>
                      <a:cubicBezTo>
                        <a:pt x="56" y="36"/>
                        <a:pt x="56" y="27"/>
                        <a:pt x="56" y="21"/>
                      </a:cubicBezTo>
                      <a:cubicBezTo>
                        <a:pt x="56" y="14"/>
                        <a:pt x="56" y="7"/>
                        <a:pt x="49" y="14"/>
                      </a:cubicBezTo>
                      <a:cubicBezTo>
                        <a:pt x="36" y="7"/>
                        <a:pt x="36" y="1"/>
                        <a:pt x="23" y="1"/>
                      </a:cubicBezTo>
                      <a:cubicBezTo>
                        <a:pt x="14" y="1"/>
                        <a:pt x="8" y="1"/>
                        <a:pt x="8" y="7"/>
                      </a:cubicBezTo>
                      <a:cubicBezTo>
                        <a:pt x="1" y="21"/>
                        <a:pt x="8" y="1"/>
                        <a:pt x="8" y="21"/>
                      </a:cubicBezTo>
                      <a:cubicBezTo>
                        <a:pt x="1" y="21"/>
                        <a:pt x="1" y="21"/>
                        <a:pt x="1" y="27"/>
                      </a:cubicBezTo>
                      <a:cubicBezTo>
                        <a:pt x="1" y="27"/>
                        <a:pt x="1" y="36"/>
                        <a:pt x="8"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754652" y="810845"/>
                  <a:ext cx="9231" cy="9231"/>
                </a:xfrm>
                <a:custGeom>
                  <a:avLst/>
                  <a:gdLst/>
                  <a:ahLst/>
                  <a:cxnLst/>
                  <a:rect l="l" t="t" r="r" b="b"/>
                  <a:pathLst>
                    <a:path w="57" h="57" extrusionOk="0">
                      <a:moveTo>
                        <a:pt x="15" y="15"/>
                      </a:moveTo>
                      <a:cubicBezTo>
                        <a:pt x="0" y="28"/>
                        <a:pt x="15" y="0"/>
                        <a:pt x="22" y="28"/>
                      </a:cubicBezTo>
                      <a:cubicBezTo>
                        <a:pt x="15" y="28"/>
                        <a:pt x="15" y="28"/>
                        <a:pt x="15" y="35"/>
                      </a:cubicBezTo>
                      <a:cubicBezTo>
                        <a:pt x="15" y="42"/>
                        <a:pt x="15" y="42"/>
                        <a:pt x="22" y="42"/>
                      </a:cubicBezTo>
                      <a:lnTo>
                        <a:pt x="22" y="50"/>
                      </a:lnTo>
                      <a:lnTo>
                        <a:pt x="29" y="57"/>
                      </a:lnTo>
                      <a:cubicBezTo>
                        <a:pt x="29" y="57"/>
                        <a:pt x="35" y="50"/>
                        <a:pt x="42" y="50"/>
                      </a:cubicBezTo>
                      <a:cubicBezTo>
                        <a:pt x="50" y="50"/>
                        <a:pt x="57" y="42"/>
                        <a:pt x="57" y="35"/>
                      </a:cubicBezTo>
                      <a:cubicBezTo>
                        <a:pt x="57" y="22"/>
                        <a:pt x="50" y="15"/>
                        <a:pt x="42" y="15"/>
                      </a:cubicBezTo>
                      <a:cubicBezTo>
                        <a:pt x="35" y="15"/>
                        <a:pt x="22" y="9"/>
                        <a:pt x="22"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4752547" y="827687"/>
                  <a:ext cx="11336" cy="9069"/>
                </a:xfrm>
                <a:custGeom>
                  <a:avLst/>
                  <a:gdLst/>
                  <a:ahLst/>
                  <a:cxnLst/>
                  <a:rect l="l" t="t" r="r" b="b"/>
                  <a:pathLst>
                    <a:path w="70" h="56" extrusionOk="0">
                      <a:moveTo>
                        <a:pt x="13" y="36"/>
                      </a:moveTo>
                      <a:cubicBezTo>
                        <a:pt x="22" y="56"/>
                        <a:pt x="7" y="49"/>
                        <a:pt x="22" y="56"/>
                      </a:cubicBezTo>
                      <a:cubicBezTo>
                        <a:pt x="28" y="56"/>
                        <a:pt x="42" y="49"/>
                        <a:pt x="48" y="49"/>
                      </a:cubicBezTo>
                      <a:cubicBezTo>
                        <a:pt x="63" y="49"/>
                        <a:pt x="70" y="36"/>
                        <a:pt x="70" y="21"/>
                      </a:cubicBezTo>
                      <a:cubicBezTo>
                        <a:pt x="63" y="14"/>
                        <a:pt x="55" y="1"/>
                        <a:pt x="42" y="7"/>
                      </a:cubicBezTo>
                      <a:cubicBezTo>
                        <a:pt x="35" y="7"/>
                        <a:pt x="22" y="1"/>
                        <a:pt x="22" y="7"/>
                      </a:cubicBezTo>
                      <a:cubicBezTo>
                        <a:pt x="0" y="14"/>
                        <a:pt x="22" y="7"/>
                        <a:pt x="13" y="21"/>
                      </a:cubicBezTo>
                      <a:cubicBezTo>
                        <a:pt x="7" y="21"/>
                        <a:pt x="7" y="29"/>
                        <a:pt x="7" y="29"/>
                      </a:cubicBezTo>
                      <a:cubicBezTo>
                        <a:pt x="7" y="36"/>
                        <a:pt x="7" y="36"/>
                        <a:pt x="13"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760320" y="839023"/>
                  <a:ext cx="11336" cy="10040"/>
                </a:xfrm>
                <a:custGeom>
                  <a:avLst/>
                  <a:gdLst/>
                  <a:ahLst/>
                  <a:cxnLst/>
                  <a:rect l="l" t="t" r="r" b="b"/>
                  <a:pathLst>
                    <a:path w="70" h="62" extrusionOk="0">
                      <a:moveTo>
                        <a:pt x="28" y="0"/>
                      </a:moveTo>
                      <a:cubicBezTo>
                        <a:pt x="28" y="7"/>
                        <a:pt x="28" y="7"/>
                        <a:pt x="22" y="14"/>
                      </a:cubicBezTo>
                      <a:cubicBezTo>
                        <a:pt x="15" y="7"/>
                        <a:pt x="15" y="7"/>
                        <a:pt x="7" y="14"/>
                      </a:cubicBezTo>
                      <a:lnTo>
                        <a:pt x="7" y="20"/>
                      </a:lnTo>
                      <a:cubicBezTo>
                        <a:pt x="7" y="27"/>
                        <a:pt x="0" y="27"/>
                        <a:pt x="0" y="34"/>
                      </a:cubicBezTo>
                      <a:lnTo>
                        <a:pt x="0" y="34"/>
                      </a:lnTo>
                      <a:cubicBezTo>
                        <a:pt x="0" y="42"/>
                        <a:pt x="7" y="49"/>
                        <a:pt x="15" y="55"/>
                      </a:cubicBezTo>
                      <a:cubicBezTo>
                        <a:pt x="22" y="55"/>
                        <a:pt x="28" y="62"/>
                        <a:pt x="35" y="55"/>
                      </a:cubicBezTo>
                      <a:lnTo>
                        <a:pt x="42" y="55"/>
                      </a:lnTo>
                      <a:cubicBezTo>
                        <a:pt x="57" y="55"/>
                        <a:pt x="63" y="49"/>
                        <a:pt x="63" y="42"/>
                      </a:cubicBezTo>
                      <a:cubicBezTo>
                        <a:pt x="70" y="34"/>
                        <a:pt x="63" y="27"/>
                        <a:pt x="57" y="20"/>
                      </a:cubicBezTo>
                      <a:lnTo>
                        <a:pt x="57" y="14"/>
                      </a:lnTo>
                      <a:cubicBezTo>
                        <a:pt x="48" y="7"/>
                        <a:pt x="48" y="7"/>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766960" y="830926"/>
                  <a:ext cx="11498" cy="8259"/>
                </a:xfrm>
                <a:custGeom>
                  <a:avLst/>
                  <a:gdLst/>
                  <a:ahLst/>
                  <a:cxnLst/>
                  <a:rect l="l" t="t" r="r" b="b"/>
                  <a:pathLst>
                    <a:path w="71" h="51" extrusionOk="0">
                      <a:moveTo>
                        <a:pt x="35" y="1"/>
                      </a:moveTo>
                      <a:lnTo>
                        <a:pt x="35" y="9"/>
                      </a:lnTo>
                      <a:cubicBezTo>
                        <a:pt x="22" y="1"/>
                        <a:pt x="16" y="9"/>
                        <a:pt x="7" y="16"/>
                      </a:cubicBezTo>
                      <a:cubicBezTo>
                        <a:pt x="1" y="29"/>
                        <a:pt x="7" y="36"/>
                        <a:pt x="22" y="42"/>
                      </a:cubicBezTo>
                      <a:lnTo>
                        <a:pt x="16" y="42"/>
                      </a:lnTo>
                      <a:lnTo>
                        <a:pt x="16" y="50"/>
                      </a:lnTo>
                      <a:lnTo>
                        <a:pt x="29" y="50"/>
                      </a:lnTo>
                      <a:lnTo>
                        <a:pt x="49" y="50"/>
                      </a:lnTo>
                      <a:cubicBezTo>
                        <a:pt x="57" y="50"/>
                        <a:pt x="64" y="42"/>
                        <a:pt x="70" y="36"/>
                      </a:cubicBezTo>
                      <a:cubicBezTo>
                        <a:pt x="70" y="29"/>
                        <a:pt x="64" y="22"/>
                        <a:pt x="57" y="16"/>
                      </a:cubicBezTo>
                      <a:cubicBezTo>
                        <a:pt x="49" y="16"/>
                        <a:pt x="49" y="9"/>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4783964" y="821047"/>
                  <a:ext cx="13603" cy="13603"/>
                </a:xfrm>
                <a:custGeom>
                  <a:avLst/>
                  <a:gdLst/>
                  <a:ahLst/>
                  <a:cxnLst/>
                  <a:rect l="l" t="t" r="r" b="b"/>
                  <a:pathLst>
                    <a:path w="84" h="84" extrusionOk="0">
                      <a:moveTo>
                        <a:pt x="35" y="20"/>
                      </a:moveTo>
                      <a:cubicBezTo>
                        <a:pt x="0" y="35"/>
                        <a:pt x="48" y="0"/>
                        <a:pt x="27" y="42"/>
                      </a:cubicBezTo>
                      <a:cubicBezTo>
                        <a:pt x="27" y="35"/>
                        <a:pt x="20" y="42"/>
                        <a:pt x="20" y="42"/>
                      </a:cubicBezTo>
                      <a:lnTo>
                        <a:pt x="20" y="55"/>
                      </a:lnTo>
                      <a:lnTo>
                        <a:pt x="20" y="70"/>
                      </a:lnTo>
                      <a:lnTo>
                        <a:pt x="20" y="77"/>
                      </a:lnTo>
                      <a:lnTo>
                        <a:pt x="27" y="77"/>
                      </a:lnTo>
                      <a:cubicBezTo>
                        <a:pt x="27" y="83"/>
                        <a:pt x="35" y="83"/>
                        <a:pt x="42" y="83"/>
                      </a:cubicBezTo>
                      <a:cubicBezTo>
                        <a:pt x="48" y="83"/>
                        <a:pt x="55" y="77"/>
                        <a:pt x="62" y="70"/>
                      </a:cubicBezTo>
                      <a:cubicBezTo>
                        <a:pt x="76" y="70"/>
                        <a:pt x="83" y="62"/>
                        <a:pt x="83" y="48"/>
                      </a:cubicBezTo>
                      <a:cubicBezTo>
                        <a:pt x="83" y="42"/>
                        <a:pt x="76" y="35"/>
                        <a:pt x="62" y="35"/>
                      </a:cubicBezTo>
                      <a:cubicBezTo>
                        <a:pt x="55" y="29"/>
                        <a:pt x="55" y="20"/>
                        <a:pt x="48" y="20"/>
                      </a:cubicBezTo>
                      <a:cubicBezTo>
                        <a:pt x="48" y="20"/>
                        <a:pt x="42" y="14"/>
                        <a:pt x="4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792709" y="808578"/>
                  <a:ext cx="10364" cy="11498"/>
                </a:xfrm>
                <a:custGeom>
                  <a:avLst/>
                  <a:gdLst/>
                  <a:ahLst/>
                  <a:cxnLst/>
                  <a:rect l="l" t="t" r="r" b="b"/>
                  <a:pathLst>
                    <a:path w="64" h="71" extrusionOk="0">
                      <a:moveTo>
                        <a:pt x="22" y="14"/>
                      </a:moveTo>
                      <a:cubicBezTo>
                        <a:pt x="8" y="14"/>
                        <a:pt x="36" y="1"/>
                        <a:pt x="22" y="29"/>
                      </a:cubicBezTo>
                      <a:cubicBezTo>
                        <a:pt x="22" y="23"/>
                        <a:pt x="14" y="29"/>
                        <a:pt x="14" y="29"/>
                      </a:cubicBezTo>
                      <a:cubicBezTo>
                        <a:pt x="14" y="36"/>
                        <a:pt x="14" y="36"/>
                        <a:pt x="22" y="42"/>
                      </a:cubicBezTo>
                      <a:cubicBezTo>
                        <a:pt x="14" y="71"/>
                        <a:pt x="1" y="42"/>
                        <a:pt x="14" y="49"/>
                      </a:cubicBezTo>
                      <a:lnTo>
                        <a:pt x="22" y="56"/>
                      </a:lnTo>
                      <a:cubicBezTo>
                        <a:pt x="29" y="64"/>
                        <a:pt x="36" y="56"/>
                        <a:pt x="49" y="56"/>
                      </a:cubicBezTo>
                      <a:cubicBezTo>
                        <a:pt x="56" y="56"/>
                        <a:pt x="64" y="49"/>
                        <a:pt x="64" y="42"/>
                      </a:cubicBezTo>
                      <a:cubicBezTo>
                        <a:pt x="64" y="36"/>
                        <a:pt x="64" y="29"/>
                        <a:pt x="56" y="29"/>
                      </a:cubicBezTo>
                      <a:cubicBezTo>
                        <a:pt x="49" y="23"/>
                        <a:pt x="42" y="8"/>
                        <a:pt x="29"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809713" y="819914"/>
                  <a:ext cx="10040" cy="9069"/>
                </a:xfrm>
                <a:custGeom>
                  <a:avLst/>
                  <a:gdLst/>
                  <a:ahLst/>
                  <a:cxnLst/>
                  <a:rect l="l" t="t" r="r" b="b"/>
                  <a:pathLst>
                    <a:path w="62" h="56" extrusionOk="0">
                      <a:moveTo>
                        <a:pt x="7" y="42"/>
                      </a:moveTo>
                      <a:lnTo>
                        <a:pt x="7" y="42"/>
                      </a:lnTo>
                      <a:cubicBezTo>
                        <a:pt x="0" y="42"/>
                        <a:pt x="7" y="49"/>
                        <a:pt x="7" y="49"/>
                      </a:cubicBezTo>
                      <a:cubicBezTo>
                        <a:pt x="7" y="55"/>
                        <a:pt x="14" y="55"/>
                        <a:pt x="20" y="55"/>
                      </a:cubicBezTo>
                      <a:lnTo>
                        <a:pt x="42" y="55"/>
                      </a:lnTo>
                      <a:cubicBezTo>
                        <a:pt x="49" y="55"/>
                        <a:pt x="55" y="55"/>
                        <a:pt x="62" y="49"/>
                      </a:cubicBezTo>
                      <a:cubicBezTo>
                        <a:pt x="62" y="42"/>
                        <a:pt x="62" y="36"/>
                        <a:pt x="55" y="27"/>
                      </a:cubicBezTo>
                      <a:lnTo>
                        <a:pt x="55" y="14"/>
                      </a:lnTo>
                      <a:cubicBezTo>
                        <a:pt x="49" y="7"/>
                        <a:pt x="49" y="1"/>
                        <a:pt x="42" y="1"/>
                      </a:cubicBezTo>
                      <a:cubicBezTo>
                        <a:pt x="20" y="1"/>
                        <a:pt x="49" y="1"/>
                        <a:pt x="20" y="14"/>
                      </a:cubicBezTo>
                      <a:lnTo>
                        <a:pt x="14" y="14"/>
                      </a:lnTo>
                      <a:lnTo>
                        <a:pt x="14" y="27"/>
                      </a:lnTo>
                      <a:cubicBezTo>
                        <a:pt x="7" y="36"/>
                        <a:pt x="7" y="36"/>
                        <a:pt x="7"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4801616" y="825582"/>
                  <a:ext cx="10364" cy="9069"/>
                </a:xfrm>
                <a:custGeom>
                  <a:avLst/>
                  <a:gdLst/>
                  <a:ahLst/>
                  <a:cxnLst/>
                  <a:rect l="l" t="t" r="r" b="b"/>
                  <a:pathLst>
                    <a:path w="64" h="56" extrusionOk="0">
                      <a:moveTo>
                        <a:pt x="16" y="27"/>
                      </a:moveTo>
                      <a:cubicBezTo>
                        <a:pt x="16" y="49"/>
                        <a:pt x="1" y="34"/>
                        <a:pt x="16" y="49"/>
                      </a:cubicBezTo>
                      <a:cubicBezTo>
                        <a:pt x="16" y="55"/>
                        <a:pt x="22" y="55"/>
                        <a:pt x="29" y="55"/>
                      </a:cubicBezTo>
                      <a:cubicBezTo>
                        <a:pt x="36" y="49"/>
                        <a:pt x="36" y="49"/>
                        <a:pt x="42" y="49"/>
                      </a:cubicBezTo>
                      <a:cubicBezTo>
                        <a:pt x="50" y="49"/>
                        <a:pt x="57" y="42"/>
                        <a:pt x="64" y="34"/>
                      </a:cubicBezTo>
                      <a:cubicBezTo>
                        <a:pt x="64" y="27"/>
                        <a:pt x="57" y="20"/>
                        <a:pt x="50" y="20"/>
                      </a:cubicBezTo>
                      <a:cubicBezTo>
                        <a:pt x="50" y="14"/>
                        <a:pt x="50" y="7"/>
                        <a:pt x="42" y="7"/>
                      </a:cubicBezTo>
                      <a:cubicBezTo>
                        <a:pt x="36" y="1"/>
                        <a:pt x="36" y="1"/>
                        <a:pt x="29" y="1"/>
                      </a:cubicBezTo>
                      <a:cubicBezTo>
                        <a:pt x="9" y="7"/>
                        <a:pt x="29" y="1"/>
                        <a:pt x="16" y="14"/>
                      </a:cubicBezTo>
                      <a:cubicBezTo>
                        <a:pt x="16" y="14"/>
                        <a:pt x="9" y="14"/>
                        <a:pt x="9" y="20"/>
                      </a:cubicBezTo>
                      <a:cubicBezTo>
                        <a:pt x="9" y="27"/>
                        <a:pt x="9" y="27"/>
                        <a:pt x="16"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4786069" y="837728"/>
                  <a:ext cx="10364" cy="8097"/>
                </a:xfrm>
                <a:custGeom>
                  <a:avLst/>
                  <a:gdLst/>
                  <a:ahLst/>
                  <a:cxnLst/>
                  <a:rect l="l" t="t" r="r" b="b"/>
                  <a:pathLst>
                    <a:path w="64" h="50" extrusionOk="0">
                      <a:moveTo>
                        <a:pt x="0" y="15"/>
                      </a:moveTo>
                      <a:lnTo>
                        <a:pt x="7" y="22"/>
                      </a:lnTo>
                      <a:cubicBezTo>
                        <a:pt x="0" y="22"/>
                        <a:pt x="0" y="28"/>
                        <a:pt x="0" y="28"/>
                      </a:cubicBezTo>
                      <a:cubicBezTo>
                        <a:pt x="0" y="35"/>
                        <a:pt x="0" y="35"/>
                        <a:pt x="7" y="35"/>
                      </a:cubicBezTo>
                      <a:lnTo>
                        <a:pt x="7" y="42"/>
                      </a:lnTo>
                      <a:lnTo>
                        <a:pt x="14" y="50"/>
                      </a:lnTo>
                      <a:lnTo>
                        <a:pt x="22" y="50"/>
                      </a:lnTo>
                      <a:lnTo>
                        <a:pt x="35" y="50"/>
                      </a:lnTo>
                      <a:cubicBezTo>
                        <a:pt x="42" y="50"/>
                        <a:pt x="42" y="42"/>
                        <a:pt x="49" y="35"/>
                      </a:cubicBezTo>
                      <a:cubicBezTo>
                        <a:pt x="55" y="35"/>
                        <a:pt x="63" y="28"/>
                        <a:pt x="63" y="22"/>
                      </a:cubicBezTo>
                      <a:cubicBezTo>
                        <a:pt x="63" y="15"/>
                        <a:pt x="55" y="8"/>
                        <a:pt x="49" y="8"/>
                      </a:cubicBezTo>
                      <a:cubicBezTo>
                        <a:pt x="35" y="8"/>
                        <a:pt x="35" y="0"/>
                        <a:pt x="22" y="0"/>
                      </a:cubicBezTo>
                      <a:cubicBezTo>
                        <a:pt x="14" y="0"/>
                        <a:pt x="7" y="0"/>
                        <a:pt x="0"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793842" y="844367"/>
                  <a:ext cx="11498" cy="9393"/>
                </a:xfrm>
                <a:custGeom>
                  <a:avLst/>
                  <a:gdLst/>
                  <a:ahLst/>
                  <a:cxnLst/>
                  <a:rect l="l" t="t" r="r" b="b"/>
                  <a:pathLst>
                    <a:path w="71" h="58" extrusionOk="0">
                      <a:moveTo>
                        <a:pt x="7" y="9"/>
                      </a:moveTo>
                      <a:cubicBezTo>
                        <a:pt x="7" y="9"/>
                        <a:pt x="15" y="16"/>
                        <a:pt x="15" y="22"/>
                      </a:cubicBezTo>
                      <a:cubicBezTo>
                        <a:pt x="7" y="22"/>
                        <a:pt x="7" y="22"/>
                        <a:pt x="7" y="29"/>
                      </a:cubicBezTo>
                      <a:cubicBezTo>
                        <a:pt x="7" y="36"/>
                        <a:pt x="7" y="36"/>
                        <a:pt x="15" y="36"/>
                      </a:cubicBezTo>
                      <a:cubicBezTo>
                        <a:pt x="22" y="57"/>
                        <a:pt x="1" y="36"/>
                        <a:pt x="15" y="42"/>
                      </a:cubicBezTo>
                      <a:lnTo>
                        <a:pt x="15" y="50"/>
                      </a:lnTo>
                      <a:lnTo>
                        <a:pt x="29" y="50"/>
                      </a:lnTo>
                      <a:cubicBezTo>
                        <a:pt x="35" y="50"/>
                        <a:pt x="42" y="50"/>
                        <a:pt x="49" y="42"/>
                      </a:cubicBezTo>
                      <a:cubicBezTo>
                        <a:pt x="57" y="42"/>
                        <a:pt x="57" y="36"/>
                        <a:pt x="57" y="29"/>
                      </a:cubicBezTo>
                      <a:cubicBezTo>
                        <a:pt x="64" y="29"/>
                        <a:pt x="70" y="22"/>
                        <a:pt x="70" y="16"/>
                      </a:cubicBezTo>
                      <a:cubicBezTo>
                        <a:pt x="64" y="9"/>
                        <a:pt x="57" y="1"/>
                        <a:pt x="49" y="9"/>
                      </a:cubicBezTo>
                      <a:cubicBezTo>
                        <a:pt x="42" y="1"/>
                        <a:pt x="42" y="1"/>
                        <a:pt x="35" y="1"/>
                      </a:cubicBezTo>
                      <a:lnTo>
                        <a:pt x="22" y="1"/>
                      </a:lnTo>
                      <a:cubicBezTo>
                        <a:pt x="15" y="1"/>
                        <a:pt x="15" y="1"/>
                        <a:pt x="15"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807284" y="835460"/>
                  <a:ext cx="9231" cy="8097"/>
                </a:xfrm>
                <a:custGeom>
                  <a:avLst/>
                  <a:gdLst/>
                  <a:ahLst/>
                  <a:cxnLst/>
                  <a:rect l="l" t="t" r="r" b="b"/>
                  <a:pathLst>
                    <a:path w="57" h="50" extrusionOk="0">
                      <a:moveTo>
                        <a:pt x="22" y="36"/>
                      </a:moveTo>
                      <a:cubicBezTo>
                        <a:pt x="35" y="49"/>
                        <a:pt x="7" y="49"/>
                        <a:pt x="29" y="49"/>
                      </a:cubicBezTo>
                      <a:cubicBezTo>
                        <a:pt x="42" y="49"/>
                        <a:pt x="42" y="36"/>
                        <a:pt x="49" y="29"/>
                      </a:cubicBezTo>
                      <a:cubicBezTo>
                        <a:pt x="57" y="29"/>
                        <a:pt x="57" y="14"/>
                        <a:pt x="49" y="8"/>
                      </a:cubicBezTo>
                      <a:cubicBezTo>
                        <a:pt x="49" y="1"/>
                        <a:pt x="35" y="1"/>
                        <a:pt x="29" y="1"/>
                      </a:cubicBezTo>
                      <a:lnTo>
                        <a:pt x="15" y="1"/>
                      </a:lnTo>
                      <a:cubicBezTo>
                        <a:pt x="1" y="22"/>
                        <a:pt x="7" y="1"/>
                        <a:pt x="15" y="22"/>
                      </a:cubicBezTo>
                      <a:cubicBezTo>
                        <a:pt x="7" y="22"/>
                        <a:pt x="7" y="29"/>
                        <a:pt x="7" y="29"/>
                      </a:cubicBezTo>
                      <a:cubicBezTo>
                        <a:pt x="15" y="36"/>
                        <a:pt x="15" y="36"/>
                        <a:pt x="22"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774733" y="845663"/>
                  <a:ext cx="10364" cy="6964"/>
                </a:xfrm>
                <a:custGeom>
                  <a:avLst/>
                  <a:gdLst/>
                  <a:ahLst/>
                  <a:cxnLst/>
                  <a:rect l="l" t="t" r="r" b="b"/>
                  <a:pathLst>
                    <a:path w="64" h="43" extrusionOk="0">
                      <a:moveTo>
                        <a:pt x="9" y="28"/>
                      </a:moveTo>
                      <a:cubicBezTo>
                        <a:pt x="16" y="28"/>
                        <a:pt x="16" y="34"/>
                        <a:pt x="22" y="34"/>
                      </a:cubicBezTo>
                      <a:cubicBezTo>
                        <a:pt x="29" y="42"/>
                        <a:pt x="42" y="34"/>
                        <a:pt x="51" y="34"/>
                      </a:cubicBezTo>
                      <a:cubicBezTo>
                        <a:pt x="57" y="34"/>
                        <a:pt x="64" y="28"/>
                        <a:pt x="64" y="14"/>
                      </a:cubicBezTo>
                      <a:cubicBezTo>
                        <a:pt x="64" y="8"/>
                        <a:pt x="57" y="1"/>
                        <a:pt x="51" y="1"/>
                      </a:cubicBezTo>
                      <a:lnTo>
                        <a:pt x="22" y="1"/>
                      </a:lnTo>
                      <a:cubicBezTo>
                        <a:pt x="16" y="1"/>
                        <a:pt x="16" y="8"/>
                        <a:pt x="16" y="8"/>
                      </a:cubicBezTo>
                      <a:cubicBezTo>
                        <a:pt x="9" y="8"/>
                        <a:pt x="1" y="14"/>
                        <a:pt x="1" y="14"/>
                      </a:cubicBezTo>
                      <a:cubicBezTo>
                        <a:pt x="1" y="21"/>
                        <a:pt x="9" y="21"/>
                        <a:pt x="9"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072875" y="1166795"/>
                  <a:ext cx="222995" cy="236760"/>
                </a:xfrm>
                <a:custGeom>
                  <a:avLst/>
                  <a:gdLst/>
                  <a:ahLst/>
                  <a:cxnLst/>
                  <a:rect l="l" t="t" r="r" b="b"/>
                  <a:pathLst>
                    <a:path w="1377" h="1462" extrusionOk="0">
                      <a:moveTo>
                        <a:pt x="132" y="603"/>
                      </a:moveTo>
                      <a:cubicBezTo>
                        <a:pt x="70" y="631"/>
                        <a:pt x="1" y="699"/>
                        <a:pt x="62" y="769"/>
                      </a:cubicBezTo>
                      <a:cubicBezTo>
                        <a:pt x="153" y="852"/>
                        <a:pt x="367" y="824"/>
                        <a:pt x="367" y="824"/>
                      </a:cubicBezTo>
                      <a:cubicBezTo>
                        <a:pt x="367" y="824"/>
                        <a:pt x="346" y="845"/>
                        <a:pt x="332" y="852"/>
                      </a:cubicBezTo>
                      <a:cubicBezTo>
                        <a:pt x="304" y="872"/>
                        <a:pt x="278" y="900"/>
                        <a:pt x="249" y="922"/>
                      </a:cubicBezTo>
                      <a:cubicBezTo>
                        <a:pt x="201" y="970"/>
                        <a:pt x="77" y="1142"/>
                        <a:pt x="201" y="1197"/>
                      </a:cubicBezTo>
                      <a:cubicBezTo>
                        <a:pt x="291" y="1239"/>
                        <a:pt x="381" y="1156"/>
                        <a:pt x="435" y="1094"/>
                      </a:cubicBezTo>
                      <a:cubicBezTo>
                        <a:pt x="450" y="1073"/>
                        <a:pt x="470" y="1053"/>
                        <a:pt x="485" y="1031"/>
                      </a:cubicBezTo>
                      <a:cubicBezTo>
                        <a:pt x="492" y="1018"/>
                        <a:pt x="505" y="996"/>
                        <a:pt x="505" y="996"/>
                      </a:cubicBezTo>
                      <a:cubicBezTo>
                        <a:pt x="505" y="996"/>
                        <a:pt x="505" y="1121"/>
                        <a:pt x="512" y="1177"/>
                      </a:cubicBezTo>
                      <a:cubicBezTo>
                        <a:pt x="518" y="1260"/>
                        <a:pt x="575" y="1461"/>
                        <a:pt x="693" y="1350"/>
                      </a:cubicBezTo>
                      <a:cubicBezTo>
                        <a:pt x="747" y="1302"/>
                        <a:pt x="754" y="1191"/>
                        <a:pt x="754" y="1121"/>
                      </a:cubicBezTo>
                      <a:cubicBezTo>
                        <a:pt x="761" y="1094"/>
                        <a:pt x="761" y="1073"/>
                        <a:pt x="761" y="1046"/>
                      </a:cubicBezTo>
                      <a:lnTo>
                        <a:pt x="761" y="1005"/>
                      </a:lnTo>
                      <a:cubicBezTo>
                        <a:pt x="761" y="1005"/>
                        <a:pt x="900" y="1322"/>
                        <a:pt x="1024" y="1184"/>
                      </a:cubicBezTo>
                      <a:cubicBezTo>
                        <a:pt x="1107" y="1088"/>
                        <a:pt x="1024" y="922"/>
                        <a:pt x="983" y="824"/>
                      </a:cubicBezTo>
                      <a:cubicBezTo>
                        <a:pt x="975" y="811"/>
                        <a:pt x="1003" y="831"/>
                        <a:pt x="1009" y="839"/>
                      </a:cubicBezTo>
                      <a:cubicBezTo>
                        <a:pt x="1038" y="852"/>
                        <a:pt x="1066" y="865"/>
                        <a:pt x="1092" y="880"/>
                      </a:cubicBezTo>
                      <a:cubicBezTo>
                        <a:pt x="1155" y="907"/>
                        <a:pt x="1300" y="942"/>
                        <a:pt x="1300" y="839"/>
                      </a:cubicBezTo>
                      <a:cubicBezTo>
                        <a:pt x="1300" y="756"/>
                        <a:pt x="1223" y="699"/>
                        <a:pt x="1162" y="658"/>
                      </a:cubicBezTo>
                      <a:cubicBezTo>
                        <a:pt x="1149" y="651"/>
                        <a:pt x="1127" y="645"/>
                        <a:pt x="1107" y="631"/>
                      </a:cubicBezTo>
                      <a:cubicBezTo>
                        <a:pt x="1092" y="631"/>
                        <a:pt x="1058" y="623"/>
                        <a:pt x="1072" y="623"/>
                      </a:cubicBezTo>
                      <a:cubicBezTo>
                        <a:pt x="1169" y="582"/>
                        <a:pt x="1376" y="527"/>
                        <a:pt x="1306" y="368"/>
                      </a:cubicBezTo>
                      <a:cubicBezTo>
                        <a:pt x="1265" y="271"/>
                        <a:pt x="1162" y="300"/>
                        <a:pt x="1092" y="333"/>
                      </a:cubicBezTo>
                      <a:cubicBezTo>
                        <a:pt x="1066" y="348"/>
                        <a:pt x="983" y="396"/>
                        <a:pt x="983" y="396"/>
                      </a:cubicBezTo>
                      <a:cubicBezTo>
                        <a:pt x="983" y="396"/>
                        <a:pt x="1066" y="42"/>
                        <a:pt x="913" y="51"/>
                      </a:cubicBezTo>
                      <a:cubicBezTo>
                        <a:pt x="802" y="57"/>
                        <a:pt x="775" y="202"/>
                        <a:pt x="767" y="285"/>
                      </a:cubicBezTo>
                      <a:cubicBezTo>
                        <a:pt x="761" y="319"/>
                        <a:pt x="761" y="361"/>
                        <a:pt x="761" y="396"/>
                      </a:cubicBezTo>
                      <a:lnTo>
                        <a:pt x="761" y="402"/>
                      </a:lnTo>
                      <a:cubicBezTo>
                        <a:pt x="726" y="348"/>
                        <a:pt x="684" y="1"/>
                        <a:pt x="533" y="77"/>
                      </a:cubicBezTo>
                      <a:cubicBezTo>
                        <a:pt x="435" y="119"/>
                        <a:pt x="477" y="278"/>
                        <a:pt x="505" y="354"/>
                      </a:cubicBezTo>
                      <a:cubicBezTo>
                        <a:pt x="512" y="383"/>
                        <a:pt x="533" y="424"/>
                        <a:pt x="546" y="444"/>
                      </a:cubicBezTo>
                      <a:cubicBezTo>
                        <a:pt x="553" y="457"/>
                        <a:pt x="450" y="326"/>
                        <a:pt x="374" y="278"/>
                      </a:cubicBezTo>
                      <a:cubicBezTo>
                        <a:pt x="269" y="217"/>
                        <a:pt x="132" y="291"/>
                        <a:pt x="186" y="424"/>
                      </a:cubicBezTo>
                      <a:cubicBezTo>
                        <a:pt x="228" y="520"/>
                        <a:pt x="332" y="590"/>
                        <a:pt x="415" y="631"/>
                      </a:cubicBezTo>
                      <a:cubicBezTo>
                        <a:pt x="415" y="631"/>
                        <a:pt x="243" y="568"/>
                        <a:pt x="132" y="6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4149959" y="1245337"/>
                  <a:ext cx="75465" cy="70769"/>
                </a:xfrm>
                <a:custGeom>
                  <a:avLst/>
                  <a:gdLst/>
                  <a:ahLst/>
                  <a:cxnLst/>
                  <a:rect l="l" t="t" r="r" b="b"/>
                  <a:pathLst>
                    <a:path w="466" h="437" extrusionOk="0">
                      <a:moveTo>
                        <a:pt x="125" y="97"/>
                      </a:moveTo>
                      <a:cubicBezTo>
                        <a:pt x="223" y="14"/>
                        <a:pt x="348" y="0"/>
                        <a:pt x="402" y="70"/>
                      </a:cubicBezTo>
                      <a:cubicBezTo>
                        <a:pt x="465" y="138"/>
                        <a:pt x="431" y="256"/>
                        <a:pt x="333" y="339"/>
                      </a:cubicBezTo>
                      <a:cubicBezTo>
                        <a:pt x="236" y="422"/>
                        <a:pt x="119" y="437"/>
                        <a:pt x="57" y="367"/>
                      </a:cubicBezTo>
                      <a:cubicBezTo>
                        <a:pt x="1" y="297"/>
                        <a:pt x="29" y="180"/>
                        <a:pt x="125" y="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169068" y="1264446"/>
                  <a:ext cx="7935" cy="6802"/>
                </a:xfrm>
                <a:custGeom>
                  <a:avLst/>
                  <a:gdLst/>
                  <a:ahLst/>
                  <a:cxnLst/>
                  <a:rect l="l" t="t" r="r" b="b"/>
                  <a:pathLst>
                    <a:path w="49" h="42" extrusionOk="0">
                      <a:moveTo>
                        <a:pt x="7" y="13"/>
                      </a:moveTo>
                      <a:cubicBezTo>
                        <a:pt x="7" y="28"/>
                        <a:pt x="1" y="7"/>
                        <a:pt x="7" y="20"/>
                      </a:cubicBezTo>
                      <a:cubicBezTo>
                        <a:pt x="7" y="28"/>
                        <a:pt x="7" y="35"/>
                        <a:pt x="16" y="42"/>
                      </a:cubicBezTo>
                      <a:cubicBezTo>
                        <a:pt x="16" y="42"/>
                        <a:pt x="22" y="42"/>
                        <a:pt x="29" y="35"/>
                      </a:cubicBezTo>
                      <a:lnTo>
                        <a:pt x="35" y="42"/>
                      </a:lnTo>
                      <a:lnTo>
                        <a:pt x="35" y="42"/>
                      </a:lnTo>
                      <a:cubicBezTo>
                        <a:pt x="42" y="42"/>
                        <a:pt x="42" y="42"/>
                        <a:pt x="49" y="35"/>
                      </a:cubicBezTo>
                      <a:cubicBezTo>
                        <a:pt x="49" y="28"/>
                        <a:pt x="42" y="28"/>
                        <a:pt x="42" y="20"/>
                      </a:cubicBezTo>
                      <a:cubicBezTo>
                        <a:pt x="49" y="13"/>
                        <a:pt x="49" y="7"/>
                        <a:pt x="42" y="7"/>
                      </a:cubicBezTo>
                      <a:cubicBezTo>
                        <a:pt x="42" y="0"/>
                        <a:pt x="35" y="0"/>
                        <a:pt x="29" y="0"/>
                      </a:cubicBez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164858" y="1274324"/>
                  <a:ext cx="8907" cy="9393"/>
                </a:xfrm>
                <a:custGeom>
                  <a:avLst/>
                  <a:gdLst/>
                  <a:ahLst/>
                  <a:cxnLst/>
                  <a:rect l="l" t="t" r="r" b="b"/>
                  <a:pathLst>
                    <a:path w="55" h="58" extrusionOk="0">
                      <a:moveTo>
                        <a:pt x="0" y="22"/>
                      </a:moveTo>
                      <a:cubicBezTo>
                        <a:pt x="0" y="22"/>
                        <a:pt x="7" y="29"/>
                        <a:pt x="13" y="35"/>
                      </a:cubicBezTo>
                      <a:cubicBezTo>
                        <a:pt x="7" y="35"/>
                        <a:pt x="7" y="42"/>
                        <a:pt x="13" y="42"/>
                      </a:cubicBezTo>
                      <a:cubicBezTo>
                        <a:pt x="13" y="50"/>
                        <a:pt x="20" y="50"/>
                        <a:pt x="20" y="42"/>
                      </a:cubicBezTo>
                      <a:cubicBezTo>
                        <a:pt x="27" y="50"/>
                        <a:pt x="33" y="50"/>
                        <a:pt x="33" y="57"/>
                      </a:cubicBezTo>
                      <a:lnTo>
                        <a:pt x="33" y="57"/>
                      </a:lnTo>
                      <a:cubicBezTo>
                        <a:pt x="48" y="50"/>
                        <a:pt x="42" y="35"/>
                        <a:pt x="48" y="29"/>
                      </a:cubicBezTo>
                      <a:cubicBezTo>
                        <a:pt x="55" y="22"/>
                        <a:pt x="55" y="16"/>
                        <a:pt x="48" y="9"/>
                      </a:cubicBezTo>
                      <a:cubicBezTo>
                        <a:pt x="42" y="1"/>
                        <a:pt x="27" y="1"/>
                        <a:pt x="27" y="9"/>
                      </a:cubicBezTo>
                      <a:cubicBezTo>
                        <a:pt x="13" y="16"/>
                        <a:pt x="0" y="9"/>
                        <a:pt x="0"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174736" y="1270114"/>
                  <a:ext cx="10364" cy="10040"/>
                </a:xfrm>
                <a:custGeom>
                  <a:avLst/>
                  <a:gdLst/>
                  <a:ahLst/>
                  <a:cxnLst/>
                  <a:rect l="l" t="t" r="r" b="b"/>
                  <a:pathLst>
                    <a:path w="64" h="62" extrusionOk="0">
                      <a:moveTo>
                        <a:pt x="35" y="48"/>
                      </a:moveTo>
                      <a:cubicBezTo>
                        <a:pt x="55" y="55"/>
                        <a:pt x="29" y="61"/>
                        <a:pt x="55" y="55"/>
                      </a:cubicBezTo>
                      <a:cubicBezTo>
                        <a:pt x="64" y="55"/>
                        <a:pt x="64" y="42"/>
                        <a:pt x="64" y="42"/>
                      </a:cubicBezTo>
                      <a:cubicBezTo>
                        <a:pt x="64" y="27"/>
                        <a:pt x="64" y="42"/>
                        <a:pt x="55" y="27"/>
                      </a:cubicBezTo>
                      <a:cubicBezTo>
                        <a:pt x="64" y="20"/>
                        <a:pt x="64" y="13"/>
                        <a:pt x="55" y="7"/>
                      </a:cubicBezTo>
                      <a:cubicBezTo>
                        <a:pt x="49" y="0"/>
                        <a:pt x="42" y="0"/>
                        <a:pt x="35" y="7"/>
                      </a:cubicBezTo>
                      <a:cubicBezTo>
                        <a:pt x="22" y="0"/>
                        <a:pt x="35" y="0"/>
                        <a:pt x="22" y="0"/>
                      </a:cubicBezTo>
                      <a:cubicBezTo>
                        <a:pt x="14" y="7"/>
                        <a:pt x="7" y="13"/>
                        <a:pt x="7" y="20"/>
                      </a:cubicBezTo>
                      <a:cubicBezTo>
                        <a:pt x="7" y="48"/>
                        <a:pt x="0" y="13"/>
                        <a:pt x="22" y="42"/>
                      </a:cubicBezTo>
                      <a:cubicBezTo>
                        <a:pt x="14" y="42"/>
                        <a:pt x="22" y="48"/>
                        <a:pt x="22"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169068" y="1283555"/>
                  <a:ext cx="9393" cy="8907"/>
                </a:xfrm>
                <a:custGeom>
                  <a:avLst/>
                  <a:gdLst/>
                  <a:ahLst/>
                  <a:cxnLst/>
                  <a:rect l="l" t="t" r="r" b="b"/>
                  <a:pathLst>
                    <a:path w="58" h="55" extrusionOk="0">
                      <a:moveTo>
                        <a:pt x="29" y="48"/>
                      </a:moveTo>
                      <a:cubicBezTo>
                        <a:pt x="42" y="55"/>
                        <a:pt x="22" y="55"/>
                        <a:pt x="35" y="55"/>
                      </a:cubicBezTo>
                      <a:cubicBezTo>
                        <a:pt x="42" y="55"/>
                        <a:pt x="49" y="55"/>
                        <a:pt x="49" y="48"/>
                      </a:cubicBezTo>
                      <a:cubicBezTo>
                        <a:pt x="57" y="42"/>
                        <a:pt x="57" y="27"/>
                        <a:pt x="57" y="20"/>
                      </a:cubicBezTo>
                      <a:cubicBezTo>
                        <a:pt x="57" y="13"/>
                        <a:pt x="57" y="7"/>
                        <a:pt x="49" y="7"/>
                      </a:cubicBezTo>
                      <a:cubicBezTo>
                        <a:pt x="49" y="0"/>
                        <a:pt x="42" y="0"/>
                        <a:pt x="35" y="7"/>
                      </a:cubicBezTo>
                      <a:cubicBezTo>
                        <a:pt x="29" y="13"/>
                        <a:pt x="16" y="7"/>
                        <a:pt x="7" y="20"/>
                      </a:cubicBezTo>
                      <a:lnTo>
                        <a:pt x="7" y="35"/>
                      </a:lnTo>
                      <a:cubicBezTo>
                        <a:pt x="7" y="48"/>
                        <a:pt x="1" y="27"/>
                        <a:pt x="16" y="42"/>
                      </a:cubicBezTo>
                      <a:lnTo>
                        <a:pt x="16" y="55"/>
                      </a:lnTo>
                      <a:cubicBezTo>
                        <a:pt x="22" y="55"/>
                        <a:pt x="22" y="55"/>
                        <a:pt x="29"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156761" y="1287766"/>
                  <a:ext cx="9231" cy="6964"/>
                </a:xfrm>
                <a:custGeom>
                  <a:avLst/>
                  <a:gdLst/>
                  <a:ahLst/>
                  <a:cxnLst/>
                  <a:rect l="l" t="t" r="r" b="b"/>
                  <a:pathLst>
                    <a:path w="57" h="43" extrusionOk="0">
                      <a:moveTo>
                        <a:pt x="9" y="22"/>
                      </a:moveTo>
                      <a:cubicBezTo>
                        <a:pt x="9" y="42"/>
                        <a:pt x="0" y="16"/>
                        <a:pt x="22" y="29"/>
                      </a:cubicBezTo>
                      <a:cubicBezTo>
                        <a:pt x="15" y="29"/>
                        <a:pt x="15" y="35"/>
                        <a:pt x="22" y="35"/>
                      </a:cubicBezTo>
                      <a:cubicBezTo>
                        <a:pt x="28" y="42"/>
                        <a:pt x="28" y="35"/>
                        <a:pt x="28" y="35"/>
                      </a:cubicBezTo>
                      <a:cubicBezTo>
                        <a:pt x="35" y="35"/>
                        <a:pt x="42" y="42"/>
                        <a:pt x="42" y="42"/>
                      </a:cubicBezTo>
                      <a:lnTo>
                        <a:pt x="42" y="42"/>
                      </a:lnTo>
                      <a:cubicBezTo>
                        <a:pt x="50" y="35"/>
                        <a:pt x="50" y="29"/>
                        <a:pt x="50" y="22"/>
                      </a:cubicBezTo>
                      <a:cubicBezTo>
                        <a:pt x="57" y="22"/>
                        <a:pt x="57" y="9"/>
                        <a:pt x="50" y="1"/>
                      </a:cubicBezTo>
                      <a:lnTo>
                        <a:pt x="28" y="1"/>
                      </a:lnTo>
                      <a:cubicBezTo>
                        <a:pt x="22" y="9"/>
                        <a:pt x="9" y="16"/>
                        <a:pt x="9"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167935" y="1297968"/>
                  <a:ext cx="10526" cy="10202"/>
                </a:xfrm>
                <a:custGeom>
                  <a:avLst/>
                  <a:gdLst/>
                  <a:ahLst/>
                  <a:cxnLst/>
                  <a:rect l="l" t="t" r="r" b="b"/>
                  <a:pathLst>
                    <a:path w="65" h="63" extrusionOk="0">
                      <a:moveTo>
                        <a:pt x="23" y="55"/>
                      </a:moveTo>
                      <a:cubicBezTo>
                        <a:pt x="42" y="62"/>
                        <a:pt x="29" y="62"/>
                        <a:pt x="42" y="62"/>
                      </a:cubicBezTo>
                      <a:cubicBezTo>
                        <a:pt x="49" y="55"/>
                        <a:pt x="49" y="42"/>
                        <a:pt x="56" y="35"/>
                      </a:cubicBezTo>
                      <a:cubicBezTo>
                        <a:pt x="64" y="29"/>
                        <a:pt x="56" y="14"/>
                        <a:pt x="49" y="7"/>
                      </a:cubicBezTo>
                      <a:cubicBezTo>
                        <a:pt x="36" y="1"/>
                        <a:pt x="23" y="1"/>
                        <a:pt x="14" y="14"/>
                      </a:cubicBezTo>
                      <a:cubicBezTo>
                        <a:pt x="14" y="21"/>
                        <a:pt x="1" y="21"/>
                        <a:pt x="1" y="29"/>
                      </a:cubicBezTo>
                      <a:cubicBezTo>
                        <a:pt x="1" y="49"/>
                        <a:pt x="1" y="29"/>
                        <a:pt x="14" y="42"/>
                      </a:cubicBezTo>
                      <a:cubicBezTo>
                        <a:pt x="8" y="49"/>
                        <a:pt x="8" y="55"/>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181376" y="1300073"/>
                  <a:ext cx="11498" cy="10364"/>
                </a:xfrm>
                <a:custGeom>
                  <a:avLst/>
                  <a:gdLst/>
                  <a:ahLst/>
                  <a:cxnLst/>
                  <a:rect l="l" t="t" r="r" b="b"/>
                  <a:pathLst>
                    <a:path w="71" h="64" extrusionOk="0">
                      <a:moveTo>
                        <a:pt x="8" y="16"/>
                      </a:moveTo>
                      <a:lnTo>
                        <a:pt x="8" y="29"/>
                      </a:lnTo>
                      <a:lnTo>
                        <a:pt x="1" y="36"/>
                      </a:lnTo>
                      <a:cubicBezTo>
                        <a:pt x="1" y="42"/>
                        <a:pt x="8" y="42"/>
                        <a:pt x="14" y="42"/>
                      </a:cubicBezTo>
                      <a:lnTo>
                        <a:pt x="14" y="57"/>
                      </a:lnTo>
                      <a:lnTo>
                        <a:pt x="14" y="57"/>
                      </a:lnTo>
                      <a:cubicBezTo>
                        <a:pt x="23" y="64"/>
                        <a:pt x="29" y="64"/>
                        <a:pt x="36" y="57"/>
                      </a:cubicBezTo>
                      <a:cubicBezTo>
                        <a:pt x="42" y="57"/>
                        <a:pt x="49" y="57"/>
                        <a:pt x="56" y="49"/>
                      </a:cubicBezTo>
                      <a:lnTo>
                        <a:pt x="56" y="36"/>
                      </a:lnTo>
                      <a:cubicBezTo>
                        <a:pt x="64" y="29"/>
                        <a:pt x="71" y="22"/>
                        <a:pt x="64" y="16"/>
                      </a:cubicBezTo>
                      <a:cubicBezTo>
                        <a:pt x="56" y="8"/>
                        <a:pt x="49" y="8"/>
                        <a:pt x="42" y="8"/>
                      </a:cubicBezTo>
                      <a:cubicBezTo>
                        <a:pt x="36" y="8"/>
                        <a:pt x="36" y="1"/>
                        <a:pt x="36" y="1"/>
                      </a:cubicBezTo>
                      <a:cubicBezTo>
                        <a:pt x="29" y="1"/>
                        <a:pt x="23" y="1"/>
                        <a:pt x="23" y="8"/>
                      </a:cubicBezTo>
                      <a:cubicBezTo>
                        <a:pt x="14" y="8"/>
                        <a:pt x="14" y="8"/>
                        <a:pt x="8"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179271" y="1290195"/>
                  <a:ext cx="10202" cy="7935"/>
                </a:xfrm>
                <a:custGeom>
                  <a:avLst/>
                  <a:gdLst/>
                  <a:ahLst/>
                  <a:cxnLst/>
                  <a:rect l="l" t="t" r="r" b="b"/>
                  <a:pathLst>
                    <a:path w="63" h="49" extrusionOk="0">
                      <a:moveTo>
                        <a:pt x="14" y="7"/>
                      </a:moveTo>
                      <a:lnTo>
                        <a:pt x="14" y="14"/>
                      </a:lnTo>
                      <a:cubicBezTo>
                        <a:pt x="7" y="14"/>
                        <a:pt x="1" y="27"/>
                        <a:pt x="7" y="35"/>
                      </a:cubicBezTo>
                      <a:cubicBezTo>
                        <a:pt x="14" y="49"/>
                        <a:pt x="27" y="49"/>
                        <a:pt x="36" y="49"/>
                      </a:cubicBezTo>
                      <a:lnTo>
                        <a:pt x="36" y="49"/>
                      </a:lnTo>
                      <a:lnTo>
                        <a:pt x="36" y="49"/>
                      </a:lnTo>
                      <a:cubicBezTo>
                        <a:pt x="42" y="49"/>
                        <a:pt x="42" y="49"/>
                        <a:pt x="49" y="42"/>
                      </a:cubicBezTo>
                      <a:cubicBezTo>
                        <a:pt x="55" y="42"/>
                        <a:pt x="55" y="35"/>
                        <a:pt x="55" y="27"/>
                      </a:cubicBezTo>
                      <a:cubicBezTo>
                        <a:pt x="62" y="20"/>
                        <a:pt x="62" y="14"/>
                        <a:pt x="62" y="7"/>
                      </a:cubicBezTo>
                      <a:cubicBezTo>
                        <a:pt x="55" y="1"/>
                        <a:pt x="49" y="1"/>
                        <a:pt x="42" y="1"/>
                      </a:cubicBezTo>
                      <a:cubicBezTo>
                        <a:pt x="36" y="7"/>
                        <a:pt x="27" y="1"/>
                        <a:pt x="21" y="1"/>
                      </a:cubicBezTo>
                      <a:cubicBezTo>
                        <a:pt x="21" y="1"/>
                        <a:pt x="14" y="1"/>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184939" y="1270114"/>
                  <a:ext cx="13603" cy="11174"/>
                </a:xfrm>
                <a:custGeom>
                  <a:avLst/>
                  <a:gdLst/>
                  <a:ahLst/>
                  <a:cxnLst/>
                  <a:rect l="l" t="t" r="r" b="b"/>
                  <a:pathLst>
                    <a:path w="84" h="69" extrusionOk="0">
                      <a:moveTo>
                        <a:pt x="14" y="27"/>
                      </a:moveTo>
                      <a:cubicBezTo>
                        <a:pt x="1" y="61"/>
                        <a:pt x="7" y="0"/>
                        <a:pt x="27" y="42"/>
                      </a:cubicBezTo>
                      <a:cubicBezTo>
                        <a:pt x="20" y="42"/>
                        <a:pt x="20" y="48"/>
                        <a:pt x="20" y="55"/>
                      </a:cubicBezTo>
                      <a:lnTo>
                        <a:pt x="34" y="55"/>
                      </a:lnTo>
                      <a:cubicBezTo>
                        <a:pt x="42" y="61"/>
                        <a:pt x="42" y="68"/>
                        <a:pt x="42" y="68"/>
                      </a:cubicBezTo>
                      <a:lnTo>
                        <a:pt x="49" y="68"/>
                      </a:lnTo>
                      <a:lnTo>
                        <a:pt x="55" y="68"/>
                      </a:lnTo>
                      <a:cubicBezTo>
                        <a:pt x="62" y="68"/>
                        <a:pt x="62" y="61"/>
                        <a:pt x="69" y="61"/>
                      </a:cubicBezTo>
                      <a:cubicBezTo>
                        <a:pt x="69" y="55"/>
                        <a:pt x="69" y="48"/>
                        <a:pt x="75" y="35"/>
                      </a:cubicBezTo>
                      <a:cubicBezTo>
                        <a:pt x="83" y="27"/>
                        <a:pt x="75" y="13"/>
                        <a:pt x="69" y="7"/>
                      </a:cubicBezTo>
                      <a:cubicBezTo>
                        <a:pt x="62" y="0"/>
                        <a:pt x="49" y="7"/>
                        <a:pt x="42" y="13"/>
                      </a:cubicBezTo>
                      <a:cubicBezTo>
                        <a:pt x="34" y="13"/>
                        <a:pt x="34" y="7"/>
                        <a:pt x="27" y="13"/>
                      </a:cubicBezTo>
                      <a:cubicBezTo>
                        <a:pt x="20" y="13"/>
                        <a:pt x="14" y="13"/>
                        <a:pt x="1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180404" y="1256673"/>
                  <a:ext cx="10040" cy="10040"/>
                </a:xfrm>
                <a:custGeom>
                  <a:avLst/>
                  <a:gdLst/>
                  <a:ahLst/>
                  <a:cxnLst/>
                  <a:rect l="l" t="t" r="r" b="b"/>
                  <a:pathLst>
                    <a:path w="62" h="62" extrusionOk="0">
                      <a:moveTo>
                        <a:pt x="7" y="20"/>
                      </a:moveTo>
                      <a:cubicBezTo>
                        <a:pt x="0" y="35"/>
                        <a:pt x="7" y="0"/>
                        <a:pt x="14" y="27"/>
                      </a:cubicBezTo>
                      <a:lnTo>
                        <a:pt x="14" y="42"/>
                      </a:lnTo>
                      <a:lnTo>
                        <a:pt x="29" y="42"/>
                      </a:lnTo>
                      <a:cubicBezTo>
                        <a:pt x="48" y="61"/>
                        <a:pt x="14" y="55"/>
                        <a:pt x="35" y="55"/>
                      </a:cubicBezTo>
                      <a:lnTo>
                        <a:pt x="35" y="55"/>
                      </a:lnTo>
                      <a:cubicBezTo>
                        <a:pt x="48" y="55"/>
                        <a:pt x="48" y="42"/>
                        <a:pt x="55" y="27"/>
                      </a:cubicBezTo>
                      <a:cubicBezTo>
                        <a:pt x="62" y="27"/>
                        <a:pt x="62" y="13"/>
                        <a:pt x="55" y="7"/>
                      </a:cubicBezTo>
                      <a:cubicBezTo>
                        <a:pt x="55" y="7"/>
                        <a:pt x="42" y="0"/>
                        <a:pt x="35" y="7"/>
                      </a:cubicBezTo>
                      <a:cubicBezTo>
                        <a:pt x="29" y="7"/>
                        <a:pt x="14" y="7"/>
                        <a:pt x="7"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198380" y="1249871"/>
                  <a:ext cx="11174" cy="10040"/>
                </a:xfrm>
                <a:custGeom>
                  <a:avLst/>
                  <a:gdLst/>
                  <a:ahLst/>
                  <a:cxnLst/>
                  <a:rect l="l" t="t" r="r" b="b"/>
                  <a:pathLst>
                    <a:path w="69" h="62" extrusionOk="0">
                      <a:moveTo>
                        <a:pt x="27" y="62"/>
                      </a:moveTo>
                      <a:lnTo>
                        <a:pt x="27" y="62"/>
                      </a:lnTo>
                      <a:lnTo>
                        <a:pt x="34" y="62"/>
                      </a:lnTo>
                      <a:cubicBezTo>
                        <a:pt x="42" y="62"/>
                        <a:pt x="42" y="62"/>
                        <a:pt x="49" y="55"/>
                      </a:cubicBezTo>
                      <a:cubicBezTo>
                        <a:pt x="55" y="55"/>
                        <a:pt x="55" y="49"/>
                        <a:pt x="62" y="42"/>
                      </a:cubicBezTo>
                      <a:cubicBezTo>
                        <a:pt x="69" y="42"/>
                        <a:pt x="69" y="35"/>
                        <a:pt x="69" y="27"/>
                      </a:cubicBezTo>
                      <a:cubicBezTo>
                        <a:pt x="69" y="21"/>
                        <a:pt x="62" y="14"/>
                        <a:pt x="55" y="14"/>
                      </a:cubicBezTo>
                      <a:cubicBezTo>
                        <a:pt x="49" y="14"/>
                        <a:pt x="49" y="7"/>
                        <a:pt x="42" y="7"/>
                      </a:cubicBezTo>
                      <a:cubicBezTo>
                        <a:pt x="34" y="7"/>
                        <a:pt x="27" y="1"/>
                        <a:pt x="20" y="7"/>
                      </a:cubicBezTo>
                      <a:cubicBezTo>
                        <a:pt x="0" y="21"/>
                        <a:pt x="20" y="1"/>
                        <a:pt x="20" y="27"/>
                      </a:cubicBezTo>
                      <a:cubicBezTo>
                        <a:pt x="14" y="27"/>
                        <a:pt x="14" y="35"/>
                        <a:pt x="14" y="35"/>
                      </a:cubicBezTo>
                      <a:cubicBezTo>
                        <a:pt x="14" y="42"/>
                        <a:pt x="20" y="42"/>
                        <a:pt x="20" y="42"/>
                      </a:cubicBezTo>
                      <a:cubicBezTo>
                        <a:pt x="20" y="49"/>
                        <a:pt x="27" y="55"/>
                        <a:pt x="27"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4198380" y="1260883"/>
                  <a:ext cx="9069" cy="8259"/>
                </a:xfrm>
                <a:custGeom>
                  <a:avLst/>
                  <a:gdLst/>
                  <a:ahLst/>
                  <a:cxnLst/>
                  <a:rect l="l" t="t" r="r" b="b"/>
                  <a:pathLst>
                    <a:path w="56" h="51" extrusionOk="0">
                      <a:moveTo>
                        <a:pt x="20" y="35"/>
                      </a:moveTo>
                      <a:cubicBezTo>
                        <a:pt x="34" y="50"/>
                        <a:pt x="14" y="50"/>
                        <a:pt x="34" y="50"/>
                      </a:cubicBezTo>
                      <a:cubicBezTo>
                        <a:pt x="42" y="50"/>
                        <a:pt x="42" y="50"/>
                        <a:pt x="49" y="42"/>
                      </a:cubicBezTo>
                      <a:lnTo>
                        <a:pt x="49" y="29"/>
                      </a:lnTo>
                      <a:cubicBezTo>
                        <a:pt x="55" y="22"/>
                        <a:pt x="55" y="16"/>
                        <a:pt x="55" y="9"/>
                      </a:cubicBezTo>
                      <a:cubicBezTo>
                        <a:pt x="49" y="1"/>
                        <a:pt x="42" y="1"/>
                        <a:pt x="34" y="1"/>
                      </a:cubicBezTo>
                      <a:lnTo>
                        <a:pt x="20" y="1"/>
                      </a:lnTo>
                      <a:cubicBezTo>
                        <a:pt x="14" y="1"/>
                        <a:pt x="7" y="1"/>
                        <a:pt x="7" y="9"/>
                      </a:cubicBezTo>
                      <a:cubicBezTo>
                        <a:pt x="0" y="29"/>
                        <a:pt x="7" y="9"/>
                        <a:pt x="14" y="29"/>
                      </a:cubicBezTo>
                      <a:cubicBezTo>
                        <a:pt x="7" y="29"/>
                        <a:pt x="7" y="35"/>
                        <a:pt x="7" y="35"/>
                      </a:cubicBezTo>
                      <a:cubicBezTo>
                        <a:pt x="14" y="42"/>
                        <a:pt x="14" y="42"/>
                        <a:pt x="20"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195951" y="1278859"/>
                  <a:ext cx="10364" cy="10364"/>
                </a:xfrm>
                <a:custGeom>
                  <a:avLst/>
                  <a:gdLst/>
                  <a:ahLst/>
                  <a:cxnLst/>
                  <a:rect l="l" t="t" r="r" b="b"/>
                  <a:pathLst>
                    <a:path w="64" h="64" extrusionOk="0">
                      <a:moveTo>
                        <a:pt x="7" y="49"/>
                      </a:moveTo>
                      <a:lnTo>
                        <a:pt x="15" y="49"/>
                      </a:lnTo>
                      <a:cubicBezTo>
                        <a:pt x="15" y="56"/>
                        <a:pt x="15" y="64"/>
                        <a:pt x="22" y="64"/>
                      </a:cubicBezTo>
                      <a:cubicBezTo>
                        <a:pt x="22" y="64"/>
                        <a:pt x="29" y="64"/>
                        <a:pt x="29" y="56"/>
                      </a:cubicBezTo>
                      <a:lnTo>
                        <a:pt x="35" y="64"/>
                      </a:lnTo>
                      <a:lnTo>
                        <a:pt x="42" y="64"/>
                      </a:lnTo>
                      <a:lnTo>
                        <a:pt x="42" y="56"/>
                      </a:lnTo>
                      <a:cubicBezTo>
                        <a:pt x="49" y="56"/>
                        <a:pt x="57" y="49"/>
                        <a:pt x="57" y="42"/>
                      </a:cubicBezTo>
                      <a:lnTo>
                        <a:pt x="57" y="29"/>
                      </a:lnTo>
                      <a:cubicBezTo>
                        <a:pt x="64" y="22"/>
                        <a:pt x="64" y="14"/>
                        <a:pt x="57" y="7"/>
                      </a:cubicBezTo>
                      <a:cubicBezTo>
                        <a:pt x="49" y="1"/>
                        <a:pt x="35" y="1"/>
                        <a:pt x="35" y="7"/>
                      </a:cubicBezTo>
                      <a:cubicBezTo>
                        <a:pt x="22" y="14"/>
                        <a:pt x="15" y="14"/>
                        <a:pt x="15" y="22"/>
                      </a:cubicBezTo>
                      <a:cubicBezTo>
                        <a:pt x="7" y="29"/>
                        <a:pt x="1" y="36"/>
                        <a:pt x="7"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207287" y="1276753"/>
                  <a:ext cx="8907" cy="11174"/>
                </a:xfrm>
                <a:custGeom>
                  <a:avLst/>
                  <a:gdLst/>
                  <a:ahLst/>
                  <a:cxnLst/>
                  <a:rect l="l" t="t" r="r" b="b"/>
                  <a:pathLst>
                    <a:path w="55" h="69" extrusionOk="0">
                      <a:moveTo>
                        <a:pt x="0" y="42"/>
                      </a:moveTo>
                      <a:cubicBezTo>
                        <a:pt x="7" y="42"/>
                        <a:pt x="7" y="42"/>
                        <a:pt x="14" y="49"/>
                      </a:cubicBezTo>
                      <a:cubicBezTo>
                        <a:pt x="7" y="55"/>
                        <a:pt x="14" y="55"/>
                        <a:pt x="14" y="62"/>
                      </a:cubicBezTo>
                      <a:cubicBezTo>
                        <a:pt x="20" y="62"/>
                        <a:pt x="20" y="62"/>
                        <a:pt x="28" y="55"/>
                      </a:cubicBezTo>
                      <a:cubicBezTo>
                        <a:pt x="48" y="69"/>
                        <a:pt x="14" y="62"/>
                        <a:pt x="35" y="62"/>
                      </a:cubicBezTo>
                      <a:lnTo>
                        <a:pt x="35" y="62"/>
                      </a:lnTo>
                      <a:cubicBezTo>
                        <a:pt x="42" y="62"/>
                        <a:pt x="48" y="62"/>
                        <a:pt x="48" y="55"/>
                      </a:cubicBezTo>
                      <a:cubicBezTo>
                        <a:pt x="55" y="49"/>
                        <a:pt x="55" y="42"/>
                        <a:pt x="55" y="35"/>
                      </a:cubicBezTo>
                      <a:cubicBezTo>
                        <a:pt x="55" y="27"/>
                        <a:pt x="55" y="27"/>
                        <a:pt x="48" y="20"/>
                      </a:cubicBezTo>
                      <a:cubicBezTo>
                        <a:pt x="55" y="14"/>
                        <a:pt x="48" y="7"/>
                        <a:pt x="42" y="1"/>
                      </a:cubicBezTo>
                      <a:cubicBezTo>
                        <a:pt x="35" y="1"/>
                        <a:pt x="28" y="1"/>
                        <a:pt x="28" y="7"/>
                      </a:cubicBezTo>
                      <a:cubicBezTo>
                        <a:pt x="20" y="14"/>
                        <a:pt x="14" y="14"/>
                        <a:pt x="14" y="14"/>
                      </a:cubicBezTo>
                      <a:cubicBezTo>
                        <a:pt x="7" y="20"/>
                        <a:pt x="7" y="27"/>
                        <a:pt x="0"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208259" y="1262179"/>
                  <a:ext cx="9069" cy="9069"/>
                </a:xfrm>
                <a:custGeom>
                  <a:avLst/>
                  <a:gdLst/>
                  <a:ahLst/>
                  <a:cxnLst/>
                  <a:rect l="l" t="t" r="r" b="b"/>
                  <a:pathLst>
                    <a:path w="56" h="56" extrusionOk="0">
                      <a:moveTo>
                        <a:pt x="36" y="42"/>
                      </a:moveTo>
                      <a:cubicBezTo>
                        <a:pt x="56" y="42"/>
                        <a:pt x="36" y="56"/>
                        <a:pt x="49" y="42"/>
                      </a:cubicBezTo>
                      <a:cubicBezTo>
                        <a:pt x="56" y="34"/>
                        <a:pt x="49" y="27"/>
                        <a:pt x="49" y="21"/>
                      </a:cubicBezTo>
                      <a:cubicBezTo>
                        <a:pt x="49" y="14"/>
                        <a:pt x="42" y="8"/>
                        <a:pt x="36" y="1"/>
                      </a:cubicBezTo>
                      <a:cubicBezTo>
                        <a:pt x="29" y="1"/>
                        <a:pt x="14" y="8"/>
                        <a:pt x="14" y="14"/>
                      </a:cubicBezTo>
                      <a:cubicBezTo>
                        <a:pt x="14" y="21"/>
                        <a:pt x="8" y="21"/>
                        <a:pt x="8" y="27"/>
                      </a:cubicBezTo>
                      <a:cubicBezTo>
                        <a:pt x="8" y="49"/>
                        <a:pt x="1" y="27"/>
                        <a:pt x="22" y="34"/>
                      </a:cubicBezTo>
                      <a:cubicBezTo>
                        <a:pt x="22" y="42"/>
                        <a:pt x="22" y="49"/>
                        <a:pt x="29" y="49"/>
                      </a:cubicBezTo>
                      <a:cubicBezTo>
                        <a:pt x="29" y="49"/>
                        <a:pt x="36" y="49"/>
                        <a:pt x="36"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195951" y="1292300"/>
                  <a:ext cx="7935" cy="9069"/>
                </a:xfrm>
                <a:custGeom>
                  <a:avLst/>
                  <a:gdLst/>
                  <a:ahLst/>
                  <a:cxnLst/>
                  <a:rect l="l" t="t" r="r" b="b"/>
                  <a:pathLst>
                    <a:path w="49" h="56" extrusionOk="0">
                      <a:moveTo>
                        <a:pt x="15" y="49"/>
                      </a:moveTo>
                      <a:cubicBezTo>
                        <a:pt x="22" y="49"/>
                        <a:pt x="22" y="56"/>
                        <a:pt x="29" y="49"/>
                      </a:cubicBezTo>
                      <a:cubicBezTo>
                        <a:pt x="35" y="42"/>
                        <a:pt x="42" y="36"/>
                        <a:pt x="42" y="29"/>
                      </a:cubicBezTo>
                      <a:cubicBezTo>
                        <a:pt x="49" y="22"/>
                        <a:pt x="49" y="7"/>
                        <a:pt x="42" y="7"/>
                      </a:cubicBezTo>
                      <a:cubicBezTo>
                        <a:pt x="35" y="1"/>
                        <a:pt x="29" y="1"/>
                        <a:pt x="22" y="7"/>
                      </a:cubicBezTo>
                      <a:cubicBezTo>
                        <a:pt x="15" y="14"/>
                        <a:pt x="7" y="22"/>
                        <a:pt x="1" y="29"/>
                      </a:cubicBezTo>
                      <a:lnTo>
                        <a:pt x="1" y="42"/>
                      </a:lnTo>
                      <a:lnTo>
                        <a:pt x="1" y="49"/>
                      </a:lnTo>
                      <a:cubicBezTo>
                        <a:pt x="7" y="56"/>
                        <a:pt x="7" y="56"/>
                        <a:pt x="15"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5825254" y="1444688"/>
                  <a:ext cx="237408" cy="216193"/>
                </a:xfrm>
                <a:custGeom>
                  <a:avLst/>
                  <a:gdLst/>
                  <a:ahLst/>
                  <a:cxnLst/>
                  <a:rect l="l" t="t" r="r" b="b"/>
                  <a:pathLst>
                    <a:path w="1466" h="1335" extrusionOk="0">
                      <a:moveTo>
                        <a:pt x="498" y="160"/>
                      </a:moveTo>
                      <a:cubicBezTo>
                        <a:pt x="450" y="118"/>
                        <a:pt x="352" y="97"/>
                        <a:pt x="325" y="186"/>
                      </a:cubicBezTo>
                      <a:cubicBezTo>
                        <a:pt x="297" y="304"/>
                        <a:pt x="435" y="477"/>
                        <a:pt x="435" y="477"/>
                      </a:cubicBezTo>
                      <a:cubicBezTo>
                        <a:pt x="435" y="477"/>
                        <a:pt x="408" y="464"/>
                        <a:pt x="393" y="457"/>
                      </a:cubicBezTo>
                      <a:cubicBezTo>
                        <a:pt x="358" y="442"/>
                        <a:pt x="325" y="435"/>
                        <a:pt x="290" y="429"/>
                      </a:cubicBezTo>
                      <a:cubicBezTo>
                        <a:pt x="227" y="409"/>
                        <a:pt x="13" y="394"/>
                        <a:pt x="27" y="525"/>
                      </a:cubicBezTo>
                      <a:cubicBezTo>
                        <a:pt x="42" y="630"/>
                        <a:pt x="159" y="658"/>
                        <a:pt x="242" y="671"/>
                      </a:cubicBezTo>
                      <a:cubicBezTo>
                        <a:pt x="269" y="678"/>
                        <a:pt x="297" y="678"/>
                        <a:pt x="325" y="684"/>
                      </a:cubicBezTo>
                      <a:lnTo>
                        <a:pt x="358" y="684"/>
                      </a:lnTo>
                      <a:cubicBezTo>
                        <a:pt x="358" y="684"/>
                        <a:pt x="256" y="747"/>
                        <a:pt x="207" y="782"/>
                      </a:cubicBezTo>
                      <a:cubicBezTo>
                        <a:pt x="144" y="830"/>
                        <a:pt x="0" y="981"/>
                        <a:pt x="151" y="1023"/>
                      </a:cubicBezTo>
                      <a:cubicBezTo>
                        <a:pt x="227" y="1044"/>
                        <a:pt x="325" y="996"/>
                        <a:pt x="387" y="961"/>
                      </a:cubicBezTo>
                      <a:cubicBezTo>
                        <a:pt x="408" y="948"/>
                        <a:pt x="428" y="940"/>
                        <a:pt x="456" y="927"/>
                      </a:cubicBezTo>
                      <a:cubicBezTo>
                        <a:pt x="463" y="920"/>
                        <a:pt x="491" y="907"/>
                        <a:pt x="491" y="907"/>
                      </a:cubicBezTo>
                      <a:cubicBezTo>
                        <a:pt x="491" y="907"/>
                        <a:pt x="284" y="1189"/>
                        <a:pt x="476" y="1217"/>
                      </a:cubicBezTo>
                      <a:cubicBezTo>
                        <a:pt x="594" y="1238"/>
                        <a:pt x="690" y="1086"/>
                        <a:pt x="760" y="996"/>
                      </a:cubicBezTo>
                      <a:cubicBezTo>
                        <a:pt x="767" y="990"/>
                        <a:pt x="760" y="1016"/>
                        <a:pt x="760" y="1031"/>
                      </a:cubicBezTo>
                      <a:cubicBezTo>
                        <a:pt x="760" y="1058"/>
                        <a:pt x="760" y="1092"/>
                        <a:pt x="767" y="1127"/>
                      </a:cubicBezTo>
                      <a:cubicBezTo>
                        <a:pt x="773" y="1189"/>
                        <a:pt x="823" y="1335"/>
                        <a:pt x="913" y="1280"/>
                      </a:cubicBezTo>
                      <a:cubicBezTo>
                        <a:pt x="981" y="1238"/>
                        <a:pt x="989" y="1141"/>
                        <a:pt x="989" y="1073"/>
                      </a:cubicBezTo>
                      <a:cubicBezTo>
                        <a:pt x="989" y="1051"/>
                        <a:pt x="989" y="1031"/>
                        <a:pt x="981" y="1009"/>
                      </a:cubicBezTo>
                      <a:cubicBezTo>
                        <a:pt x="981" y="996"/>
                        <a:pt x="967" y="961"/>
                        <a:pt x="974" y="968"/>
                      </a:cubicBezTo>
                      <a:cubicBezTo>
                        <a:pt x="1057" y="1038"/>
                        <a:pt x="1216" y="1182"/>
                        <a:pt x="1313" y="1038"/>
                      </a:cubicBezTo>
                      <a:cubicBezTo>
                        <a:pt x="1376" y="955"/>
                        <a:pt x="1299" y="878"/>
                        <a:pt x="1238" y="837"/>
                      </a:cubicBezTo>
                      <a:cubicBezTo>
                        <a:pt x="1210" y="815"/>
                        <a:pt x="1120" y="782"/>
                        <a:pt x="1120" y="782"/>
                      </a:cubicBezTo>
                      <a:cubicBezTo>
                        <a:pt x="1120" y="782"/>
                        <a:pt x="1465" y="664"/>
                        <a:pt x="1376" y="533"/>
                      </a:cubicBezTo>
                      <a:cubicBezTo>
                        <a:pt x="1321" y="450"/>
                        <a:pt x="1182" y="498"/>
                        <a:pt x="1105" y="533"/>
                      </a:cubicBezTo>
                      <a:cubicBezTo>
                        <a:pt x="1072" y="547"/>
                        <a:pt x="1037" y="566"/>
                        <a:pt x="1009" y="588"/>
                      </a:cubicBezTo>
                      <a:lnTo>
                        <a:pt x="1002" y="588"/>
                      </a:lnTo>
                      <a:cubicBezTo>
                        <a:pt x="1031" y="533"/>
                        <a:pt x="1299" y="318"/>
                        <a:pt x="1162" y="221"/>
                      </a:cubicBezTo>
                      <a:cubicBezTo>
                        <a:pt x="1072" y="167"/>
                        <a:pt x="954" y="284"/>
                        <a:pt x="906" y="346"/>
                      </a:cubicBezTo>
                      <a:cubicBezTo>
                        <a:pt x="891" y="367"/>
                        <a:pt x="865" y="409"/>
                        <a:pt x="850" y="429"/>
                      </a:cubicBezTo>
                      <a:cubicBezTo>
                        <a:pt x="843" y="442"/>
                        <a:pt x="906" y="284"/>
                        <a:pt x="906" y="201"/>
                      </a:cubicBezTo>
                      <a:cubicBezTo>
                        <a:pt x="906" y="77"/>
                        <a:pt x="767" y="1"/>
                        <a:pt x="684" y="110"/>
                      </a:cubicBezTo>
                      <a:cubicBezTo>
                        <a:pt x="629" y="193"/>
                        <a:pt x="616" y="326"/>
                        <a:pt x="629" y="415"/>
                      </a:cubicBezTo>
                      <a:cubicBezTo>
                        <a:pt x="629" y="415"/>
                        <a:pt x="594" y="228"/>
                        <a:pt x="498"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5901205" y="1527440"/>
                  <a:ext cx="79676" cy="61700"/>
                </a:xfrm>
                <a:custGeom>
                  <a:avLst/>
                  <a:gdLst/>
                  <a:ahLst/>
                  <a:cxnLst/>
                  <a:rect l="l" t="t" r="r" b="b"/>
                  <a:pathLst>
                    <a:path w="492" h="381" extrusionOk="0">
                      <a:moveTo>
                        <a:pt x="298" y="42"/>
                      </a:moveTo>
                      <a:cubicBezTo>
                        <a:pt x="415" y="77"/>
                        <a:pt x="492" y="173"/>
                        <a:pt x="464" y="263"/>
                      </a:cubicBezTo>
                      <a:cubicBezTo>
                        <a:pt x="437" y="346"/>
                        <a:pt x="319" y="381"/>
                        <a:pt x="201" y="339"/>
                      </a:cubicBezTo>
                      <a:cubicBezTo>
                        <a:pt x="77" y="304"/>
                        <a:pt x="1" y="208"/>
                        <a:pt x="29" y="119"/>
                      </a:cubicBezTo>
                      <a:cubicBezTo>
                        <a:pt x="55" y="36"/>
                        <a:pt x="173" y="1"/>
                        <a:pt x="298" y="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5941528" y="1535214"/>
                  <a:ext cx="7935" cy="7935"/>
                </a:xfrm>
                <a:custGeom>
                  <a:avLst/>
                  <a:gdLst/>
                  <a:ahLst/>
                  <a:cxnLst/>
                  <a:rect l="l" t="t" r="r" b="b"/>
                  <a:pathLst>
                    <a:path w="49" h="49" extrusionOk="0">
                      <a:moveTo>
                        <a:pt x="14" y="7"/>
                      </a:moveTo>
                      <a:cubicBezTo>
                        <a:pt x="7" y="16"/>
                        <a:pt x="14" y="1"/>
                        <a:pt x="14" y="16"/>
                      </a:cubicBezTo>
                      <a:cubicBezTo>
                        <a:pt x="7" y="16"/>
                        <a:pt x="1" y="16"/>
                        <a:pt x="1" y="22"/>
                      </a:cubicBezTo>
                      <a:cubicBezTo>
                        <a:pt x="1" y="29"/>
                        <a:pt x="1" y="36"/>
                        <a:pt x="7" y="36"/>
                      </a:cubicBezTo>
                      <a:lnTo>
                        <a:pt x="7" y="42"/>
                      </a:lnTo>
                      <a:lnTo>
                        <a:pt x="7" y="42"/>
                      </a:lnTo>
                      <a:cubicBezTo>
                        <a:pt x="14" y="49"/>
                        <a:pt x="14" y="49"/>
                        <a:pt x="22" y="49"/>
                      </a:cubicBezTo>
                      <a:cubicBezTo>
                        <a:pt x="29" y="49"/>
                        <a:pt x="22" y="49"/>
                        <a:pt x="29" y="42"/>
                      </a:cubicBezTo>
                      <a:cubicBezTo>
                        <a:pt x="35" y="42"/>
                        <a:pt x="42" y="42"/>
                        <a:pt x="42" y="36"/>
                      </a:cubicBezTo>
                      <a:cubicBezTo>
                        <a:pt x="49" y="29"/>
                        <a:pt x="42" y="22"/>
                        <a:pt x="35" y="22"/>
                      </a:cubicBezTo>
                      <a:cubicBezTo>
                        <a:pt x="35" y="7"/>
                        <a:pt x="35" y="7"/>
                        <a:pt x="29" y="1"/>
                      </a:cubicBezTo>
                      <a:cubicBezTo>
                        <a:pt x="29" y="1"/>
                        <a:pt x="22" y="1"/>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5929221" y="1536347"/>
                  <a:ext cx="9231" cy="10364"/>
                </a:xfrm>
                <a:custGeom>
                  <a:avLst/>
                  <a:gdLst/>
                  <a:ahLst/>
                  <a:cxnLst/>
                  <a:rect l="l" t="t" r="r" b="b"/>
                  <a:pathLst>
                    <a:path w="57" h="64" extrusionOk="0">
                      <a:moveTo>
                        <a:pt x="15" y="9"/>
                      </a:moveTo>
                      <a:lnTo>
                        <a:pt x="15" y="22"/>
                      </a:lnTo>
                      <a:cubicBezTo>
                        <a:pt x="7" y="22"/>
                        <a:pt x="7" y="29"/>
                        <a:pt x="0" y="29"/>
                      </a:cubicBezTo>
                      <a:cubicBezTo>
                        <a:pt x="0" y="35"/>
                        <a:pt x="7" y="35"/>
                        <a:pt x="7" y="35"/>
                      </a:cubicBezTo>
                      <a:lnTo>
                        <a:pt x="7" y="50"/>
                      </a:lnTo>
                      <a:lnTo>
                        <a:pt x="7" y="57"/>
                      </a:lnTo>
                      <a:cubicBezTo>
                        <a:pt x="15" y="64"/>
                        <a:pt x="28" y="50"/>
                        <a:pt x="35" y="50"/>
                      </a:cubicBezTo>
                      <a:cubicBezTo>
                        <a:pt x="42" y="57"/>
                        <a:pt x="48" y="50"/>
                        <a:pt x="57" y="42"/>
                      </a:cubicBezTo>
                      <a:cubicBezTo>
                        <a:pt x="57" y="29"/>
                        <a:pt x="48" y="22"/>
                        <a:pt x="42" y="22"/>
                      </a:cubicBezTo>
                      <a:cubicBezTo>
                        <a:pt x="35" y="15"/>
                        <a:pt x="28" y="0"/>
                        <a:pt x="22"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5936994" y="1542987"/>
                  <a:ext cx="10364" cy="11498"/>
                </a:xfrm>
                <a:custGeom>
                  <a:avLst/>
                  <a:gdLst/>
                  <a:ahLst/>
                  <a:cxnLst/>
                  <a:rect l="l" t="t" r="r" b="b"/>
                  <a:pathLst>
                    <a:path w="64" h="71" extrusionOk="0">
                      <a:moveTo>
                        <a:pt x="22" y="42"/>
                      </a:moveTo>
                      <a:cubicBezTo>
                        <a:pt x="22" y="71"/>
                        <a:pt x="0" y="51"/>
                        <a:pt x="22" y="71"/>
                      </a:cubicBezTo>
                      <a:lnTo>
                        <a:pt x="42" y="71"/>
                      </a:lnTo>
                      <a:cubicBezTo>
                        <a:pt x="57" y="64"/>
                        <a:pt x="42" y="64"/>
                        <a:pt x="50" y="57"/>
                      </a:cubicBezTo>
                      <a:cubicBezTo>
                        <a:pt x="57" y="57"/>
                        <a:pt x="63" y="51"/>
                        <a:pt x="63" y="42"/>
                      </a:cubicBezTo>
                      <a:cubicBezTo>
                        <a:pt x="63" y="36"/>
                        <a:pt x="63" y="29"/>
                        <a:pt x="57" y="29"/>
                      </a:cubicBezTo>
                      <a:cubicBezTo>
                        <a:pt x="50" y="16"/>
                        <a:pt x="63" y="23"/>
                        <a:pt x="50" y="16"/>
                      </a:cubicBezTo>
                      <a:cubicBezTo>
                        <a:pt x="42" y="9"/>
                        <a:pt x="35" y="1"/>
                        <a:pt x="29" y="9"/>
                      </a:cubicBezTo>
                      <a:cubicBezTo>
                        <a:pt x="0" y="23"/>
                        <a:pt x="29" y="1"/>
                        <a:pt x="22" y="29"/>
                      </a:cubicBezTo>
                      <a:cubicBezTo>
                        <a:pt x="15" y="29"/>
                        <a:pt x="15" y="36"/>
                        <a:pt x="15" y="36"/>
                      </a:cubicBezTo>
                      <a:cubicBezTo>
                        <a:pt x="9" y="42"/>
                        <a:pt x="15" y="42"/>
                        <a:pt x="22"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923553" y="1546550"/>
                  <a:ext cx="9231" cy="9069"/>
                </a:xfrm>
                <a:custGeom>
                  <a:avLst/>
                  <a:gdLst/>
                  <a:ahLst/>
                  <a:cxnLst/>
                  <a:rect l="l" t="t" r="r" b="b"/>
                  <a:pathLst>
                    <a:path w="57" h="56" extrusionOk="0">
                      <a:moveTo>
                        <a:pt x="9" y="35"/>
                      </a:moveTo>
                      <a:cubicBezTo>
                        <a:pt x="9" y="49"/>
                        <a:pt x="0" y="35"/>
                        <a:pt x="9" y="49"/>
                      </a:cubicBezTo>
                      <a:cubicBezTo>
                        <a:pt x="9" y="49"/>
                        <a:pt x="15" y="55"/>
                        <a:pt x="22" y="55"/>
                      </a:cubicBezTo>
                      <a:cubicBezTo>
                        <a:pt x="35" y="55"/>
                        <a:pt x="35" y="49"/>
                        <a:pt x="50" y="42"/>
                      </a:cubicBezTo>
                      <a:cubicBezTo>
                        <a:pt x="57" y="42"/>
                        <a:pt x="57" y="35"/>
                        <a:pt x="57" y="29"/>
                      </a:cubicBezTo>
                      <a:cubicBezTo>
                        <a:pt x="57" y="29"/>
                        <a:pt x="57" y="20"/>
                        <a:pt x="50" y="20"/>
                      </a:cubicBezTo>
                      <a:cubicBezTo>
                        <a:pt x="42" y="14"/>
                        <a:pt x="35" y="1"/>
                        <a:pt x="22" y="1"/>
                      </a:cubicBezTo>
                      <a:cubicBezTo>
                        <a:pt x="22" y="1"/>
                        <a:pt x="15" y="1"/>
                        <a:pt x="9" y="7"/>
                      </a:cubicBezTo>
                      <a:cubicBezTo>
                        <a:pt x="0" y="20"/>
                        <a:pt x="15" y="7"/>
                        <a:pt x="9" y="20"/>
                      </a:cubicBezTo>
                      <a:cubicBezTo>
                        <a:pt x="0" y="20"/>
                        <a:pt x="0" y="20"/>
                        <a:pt x="0" y="29"/>
                      </a:cubicBezTo>
                      <a:cubicBezTo>
                        <a:pt x="0" y="29"/>
                        <a:pt x="0" y="35"/>
                        <a:pt x="9"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913512" y="1536347"/>
                  <a:ext cx="9069" cy="9231"/>
                </a:xfrm>
                <a:custGeom>
                  <a:avLst/>
                  <a:gdLst/>
                  <a:ahLst/>
                  <a:cxnLst/>
                  <a:rect l="l" t="t" r="r" b="b"/>
                  <a:pathLst>
                    <a:path w="56" h="57" extrusionOk="0">
                      <a:moveTo>
                        <a:pt x="21" y="15"/>
                      </a:moveTo>
                      <a:cubicBezTo>
                        <a:pt x="1" y="29"/>
                        <a:pt x="21" y="0"/>
                        <a:pt x="21" y="29"/>
                      </a:cubicBezTo>
                      <a:cubicBezTo>
                        <a:pt x="14" y="29"/>
                        <a:pt x="14" y="29"/>
                        <a:pt x="14" y="35"/>
                      </a:cubicBezTo>
                      <a:cubicBezTo>
                        <a:pt x="14" y="42"/>
                        <a:pt x="14" y="42"/>
                        <a:pt x="21" y="42"/>
                      </a:cubicBezTo>
                      <a:lnTo>
                        <a:pt x="21" y="57"/>
                      </a:lnTo>
                      <a:lnTo>
                        <a:pt x="21" y="57"/>
                      </a:lnTo>
                      <a:cubicBezTo>
                        <a:pt x="29" y="57"/>
                        <a:pt x="36" y="50"/>
                        <a:pt x="42" y="50"/>
                      </a:cubicBezTo>
                      <a:cubicBezTo>
                        <a:pt x="49" y="50"/>
                        <a:pt x="56" y="50"/>
                        <a:pt x="56" y="35"/>
                      </a:cubicBezTo>
                      <a:cubicBezTo>
                        <a:pt x="56" y="29"/>
                        <a:pt x="56" y="22"/>
                        <a:pt x="42" y="22"/>
                      </a:cubicBezTo>
                      <a:cubicBezTo>
                        <a:pt x="36" y="15"/>
                        <a:pt x="29" y="9"/>
                        <a:pt x="21"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08978" y="1553189"/>
                  <a:ext cx="11498" cy="9069"/>
                </a:xfrm>
                <a:custGeom>
                  <a:avLst/>
                  <a:gdLst/>
                  <a:ahLst/>
                  <a:cxnLst/>
                  <a:rect l="l" t="t" r="r" b="b"/>
                  <a:pathLst>
                    <a:path w="71" h="56" extrusionOk="0">
                      <a:moveTo>
                        <a:pt x="16" y="36"/>
                      </a:moveTo>
                      <a:cubicBezTo>
                        <a:pt x="16" y="49"/>
                        <a:pt x="1" y="42"/>
                        <a:pt x="16" y="49"/>
                      </a:cubicBezTo>
                      <a:cubicBezTo>
                        <a:pt x="22" y="56"/>
                        <a:pt x="36" y="49"/>
                        <a:pt x="42" y="49"/>
                      </a:cubicBezTo>
                      <a:cubicBezTo>
                        <a:pt x="57" y="49"/>
                        <a:pt x="70" y="42"/>
                        <a:pt x="70" y="29"/>
                      </a:cubicBezTo>
                      <a:cubicBezTo>
                        <a:pt x="70" y="14"/>
                        <a:pt x="57" y="8"/>
                        <a:pt x="42" y="8"/>
                      </a:cubicBezTo>
                      <a:cubicBezTo>
                        <a:pt x="36" y="8"/>
                        <a:pt x="29" y="1"/>
                        <a:pt x="22" y="1"/>
                      </a:cubicBezTo>
                      <a:cubicBezTo>
                        <a:pt x="7" y="8"/>
                        <a:pt x="22" y="1"/>
                        <a:pt x="16" y="21"/>
                      </a:cubicBezTo>
                      <a:cubicBezTo>
                        <a:pt x="7" y="21"/>
                        <a:pt x="7" y="21"/>
                        <a:pt x="7" y="29"/>
                      </a:cubicBezTo>
                      <a:cubicBezTo>
                        <a:pt x="7" y="29"/>
                        <a:pt x="7" y="36"/>
                        <a:pt x="16"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5914646" y="1565659"/>
                  <a:ext cx="11498" cy="9069"/>
                </a:xfrm>
                <a:custGeom>
                  <a:avLst/>
                  <a:gdLst/>
                  <a:ahLst/>
                  <a:cxnLst/>
                  <a:rect l="l" t="t" r="r" b="b"/>
                  <a:pathLst>
                    <a:path w="71" h="56" extrusionOk="0">
                      <a:moveTo>
                        <a:pt x="35" y="0"/>
                      </a:moveTo>
                      <a:cubicBezTo>
                        <a:pt x="35" y="7"/>
                        <a:pt x="29" y="7"/>
                        <a:pt x="22" y="7"/>
                      </a:cubicBezTo>
                      <a:lnTo>
                        <a:pt x="14" y="7"/>
                      </a:lnTo>
                      <a:cubicBezTo>
                        <a:pt x="7" y="7"/>
                        <a:pt x="7" y="14"/>
                        <a:pt x="14" y="20"/>
                      </a:cubicBezTo>
                      <a:cubicBezTo>
                        <a:pt x="7" y="20"/>
                        <a:pt x="7" y="27"/>
                        <a:pt x="1" y="27"/>
                      </a:cubicBezTo>
                      <a:lnTo>
                        <a:pt x="1" y="27"/>
                      </a:lnTo>
                      <a:cubicBezTo>
                        <a:pt x="1" y="35"/>
                        <a:pt x="7" y="42"/>
                        <a:pt x="14" y="48"/>
                      </a:cubicBezTo>
                      <a:cubicBezTo>
                        <a:pt x="14" y="55"/>
                        <a:pt x="22" y="55"/>
                        <a:pt x="29" y="55"/>
                      </a:cubicBezTo>
                      <a:lnTo>
                        <a:pt x="42" y="55"/>
                      </a:lnTo>
                      <a:cubicBezTo>
                        <a:pt x="49" y="55"/>
                        <a:pt x="55" y="55"/>
                        <a:pt x="64" y="48"/>
                      </a:cubicBezTo>
                      <a:cubicBezTo>
                        <a:pt x="70" y="42"/>
                        <a:pt x="64" y="27"/>
                        <a:pt x="55" y="27"/>
                      </a:cubicBezTo>
                      <a:cubicBezTo>
                        <a:pt x="55" y="20"/>
                        <a:pt x="64" y="20"/>
                        <a:pt x="55" y="14"/>
                      </a:cubicBezTo>
                      <a:lnTo>
                        <a:pt x="49" y="7"/>
                      </a:lnTo>
                      <a:cubicBezTo>
                        <a:pt x="42" y="0"/>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923553" y="1558857"/>
                  <a:ext cx="10364" cy="7935"/>
                </a:xfrm>
                <a:custGeom>
                  <a:avLst/>
                  <a:gdLst/>
                  <a:ahLst/>
                  <a:cxnLst/>
                  <a:rect l="l" t="t" r="r" b="b"/>
                  <a:pathLst>
                    <a:path w="64" h="49" extrusionOk="0">
                      <a:moveTo>
                        <a:pt x="35" y="1"/>
                      </a:moveTo>
                      <a:lnTo>
                        <a:pt x="29" y="7"/>
                      </a:lnTo>
                      <a:cubicBezTo>
                        <a:pt x="22" y="1"/>
                        <a:pt x="9" y="1"/>
                        <a:pt x="9" y="14"/>
                      </a:cubicBezTo>
                      <a:cubicBezTo>
                        <a:pt x="0" y="21"/>
                        <a:pt x="0" y="36"/>
                        <a:pt x="15" y="36"/>
                      </a:cubicBezTo>
                      <a:lnTo>
                        <a:pt x="9" y="42"/>
                      </a:lnTo>
                      <a:lnTo>
                        <a:pt x="9" y="42"/>
                      </a:lnTo>
                      <a:cubicBezTo>
                        <a:pt x="9" y="49"/>
                        <a:pt x="15" y="49"/>
                        <a:pt x="22" y="49"/>
                      </a:cubicBezTo>
                      <a:lnTo>
                        <a:pt x="42" y="49"/>
                      </a:lnTo>
                      <a:cubicBezTo>
                        <a:pt x="50" y="49"/>
                        <a:pt x="57" y="49"/>
                        <a:pt x="63" y="42"/>
                      </a:cubicBezTo>
                      <a:cubicBezTo>
                        <a:pt x="63" y="27"/>
                        <a:pt x="57" y="21"/>
                        <a:pt x="50" y="21"/>
                      </a:cubicBezTo>
                      <a:cubicBezTo>
                        <a:pt x="50" y="14"/>
                        <a:pt x="50" y="7"/>
                        <a:pt x="42" y="7"/>
                      </a:cubicBezTo>
                      <a:cubicBezTo>
                        <a:pt x="42" y="1"/>
                        <a:pt x="42"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5940395" y="1552218"/>
                  <a:ext cx="13603" cy="12470"/>
                </a:xfrm>
                <a:custGeom>
                  <a:avLst/>
                  <a:gdLst/>
                  <a:ahLst/>
                  <a:cxnLst/>
                  <a:rect l="l" t="t" r="r" b="b"/>
                  <a:pathLst>
                    <a:path w="84" h="77" extrusionOk="0">
                      <a:moveTo>
                        <a:pt x="36" y="14"/>
                      </a:moveTo>
                      <a:cubicBezTo>
                        <a:pt x="1" y="27"/>
                        <a:pt x="56" y="0"/>
                        <a:pt x="29" y="35"/>
                      </a:cubicBezTo>
                      <a:lnTo>
                        <a:pt x="21" y="35"/>
                      </a:lnTo>
                      <a:lnTo>
                        <a:pt x="21" y="48"/>
                      </a:lnTo>
                      <a:cubicBezTo>
                        <a:pt x="21" y="55"/>
                        <a:pt x="21" y="62"/>
                        <a:pt x="14" y="62"/>
                      </a:cubicBezTo>
                      <a:lnTo>
                        <a:pt x="14" y="68"/>
                      </a:lnTo>
                      <a:lnTo>
                        <a:pt x="21" y="77"/>
                      </a:lnTo>
                      <a:lnTo>
                        <a:pt x="36" y="77"/>
                      </a:lnTo>
                      <a:cubicBezTo>
                        <a:pt x="49" y="77"/>
                        <a:pt x="49" y="77"/>
                        <a:pt x="62" y="68"/>
                      </a:cubicBezTo>
                      <a:cubicBezTo>
                        <a:pt x="71" y="77"/>
                        <a:pt x="84" y="62"/>
                        <a:pt x="84" y="55"/>
                      </a:cubicBezTo>
                      <a:cubicBezTo>
                        <a:pt x="84" y="42"/>
                        <a:pt x="77" y="35"/>
                        <a:pt x="62" y="35"/>
                      </a:cubicBezTo>
                      <a:cubicBezTo>
                        <a:pt x="62" y="27"/>
                        <a:pt x="62" y="20"/>
                        <a:pt x="56" y="20"/>
                      </a:cubicBezTo>
                      <a:cubicBezTo>
                        <a:pt x="56" y="14"/>
                        <a:pt x="49" y="14"/>
                        <a:pt x="42"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951731" y="1540882"/>
                  <a:ext cx="10040" cy="10364"/>
                </a:xfrm>
                <a:custGeom>
                  <a:avLst/>
                  <a:gdLst/>
                  <a:ahLst/>
                  <a:cxnLst/>
                  <a:rect l="l" t="t" r="r" b="b"/>
                  <a:pathLst>
                    <a:path w="62" h="64" extrusionOk="0">
                      <a:moveTo>
                        <a:pt x="27" y="7"/>
                      </a:moveTo>
                      <a:cubicBezTo>
                        <a:pt x="7" y="7"/>
                        <a:pt x="42" y="1"/>
                        <a:pt x="21" y="22"/>
                      </a:cubicBezTo>
                      <a:cubicBezTo>
                        <a:pt x="21" y="22"/>
                        <a:pt x="14" y="22"/>
                        <a:pt x="14" y="29"/>
                      </a:cubicBezTo>
                      <a:cubicBezTo>
                        <a:pt x="14" y="29"/>
                        <a:pt x="14" y="36"/>
                        <a:pt x="21" y="36"/>
                      </a:cubicBezTo>
                      <a:cubicBezTo>
                        <a:pt x="14" y="64"/>
                        <a:pt x="1" y="36"/>
                        <a:pt x="14" y="49"/>
                      </a:cubicBezTo>
                      <a:lnTo>
                        <a:pt x="14" y="55"/>
                      </a:lnTo>
                      <a:cubicBezTo>
                        <a:pt x="21" y="64"/>
                        <a:pt x="34" y="55"/>
                        <a:pt x="42" y="55"/>
                      </a:cubicBezTo>
                      <a:cubicBezTo>
                        <a:pt x="49" y="55"/>
                        <a:pt x="55" y="55"/>
                        <a:pt x="62" y="49"/>
                      </a:cubicBezTo>
                      <a:cubicBezTo>
                        <a:pt x="62" y="42"/>
                        <a:pt x="62" y="36"/>
                        <a:pt x="55" y="29"/>
                      </a:cubicBezTo>
                      <a:cubicBezTo>
                        <a:pt x="49" y="22"/>
                        <a:pt x="42" y="7"/>
                        <a:pt x="3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5967277" y="1553189"/>
                  <a:ext cx="9069" cy="11498"/>
                </a:xfrm>
                <a:custGeom>
                  <a:avLst/>
                  <a:gdLst/>
                  <a:ahLst/>
                  <a:cxnLst/>
                  <a:rect l="l" t="t" r="r" b="b"/>
                  <a:pathLst>
                    <a:path w="56" h="71" extrusionOk="0">
                      <a:moveTo>
                        <a:pt x="1" y="42"/>
                      </a:moveTo>
                      <a:lnTo>
                        <a:pt x="1" y="42"/>
                      </a:lnTo>
                      <a:lnTo>
                        <a:pt x="1" y="49"/>
                      </a:lnTo>
                      <a:cubicBezTo>
                        <a:pt x="1" y="56"/>
                        <a:pt x="7" y="62"/>
                        <a:pt x="14" y="62"/>
                      </a:cubicBezTo>
                      <a:lnTo>
                        <a:pt x="29" y="62"/>
                      </a:lnTo>
                      <a:cubicBezTo>
                        <a:pt x="36" y="71"/>
                        <a:pt x="49" y="71"/>
                        <a:pt x="49" y="62"/>
                      </a:cubicBezTo>
                      <a:cubicBezTo>
                        <a:pt x="56" y="56"/>
                        <a:pt x="56" y="49"/>
                        <a:pt x="49" y="42"/>
                      </a:cubicBezTo>
                      <a:cubicBezTo>
                        <a:pt x="49" y="36"/>
                        <a:pt x="56" y="36"/>
                        <a:pt x="49" y="29"/>
                      </a:cubicBezTo>
                      <a:cubicBezTo>
                        <a:pt x="49" y="21"/>
                        <a:pt x="49" y="14"/>
                        <a:pt x="42" y="14"/>
                      </a:cubicBezTo>
                      <a:cubicBezTo>
                        <a:pt x="21" y="1"/>
                        <a:pt x="49" y="14"/>
                        <a:pt x="21" y="21"/>
                      </a:cubicBezTo>
                      <a:lnTo>
                        <a:pt x="14" y="21"/>
                      </a:lnTo>
                      <a:cubicBezTo>
                        <a:pt x="7" y="21"/>
                        <a:pt x="7" y="29"/>
                        <a:pt x="14" y="29"/>
                      </a:cubicBezTo>
                      <a:cubicBezTo>
                        <a:pt x="7" y="36"/>
                        <a:pt x="1" y="42"/>
                        <a:pt x="1"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5958532" y="1558857"/>
                  <a:ext cx="10040" cy="7935"/>
                </a:xfrm>
                <a:custGeom>
                  <a:avLst/>
                  <a:gdLst/>
                  <a:ahLst/>
                  <a:cxnLst/>
                  <a:rect l="l" t="t" r="r" b="b"/>
                  <a:pathLst>
                    <a:path w="62" h="49" extrusionOk="0">
                      <a:moveTo>
                        <a:pt x="13" y="27"/>
                      </a:moveTo>
                      <a:cubicBezTo>
                        <a:pt x="7" y="49"/>
                        <a:pt x="0" y="27"/>
                        <a:pt x="7" y="49"/>
                      </a:cubicBezTo>
                      <a:lnTo>
                        <a:pt x="20" y="49"/>
                      </a:lnTo>
                      <a:lnTo>
                        <a:pt x="33" y="49"/>
                      </a:lnTo>
                      <a:cubicBezTo>
                        <a:pt x="42" y="49"/>
                        <a:pt x="55" y="49"/>
                        <a:pt x="55" y="42"/>
                      </a:cubicBezTo>
                      <a:cubicBezTo>
                        <a:pt x="61" y="36"/>
                        <a:pt x="55" y="27"/>
                        <a:pt x="48" y="21"/>
                      </a:cubicBezTo>
                      <a:cubicBezTo>
                        <a:pt x="48" y="14"/>
                        <a:pt x="48" y="14"/>
                        <a:pt x="42" y="7"/>
                      </a:cubicBezTo>
                      <a:cubicBezTo>
                        <a:pt x="42" y="1"/>
                        <a:pt x="33" y="1"/>
                        <a:pt x="27" y="1"/>
                      </a:cubicBezTo>
                      <a:cubicBezTo>
                        <a:pt x="13" y="1"/>
                        <a:pt x="33" y="1"/>
                        <a:pt x="13" y="14"/>
                      </a:cubicBezTo>
                      <a:lnTo>
                        <a:pt x="7" y="14"/>
                      </a:lnTo>
                      <a:cubicBezTo>
                        <a:pt x="7" y="21"/>
                        <a:pt x="7" y="27"/>
                        <a:pt x="13"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5940395" y="1567764"/>
                  <a:ext cx="10202" cy="9069"/>
                </a:xfrm>
                <a:custGeom>
                  <a:avLst/>
                  <a:gdLst/>
                  <a:ahLst/>
                  <a:cxnLst/>
                  <a:rect l="l" t="t" r="r" b="b"/>
                  <a:pathLst>
                    <a:path w="63" h="56" extrusionOk="0">
                      <a:moveTo>
                        <a:pt x="8" y="14"/>
                      </a:moveTo>
                      <a:lnTo>
                        <a:pt x="8" y="22"/>
                      </a:lnTo>
                      <a:cubicBezTo>
                        <a:pt x="1" y="22"/>
                        <a:pt x="1" y="29"/>
                        <a:pt x="1" y="29"/>
                      </a:cubicBezTo>
                      <a:cubicBezTo>
                        <a:pt x="1" y="35"/>
                        <a:pt x="1" y="35"/>
                        <a:pt x="8" y="35"/>
                      </a:cubicBezTo>
                      <a:lnTo>
                        <a:pt x="8" y="42"/>
                      </a:lnTo>
                      <a:lnTo>
                        <a:pt x="8" y="49"/>
                      </a:lnTo>
                      <a:lnTo>
                        <a:pt x="14" y="49"/>
                      </a:lnTo>
                      <a:cubicBezTo>
                        <a:pt x="21" y="49"/>
                        <a:pt x="29" y="55"/>
                        <a:pt x="36" y="55"/>
                      </a:cubicBezTo>
                      <a:cubicBezTo>
                        <a:pt x="42" y="49"/>
                        <a:pt x="42" y="49"/>
                        <a:pt x="49" y="42"/>
                      </a:cubicBezTo>
                      <a:cubicBezTo>
                        <a:pt x="56" y="42"/>
                        <a:pt x="62" y="42"/>
                        <a:pt x="62" y="29"/>
                      </a:cubicBezTo>
                      <a:cubicBezTo>
                        <a:pt x="62" y="22"/>
                        <a:pt x="56" y="14"/>
                        <a:pt x="49" y="14"/>
                      </a:cubicBezTo>
                      <a:cubicBezTo>
                        <a:pt x="42" y="7"/>
                        <a:pt x="36" y="7"/>
                        <a:pt x="29" y="7"/>
                      </a:cubicBezTo>
                      <a:cubicBezTo>
                        <a:pt x="21" y="1"/>
                        <a:pt x="14" y="1"/>
                        <a:pt x="8"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5947196" y="1575537"/>
                  <a:ext cx="11498" cy="10364"/>
                </a:xfrm>
                <a:custGeom>
                  <a:avLst/>
                  <a:gdLst/>
                  <a:ahLst/>
                  <a:cxnLst/>
                  <a:rect l="l" t="t" r="r" b="b"/>
                  <a:pathLst>
                    <a:path w="71" h="64" extrusionOk="0">
                      <a:moveTo>
                        <a:pt x="14" y="7"/>
                      </a:moveTo>
                      <a:lnTo>
                        <a:pt x="14" y="22"/>
                      </a:lnTo>
                      <a:cubicBezTo>
                        <a:pt x="7" y="22"/>
                        <a:pt x="7" y="22"/>
                        <a:pt x="7" y="29"/>
                      </a:cubicBezTo>
                      <a:cubicBezTo>
                        <a:pt x="7" y="36"/>
                        <a:pt x="7" y="36"/>
                        <a:pt x="14" y="36"/>
                      </a:cubicBezTo>
                      <a:cubicBezTo>
                        <a:pt x="14" y="64"/>
                        <a:pt x="0" y="36"/>
                        <a:pt x="14" y="49"/>
                      </a:cubicBezTo>
                      <a:lnTo>
                        <a:pt x="14" y="49"/>
                      </a:lnTo>
                      <a:cubicBezTo>
                        <a:pt x="20" y="57"/>
                        <a:pt x="20" y="57"/>
                        <a:pt x="29" y="57"/>
                      </a:cubicBezTo>
                      <a:cubicBezTo>
                        <a:pt x="35" y="57"/>
                        <a:pt x="42" y="57"/>
                        <a:pt x="49" y="49"/>
                      </a:cubicBezTo>
                      <a:cubicBezTo>
                        <a:pt x="55" y="49"/>
                        <a:pt x="55" y="42"/>
                        <a:pt x="55" y="42"/>
                      </a:cubicBezTo>
                      <a:cubicBezTo>
                        <a:pt x="62" y="36"/>
                        <a:pt x="70" y="29"/>
                        <a:pt x="70" y="22"/>
                      </a:cubicBezTo>
                      <a:cubicBezTo>
                        <a:pt x="70" y="16"/>
                        <a:pt x="62" y="7"/>
                        <a:pt x="55" y="16"/>
                      </a:cubicBezTo>
                      <a:cubicBezTo>
                        <a:pt x="49" y="7"/>
                        <a:pt x="49" y="7"/>
                        <a:pt x="42" y="1"/>
                      </a:cubicBezTo>
                      <a:lnTo>
                        <a:pt x="29" y="1"/>
                      </a:lnTo>
                      <a:cubicBezTo>
                        <a:pt x="20" y="1"/>
                        <a:pt x="20" y="7"/>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5961771" y="1568898"/>
                  <a:ext cx="8907" cy="9231"/>
                </a:xfrm>
                <a:custGeom>
                  <a:avLst/>
                  <a:gdLst/>
                  <a:ahLst/>
                  <a:cxnLst/>
                  <a:rect l="l" t="t" r="r" b="b"/>
                  <a:pathLst>
                    <a:path w="55" h="57" extrusionOk="0">
                      <a:moveTo>
                        <a:pt x="22" y="35"/>
                      </a:moveTo>
                      <a:cubicBezTo>
                        <a:pt x="35" y="57"/>
                        <a:pt x="7" y="48"/>
                        <a:pt x="28" y="48"/>
                      </a:cubicBezTo>
                      <a:cubicBezTo>
                        <a:pt x="35" y="48"/>
                        <a:pt x="41" y="42"/>
                        <a:pt x="48" y="35"/>
                      </a:cubicBezTo>
                      <a:cubicBezTo>
                        <a:pt x="55" y="35"/>
                        <a:pt x="55" y="28"/>
                        <a:pt x="55" y="15"/>
                      </a:cubicBezTo>
                      <a:cubicBezTo>
                        <a:pt x="48" y="7"/>
                        <a:pt x="41" y="0"/>
                        <a:pt x="35" y="7"/>
                      </a:cubicBezTo>
                      <a:cubicBezTo>
                        <a:pt x="28" y="7"/>
                        <a:pt x="22" y="0"/>
                        <a:pt x="13" y="7"/>
                      </a:cubicBezTo>
                      <a:cubicBezTo>
                        <a:pt x="0" y="22"/>
                        <a:pt x="13" y="0"/>
                        <a:pt x="13" y="22"/>
                      </a:cubicBezTo>
                      <a:cubicBezTo>
                        <a:pt x="13" y="22"/>
                        <a:pt x="7" y="28"/>
                        <a:pt x="13" y="28"/>
                      </a:cubicBezTo>
                      <a:cubicBezTo>
                        <a:pt x="13" y="35"/>
                        <a:pt x="13" y="35"/>
                        <a:pt x="22"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5929221" y="1574566"/>
                  <a:ext cx="9231" cy="5668"/>
                </a:xfrm>
                <a:custGeom>
                  <a:avLst/>
                  <a:gdLst/>
                  <a:ahLst/>
                  <a:cxnLst/>
                  <a:rect l="l" t="t" r="r" b="b"/>
                  <a:pathLst>
                    <a:path w="57" h="35" extrusionOk="0">
                      <a:moveTo>
                        <a:pt x="7" y="22"/>
                      </a:moveTo>
                      <a:cubicBezTo>
                        <a:pt x="7" y="28"/>
                        <a:pt x="7" y="28"/>
                        <a:pt x="15" y="35"/>
                      </a:cubicBezTo>
                      <a:lnTo>
                        <a:pt x="42" y="35"/>
                      </a:lnTo>
                      <a:cubicBezTo>
                        <a:pt x="48" y="35"/>
                        <a:pt x="57" y="28"/>
                        <a:pt x="57" y="22"/>
                      </a:cubicBezTo>
                      <a:cubicBezTo>
                        <a:pt x="57" y="13"/>
                        <a:pt x="57" y="7"/>
                        <a:pt x="42" y="7"/>
                      </a:cubicBezTo>
                      <a:cubicBezTo>
                        <a:pt x="35" y="0"/>
                        <a:pt x="28" y="0"/>
                        <a:pt x="22" y="0"/>
                      </a:cubicBezTo>
                      <a:cubicBezTo>
                        <a:pt x="15" y="0"/>
                        <a:pt x="15" y="0"/>
                        <a:pt x="7" y="7"/>
                      </a:cubicBezTo>
                      <a:cubicBezTo>
                        <a:pt x="7" y="7"/>
                        <a:pt x="0" y="7"/>
                        <a:pt x="0" y="13"/>
                      </a:cubicBezTo>
                      <a:cubicBezTo>
                        <a:pt x="0" y="13"/>
                        <a:pt x="0" y="22"/>
                        <a:pt x="7"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946;p40">
            <a:extLst>
              <a:ext uri="{FF2B5EF4-FFF2-40B4-BE49-F238E27FC236}">
                <a16:creationId xmlns:a16="http://schemas.microsoft.com/office/drawing/2014/main" id="{84A6AD21-B81C-B0DC-46CA-E36EBEABAA8F}"/>
              </a:ext>
            </a:extLst>
          </p:cNvPr>
          <p:cNvSpPr txBox="1">
            <a:spLocks/>
          </p:cNvSpPr>
          <p:nvPr/>
        </p:nvSpPr>
        <p:spPr>
          <a:xfrm>
            <a:off x="1048215" y="1055591"/>
            <a:ext cx="7309953" cy="3429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4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28575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Does early alcohol consumption during adolescence, as well as the influence of peers and family, significantly impact mental health outcomes among adolescents aged 11 to 17? </a:t>
            </a:r>
          </a:p>
          <a:p>
            <a:pPr marL="28575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How do parental and peer influences impact adolescent alcohol and drug use?</a:t>
            </a:r>
          </a:p>
          <a:p>
            <a:pPr marL="28575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Is there a relationship between early alcohol consumption and mental health outcomes at age 11 and 14 ?</a:t>
            </a:r>
            <a:endParaRPr lang="en-IN" sz="4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8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0"/>
          <p:cNvSpPr txBox="1">
            <a:spLocks noGrp="1"/>
          </p:cNvSpPr>
          <p:nvPr>
            <p:ph type="title"/>
          </p:nvPr>
        </p:nvSpPr>
        <p:spPr>
          <a:xfrm>
            <a:off x="1234208" y="318406"/>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LITRETURE REVIEW</a:t>
            </a:r>
          </a:p>
        </p:txBody>
      </p:sp>
      <p:grpSp>
        <p:nvGrpSpPr>
          <p:cNvPr id="949" name="Google Shape;949;p40"/>
          <p:cNvGrpSpPr/>
          <p:nvPr/>
        </p:nvGrpSpPr>
        <p:grpSpPr>
          <a:xfrm>
            <a:off x="7978063" y="4082595"/>
            <a:ext cx="1165937" cy="1060905"/>
            <a:chOff x="5308342" y="906688"/>
            <a:chExt cx="3382801" cy="3462340"/>
          </a:xfrm>
        </p:grpSpPr>
        <p:grpSp>
          <p:nvGrpSpPr>
            <p:cNvPr id="950" name="Google Shape;950;p40"/>
            <p:cNvGrpSpPr/>
            <p:nvPr/>
          </p:nvGrpSpPr>
          <p:grpSpPr>
            <a:xfrm rot="10800000">
              <a:off x="5308342" y="975327"/>
              <a:ext cx="3382801" cy="3317721"/>
              <a:chOff x="5342466" y="1853534"/>
              <a:chExt cx="619016" cy="607119"/>
            </a:xfrm>
          </p:grpSpPr>
          <p:sp>
            <p:nvSpPr>
              <p:cNvPr id="951" name="Google Shape;951;p40"/>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0"/>
            <p:cNvGrpSpPr/>
            <p:nvPr/>
          </p:nvGrpSpPr>
          <p:grpSpPr>
            <a:xfrm>
              <a:off x="5781650" y="906688"/>
              <a:ext cx="2436213" cy="3462340"/>
              <a:chOff x="3925300" y="1163900"/>
              <a:chExt cx="2436213" cy="3462340"/>
            </a:xfrm>
          </p:grpSpPr>
          <p:grpSp>
            <p:nvGrpSpPr>
              <p:cNvPr id="954" name="Google Shape;954;p40"/>
              <p:cNvGrpSpPr/>
              <p:nvPr/>
            </p:nvGrpSpPr>
            <p:grpSpPr>
              <a:xfrm>
                <a:off x="3925300" y="2514965"/>
                <a:ext cx="2436213" cy="2111275"/>
                <a:chOff x="3925300" y="2514965"/>
                <a:chExt cx="2436213" cy="2111275"/>
              </a:xfrm>
            </p:grpSpPr>
            <p:sp>
              <p:nvSpPr>
                <p:cNvPr id="955" name="Google Shape;955;p40"/>
                <p:cNvSpPr/>
                <p:nvPr/>
              </p:nvSpPr>
              <p:spPr>
                <a:xfrm>
                  <a:off x="3956600" y="3663785"/>
                  <a:ext cx="2318855" cy="939590"/>
                </a:xfrm>
                <a:custGeom>
                  <a:avLst/>
                  <a:gdLst/>
                  <a:ahLst/>
                  <a:cxnLst/>
                  <a:rect l="l" t="t" r="r" b="b"/>
                  <a:pathLst>
                    <a:path w="14319" h="5802" extrusionOk="0">
                      <a:moveTo>
                        <a:pt x="5703" y="0"/>
                      </a:moveTo>
                      <a:cubicBezTo>
                        <a:pt x="5703" y="0"/>
                        <a:pt x="3166" y="1404"/>
                        <a:pt x="1832" y="2138"/>
                      </a:cubicBezTo>
                      <a:cubicBezTo>
                        <a:pt x="505" y="2876"/>
                        <a:pt x="110" y="4315"/>
                        <a:pt x="0" y="5801"/>
                      </a:cubicBezTo>
                      <a:lnTo>
                        <a:pt x="14255" y="5801"/>
                      </a:lnTo>
                      <a:cubicBezTo>
                        <a:pt x="14255" y="5801"/>
                        <a:pt x="14318" y="3133"/>
                        <a:pt x="13301" y="2345"/>
                      </a:cubicBezTo>
                      <a:cubicBezTo>
                        <a:pt x="12292" y="1557"/>
                        <a:pt x="8725" y="35"/>
                        <a:pt x="8725" y="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863478" y="2901360"/>
                  <a:ext cx="491657" cy="934084"/>
                </a:xfrm>
                <a:custGeom>
                  <a:avLst/>
                  <a:gdLst/>
                  <a:ahLst/>
                  <a:cxnLst/>
                  <a:rect l="l" t="t" r="r" b="b"/>
                  <a:pathLst>
                    <a:path w="3036" h="5768" extrusionOk="0">
                      <a:moveTo>
                        <a:pt x="0" y="1"/>
                      </a:moveTo>
                      <a:lnTo>
                        <a:pt x="3035" y="1"/>
                      </a:lnTo>
                      <a:lnTo>
                        <a:pt x="3035" y="5767"/>
                      </a:lnTo>
                      <a:lnTo>
                        <a:pt x="0" y="5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826393" y="3318846"/>
                  <a:ext cx="578944" cy="251011"/>
                </a:xfrm>
                <a:custGeom>
                  <a:avLst/>
                  <a:gdLst/>
                  <a:ahLst/>
                  <a:cxnLst/>
                  <a:rect l="l" t="t" r="r" b="b"/>
                  <a:pathLst>
                    <a:path w="3575" h="1550" extrusionOk="0">
                      <a:moveTo>
                        <a:pt x="0" y="62"/>
                      </a:moveTo>
                      <a:cubicBezTo>
                        <a:pt x="0" y="62"/>
                        <a:pt x="1376" y="1377"/>
                        <a:pt x="2959" y="374"/>
                      </a:cubicBezTo>
                      <a:lnTo>
                        <a:pt x="3575" y="1"/>
                      </a:lnTo>
                      <a:cubicBezTo>
                        <a:pt x="3575" y="1"/>
                        <a:pt x="2828" y="1514"/>
                        <a:pt x="1819" y="1536"/>
                      </a:cubicBezTo>
                      <a:cubicBezTo>
                        <a:pt x="719" y="1549"/>
                        <a:pt x="277" y="726"/>
                        <a:pt x="0"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575706" y="2613588"/>
                  <a:ext cx="1067201" cy="907040"/>
                </a:xfrm>
                <a:custGeom>
                  <a:avLst/>
                  <a:gdLst/>
                  <a:ahLst/>
                  <a:cxnLst/>
                  <a:rect l="l" t="t" r="r" b="b"/>
                  <a:pathLst>
                    <a:path w="6590" h="5601" extrusionOk="0">
                      <a:moveTo>
                        <a:pt x="3470" y="339"/>
                      </a:moveTo>
                      <a:cubicBezTo>
                        <a:pt x="5164" y="339"/>
                        <a:pt x="6568" y="7"/>
                        <a:pt x="6568" y="7"/>
                      </a:cubicBezTo>
                      <a:cubicBezTo>
                        <a:pt x="6568" y="7"/>
                        <a:pt x="6589" y="311"/>
                        <a:pt x="6589" y="470"/>
                      </a:cubicBezTo>
                      <a:cubicBezTo>
                        <a:pt x="6589" y="2835"/>
                        <a:pt x="5061" y="5601"/>
                        <a:pt x="3243" y="5601"/>
                      </a:cubicBezTo>
                      <a:cubicBezTo>
                        <a:pt x="1424" y="5601"/>
                        <a:pt x="0" y="2835"/>
                        <a:pt x="0" y="470"/>
                      </a:cubicBezTo>
                      <a:cubicBezTo>
                        <a:pt x="0" y="311"/>
                        <a:pt x="20" y="1"/>
                        <a:pt x="20" y="1"/>
                      </a:cubicBezTo>
                      <a:cubicBezTo>
                        <a:pt x="20" y="1"/>
                        <a:pt x="1777" y="339"/>
                        <a:pt x="3470" y="3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578945" y="2514965"/>
                  <a:ext cx="1060399" cy="197246"/>
                </a:xfrm>
                <a:custGeom>
                  <a:avLst/>
                  <a:gdLst/>
                  <a:ahLst/>
                  <a:cxnLst/>
                  <a:rect l="l" t="t" r="r" b="b"/>
                  <a:pathLst>
                    <a:path w="6548" h="1218" extrusionOk="0">
                      <a:moveTo>
                        <a:pt x="3271" y="1"/>
                      </a:moveTo>
                      <a:cubicBezTo>
                        <a:pt x="5083" y="1"/>
                        <a:pt x="6548" y="278"/>
                        <a:pt x="6548" y="610"/>
                      </a:cubicBezTo>
                      <a:cubicBezTo>
                        <a:pt x="6548" y="948"/>
                        <a:pt x="5083" y="1217"/>
                        <a:pt x="3271" y="1217"/>
                      </a:cubicBezTo>
                      <a:cubicBezTo>
                        <a:pt x="1467" y="1217"/>
                        <a:pt x="0" y="948"/>
                        <a:pt x="0" y="610"/>
                      </a:cubicBezTo>
                      <a:cubicBezTo>
                        <a:pt x="0" y="278"/>
                        <a:pt x="1467" y="1"/>
                        <a:pt x="3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376193" y="2730997"/>
                  <a:ext cx="307043" cy="439350"/>
                </a:xfrm>
                <a:custGeom>
                  <a:avLst/>
                  <a:gdLst/>
                  <a:ahLst/>
                  <a:cxnLst/>
                  <a:rect l="l" t="t" r="r" b="b"/>
                  <a:pathLst>
                    <a:path w="1896" h="2713" extrusionOk="0">
                      <a:moveTo>
                        <a:pt x="1460" y="1018"/>
                      </a:moveTo>
                      <a:cubicBezTo>
                        <a:pt x="1460" y="1018"/>
                        <a:pt x="1066" y="1"/>
                        <a:pt x="534" y="396"/>
                      </a:cubicBezTo>
                      <a:cubicBezTo>
                        <a:pt x="1" y="789"/>
                        <a:pt x="837" y="2712"/>
                        <a:pt x="1896" y="2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5501693" y="2730997"/>
                  <a:ext cx="304614" cy="426880"/>
                </a:xfrm>
                <a:custGeom>
                  <a:avLst/>
                  <a:gdLst/>
                  <a:ahLst/>
                  <a:cxnLst/>
                  <a:rect l="l" t="t" r="r" b="b"/>
                  <a:pathLst>
                    <a:path w="1881" h="2636" extrusionOk="0">
                      <a:moveTo>
                        <a:pt x="352" y="1018"/>
                      </a:moveTo>
                      <a:cubicBezTo>
                        <a:pt x="352" y="1018"/>
                        <a:pt x="767" y="1"/>
                        <a:pt x="1319" y="396"/>
                      </a:cubicBezTo>
                      <a:cubicBezTo>
                        <a:pt x="1880" y="789"/>
                        <a:pt x="1099" y="2636"/>
                        <a:pt x="0" y="25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452306" y="2851968"/>
                  <a:ext cx="173764" cy="187206"/>
                </a:xfrm>
                <a:custGeom>
                  <a:avLst/>
                  <a:gdLst/>
                  <a:ahLst/>
                  <a:cxnLst/>
                  <a:rect l="l" t="t" r="r" b="b"/>
                  <a:pathLst>
                    <a:path w="1073" h="1156" extrusionOk="0">
                      <a:moveTo>
                        <a:pt x="1066" y="1149"/>
                      </a:moveTo>
                      <a:lnTo>
                        <a:pt x="1066" y="1142"/>
                      </a:lnTo>
                      <a:cubicBezTo>
                        <a:pt x="1072" y="1142"/>
                        <a:pt x="1066" y="1136"/>
                        <a:pt x="1066" y="1127"/>
                      </a:cubicBezTo>
                      <a:cubicBezTo>
                        <a:pt x="1059" y="1079"/>
                        <a:pt x="1053" y="1024"/>
                        <a:pt x="1046" y="976"/>
                      </a:cubicBezTo>
                      <a:cubicBezTo>
                        <a:pt x="1024" y="845"/>
                        <a:pt x="983" y="706"/>
                        <a:pt x="928" y="581"/>
                      </a:cubicBezTo>
                      <a:cubicBezTo>
                        <a:pt x="880" y="450"/>
                        <a:pt x="810" y="332"/>
                        <a:pt x="721" y="243"/>
                      </a:cubicBezTo>
                      <a:cubicBezTo>
                        <a:pt x="692" y="215"/>
                        <a:pt x="664" y="195"/>
                        <a:pt x="631" y="166"/>
                      </a:cubicBezTo>
                      <a:cubicBezTo>
                        <a:pt x="603" y="147"/>
                        <a:pt x="568" y="125"/>
                        <a:pt x="540" y="105"/>
                      </a:cubicBezTo>
                      <a:cubicBezTo>
                        <a:pt x="520" y="90"/>
                        <a:pt x="492" y="77"/>
                        <a:pt x="472" y="70"/>
                      </a:cubicBezTo>
                      <a:cubicBezTo>
                        <a:pt x="444" y="57"/>
                        <a:pt x="424" y="49"/>
                        <a:pt x="395" y="42"/>
                      </a:cubicBezTo>
                      <a:cubicBezTo>
                        <a:pt x="236" y="1"/>
                        <a:pt x="133" y="57"/>
                        <a:pt x="77" y="160"/>
                      </a:cubicBezTo>
                      <a:cubicBezTo>
                        <a:pt x="1" y="291"/>
                        <a:pt x="9" y="513"/>
                        <a:pt x="42" y="644"/>
                      </a:cubicBezTo>
                      <a:cubicBezTo>
                        <a:pt x="50" y="679"/>
                        <a:pt x="57" y="699"/>
                        <a:pt x="70" y="727"/>
                      </a:cubicBezTo>
                      <a:cubicBezTo>
                        <a:pt x="77" y="754"/>
                        <a:pt x="92" y="789"/>
                        <a:pt x="112" y="845"/>
                      </a:cubicBezTo>
                      <a:cubicBezTo>
                        <a:pt x="118" y="852"/>
                        <a:pt x="118" y="852"/>
                        <a:pt x="125" y="852"/>
                      </a:cubicBezTo>
                      <a:cubicBezTo>
                        <a:pt x="133" y="845"/>
                        <a:pt x="133" y="845"/>
                        <a:pt x="133" y="837"/>
                      </a:cubicBezTo>
                      <a:cubicBezTo>
                        <a:pt x="112" y="782"/>
                        <a:pt x="98" y="747"/>
                        <a:pt x="92" y="721"/>
                      </a:cubicBezTo>
                      <a:cubicBezTo>
                        <a:pt x="84" y="692"/>
                        <a:pt x="77" y="671"/>
                        <a:pt x="70" y="638"/>
                      </a:cubicBezTo>
                      <a:cubicBezTo>
                        <a:pt x="50" y="513"/>
                        <a:pt x="64" y="319"/>
                        <a:pt x="140" y="201"/>
                      </a:cubicBezTo>
                      <a:cubicBezTo>
                        <a:pt x="188" y="132"/>
                        <a:pt x="258" y="98"/>
                        <a:pt x="374" y="125"/>
                      </a:cubicBezTo>
                      <a:cubicBezTo>
                        <a:pt x="395" y="132"/>
                        <a:pt x="415" y="140"/>
                        <a:pt x="437" y="153"/>
                      </a:cubicBezTo>
                      <a:cubicBezTo>
                        <a:pt x="457" y="160"/>
                        <a:pt x="472" y="166"/>
                        <a:pt x="492" y="181"/>
                      </a:cubicBezTo>
                      <a:cubicBezTo>
                        <a:pt x="527" y="195"/>
                        <a:pt x="555" y="215"/>
                        <a:pt x="581" y="236"/>
                      </a:cubicBezTo>
                      <a:cubicBezTo>
                        <a:pt x="610" y="256"/>
                        <a:pt x="638" y="278"/>
                        <a:pt x="664" y="298"/>
                      </a:cubicBezTo>
                      <a:cubicBezTo>
                        <a:pt x="756" y="374"/>
                        <a:pt x="824" y="485"/>
                        <a:pt x="880" y="603"/>
                      </a:cubicBezTo>
                      <a:cubicBezTo>
                        <a:pt x="935" y="721"/>
                        <a:pt x="976" y="858"/>
                        <a:pt x="1011" y="983"/>
                      </a:cubicBezTo>
                      <a:cubicBezTo>
                        <a:pt x="1018" y="1031"/>
                        <a:pt x="1031" y="1086"/>
                        <a:pt x="1038" y="1136"/>
                      </a:cubicBezTo>
                      <a:cubicBezTo>
                        <a:pt x="1046" y="1136"/>
                        <a:pt x="1038" y="1142"/>
                        <a:pt x="1046" y="1149"/>
                      </a:cubicBezTo>
                      <a:cubicBezTo>
                        <a:pt x="1046" y="1155"/>
                        <a:pt x="1046" y="1149"/>
                        <a:pt x="1053" y="1149"/>
                      </a:cubicBezTo>
                      <a:cubicBezTo>
                        <a:pt x="1053" y="1155"/>
                        <a:pt x="1053" y="1155"/>
                        <a:pt x="105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14168" y="2886623"/>
                  <a:ext cx="85020" cy="225424"/>
                </a:xfrm>
                <a:custGeom>
                  <a:avLst/>
                  <a:gdLst/>
                  <a:ahLst/>
                  <a:cxnLst/>
                  <a:rect l="l" t="t" r="r" b="b"/>
                  <a:pathLst>
                    <a:path w="525" h="1392" extrusionOk="0">
                      <a:moveTo>
                        <a:pt x="249" y="9"/>
                      </a:moveTo>
                      <a:cubicBezTo>
                        <a:pt x="241" y="1"/>
                        <a:pt x="241" y="1"/>
                        <a:pt x="234" y="1"/>
                      </a:cubicBezTo>
                      <a:cubicBezTo>
                        <a:pt x="214" y="1"/>
                        <a:pt x="193" y="9"/>
                        <a:pt x="173" y="16"/>
                      </a:cubicBezTo>
                      <a:cubicBezTo>
                        <a:pt x="138" y="35"/>
                        <a:pt x="110" y="64"/>
                        <a:pt x="90" y="98"/>
                      </a:cubicBezTo>
                      <a:cubicBezTo>
                        <a:pt x="42" y="175"/>
                        <a:pt x="13" y="284"/>
                        <a:pt x="13" y="361"/>
                      </a:cubicBezTo>
                      <a:cubicBezTo>
                        <a:pt x="0" y="540"/>
                        <a:pt x="42" y="747"/>
                        <a:pt x="125" y="928"/>
                      </a:cubicBezTo>
                      <a:cubicBezTo>
                        <a:pt x="158" y="1024"/>
                        <a:pt x="208" y="1107"/>
                        <a:pt x="269" y="1184"/>
                      </a:cubicBezTo>
                      <a:cubicBezTo>
                        <a:pt x="332" y="1260"/>
                        <a:pt x="407" y="1328"/>
                        <a:pt x="483" y="1384"/>
                      </a:cubicBezTo>
                      <a:cubicBezTo>
                        <a:pt x="498" y="1391"/>
                        <a:pt x="511" y="1384"/>
                        <a:pt x="518" y="1378"/>
                      </a:cubicBezTo>
                      <a:cubicBezTo>
                        <a:pt x="525" y="1363"/>
                        <a:pt x="525" y="1350"/>
                        <a:pt x="511" y="1343"/>
                      </a:cubicBezTo>
                      <a:cubicBezTo>
                        <a:pt x="442" y="1287"/>
                        <a:pt x="380" y="1219"/>
                        <a:pt x="324" y="1142"/>
                      </a:cubicBezTo>
                      <a:cubicBezTo>
                        <a:pt x="269" y="1066"/>
                        <a:pt x="221" y="990"/>
                        <a:pt x="186" y="900"/>
                      </a:cubicBezTo>
                      <a:cubicBezTo>
                        <a:pt x="110" y="727"/>
                        <a:pt x="68" y="533"/>
                        <a:pt x="68" y="361"/>
                      </a:cubicBezTo>
                      <a:cubicBezTo>
                        <a:pt x="75" y="291"/>
                        <a:pt x="90" y="195"/>
                        <a:pt x="131" y="118"/>
                      </a:cubicBezTo>
                      <a:cubicBezTo>
                        <a:pt x="145" y="92"/>
                        <a:pt x="166" y="70"/>
                        <a:pt x="193" y="50"/>
                      </a:cubicBezTo>
                      <a:cubicBezTo>
                        <a:pt x="208" y="42"/>
                        <a:pt x="221" y="35"/>
                        <a:pt x="241" y="29"/>
                      </a:cubicBezTo>
                      <a:lnTo>
                        <a:pt x="249" y="22"/>
                      </a:lnTo>
                      <a:cubicBezTo>
                        <a:pt x="256" y="22"/>
                        <a:pt x="256" y="16"/>
                        <a:pt x="256"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5518373" y="2848729"/>
                  <a:ext cx="188177" cy="235302"/>
                </a:xfrm>
                <a:custGeom>
                  <a:avLst/>
                  <a:gdLst/>
                  <a:ahLst/>
                  <a:cxnLst/>
                  <a:rect l="l" t="t" r="r" b="b"/>
                  <a:pathLst>
                    <a:path w="1162" h="1453" extrusionOk="0">
                      <a:moveTo>
                        <a:pt x="28" y="1446"/>
                      </a:moveTo>
                      <a:cubicBezTo>
                        <a:pt x="42" y="1438"/>
                        <a:pt x="42" y="1446"/>
                        <a:pt x="55" y="1431"/>
                      </a:cubicBezTo>
                      <a:cubicBezTo>
                        <a:pt x="96" y="1389"/>
                        <a:pt x="105" y="1321"/>
                        <a:pt x="125" y="1265"/>
                      </a:cubicBezTo>
                      <a:cubicBezTo>
                        <a:pt x="173" y="1147"/>
                        <a:pt x="221" y="1023"/>
                        <a:pt x="271" y="898"/>
                      </a:cubicBezTo>
                      <a:cubicBezTo>
                        <a:pt x="319" y="774"/>
                        <a:pt x="367" y="658"/>
                        <a:pt x="428" y="540"/>
                      </a:cubicBezTo>
                      <a:cubicBezTo>
                        <a:pt x="491" y="422"/>
                        <a:pt x="561" y="304"/>
                        <a:pt x="651" y="193"/>
                      </a:cubicBezTo>
                      <a:cubicBezTo>
                        <a:pt x="677" y="167"/>
                        <a:pt x="705" y="145"/>
                        <a:pt x="734" y="125"/>
                      </a:cubicBezTo>
                      <a:cubicBezTo>
                        <a:pt x="810" y="77"/>
                        <a:pt x="899" y="49"/>
                        <a:pt x="982" y="62"/>
                      </a:cubicBezTo>
                      <a:cubicBezTo>
                        <a:pt x="1065" y="84"/>
                        <a:pt x="1127" y="138"/>
                        <a:pt x="1155" y="243"/>
                      </a:cubicBezTo>
                      <a:lnTo>
                        <a:pt x="1162" y="243"/>
                      </a:lnTo>
                      <a:lnTo>
                        <a:pt x="1162" y="243"/>
                      </a:lnTo>
                      <a:cubicBezTo>
                        <a:pt x="1142" y="97"/>
                        <a:pt x="1037" y="27"/>
                        <a:pt x="919" y="14"/>
                      </a:cubicBezTo>
                      <a:cubicBezTo>
                        <a:pt x="836" y="1"/>
                        <a:pt x="747" y="7"/>
                        <a:pt x="664" y="55"/>
                      </a:cubicBezTo>
                      <a:cubicBezTo>
                        <a:pt x="629" y="69"/>
                        <a:pt x="602" y="97"/>
                        <a:pt x="574" y="125"/>
                      </a:cubicBezTo>
                      <a:cubicBezTo>
                        <a:pt x="443" y="276"/>
                        <a:pt x="339" y="442"/>
                        <a:pt x="262" y="616"/>
                      </a:cubicBezTo>
                      <a:cubicBezTo>
                        <a:pt x="221" y="699"/>
                        <a:pt x="188" y="789"/>
                        <a:pt x="159" y="878"/>
                      </a:cubicBezTo>
                      <a:cubicBezTo>
                        <a:pt x="118" y="1003"/>
                        <a:pt x="76" y="1134"/>
                        <a:pt x="42" y="1265"/>
                      </a:cubicBezTo>
                      <a:cubicBezTo>
                        <a:pt x="28" y="1313"/>
                        <a:pt x="13" y="1355"/>
                        <a:pt x="7" y="1396"/>
                      </a:cubicBezTo>
                      <a:cubicBezTo>
                        <a:pt x="0" y="1404"/>
                        <a:pt x="0" y="1411"/>
                        <a:pt x="0" y="1411"/>
                      </a:cubicBezTo>
                      <a:cubicBezTo>
                        <a:pt x="0" y="1424"/>
                        <a:pt x="7" y="1424"/>
                        <a:pt x="13" y="1438"/>
                      </a:cubicBezTo>
                      <a:lnTo>
                        <a:pt x="13" y="1446"/>
                      </a:lnTo>
                      <a:cubicBezTo>
                        <a:pt x="22" y="1453"/>
                        <a:pt x="28" y="1446"/>
                        <a:pt x="28" y="14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5568899" y="2894720"/>
                  <a:ext cx="89554" cy="184776"/>
                </a:xfrm>
                <a:custGeom>
                  <a:avLst/>
                  <a:gdLst/>
                  <a:ahLst/>
                  <a:cxnLst/>
                  <a:rect l="l" t="t" r="r" b="b"/>
                  <a:pathLst>
                    <a:path w="553" h="1141" extrusionOk="0">
                      <a:moveTo>
                        <a:pt x="144" y="20"/>
                      </a:moveTo>
                      <a:cubicBezTo>
                        <a:pt x="131" y="34"/>
                        <a:pt x="158" y="0"/>
                        <a:pt x="151" y="42"/>
                      </a:cubicBezTo>
                      <a:cubicBezTo>
                        <a:pt x="144" y="42"/>
                        <a:pt x="144" y="42"/>
                        <a:pt x="144" y="48"/>
                      </a:cubicBezTo>
                      <a:cubicBezTo>
                        <a:pt x="144" y="48"/>
                        <a:pt x="144" y="55"/>
                        <a:pt x="151" y="55"/>
                      </a:cubicBezTo>
                      <a:cubicBezTo>
                        <a:pt x="158" y="90"/>
                        <a:pt x="131" y="62"/>
                        <a:pt x="151" y="75"/>
                      </a:cubicBezTo>
                      <a:lnTo>
                        <a:pt x="158" y="83"/>
                      </a:lnTo>
                      <a:lnTo>
                        <a:pt x="179" y="83"/>
                      </a:lnTo>
                      <a:cubicBezTo>
                        <a:pt x="262" y="90"/>
                        <a:pt x="324" y="138"/>
                        <a:pt x="373" y="193"/>
                      </a:cubicBezTo>
                      <a:cubicBezTo>
                        <a:pt x="422" y="256"/>
                        <a:pt x="448" y="346"/>
                        <a:pt x="435" y="428"/>
                      </a:cubicBezTo>
                      <a:cubicBezTo>
                        <a:pt x="422" y="566"/>
                        <a:pt x="365" y="684"/>
                        <a:pt x="290" y="795"/>
                      </a:cubicBezTo>
                      <a:cubicBezTo>
                        <a:pt x="214" y="905"/>
                        <a:pt x="116" y="1003"/>
                        <a:pt x="13" y="1092"/>
                      </a:cubicBezTo>
                      <a:cubicBezTo>
                        <a:pt x="0" y="1099"/>
                        <a:pt x="0" y="1120"/>
                        <a:pt x="7" y="1127"/>
                      </a:cubicBezTo>
                      <a:cubicBezTo>
                        <a:pt x="13" y="1140"/>
                        <a:pt x="27" y="1140"/>
                        <a:pt x="42" y="1134"/>
                      </a:cubicBezTo>
                      <a:cubicBezTo>
                        <a:pt x="186" y="1029"/>
                        <a:pt x="317" y="913"/>
                        <a:pt x="407" y="774"/>
                      </a:cubicBezTo>
                      <a:cubicBezTo>
                        <a:pt x="470" y="677"/>
                        <a:pt x="518" y="566"/>
                        <a:pt x="539" y="442"/>
                      </a:cubicBezTo>
                      <a:cubicBezTo>
                        <a:pt x="553" y="332"/>
                        <a:pt x="518" y="214"/>
                        <a:pt x="448" y="131"/>
                      </a:cubicBezTo>
                      <a:cubicBezTo>
                        <a:pt x="387" y="55"/>
                        <a:pt x="290" y="7"/>
                        <a:pt x="179" y="14"/>
                      </a:cubicBezTo>
                      <a:cubicBezTo>
                        <a:pt x="173" y="14"/>
                        <a:pt x="158" y="7"/>
                        <a:pt x="158" y="14"/>
                      </a:cubicBezTo>
                      <a:cubicBezTo>
                        <a:pt x="151" y="14"/>
                        <a:pt x="151" y="20"/>
                        <a:pt x="14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063639" y="4176495"/>
                  <a:ext cx="94251" cy="225262"/>
                </a:xfrm>
                <a:custGeom>
                  <a:avLst/>
                  <a:gdLst/>
                  <a:ahLst/>
                  <a:cxnLst/>
                  <a:rect l="l" t="t" r="r" b="b"/>
                  <a:pathLst>
                    <a:path w="582" h="1391" extrusionOk="0">
                      <a:moveTo>
                        <a:pt x="1" y="1391"/>
                      </a:moveTo>
                      <a:lnTo>
                        <a:pt x="230" y="0"/>
                      </a:lnTo>
                      <a:lnTo>
                        <a:pt x="581" y="13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3925300" y="3791913"/>
                  <a:ext cx="2436213" cy="834328"/>
                </a:xfrm>
                <a:custGeom>
                  <a:avLst/>
                  <a:gdLst/>
                  <a:ahLst/>
                  <a:cxnLst/>
                  <a:rect l="l" t="t" r="r" b="b"/>
                  <a:pathLst>
                    <a:path w="14657" h="5152" extrusionOk="0">
                      <a:moveTo>
                        <a:pt x="3269" y="582"/>
                      </a:moveTo>
                      <a:cubicBezTo>
                        <a:pt x="1354" y="1197"/>
                        <a:pt x="13" y="2448"/>
                        <a:pt x="0" y="5151"/>
                      </a:cubicBezTo>
                      <a:lnTo>
                        <a:pt x="14297" y="5151"/>
                      </a:lnTo>
                      <a:cubicBezTo>
                        <a:pt x="14657" y="1861"/>
                        <a:pt x="12991" y="933"/>
                        <a:pt x="11083" y="285"/>
                      </a:cubicBezTo>
                      <a:lnTo>
                        <a:pt x="10537" y="1"/>
                      </a:lnTo>
                      <a:cubicBezTo>
                        <a:pt x="8441" y="4682"/>
                        <a:pt x="6173" y="4820"/>
                        <a:pt x="3740" y="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5485822" y="4174389"/>
                  <a:ext cx="301375" cy="324695"/>
                </a:xfrm>
                <a:custGeom>
                  <a:avLst/>
                  <a:gdLst/>
                  <a:ahLst/>
                  <a:cxnLst/>
                  <a:rect l="l" t="t" r="r" b="b"/>
                  <a:pathLst>
                    <a:path w="1861" h="2005" extrusionOk="0">
                      <a:moveTo>
                        <a:pt x="948" y="836"/>
                      </a:moveTo>
                      <a:cubicBezTo>
                        <a:pt x="555" y="0"/>
                        <a:pt x="0" y="450"/>
                        <a:pt x="249" y="1065"/>
                      </a:cubicBezTo>
                      <a:cubicBezTo>
                        <a:pt x="395" y="1417"/>
                        <a:pt x="795" y="2005"/>
                        <a:pt x="795" y="2005"/>
                      </a:cubicBezTo>
                      <a:cubicBezTo>
                        <a:pt x="795" y="2005"/>
                        <a:pt x="1251" y="1625"/>
                        <a:pt x="1509" y="1258"/>
                      </a:cubicBezTo>
                      <a:cubicBezTo>
                        <a:pt x="1860" y="760"/>
                        <a:pt x="1708" y="491"/>
                        <a:pt x="1570" y="463"/>
                      </a:cubicBezTo>
                      <a:cubicBezTo>
                        <a:pt x="1251" y="402"/>
                        <a:pt x="948" y="836"/>
                        <a:pt x="948"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40"/>
              <p:cNvGrpSpPr/>
              <p:nvPr/>
            </p:nvGrpSpPr>
            <p:grpSpPr>
              <a:xfrm>
                <a:off x="4148512" y="1163900"/>
                <a:ext cx="1989787" cy="1499571"/>
                <a:chOff x="4072875" y="591575"/>
                <a:chExt cx="1989787" cy="1499571"/>
              </a:xfrm>
            </p:grpSpPr>
            <p:sp>
              <p:nvSpPr>
                <p:cNvPr id="970" name="Google Shape;970;p40"/>
                <p:cNvSpPr/>
                <p:nvPr/>
              </p:nvSpPr>
              <p:spPr>
                <a:xfrm>
                  <a:off x="4766960" y="1829787"/>
                  <a:ext cx="169230" cy="49392"/>
                </a:xfrm>
                <a:custGeom>
                  <a:avLst/>
                  <a:gdLst/>
                  <a:ahLst/>
                  <a:cxnLst/>
                  <a:rect l="l" t="t" r="r" b="b"/>
                  <a:pathLst>
                    <a:path w="1045" h="305" extrusionOk="0">
                      <a:moveTo>
                        <a:pt x="1044" y="208"/>
                      </a:moveTo>
                      <a:cubicBezTo>
                        <a:pt x="872" y="29"/>
                        <a:pt x="547" y="0"/>
                        <a:pt x="319" y="55"/>
                      </a:cubicBezTo>
                      <a:cubicBezTo>
                        <a:pt x="230" y="77"/>
                        <a:pt x="140" y="112"/>
                        <a:pt x="64" y="166"/>
                      </a:cubicBezTo>
                      <a:cubicBezTo>
                        <a:pt x="64" y="166"/>
                        <a:pt x="1" y="214"/>
                        <a:pt x="7" y="221"/>
                      </a:cubicBezTo>
                      <a:cubicBezTo>
                        <a:pt x="57" y="304"/>
                        <a:pt x="223" y="243"/>
                        <a:pt x="291" y="229"/>
                      </a:cubicBezTo>
                      <a:cubicBezTo>
                        <a:pt x="513" y="173"/>
                        <a:pt x="776" y="105"/>
                        <a:pt x="996" y="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667365" y="1438048"/>
                  <a:ext cx="265586" cy="156760"/>
                </a:xfrm>
                <a:custGeom>
                  <a:avLst/>
                  <a:gdLst/>
                  <a:ahLst/>
                  <a:cxnLst/>
                  <a:rect l="l" t="t" r="r" b="b"/>
                  <a:pathLst>
                    <a:path w="1640" h="968" extrusionOk="0">
                      <a:moveTo>
                        <a:pt x="1639" y="968"/>
                      </a:moveTo>
                      <a:cubicBezTo>
                        <a:pt x="1369" y="581"/>
                        <a:pt x="1037" y="227"/>
                        <a:pt x="574" y="83"/>
                      </a:cubicBezTo>
                      <a:cubicBezTo>
                        <a:pt x="548" y="76"/>
                        <a:pt x="513" y="68"/>
                        <a:pt x="485" y="62"/>
                      </a:cubicBezTo>
                      <a:cubicBezTo>
                        <a:pt x="456" y="55"/>
                        <a:pt x="430" y="48"/>
                        <a:pt x="402" y="42"/>
                      </a:cubicBezTo>
                      <a:cubicBezTo>
                        <a:pt x="382" y="42"/>
                        <a:pt x="353" y="35"/>
                        <a:pt x="325" y="27"/>
                      </a:cubicBezTo>
                      <a:cubicBezTo>
                        <a:pt x="277" y="20"/>
                        <a:pt x="0" y="0"/>
                        <a:pt x="28" y="125"/>
                      </a:cubicBezTo>
                      <a:cubicBezTo>
                        <a:pt x="63" y="262"/>
                        <a:pt x="360" y="310"/>
                        <a:pt x="471" y="339"/>
                      </a:cubicBezTo>
                      <a:cubicBezTo>
                        <a:pt x="823" y="435"/>
                        <a:pt x="1253" y="553"/>
                        <a:pt x="1528" y="8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4982020" y="1717723"/>
                  <a:ext cx="212954" cy="287934"/>
                </a:xfrm>
                <a:custGeom>
                  <a:avLst/>
                  <a:gdLst/>
                  <a:ahLst/>
                  <a:cxnLst/>
                  <a:rect l="l" t="t" r="r" b="b"/>
                  <a:pathLst>
                    <a:path w="1315" h="1778" extrusionOk="0">
                      <a:moveTo>
                        <a:pt x="35" y="1723"/>
                      </a:moveTo>
                      <a:cubicBezTo>
                        <a:pt x="118" y="1225"/>
                        <a:pt x="339" y="721"/>
                        <a:pt x="692" y="354"/>
                      </a:cubicBezTo>
                      <a:cubicBezTo>
                        <a:pt x="810" y="229"/>
                        <a:pt x="954" y="92"/>
                        <a:pt x="1120" y="35"/>
                      </a:cubicBezTo>
                      <a:cubicBezTo>
                        <a:pt x="1183" y="15"/>
                        <a:pt x="1308" y="0"/>
                        <a:pt x="1308" y="98"/>
                      </a:cubicBezTo>
                      <a:cubicBezTo>
                        <a:pt x="1314" y="326"/>
                        <a:pt x="1011" y="561"/>
                        <a:pt x="865" y="699"/>
                      </a:cubicBezTo>
                      <a:cubicBezTo>
                        <a:pt x="526" y="1004"/>
                        <a:pt x="139" y="1328"/>
                        <a:pt x="0" y="17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578945" y="1735698"/>
                  <a:ext cx="190606" cy="64129"/>
                </a:xfrm>
                <a:custGeom>
                  <a:avLst/>
                  <a:gdLst/>
                  <a:ahLst/>
                  <a:cxnLst/>
                  <a:rect l="l" t="t" r="r" b="b"/>
                  <a:pathLst>
                    <a:path w="1177" h="396" extrusionOk="0">
                      <a:moveTo>
                        <a:pt x="1177" y="36"/>
                      </a:moveTo>
                      <a:cubicBezTo>
                        <a:pt x="878" y="1"/>
                        <a:pt x="651" y="14"/>
                        <a:pt x="360" y="125"/>
                      </a:cubicBezTo>
                      <a:cubicBezTo>
                        <a:pt x="347" y="132"/>
                        <a:pt x="325" y="132"/>
                        <a:pt x="312" y="138"/>
                      </a:cubicBezTo>
                      <a:cubicBezTo>
                        <a:pt x="297" y="147"/>
                        <a:pt x="284" y="153"/>
                        <a:pt x="271" y="160"/>
                      </a:cubicBezTo>
                      <a:cubicBezTo>
                        <a:pt x="236" y="180"/>
                        <a:pt x="0" y="313"/>
                        <a:pt x="131" y="354"/>
                      </a:cubicBezTo>
                      <a:cubicBezTo>
                        <a:pt x="256" y="396"/>
                        <a:pt x="380" y="298"/>
                        <a:pt x="485" y="243"/>
                      </a:cubicBezTo>
                      <a:cubicBezTo>
                        <a:pt x="699" y="138"/>
                        <a:pt x="934" y="36"/>
                        <a:pt x="1177" y="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561131" y="1430275"/>
                  <a:ext cx="90688" cy="185748"/>
                </a:xfrm>
                <a:custGeom>
                  <a:avLst/>
                  <a:gdLst/>
                  <a:ahLst/>
                  <a:cxnLst/>
                  <a:rect l="l" t="t" r="r" b="b"/>
                  <a:pathLst>
                    <a:path w="560" h="1147" extrusionOk="0">
                      <a:moveTo>
                        <a:pt x="422" y="981"/>
                      </a:moveTo>
                      <a:cubicBezTo>
                        <a:pt x="249" y="788"/>
                        <a:pt x="84" y="581"/>
                        <a:pt x="20" y="324"/>
                      </a:cubicBezTo>
                      <a:cubicBezTo>
                        <a:pt x="1" y="241"/>
                        <a:pt x="1" y="166"/>
                        <a:pt x="14" y="83"/>
                      </a:cubicBezTo>
                      <a:cubicBezTo>
                        <a:pt x="20" y="41"/>
                        <a:pt x="42" y="0"/>
                        <a:pt x="84" y="27"/>
                      </a:cubicBezTo>
                      <a:cubicBezTo>
                        <a:pt x="180" y="75"/>
                        <a:pt x="221" y="249"/>
                        <a:pt x="256" y="339"/>
                      </a:cubicBezTo>
                      <a:cubicBezTo>
                        <a:pt x="352" y="614"/>
                        <a:pt x="407" y="891"/>
                        <a:pt x="560" y="1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499269" y="1579100"/>
                  <a:ext cx="168096" cy="51498"/>
                </a:xfrm>
                <a:custGeom>
                  <a:avLst/>
                  <a:gdLst/>
                  <a:ahLst/>
                  <a:cxnLst/>
                  <a:rect l="l" t="t" r="r" b="b"/>
                  <a:pathLst>
                    <a:path w="1038" h="318" extrusionOk="0">
                      <a:moveTo>
                        <a:pt x="1038" y="317"/>
                      </a:moveTo>
                      <a:cubicBezTo>
                        <a:pt x="865" y="186"/>
                        <a:pt x="631" y="228"/>
                        <a:pt x="424" y="214"/>
                      </a:cubicBezTo>
                      <a:cubicBezTo>
                        <a:pt x="326" y="208"/>
                        <a:pt x="217" y="208"/>
                        <a:pt x="134" y="145"/>
                      </a:cubicBezTo>
                      <a:cubicBezTo>
                        <a:pt x="1" y="42"/>
                        <a:pt x="202" y="0"/>
                        <a:pt x="291" y="14"/>
                      </a:cubicBezTo>
                      <a:cubicBezTo>
                        <a:pt x="354" y="27"/>
                        <a:pt x="409" y="55"/>
                        <a:pt x="479" y="68"/>
                      </a:cubicBezTo>
                      <a:cubicBezTo>
                        <a:pt x="645" y="118"/>
                        <a:pt x="817" y="145"/>
                        <a:pt x="970" y="2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956109" y="1375053"/>
                  <a:ext cx="131335" cy="332954"/>
                </a:xfrm>
                <a:custGeom>
                  <a:avLst/>
                  <a:gdLst/>
                  <a:ahLst/>
                  <a:cxnLst/>
                  <a:rect l="l" t="t" r="r" b="b"/>
                  <a:pathLst>
                    <a:path w="811" h="2056" extrusionOk="0">
                      <a:moveTo>
                        <a:pt x="105" y="2055"/>
                      </a:moveTo>
                      <a:cubicBezTo>
                        <a:pt x="1" y="1536"/>
                        <a:pt x="36" y="1031"/>
                        <a:pt x="258" y="548"/>
                      </a:cubicBezTo>
                      <a:cubicBezTo>
                        <a:pt x="326" y="396"/>
                        <a:pt x="416" y="243"/>
                        <a:pt x="540" y="134"/>
                      </a:cubicBezTo>
                      <a:cubicBezTo>
                        <a:pt x="575" y="105"/>
                        <a:pt x="673" y="1"/>
                        <a:pt x="714" y="84"/>
                      </a:cubicBezTo>
                      <a:cubicBezTo>
                        <a:pt x="811" y="291"/>
                        <a:pt x="651" y="597"/>
                        <a:pt x="555" y="782"/>
                      </a:cubicBezTo>
                      <a:cubicBezTo>
                        <a:pt x="348" y="1177"/>
                        <a:pt x="99" y="1586"/>
                        <a:pt x="105" y="20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995461" y="1553189"/>
                  <a:ext cx="168096" cy="261213"/>
                </a:xfrm>
                <a:custGeom>
                  <a:avLst/>
                  <a:gdLst/>
                  <a:ahLst/>
                  <a:cxnLst/>
                  <a:rect l="l" t="t" r="r" b="b"/>
                  <a:pathLst>
                    <a:path w="1038" h="1613" extrusionOk="0">
                      <a:moveTo>
                        <a:pt x="7" y="1571"/>
                      </a:moveTo>
                      <a:cubicBezTo>
                        <a:pt x="0" y="1093"/>
                        <a:pt x="181" y="637"/>
                        <a:pt x="491" y="278"/>
                      </a:cubicBezTo>
                      <a:cubicBezTo>
                        <a:pt x="581" y="167"/>
                        <a:pt x="705" y="56"/>
                        <a:pt x="851" y="29"/>
                      </a:cubicBezTo>
                      <a:cubicBezTo>
                        <a:pt x="899" y="21"/>
                        <a:pt x="976" y="1"/>
                        <a:pt x="996" y="71"/>
                      </a:cubicBezTo>
                      <a:cubicBezTo>
                        <a:pt x="1037" y="237"/>
                        <a:pt x="788" y="436"/>
                        <a:pt x="692" y="540"/>
                      </a:cubicBezTo>
                      <a:cubicBezTo>
                        <a:pt x="415" y="865"/>
                        <a:pt x="105" y="1191"/>
                        <a:pt x="0" y="16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749308" y="1521772"/>
                  <a:ext cx="237408" cy="255545"/>
                </a:xfrm>
                <a:custGeom>
                  <a:avLst/>
                  <a:gdLst/>
                  <a:ahLst/>
                  <a:cxnLst/>
                  <a:rect l="l" t="t" r="r" b="b"/>
                  <a:pathLst>
                    <a:path w="1466" h="1578" extrusionOk="0">
                      <a:moveTo>
                        <a:pt x="1417" y="1474"/>
                      </a:moveTo>
                      <a:cubicBezTo>
                        <a:pt x="1293" y="1025"/>
                        <a:pt x="974" y="610"/>
                        <a:pt x="594" y="348"/>
                      </a:cubicBezTo>
                      <a:cubicBezTo>
                        <a:pt x="546" y="313"/>
                        <a:pt x="0" y="1"/>
                        <a:pt x="33" y="256"/>
                      </a:cubicBezTo>
                      <a:cubicBezTo>
                        <a:pt x="55" y="457"/>
                        <a:pt x="297" y="597"/>
                        <a:pt x="441" y="693"/>
                      </a:cubicBezTo>
                      <a:cubicBezTo>
                        <a:pt x="795" y="935"/>
                        <a:pt x="1334" y="1128"/>
                        <a:pt x="1465" y="1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543156" y="1349628"/>
                  <a:ext cx="297812" cy="74008"/>
                </a:xfrm>
                <a:custGeom>
                  <a:avLst/>
                  <a:gdLst/>
                  <a:ahLst/>
                  <a:cxnLst/>
                  <a:rect l="l" t="t" r="r" b="b"/>
                  <a:pathLst>
                    <a:path w="1839" h="457" extrusionOk="0">
                      <a:moveTo>
                        <a:pt x="1839" y="457"/>
                      </a:moveTo>
                      <a:cubicBezTo>
                        <a:pt x="1481" y="173"/>
                        <a:pt x="1079" y="13"/>
                        <a:pt x="616" y="7"/>
                      </a:cubicBezTo>
                      <a:cubicBezTo>
                        <a:pt x="457" y="0"/>
                        <a:pt x="278" y="13"/>
                        <a:pt x="131" y="83"/>
                      </a:cubicBezTo>
                      <a:cubicBezTo>
                        <a:pt x="97" y="103"/>
                        <a:pt x="0" y="158"/>
                        <a:pt x="35" y="208"/>
                      </a:cubicBezTo>
                      <a:cubicBezTo>
                        <a:pt x="70" y="249"/>
                        <a:pt x="125" y="256"/>
                        <a:pt x="166" y="262"/>
                      </a:cubicBezTo>
                      <a:cubicBezTo>
                        <a:pt x="291" y="269"/>
                        <a:pt x="422" y="256"/>
                        <a:pt x="546" y="256"/>
                      </a:cubicBezTo>
                      <a:cubicBezTo>
                        <a:pt x="926" y="256"/>
                        <a:pt x="1389" y="256"/>
                        <a:pt x="1736" y="4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449067" y="1270114"/>
                  <a:ext cx="307043" cy="70445"/>
                </a:xfrm>
                <a:custGeom>
                  <a:avLst/>
                  <a:gdLst/>
                  <a:ahLst/>
                  <a:cxnLst/>
                  <a:rect l="l" t="t" r="r" b="b"/>
                  <a:pathLst>
                    <a:path w="1896" h="435" extrusionOk="0">
                      <a:moveTo>
                        <a:pt x="1896" y="339"/>
                      </a:moveTo>
                      <a:cubicBezTo>
                        <a:pt x="1813" y="242"/>
                        <a:pt x="1680" y="193"/>
                        <a:pt x="1570" y="151"/>
                      </a:cubicBezTo>
                      <a:cubicBezTo>
                        <a:pt x="1232" y="27"/>
                        <a:pt x="878" y="0"/>
                        <a:pt x="527" y="61"/>
                      </a:cubicBezTo>
                      <a:cubicBezTo>
                        <a:pt x="381" y="83"/>
                        <a:pt x="236" y="125"/>
                        <a:pt x="112" y="193"/>
                      </a:cubicBezTo>
                      <a:cubicBezTo>
                        <a:pt x="84" y="207"/>
                        <a:pt x="1" y="256"/>
                        <a:pt x="21" y="297"/>
                      </a:cubicBezTo>
                      <a:cubicBezTo>
                        <a:pt x="97" y="435"/>
                        <a:pt x="394" y="339"/>
                        <a:pt x="498" y="317"/>
                      </a:cubicBezTo>
                      <a:cubicBezTo>
                        <a:pt x="913" y="249"/>
                        <a:pt x="1383" y="173"/>
                        <a:pt x="1798" y="3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359675" y="1188333"/>
                  <a:ext cx="324695" cy="61700"/>
                </a:xfrm>
                <a:custGeom>
                  <a:avLst/>
                  <a:gdLst/>
                  <a:ahLst/>
                  <a:cxnLst/>
                  <a:rect l="l" t="t" r="r" b="b"/>
                  <a:pathLst>
                    <a:path w="2005" h="381" extrusionOk="0">
                      <a:moveTo>
                        <a:pt x="2005" y="381"/>
                      </a:moveTo>
                      <a:cubicBezTo>
                        <a:pt x="1583" y="117"/>
                        <a:pt x="1099" y="1"/>
                        <a:pt x="607" y="49"/>
                      </a:cubicBezTo>
                      <a:cubicBezTo>
                        <a:pt x="456" y="69"/>
                        <a:pt x="276" y="84"/>
                        <a:pt x="138" y="158"/>
                      </a:cubicBezTo>
                      <a:cubicBezTo>
                        <a:pt x="103" y="173"/>
                        <a:pt x="0" y="235"/>
                        <a:pt x="33" y="283"/>
                      </a:cubicBezTo>
                      <a:cubicBezTo>
                        <a:pt x="61" y="324"/>
                        <a:pt x="125" y="332"/>
                        <a:pt x="173" y="332"/>
                      </a:cubicBezTo>
                      <a:cubicBezTo>
                        <a:pt x="290" y="346"/>
                        <a:pt x="415" y="324"/>
                        <a:pt x="531" y="304"/>
                      </a:cubicBezTo>
                      <a:cubicBezTo>
                        <a:pt x="967" y="235"/>
                        <a:pt x="1389" y="186"/>
                        <a:pt x="1832" y="2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252145" y="1004528"/>
                  <a:ext cx="358379" cy="186072"/>
                </a:xfrm>
                <a:custGeom>
                  <a:avLst/>
                  <a:gdLst/>
                  <a:ahLst/>
                  <a:cxnLst/>
                  <a:rect l="l" t="t" r="r" b="b"/>
                  <a:pathLst>
                    <a:path w="2213" h="1149" extrusionOk="0">
                      <a:moveTo>
                        <a:pt x="2018" y="1018"/>
                      </a:moveTo>
                      <a:cubicBezTo>
                        <a:pt x="1701" y="878"/>
                        <a:pt x="1402" y="810"/>
                        <a:pt x="1064" y="741"/>
                      </a:cubicBezTo>
                      <a:cubicBezTo>
                        <a:pt x="767" y="679"/>
                        <a:pt x="442" y="575"/>
                        <a:pt x="214" y="374"/>
                      </a:cubicBezTo>
                      <a:cubicBezTo>
                        <a:pt x="103" y="278"/>
                        <a:pt x="0" y="90"/>
                        <a:pt x="214" y="49"/>
                      </a:cubicBezTo>
                      <a:cubicBezTo>
                        <a:pt x="428" y="1"/>
                        <a:pt x="677" y="132"/>
                        <a:pt x="871" y="230"/>
                      </a:cubicBezTo>
                      <a:cubicBezTo>
                        <a:pt x="1348" y="479"/>
                        <a:pt x="1811" y="782"/>
                        <a:pt x="2212" y="11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526152" y="926310"/>
                  <a:ext cx="176193" cy="342832"/>
                </a:xfrm>
                <a:custGeom>
                  <a:avLst/>
                  <a:gdLst/>
                  <a:ahLst/>
                  <a:cxnLst/>
                  <a:rect l="l" t="t" r="r" b="b"/>
                  <a:pathLst>
                    <a:path w="1088" h="2117" extrusionOk="0">
                      <a:moveTo>
                        <a:pt x="865" y="1859"/>
                      </a:moveTo>
                      <a:cubicBezTo>
                        <a:pt x="728" y="1610"/>
                        <a:pt x="540" y="1390"/>
                        <a:pt x="396" y="1154"/>
                      </a:cubicBezTo>
                      <a:cubicBezTo>
                        <a:pt x="250" y="933"/>
                        <a:pt x="64" y="684"/>
                        <a:pt x="22" y="416"/>
                      </a:cubicBezTo>
                      <a:cubicBezTo>
                        <a:pt x="1" y="276"/>
                        <a:pt x="29" y="1"/>
                        <a:pt x="230" y="173"/>
                      </a:cubicBezTo>
                      <a:cubicBezTo>
                        <a:pt x="243" y="187"/>
                        <a:pt x="271" y="215"/>
                        <a:pt x="278" y="228"/>
                      </a:cubicBezTo>
                      <a:cubicBezTo>
                        <a:pt x="693" y="789"/>
                        <a:pt x="714" y="1549"/>
                        <a:pt x="1088" y="2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686313" y="987848"/>
                  <a:ext cx="102024" cy="361941"/>
                </a:xfrm>
                <a:custGeom>
                  <a:avLst/>
                  <a:gdLst/>
                  <a:ahLst/>
                  <a:cxnLst/>
                  <a:rect l="l" t="t" r="r" b="b"/>
                  <a:pathLst>
                    <a:path w="630" h="2235" extrusionOk="0">
                      <a:moveTo>
                        <a:pt x="630" y="2234"/>
                      </a:moveTo>
                      <a:cubicBezTo>
                        <a:pt x="499" y="2082"/>
                        <a:pt x="422" y="1894"/>
                        <a:pt x="339" y="1715"/>
                      </a:cubicBezTo>
                      <a:cubicBezTo>
                        <a:pt x="188" y="1370"/>
                        <a:pt x="49" y="996"/>
                        <a:pt x="16" y="616"/>
                      </a:cubicBezTo>
                      <a:cubicBezTo>
                        <a:pt x="1" y="457"/>
                        <a:pt x="7" y="270"/>
                        <a:pt x="77" y="125"/>
                      </a:cubicBezTo>
                      <a:cubicBezTo>
                        <a:pt x="90" y="90"/>
                        <a:pt x="147" y="1"/>
                        <a:pt x="195" y="21"/>
                      </a:cubicBezTo>
                      <a:cubicBezTo>
                        <a:pt x="374" y="104"/>
                        <a:pt x="368" y="477"/>
                        <a:pt x="381" y="630"/>
                      </a:cubicBezTo>
                      <a:cubicBezTo>
                        <a:pt x="431" y="1156"/>
                        <a:pt x="416" y="1667"/>
                        <a:pt x="582" y="21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809713" y="1053921"/>
                  <a:ext cx="88583" cy="412144"/>
                </a:xfrm>
                <a:custGeom>
                  <a:avLst/>
                  <a:gdLst/>
                  <a:ahLst/>
                  <a:cxnLst/>
                  <a:rect l="l" t="t" r="r" b="b"/>
                  <a:pathLst>
                    <a:path w="547" h="2545" extrusionOk="0">
                      <a:moveTo>
                        <a:pt x="366" y="2531"/>
                      </a:moveTo>
                      <a:cubicBezTo>
                        <a:pt x="125" y="1999"/>
                        <a:pt x="0" y="1307"/>
                        <a:pt x="75" y="719"/>
                      </a:cubicBezTo>
                      <a:cubicBezTo>
                        <a:pt x="83" y="671"/>
                        <a:pt x="90" y="623"/>
                        <a:pt x="97" y="573"/>
                      </a:cubicBezTo>
                      <a:cubicBezTo>
                        <a:pt x="110" y="505"/>
                        <a:pt x="221" y="1"/>
                        <a:pt x="380" y="152"/>
                      </a:cubicBezTo>
                      <a:cubicBezTo>
                        <a:pt x="546" y="311"/>
                        <a:pt x="457" y="698"/>
                        <a:pt x="429" y="892"/>
                      </a:cubicBezTo>
                      <a:cubicBezTo>
                        <a:pt x="352" y="1418"/>
                        <a:pt x="263" y="2012"/>
                        <a:pt x="407" y="25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632548" y="1769382"/>
                  <a:ext cx="231092" cy="99757"/>
                </a:xfrm>
                <a:custGeom>
                  <a:avLst/>
                  <a:gdLst/>
                  <a:ahLst/>
                  <a:cxnLst/>
                  <a:rect l="l" t="t" r="r" b="b"/>
                  <a:pathLst>
                    <a:path w="1427" h="616" extrusionOk="0">
                      <a:moveTo>
                        <a:pt x="1426" y="118"/>
                      </a:moveTo>
                      <a:cubicBezTo>
                        <a:pt x="1108" y="0"/>
                        <a:pt x="748" y="28"/>
                        <a:pt x="451" y="188"/>
                      </a:cubicBezTo>
                      <a:cubicBezTo>
                        <a:pt x="409" y="208"/>
                        <a:pt x="381" y="221"/>
                        <a:pt x="339" y="249"/>
                      </a:cubicBezTo>
                      <a:cubicBezTo>
                        <a:pt x="285" y="277"/>
                        <a:pt x="1" y="463"/>
                        <a:pt x="154" y="546"/>
                      </a:cubicBezTo>
                      <a:cubicBezTo>
                        <a:pt x="278" y="616"/>
                        <a:pt x="451" y="498"/>
                        <a:pt x="555" y="436"/>
                      </a:cubicBezTo>
                      <a:cubicBezTo>
                        <a:pt x="789" y="312"/>
                        <a:pt x="1114" y="48"/>
                        <a:pt x="1398" y="1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399836" y="1519667"/>
                  <a:ext cx="211659" cy="56032"/>
                </a:xfrm>
                <a:custGeom>
                  <a:avLst/>
                  <a:gdLst/>
                  <a:ahLst/>
                  <a:cxnLst/>
                  <a:rect l="l" t="t" r="r" b="b"/>
                  <a:pathLst>
                    <a:path w="1307" h="346" extrusionOk="0">
                      <a:moveTo>
                        <a:pt x="988" y="138"/>
                      </a:moveTo>
                      <a:cubicBezTo>
                        <a:pt x="781" y="55"/>
                        <a:pt x="519" y="1"/>
                        <a:pt x="298" y="35"/>
                      </a:cubicBezTo>
                      <a:cubicBezTo>
                        <a:pt x="215" y="42"/>
                        <a:pt x="1" y="167"/>
                        <a:pt x="139" y="263"/>
                      </a:cubicBezTo>
                      <a:cubicBezTo>
                        <a:pt x="257" y="346"/>
                        <a:pt x="436" y="284"/>
                        <a:pt x="567" y="269"/>
                      </a:cubicBezTo>
                      <a:cubicBezTo>
                        <a:pt x="809" y="243"/>
                        <a:pt x="1071" y="243"/>
                        <a:pt x="1307" y="3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903801" y="1166795"/>
                  <a:ext cx="131983" cy="413439"/>
                </a:xfrm>
                <a:custGeom>
                  <a:avLst/>
                  <a:gdLst/>
                  <a:ahLst/>
                  <a:cxnLst/>
                  <a:rect l="l" t="t" r="r" b="b"/>
                  <a:pathLst>
                    <a:path w="815" h="2553" extrusionOk="0">
                      <a:moveTo>
                        <a:pt x="138" y="2553"/>
                      </a:moveTo>
                      <a:cubicBezTo>
                        <a:pt x="7" y="1979"/>
                        <a:pt x="0" y="1287"/>
                        <a:pt x="214" y="721"/>
                      </a:cubicBezTo>
                      <a:cubicBezTo>
                        <a:pt x="234" y="665"/>
                        <a:pt x="256" y="610"/>
                        <a:pt x="276" y="562"/>
                      </a:cubicBezTo>
                      <a:cubicBezTo>
                        <a:pt x="304" y="507"/>
                        <a:pt x="573" y="1"/>
                        <a:pt x="697" y="195"/>
                      </a:cubicBezTo>
                      <a:cubicBezTo>
                        <a:pt x="815" y="389"/>
                        <a:pt x="677" y="706"/>
                        <a:pt x="608" y="887"/>
                      </a:cubicBezTo>
                      <a:cubicBezTo>
                        <a:pt x="428" y="1378"/>
                        <a:pt x="131" y="1848"/>
                        <a:pt x="103" y="23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722426" y="1641610"/>
                  <a:ext cx="147854" cy="150121"/>
                </a:xfrm>
                <a:custGeom>
                  <a:avLst/>
                  <a:gdLst/>
                  <a:ahLst/>
                  <a:cxnLst/>
                  <a:rect l="l" t="t" r="r" b="b"/>
                  <a:pathLst>
                    <a:path w="913" h="927" extrusionOk="0">
                      <a:moveTo>
                        <a:pt x="913" y="927"/>
                      </a:moveTo>
                      <a:cubicBezTo>
                        <a:pt x="802" y="636"/>
                        <a:pt x="594" y="361"/>
                        <a:pt x="359" y="160"/>
                      </a:cubicBezTo>
                      <a:cubicBezTo>
                        <a:pt x="276" y="84"/>
                        <a:pt x="173" y="22"/>
                        <a:pt x="55" y="8"/>
                      </a:cubicBezTo>
                      <a:cubicBezTo>
                        <a:pt x="55" y="8"/>
                        <a:pt x="33" y="1"/>
                        <a:pt x="33" y="8"/>
                      </a:cubicBezTo>
                      <a:cubicBezTo>
                        <a:pt x="0" y="105"/>
                        <a:pt x="145" y="215"/>
                        <a:pt x="208" y="271"/>
                      </a:cubicBezTo>
                      <a:cubicBezTo>
                        <a:pt x="448" y="470"/>
                        <a:pt x="712" y="658"/>
                        <a:pt x="913" y="9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880158" y="1697642"/>
                  <a:ext cx="59433" cy="154655"/>
                </a:xfrm>
                <a:custGeom>
                  <a:avLst/>
                  <a:gdLst/>
                  <a:ahLst/>
                  <a:cxnLst/>
                  <a:rect l="l" t="t" r="r" b="b"/>
                  <a:pathLst>
                    <a:path w="367" h="955" extrusionOk="0">
                      <a:moveTo>
                        <a:pt x="354" y="954"/>
                      </a:moveTo>
                      <a:cubicBezTo>
                        <a:pt x="367" y="720"/>
                        <a:pt x="345" y="478"/>
                        <a:pt x="249" y="257"/>
                      </a:cubicBezTo>
                      <a:cubicBezTo>
                        <a:pt x="242" y="242"/>
                        <a:pt x="131" y="0"/>
                        <a:pt x="83" y="91"/>
                      </a:cubicBezTo>
                      <a:cubicBezTo>
                        <a:pt x="0" y="257"/>
                        <a:pt x="277" y="720"/>
                        <a:pt x="291" y="9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474816" y="1675294"/>
                  <a:ext cx="263319" cy="54899"/>
                </a:xfrm>
                <a:custGeom>
                  <a:avLst/>
                  <a:gdLst/>
                  <a:ahLst/>
                  <a:cxnLst/>
                  <a:rect l="l" t="t" r="r" b="b"/>
                  <a:pathLst>
                    <a:path w="1626" h="339" extrusionOk="0">
                      <a:moveTo>
                        <a:pt x="1625" y="339"/>
                      </a:moveTo>
                      <a:cubicBezTo>
                        <a:pt x="1230" y="201"/>
                        <a:pt x="851" y="42"/>
                        <a:pt x="429" y="0"/>
                      </a:cubicBezTo>
                      <a:cubicBezTo>
                        <a:pt x="394" y="0"/>
                        <a:pt x="1" y="22"/>
                        <a:pt x="56" y="118"/>
                      </a:cubicBezTo>
                      <a:cubicBezTo>
                        <a:pt x="119" y="236"/>
                        <a:pt x="311" y="262"/>
                        <a:pt x="429" y="271"/>
                      </a:cubicBezTo>
                      <a:cubicBezTo>
                        <a:pt x="761" y="291"/>
                        <a:pt x="1106" y="229"/>
                        <a:pt x="1431" y="3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338136" y="1416834"/>
                  <a:ext cx="174736" cy="99433"/>
                </a:xfrm>
                <a:custGeom>
                  <a:avLst/>
                  <a:gdLst/>
                  <a:ahLst/>
                  <a:cxnLst/>
                  <a:rect l="l" t="t" r="r" b="b"/>
                  <a:pathLst>
                    <a:path w="1079" h="614" extrusionOk="0">
                      <a:moveTo>
                        <a:pt x="1046" y="614"/>
                      </a:moveTo>
                      <a:cubicBezTo>
                        <a:pt x="941" y="587"/>
                        <a:pt x="852" y="546"/>
                        <a:pt x="747" y="518"/>
                      </a:cubicBezTo>
                      <a:cubicBezTo>
                        <a:pt x="555" y="470"/>
                        <a:pt x="360" y="428"/>
                        <a:pt x="194" y="317"/>
                      </a:cubicBezTo>
                      <a:cubicBezTo>
                        <a:pt x="133" y="275"/>
                        <a:pt x="63" y="227"/>
                        <a:pt x="29" y="158"/>
                      </a:cubicBezTo>
                      <a:cubicBezTo>
                        <a:pt x="15" y="138"/>
                        <a:pt x="0" y="96"/>
                        <a:pt x="22" y="75"/>
                      </a:cubicBezTo>
                      <a:cubicBezTo>
                        <a:pt x="112" y="0"/>
                        <a:pt x="277" y="96"/>
                        <a:pt x="360" y="138"/>
                      </a:cubicBezTo>
                      <a:cubicBezTo>
                        <a:pt x="568" y="249"/>
                        <a:pt x="747" y="400"/>
                        <a:pt x="941" y="531"/>
                      </a:cubicBezTo>
                      <a:cubicBezTo>
                        <a:pt x="983" y="559"/>
                        <a:pt x="1031" y="581"/>
                        <a:pt x="1079" y="6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456840" y="1388494"/>
                  <a:ext cx="119999" cy="162752"/>
                </a:xfrm>
                <a:custGeom>
                  <a:avLst/>
                  <a:gdLst/>
                  <a:ahLst/>
                  <a:cxnLst/>
                  <a:rect l="l" t="t" r="r" b="b"/>
                  <a:pathLst>
                    <a:path w="741" h="1005" extrusionOk="0">
                      <a:moveTo>
                        <a:pt x="603" y="900"/>
                      </a:moveTo>
                      <a:cubicBezTo>
                        <a:pt x="387" y="789"/>
                        <a:pt x="188" y="562"/>
                        <a:pt x="77" y="348"/>
                      </a:cubicBezTo>
                      <a:cubicBezTo>
                        <a:pt x="42" y="271"/>
                        <a:pt x="14" y="182"/>
                        <a:pt x="7" y="92"/>
                      </a:cubicBezTo>
                      <a:cubicBezTo>
                        <a:pt x="7" y="77"/>
                        <a:pt x="1" y="1"/>
                        <a:pt x="29" y="9"/>
                      </a:cubicBezTo>
                      <a:cubicBezTo>
                        <a:pt x="125" y="22"/>
                        <a:pt x="195" y="217"/>
                        <a:pt x="236" y="291"/>
                      </a:cubicBezTo>
                      <a:cubicBezTo>
                        <a:pt x="381" y="548"/>
                        <a:pt x="553" y="776"/>
                        <a:pt x="741" y="10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4913680" y="1196106"/>
                  <a:ext cx="88583" cy="348500"/>
                </a:xfrm>
                <a:custGeom>
                  <a:avLst/>
                  <a:gdLst/>
                  <a:ahLst/>
                  <a:cxnLst/>
                  <a:rect l="l" t="t" r="r" b="b"/>
                  <a:pathLst>
                    <a:path w="547" h="2152" extrusionOk="0">
                      <a:moveTo>
                        <a:pt x="49" y="2123"/>
                      </a:moveTo>
                      <a:cubicBezTo>
                        <a:pt x="49" y="2110"/>
                        <a:pt x="42" y="2095"/>
                        <a:pt x="42" y="2082"/>
                      </a:cubicBezTo>
                      <a:cubicBezTo>
                        <a:pt x="35" y="1944"/>
                        <a:pt x="64" y="1804"/>
                        <a:pt x="77" y="1667"/>
                      </a:cubicBezTo>
                      <a:cubicBezTo>
                        <a:pt x="90" y="1570"/>
                        <a:pt x="105" y="1466"/>
                        <a:pt x="125" y="1370"/>
                      </a:cubicBezTo>
                      <a:cubicBezTo>
                        <a:pt x="160" y="1230"/>
                        <a:pt x="195" y="1093"/>
                        <a:pt x="236" y="961"/>
                      </a:cubicBezTo>
                      <a:cubicBezTo>
                        <a:pt x="291" y="767"/>
                        <a:pt x="367" y="582"/>
                        <a:pt x="429" y="394"/>
                      </a:cubicBezTo>
                      <a:cubicBezTo>
                        <a:pt x="470" y="270"/>
                        <a:pt x="505" y="138"/>
                        <a:pt x="547" y="14"/>
                      </a:cubicBezTo>
                      <a:cubicBezTo>
                        <a:pt x="547" y="7"/>
                        <a:pt x="547" y="7"/>
                        <a:pt x="540" y="7"/>
                      </a:cubicBezTo>
                      <a:cubicBezTo>
                        <a:pt x="540" y="1"/>
                        <a:pt x="533" y="7"/>
                        <a:pt x="533" y="7"/>
                      </a:cubicBezTo>
                      <a:cubicBezTo>
                        <a:pt x="444" y="228"/>
                        <a:pt x="354" y="450"/>
                        <a:pt x="278" y="671"/>
                      </a:cubicBezTo>
                      <a:cubicBezTo>
                        <a:pt x="201" y="898"/>
                        <a:pt x="138" y="1127"/>
                        <a:pt x="90" y="1363"/>
                      </a:cubicBezTo>
                      <a:cubicBezTo>
                        <a:pt x="42" y="1590"/>
                        <a:pt x="64" y="1819"/>
                        <a:pt x="22" y="2047"/>
                      </a:cubicBezTo>
                      <a:cubicBezTo>
                        <a:pt x="14" y="2075"/>
                        <a:pt x="7" y="2095"/>
                        <a:pt x="1" y="2116"/>
                      </a:cubicBezTo>
                      <a:cubicBezTo>
                        <a:pt x="1" y="2136"/>
                        <a:pt x="7" y="2143"/>
                        <a:pt x="22" y="2151"/>
                      </a:cubicBezTo>
                      <a:cubicBezTo>
                        <a:pt x="35" y="2151"/>
                        <a:pt x="49" y="2136"/>
                        <a:pt x="49" y="2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4833032" y="1081937"/>
                  <a:ext cx="39514" cy="372954"/>
                </a:xfrm>
                <a:custGeom>
                  <a:avLst/>
                  <a:gdLst/>
                  <a:ahLst/>
                  <a:cxnLst/>
                  <a:rect l="l" t="t" r="r" b="b"/>
                  <a:pathLst>
                    <a:path w="244" h="2303" extrusionOk="0">
                      <a:moveTo>
                        <a:pt x="236" y="2267"/>
                      </a:moveTo>
                      <a:lnTo>
                        <a:pt x="139" y="1915"/>
                      </a:lnTo>
                      <a:cubicBezTo>
                        <a:pt x="97" y="1721"/>
                        <a:pt x="77" y="1535"/>
                        <a:pt x="71" y="1348"/>
                      </a:cubicBezTo>
                      <a:cubicBezTo>
                        <a:pt x="64" y="1162"/>
                        <a:pt x="71" y="975"/>
                        <a:pt x="77" y="774"/>
                      </a:cubicBezTo>
                      <a:lnTo>
                        <a:pt x="112" y="14"/>
                      </a:lnTo>
                      <a:cubicBezTo>
                        <a:pt x="112" y="7"/>
                        <a:pt x="112" y="1"/>
                        <a:pt x="105" y="1"/>
                      </a:cubicBezTo>
                      <a:cubicBezTo>
                        <a:pt x="97" y="1"/>
                        <a:pt x="97" y="7"/>
                        <a:pt x="97" y="7"/>
                      </a:cubicBezTo>
                      <a:cubicBezTo>
                        <a:pt x="71" y="132"/>
                        <a:pt x="49" y="263"/>
                        <a:pt x="36" y="387"/>
                      </a:cubicBezTo>
                      <a:cubicBezTo>
                        <a:pt x="22" y="518"/>
                        <a:pt x="22" y="643"/>
                        <a:pt x="14" y="774"/>
                      </a:cubicBezTo>
                      <a:cubicBezTo>
                        <a:pt x="1" y="968"/>
                        <a:pt x="1" y="1162"/>
                        <a:pt x="7" y="1348"/>
                      </a:cubicBezTo>
                      <a:cubicBezTo>
                        <a:pt x="22" y="1542"/>
                        <a:pt x="42" y="1728"/>
                        <a:pt x="84" y="1929"/>
                      </a:cubicBezTo>
                      <a:lnTo>
                        <a:pt x="188" y="2289"/>
                      </a:lnTo>
                      <a:cubicBezTo>
                        <a:pt x="195" y="2302"/>
                        <a:pt x="208" y="2302"/>
                        <a:pt x="222" y="2302"/>
                      </a:cubicBezTo>
                      <a:cubicBezTo>
                        <a:pt x="236" y="2295"/>
                        <a:pt x="243" y="2282"/>
                        <a:pt x="236" y="22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4711090" y="1015864"/>
                  <a:ext cx="67368" cy="315950"/>
                </a:xfrm>
                <a:custGeom>
                  <a:avLst/>
                  <a:gdLst/>
                  <a:ahLst/>
                  <a:cxnLst/>
                  <a:rect l="l" t="t" r="r" b="b"/>
                  <a:pathLst>
                    <a:path w="416" h="1951" extrusionOk="0">
                      <a:moveTo>
                        <a:pt x="409" y="1909"/>
                      </a:moveTo>
                      <a:cubicBezTo>
                        <a:pt x="319" y="1666"/>
                        <a:pt x="249" y="1417"/>
                        <a:pt x="195" y="1162"/>
                      </a:cubicBezTo>
                      <a:cubicBezTo>
                        <a:pt x="103" y="782"/>
                        <a:pt x="42" y="387"/>
                        <a:pt x="14" y="7"/>
                      </a:cubicBezTo>
                      <a:cubicBezTo>
                        <a:pt x="14" y="0"/>
                        <a:pt x="14" y="0"/>
                        <a:pt x="7" y="0"/>
                      </a:cubicBezTo>
                      <a:cubicBezTo>
                        <a:pt x="7" y="0"/>
                        <a:pt x="0" y="0"/>
                        <a:pt x="0" y="7"/>
                      </a:cubicBezTo>
                      <a:cubicBezTo>
                        <a:pt x="7" y="332"/>
                        <a:pt x="29" y="657"/>
                        <a:pt x="83" y="983"/>
                      </a:cubicBezTo>
                      <a:cubicBezTo>
                        <a:pt x="145" y="1306"/>
                        <a:pt x="243" y="1625"/>
                        <a:pt x="361" y="1928"/>
                      </a:cubicBezTo>
                      <a:cubicBezTo>
                        <a:pt x="367" y="1943"/>
                        <a:pt x="380" y="1950"/>
                        <a:pt x="394" y="1943"/>
                      </a:cubicBezTo>
                      <a:cubicBezTo>
                        <a:pt x="409" y="1937"/>
                        <a:pt x="415" y="1922"/>
                        <a:pt x="409" y="19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554491" y="988982"/>
                  <a:ext cx="125343" cy="243076"/>
                </a:xfrm>
                <a:custGeom>
                  <a:avLst/>
                  <a:gdLst/>
                  <a:ahLst/>
                  <a:cxnLst/>
                  <a:rect l="l" t="t" r="r" b="b"/>
                  <a:pathLst>
                    <a:path w="774" h="1501" extrusionOk="0">
                      <a:moveTo>
                        <a:pt x="767" y="1459"/>
                      </a:moveTo>
                      <a:lnTo>
                        <a:pt x="42" y="14"/>
                      </a:lnTo>
                      <a:cubicBezTo>
                        <a:pt x="42" y="7"/>
                        <a:pt x="27" y="0"/>
                        <a:pt x="13" y="7"/>
                      </a:cubicBezTo>
                      <a:cubicBezTo>
                        <a:pt x="7" y="7"/>
                        <a:pt x="0" y="20"/>
                        <a:pt x="7" y="35"/>
                      </a:cubicBezTo>
                      <a:cubicBezTo>
                        <a:pt x="48" y="131"/>
                        <a:pt x="90" y="236"/>
                        <a:pt x="131" y="332"/>
                      </a:cubicBezTo>
                      <a:cubicBezTo>
                        <a:pt x="310" y="719"/>
                        <a:pt x="524" y="1099"/>
                        <a:pt x="719" y="1481"/>
                      </a:cubicBezTo>
                      <a:cubicBezTo>
                        <a:pt x="725" y="1494"/>
                        <a:pt x="738" y="1500"/>
                        <a:pt x="753" y="1494"/>
                      </a:cubicBezTo>
                      <a:cubicBezTo>
                        <a:pt x="767" y="1487"/>
                        <a:pt x="773" y="1472"/>
                        <a:pt x="767" y="14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4312549" y="1045985"/>
                  <a:ext cx="267529" cy="123400"/>
                </a:xfrm>
                <a:custGeom>
                  <a:avLst/>
                  <a:gdLst/>
                  <a:ahLst/>
                  <a:cxnLst/>
                  <a:rect l="l" t="t" r="r" b="b"/>
                  <a:pathLst>
                    <a:path w="1652" h="762" extrusionOk="0">
                      <a:moveTo>
                        <a:pt x="1632" y="705"/>
                      </a:moveTo>
                      <a:cubicBezTo>
                        <a:pt x="1610" y="699"/>
                        <a:pt x="1597" y="699"/>
                        <a:pt x="1577" y="685"/>
                      </a:cubicBezTo>
                      <a:cubicBezTo>
                        <a:pt x="1411" y="609"/>
                        <a:pt x="1272" y="478"/>
                        <a:pt x="1106" y="395"/>
                      </a:cubicBezTo>
                      <a:cubicBezTo>
                        <a:pt x="940" y="312"/>
                        <a:pt x="761" y="236"/>
                        <a:pt x="573" y="166"/>
                      </a:cubicBezTo>
                      <a:cubicBezTo>
                        <a:pt x="394" y="105"/>
                        <a:pt x="208" y="50"/>
                        <a:pt x="21" y="0"/>
                      </a:cubicBezTo>
                      <a:cubicBezTo>
                        <a:pt x="14" y="0"/>
                        <a:pt x="7" y="8"/>
                        <a:pt x="7" y="15"/>
                      </a:cubicBezTo>
                      <a:cubicBezTo>
                        <a:pt x="1" y="22"/>
                        <a:pt x="7" y="28"/>
                        <a:pt x="14" y="35"/>
                      </a:cubicBezTo>
                      <a:cubicBezTo>
                        <a:pt x="228" y="105"/>
                        <a:pt x="442" y="188"/>
                        <a:pt x="656" y="277"/>
                      </a:cubicBezTo>
                      <a:cubicBezTo>
                        <a:pt x="802" y="332"/>
                        <a:pt x="940" y="395"/>
                        <a:pt x="1079" y="456"/>
                      </a:cubicBezTo>
                      <a:lnTo>
                        <a:pt x="1610" y="755"/>
                      </a:lnTo>
                      <a:cubicBezTo>
                        <a:pt x="1625" y="762"/>
                        <a:pt x="1638" y="755"/>
                        <a:pt x="1645" y="740"/>
                      </a:cubicBezTo>
                      <a:cubicBezTo>
                        <a:pt x="1652" y="734"/>
                        <a:pt x="1645" y="714"/>
                        <a:pt x="1632" y="7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4415545" y="1208576"/>
                  <a:ext cx="237408" cy="25587"/>
                </a:xfrm>
                <a:custGeom>
                  <a:avLst/>
                  <a:gdLst/>
                  <a:ahLst/>
                  <a:cxnLst/>
                  <a:rect l="l" t="t" r="r" b="b"/>
                  <a:pathLst>
                    <a:path w="1466" h="158" extrusionOk="0">
                      <a:moveTo>
                        <a:pt x="1439" y="110"/>
                      </a:moveTo>
                      <a:cubicBezTo>
                        <a:pt x="1258" y="55"/>
                        <a:pt x="1085" y="20"/>
                        <a:pt x="906" y="13"/>
                      </a:cubicBezTo>
                      <a:cubicBezTo>
                        <a:pt x="725" y="0"/>
                        <a:pt x="546" y="20"/>
                        <a:pt x="360" y="48"/>
                      </a:cubicBezTo>
                      <a:lnTo>
                        <a:pt x="13" y="125"/>
                      </a:lnTo>
                      <a:cubicBezTo>
                        <a:pt x="0" y="125"/>
                        <a:pt x="0" y="138"/>
                        <a:pt x="0" y="144"/>
                      </a:cubicBezTo>
                      <a:cubicBezTo>
                        <a:pt x="7" y="151"/>
                        <a:pt x="13" y="158"/>
                        <a:pt x="20" y="158"/>
                      </a:cubicBezTo>
                      <a:lnTo>
                        <a:pt x="367" y="103"/>
                      </a:lnTo>
                      <a:cubicBezTo>
                        <a:pt x="553" y="83"/>
                        <a:pt x="725" y="75"/>
                        <a:pt x="900" y="83"/>
                      </a:cubicBezTo>
                      <a:cubicBezTo>
                        <a:pt x="1072" y="90"/>
                        <a:pt x="1245" y="110"/>
                        <a:pt x="1424" y="158"/>
                      </a:cubicBezTo>
                      <a:cubicBezTo>
                        <a:pt x="1439" y="158"/>
                        <a:pt x="1452" y="151"/>
                        <a:pt x="1459" y="138"/>
                      </a:cubicBezTo>
                      <a:cubicBezTo>
                        <a:pt x="1465" y="125"/>
                        <a:pt x="1452" y="110"/>
                        <a:pt x="1439" y="1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483723" y="1289061"/>
                  <a:ext cx="260080" cy="30283"/>
                </a:xfrm>
                <a:custGeom>
                  <a:avLst/>
                  <a:gdLst/>
                  <a:ahLst/>
                  <a:cxnLst/>
                  <a:rect l="l" t="t" r="r" b="b"/>
                  <a:pathLst>
                    <a:path w="1606" h="187" extrusionOk="0">
                      <a:moveTo>
                        <a:pt x="1584" y="132"/>
                      </a:moveTo>
                      <a:cubicBezTo>
                        <a:pt x="1424" y="76"/>
                        <a:pt x="1258" y="42"/>
                        <a:pt x="1086" y="21"/>
                      </a:cubicBezTo>
                      <a:cubicBezTo>
                        <a:pt x="920" y="1"/>
                        <a:pt x="747" y="1"/>
                        <a:pt x="581" y="21"/>
                      </a:cubicBezTo>
                      <a:cubicBezTo>
                        <a:pt x="444" y="34"/>
                        <a:pt x="313" y="56"/>
                        <a:pt x="180" y="90"/>
                      </a:cubicBezTo>
                      <a:cubicBezTo>
                        <a:pt x="119" y="110"/>
                        <a:pt x="70" y="125"/>
                        <a:pt x="7" y="145"/>
                      </a:cubicBezTo>
                      <a:cubicBezTo>
                        <a:pt x="1" y="145"/>
                        <a:pt x="1" y="152"/>
                        <a:pt x="1" y="159"/>
                      </a:cubicBezTo>
                      <a:cubicBezTo>
                        <a:pt x="1" y="167"/>
                        <a:pt x="7" y="173"/>
                        <a:pt x="14" y="167"/>
                      </a:cubicBezTo>
                      <a:lnTo>
                        <a:pt x="588" y="76"/>
                      </a:lnTo>
                      <a:cubicBezTo>
                        <a:pt x="747" y="56"/>
                        <a:pt x="913" y="56"/>
                        <a:pt x="1086" y="76"/>
                      </a:cubicBezTo>
                      <a:cubicBezTo>
                        <a:pt x="1252" y="97"/>
                        <a:pt x="1411" y="132"/>
                        <a:pt x="1570" y="180"/>
                      </a:cubicBezTo>
                      <a:cubicBezTo>
                        <a:pt x="1584" y="187"/>
                        <a:pt x="1599" y="180"/>
                        <a:pt x="1599" y="167"/>
                      </a:cubicBezTo>
                      <a:cubicBezTo>
                        <a:pt x="1605" y="152"/>
                        <a:pt x="1599" y="139"/>
                        <a:pt x="1584" y="1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4576678" y="1364040"/>
                  <a:ext cx="246638" cy="51498"/>
                </a:xfrm>
                <a:custGeom>
                  <a:avLst/>
                  <a:gdLst/>
                  <a:ahLst/>
                  <a:cxnLst/>
                  <a:rect l="l" t="t" r="r" b="b"/>
                  <a:pathLst>
                    <a:path w="1523" h="318" extrusionOk="0">
                      <a:moveTo>
                        <a:pt x="1507" y="270"/>
                      </a:moveTo>
                      <a:cubicBezTo>
                        <a:pt x="1459" y="235"/>
                        <a:pt x="1411" y="208"/>
                        <a:pt x="1356" y="187"/>
                      </a:cubicBezTo>
                      <a:cubicBezTo>
                        <a:pt x="1280" y="152"/>
                        <a:pt x="1204" y="125"/>
                        <a:pt x="1121" y="104"/>
                      </a:cubicBezTo>
                      <a:cubicBezTo>
                        <a:pt x="942" y="42"/>
                        <a:pt x="754" y="14"/>
                        <a:pt x="568" y="7"/>
                      </a:cubicBezTo>
                      <a:cubicBezTo>
                        <a:pt x="387" y="1"/>
                        <a:pt x="202" y="21"/>
                        <a:pt x="14" y="42"/>
                      </a:cubicBezTo>
                      <a:cubicBezTo>
                        <a:pt x="7" y="42"/>
                        <a:pt x="1" y="49"/>
                        <a:pt x="1" y="56"/>
                      </a:cubicBezTo>
                      <a:cubicBezTo>
                        <a:pt x="1" y="62"/>
                        <a:pt x="7" y="69"/>
                        <a:pt x="14" y="69"/>
                      </a:cubicBezTo>
                      <a:cubicBezTo>
                        <a:pt x="236" y="56"/>
                        <a:pt x="457" y="56"/>
                        <a:pt x="678" y="77"/>
                      </a:cubicBezTo>
                      <a:cubicBezTo>
                        <a:pt x="824" y="90"/>
                        <a:pt x="968" y="110"/>
                        <a:pt x="1108" y="160"/>
                      </a:cubicBezTo>
                      <a:cubicBezTo>
                        <a:pt x="1182" y="180"/>
                        <a:pt x="1265" y="202"/>
                        <a:pt x="1335" y="235"/>
                      </a:cubicBezTo>
                      <a:cubicBezTo>
                        <a:pt x="1383" y="256"/>
                        <a:pt x="1431" y="276"/>
                        <a:pt x="1473" y="311"/>
                      </a:cubicBezTo>
                      <a:cubicBezTo>
                        <a:pt x="1488" y="318"/>
                        <a:pt x="1501" y="318"/>
                        <a:pt x="1514" y="304"/>
                      </a:cubicBezTo>
                      <a:cubicBezTo>
                        <a:pt x="1522" y="291"/>
                        <a:pt x="1514" y="276"/>
                        <a:pt x="1507"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4465747" y="1407603"/>
                  <a:ext cx="110121" cy="140242"/>
                </a:xfrm>
                <a:custGeom>
                  <a:avLst/>
                  <a:gdLst/>
                  <a:ahLst/>
                  <a:cxnLst/>
                  <a:rect l="l" t="t" r="r" b="b"/>
                  <a:pathLst>
                    <a:path w="680" h="866" extrusionOk="0">
                      <a:moveTo>
                        <a:pt x="1" y="29"/>
                      </a:moveTo>
                      <a:cubicBezTo>
                        <a:pt x="15" y="105"/>
                        <a:pt x="42" y="167"/>
                        <a:pt x="70" y="230"/>
                      </a:cubicBezTo>
                      <a:cubicBezTo>
                        <a:pt x="118" y="313"/>
                        <a:pt x="188" y="396"/>
                        <a:pt x="249" y="472"/>
                      </a:cubicBezTo>
                      <a:cubicBezTo>
                        <a:pt x="312" y="547"/>
                        <a:pt x="374" y="616"/>
                        <a:pt x="444" y="679"/>
                      </a:cubicBezTo>
                      <a:cubicBezTo>
                        <a:pt x="513" y="747"/>
                        <a:pt x="590" y="804"/>
                        <a:pt x="664" y="859"/>
                      </a:cubicBezTo>
                      <a:cubicBezTo>
                        <a:pt x="664" y="865"/>
                        <a:pt x="673" y="865"/>
                        <a:pt x="673" y="859"/>
                      </a:cubicBezTo>
                      <a:cubicBezTo>
                        <a:pt x="679" y="859"/>
                        <a:pt x="679" y="852"/>
                        <a:pt x="673" y="852"/>
                      </a:cubicBezTo>
                      <a:lnTo>
                        <a:pt x="299" y="437"/>
                      </a:lnTo>
                      <a:cubicBezTo>
                        <a:pt x="236" y="361"/>
                        <a:pt x="166" y="284"/>
                        <a:pt x="125" y="201"/>
                      </a:cubicBezTo>
                      <a:cubicBezTo>
                        <a:pt x="92" y="147"/>
                        <a:pt x="70" y="84"/>
                        <a:pt x="57" y="22"/>
                      </a:cubicBezTo>
                      <a:cubicBezTo>
                        <a:pt x="50" y="7"/>
                        <a:pt x="35" y="1"/>
                        <a:pt x="22" y="1"/>
                      </a:cubicBezTo>
                      <a:cubicBezTo>
                        <a:pt x="9" y="1"/>
                        <a:pt x="1" y="16"/>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4369553" y="1447927"/>
                  <a:ext cx="179432" cy="86477"/>
                </a:xfrm>
                <a:custGeom>
                  <a:avLst/>
                  <a:gdLst/>
                  <a:ahLst/>
                  <a:cxnLst/>
                  <a:rect l="l" t="t" r="r" b="b"/>
                  <a:pathLst>
                    <a:path w="1108" h="534" extrusionOk="0">
                      <a:moveTo>
                        <a:pt x="1079" y="485"/>
                      </a:moveTo>
                      <a:cubicBezTo>
                        <a:pt x="1051" y="478"/>
                        <a:pt x="1024" y="472"/>
                        <a:pt x="996" y="463"/>
                      </a:cubicBezTo>
                      <a:cubicBezTo>
                        <a:pt x="926" y="437"/>
                        <a:pt x="865" y="395"/>
                        <a:pt x="802" y="367"/>
                      </a:cubicBezTo>
                      <a:lnTo>
                        <a:pt x="22" y="1"/>
                      </a:lnTo>
                      <a:cubicBezTo>
                        <a:pt x="14" y="1"/>
                        <a:pt x="7" y="1"/>
                        <a:pt x="7" y="7"/>
                      </a:cubicBezTo>
                      <a:cubicBezTo>
                        <a:pt x="0" y="15"/>
                        <a:pt x="7" y="15"/>
                        <a:pt x="7" y="22"/>
                      </a:cubicBezTo>
                      <a:lnTo>
                        <a:pt x="775" y="422"/>
                      </a:lnTo>
                      <a:lnTo>
                        <a:pt x="1072" y="533"/>
                      </a:lnTo>
                      <a:cubicBezTo>
                        <a:pt x="1086" y="533"/>
                        <a:pt x="1101" y="527"/>
                        <a:pt x="1101" y="513"/>
                      </a:cubicBezTo>
                      <a:cubicBezTo>
                        <a:pt x="1107" y="498"/>
                        <a:pt x="1092" y="485"/>
                        <a:pt x="1079" y="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4441294" y="1531975"/>
                  <a:ext cx="145586" cy="28178"/>
                </a:xfrm>
                <a:custGeom>
                  <a:avLst/>
                  <a:gdLst/>
                  <a:ahLst/>
                  <a:cxnLst/>
                  <a:rect l="l" t="t" r="r" b="b"/>
                  <a:pathLst>
                    <a:path w="899" h="174" extrusionOk="0">
                      <a:moveTo>
                        <a:pt x="878" y="119"/>
                      </a:moveTo>
                      <a:cubicBezTo>
                        <a:pt x="760" y="84"/>
                        <a:pt x="649" y="42"/>
                        <a:pt x="533" y="21"/>
                      </a:cubicBezTo>
                      <a:cubicBezTo>
                        <a:pt x="450" y="8"/>
                        <a:pt x="374" y="1"/>
                        <a:pt x="291" y="8"/>
                      </a:cubicBezTo>
                      <a:lnTo>
                        <a:pt x="14" y="91"/>
                      </a:lnTo>
                      <a:cubicBezTo>
                        <a:pt x="7" y="91"/>
                        <a:pt x="1" y="97"/>
                        <a:pt x="7" y="104"/>
                      </a:cubicBezTo>
                      <a:cubicBezTo>
                        <a:pt x="7" y="110"/>
                        <a:pt x="14" y="119"/>
                        <a:pt x="20" y="119"/>
                      </a:cubicBezTo>
                      <a:lnTo>
                        <a:pt x="291" y="77"/>
                      </a:lnTo>
                      <a:cubicBezTo>
                        <a:pt x="374" y="69"/>
                        <a:pt x="442" y="77"/>
                        <a:pt x="518" y="91"/>
                      </a:cubicBezTo>
                      <a:cubicBezTo>
                        <a:pt x="636" y="110"/>
                        <a:pt x="747" y="139"/>
                        <a:pt x="865" y="167"/>
                      </a:cubicBezTo>
                      <a:cubicBezTo>
                        <a:pt x="878" y="173"/>
                        <a:pt x="892" y="167"/>
                        <a:pt x="898" y="152"/>
                      </a:cubicBezTo>
                      <a:cubicBezTo>
                        <a:pt x="898" y="139"/>
                        <a:pt x="892" y="125"/>
                        <a:pt x="878"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4766960" y="1670759"/>
                  <a:ext cx="91012" cy="112226"/>
                </a:xfrm>
                <a:custGeom>
                  <a:avLst/>
                  <a:gdLst/>
                  <a:ahLst/>
                  <a:cxnLst/>
                  <a:rect l="l" t="t" r="r" b="b"/>
                  <a:pathLst>
                    <a:path w="562" h="693" extrusionOk="0">
                      <a:moveTo>
                        <a:pt x="555" y="651"/>
                      </a:moveTo>
                      <a:cubicBezTo>
                        <a:pt x="533" y="596"/>
                        <a:pt x="505" y="548"/>
                        <a:pt x="479" y="498"/>
                      </a:cubicBezTo>
                      <a:cubicBezTo>
                        <a:pt x="430" y="423"/>
                        <a:pt x="374" y="360"/>
                        <a:pt x="313" y="290"/>
                      </a:cubicBezTo>
                      <a:lnTo>
                        <a:pt x="29" y="0"/>
                      </a:lnTo>
                      <a:cubicBezTo>
                        <a:pt x="22" y="0"/>
                        <a:pt x="7" y="0"/>
                        <a:pt x="7" y="8"/>
                      </a:cubicBezTo>
                      <a:cubicBezTo>
                        <a:pt x="1" y="15"/>
                        <a:pt x="1" y="22"/>
                        <a:pt x="7" y="28"/>
                      </a:cubicBezTo>
                      <a:lnTo>
                        <a:pt x="284" y="319"/>
                      </a:lnTo>
                      <a:cubicBezTo>
                        <a:pt x="339" y="388"/>
                        <a:pt x="389" y="450"/>
                        <a:pt x="437" y="519"/>
                      </a:cubicBezTo>
                      <a:cubicBezTo>
                        <a:pt x="464" y="568"/>
                        <a:pt x="492" y="616"/>
                        <a:pt x="505" y="672"/>
                      </a:cubicBezTo>
                      <a:cubicBezTo>
                        <a:pt x="513" y="685"/>
                        <a:pt x="527" y="692"/>
                        <a:pt x="540" y="685"/>
                      </a:cubicBezTo>
                      <a:cubicBezTo>
                        <a:pt x="555" y="685"/>
                        <a:pt x="561" y="664"/>
                        <a:pt x="555" y="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4894571" y="1722257"/>
                  <a:ext cx="37247" cy="122267"/>
                </a:xfrm>
                <a:custGeom>
                  <a:avLst/>
                  <a:gdLst/>
                  <a:ahLst/>
                  <a:cxnLst/>
                  <a:rect l="l" t="t" r="r" b="b"/>
                  <a:pathLst>
                    <a:path w="230" h="755" extrusionOk="0">
                      <a:moveTo>
                        <a:pt x="208" y="734"/>
                      </a:moveTo>
                      <a:cubicBezTo>
                        <a:pt x="230" y="630"/>
                        <a:pt x="223" y="533"/>
                        <a:pt x="195" y="429"/>
                      </a:cubicBezTo>
                      <a:cubicBezTo>
                        <a:pt x="160" y="278"/>
                        <a:pt x="90" y="132"/>
                        <a:pt x="29" y="14"/>
                      </a:cubicBezTo>
                      <a:cubicBezTo>
                        <a:pt x="29" y="1"/>
                        <a:pt x="16" y="1"/>
                        <a:pt x="7" y="1"/>
                      </a:cubicBezTo>
                      <a:cubicBezTo>
                        <a:pt x="1" y="7"/>
                        <a:pt x="1" y="14"/>
                        <a:pt x="1" y="29"/>
                      </a:cubicBezTo>
                      <a:cubicBezTo>
                        <a:pt x="57" y="147"/>
                        <a:pt x="119" y="291"/>
                        <a:pt x="153" y="437"/>
                      </a:cubicBezTo>
                      <a:cubicBezTo>
                        <a:pt x="167" y="533"/>
                        <a:pt x="173" y="630"/>
                        <a:pt x="153" y="719"/>
                      </a:cubicBezTo>
                      <a:cubicBezTo>
                        <a:pt x="153" y="734"/>
                        <a:pt x="160" y="747"/>
                        <a:pt x="173" y="754"/>
                      </a:cubicBezTo>
                      <a:cubicBezTo>
                        <a:pt x="188" y="754"/>
                        <a:pt x="202" y="747"/>
                        <a:pt x="208"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4521941" y="1694403"/>
                  <a:ext cx="183643" cy="29150"/>
                </a:xfrm>
                <a:custGeom>
                  <a:avLst/>
                  <a:gdLst/>
                  <a:ahLst/>
                  <a:cxnLst/>
                  <a:rect l="l" t="t" r="r" b="b"/>
                  <a:pathLst>
                    <a:path w="1134" h="180" extrusionOk="0">
                      <a:moveTo>
                        <a:pt x="1114" y="125"/>
                      </a:moveTo>
                      <a:lnTo>
                        <a:pt x="1057" y="125"/>
                      </a:lnTo>
                      <a:cubicBezTo>
                        <a:pt x="891" y="96"/>
                        <a:pt x="732" y="42"/>
                        <a:pt x="566" y="20"/>
                      </a:cubicBezTo>
                      <a:cubicBezTo>
                        <a:pt x="387" y="0"/>
                        <a:pt x="201" y="7"/>
                        <a:pt x="14" y="0"/>
                      </a:cubicBezTo>
                      <a:cubicBezTo>
                        <a:pt x="7" y="0"/>
                        <a:pt x="7" y="7"/>
                        <a:pt x="0" y="13"/>
                      </a:cubicBezTo>
                      <a:cubicBezTo>
                        <a:pt x="0" y="20"/>
                        <a:pt x="7" y="28"/>
                        <a:pt x="14" y="28"/>
                      </a:cubicBezTo>
                      <a:cubicBezTo>
                        <a:pt x="269" y="42"/>
                        <a:pt x="533" y="48"/>
                        <a:pt x="782" y="96"/>
                      </a:cubicBezTo>
                      <a:cubicBezTo>
                        <a:pt x="891" y="111"/>
                        <a:pt x="996" y="138"/>
                        <a:pt x="1099" y="173"/>
                      </a:cubicBezTo>
                      <a:cubicBezTo>
                        <a:pt x="1114" y="179"/>
                        <a:pt x="1127" y="173"/>
                        <a:pt x="1134" y="159"/>
                      </a:cubicBezTo>
                      <a:cubicBezTo>
                        <a:pt x="1134" y="144"/>
                        <a:pt x="1127" y="131"/>
                        <a:pt x="1114"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4694086" y="1773917"/>
                  <a:ext cx="145910" cy="59595"/>
                </a:xfrm>
                <a:custGeom>
                  <a:avLst/>
                  <a:gdLst/>
                  <a:ahLst/>
                  <a:cxnLst/>
                  <a:rect l="l" t="t" r="r" b="b"/>
                  <a:pathLst>
                    <a:path w="901" h="368" extrusionOk="0">
                      <a:moveTo>
                        <a:pt x="865" y="0"/>
                      </a:moveTo>
                      <a:cubicBezTo>
                        <a:pt x="763" y="14"/>
                        <a:pt x="645" y="27"/>
                        <a:pt x="534" y="55"/>
                      </a:cubicBezTo>
                      <a:cubicBezTo>
                        <a:pt x="457" y="68"/>
                        <a:pt x="383" y="97"/>
                        <a:pt x="313" y="125"/>
                      </a:cubicBezTo>
                      <a:lnTo>
                        <a:pt x="9" y="332"/>
                      </a:lnTo>
                      <a:cubicBezTo>
                        <a:pt x="1" y="339"/>
                        <a:pt x="1" y="345"/>
                        <a:pt x="1" y="352"/>
                      </a:cubicBezTo>
                      <a:cubicBezTo>
                        <a:pt x="9" y="359"/>
                        <a:pt x="16" y="367"/>
                        <a:pt x="29" y="359"/>
                      </a:cubicBezTo>
                      <a:lnTo>
                        <a:pt x="348" y="193"/>
                      </a:lnTo>
                      <a:cubicBezTo>
                        <a:pt x="409" y="160"/>
                        <a:pt x="479" y="138"/>
                        <a:pt x="549" y="118"/>
                      </a:cubicBezTo>
                      <a:cubicBezTo>
                        <a:pt x="658" y="90"/>
                        <a:pt x="769" y="68"/>
                        <a:pt x="872" y="55"/>
                      </a:cubicBezTo>
                      <a:cubicBezTo>
                        <a:pt x="887" y="55"/>
                        <a:pt x="900" y="42"/>
                        <a:pt x="900" y="27"/>
                      </a:cubicBezTo>
                      <a:cubicBezTo>
                        <a:pt x="894" y="14"/>
                        <a:pt x="88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4958538" y="1436915"/>
                  <a:ext cx="86477" cy="264290"/>
                </a:xfrm>
                <a:custGeom>
                  <a:avLst/>
                  <a:gdLst/>
                  <a:ahLst/>
                  <a:cxnLst/>
                  <a:rect l="l" t="t" r="r" b="b"/>
                  <a:pathLst>
                    <a:path w="534" h="1632" extrusionOk="0">
                      <a:moveTo>
                        <a:pt x="55" y="1603"/>
                      </a:moveTo>
                      <a:cubicBezTo>
                        <a:pt x="77" y="1389"/>
                        <a:pt x="90" y="1162"/>
                        <a:pt x="132" y="946"/>
                      </a:cubicBezTo>
                      <a:cubicBezTo>
                        <a:pt x="152" y="802"/>
                        <a:pt x="193" y="656"/>
                        <a:pt x="250" y="518"/>
                      </a:cubicBezTo>
                      <a:lnTo>
                        <a:pt x="533" y="14"/>
                      </a:lnTo>
                      <a:cubicBezTo>
                        <a:pt x="533" y="7"/>
                        <a:pt x="533" y="0"/>
                        <a:pt x="525" y="0"/>
                      </a:cubicBezTo>
                      <a:lnTo>
                        <a:pt x="518" y="0"/>
                      </a:lnTo>
                      <a:cubicBezTo>
                        <a:pt x="457" y="103"/>
                        <a:pt x="381" y="193"/>
                        <a:pt x="318" y="298"/>
                      </a:cubicBezTo>
                      <a:cubicBezTo>
                        <a:pt x="276" y="366"/>
                        <a:pt x="243" y="435"/>
                        <a:pt x="215" y="512"/>
                      </a:cubicBezTo>
                      <a:cubicBezTo>
                        <a:pt x="160" y="649"/>
                        <a:pt x="125" y="795"/>
                        <a:pt x="97" y="940"/>
                      </a:cubicBezTo>
                      <a:cubicBezTo>
                        <a:pt x="55" y="1162"/>
                        <a:pt x="36" y="1383"/>
                        <a:pt x="1" y="1597"/>
                      </a:cubicBezTo>
                      <a:cubicBezTo>
                        <a:pt x="1" y="1610"/>
                        <a:pt x="7" y="1625"/>
                        <a:pt x="27" y="1632"/>
                      </a:cubicBezTo>
                      <a:cubicBezTo>
                        <a:pt x="42" y="1632"/>
                        <a:pt x="49" y="1618"/>
                        <a:pt x="55" y="16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980886" y="1596752"/>
                  <a:ext cx="125667" cy="204209"/>
                </a:xfrm>
                <a:custGeom>
                  <a:avLst/>
                  <a:gdLst/>
                  <a:ahLst/>
                  <a:cxnLst/>
                  <a:rect l="l" t="t" r="r" b="b"/>
                  <a:pathLst>
                    <a:path w="776" h="1261" extrusionOk="0">
                      <a:moveTo>
                        <a:pt x="22" y="1197"/>
                      </a:moveTo>
                      <a:cubicBezTo>
                        <a:pt x="14" y="1197"/>
                        <a:pt x="7" y="1212"/>
                        <a:pt x="7" y="1219"/>
                      </a:cubicBezTo>
                      <a:cubicBezTo>
                        <a:pt x="0" y="1239"/>
                        <a:pt x="49" y="1260"/>
                        <a:pt x="90" y="1212"/>
                      </a:cubicBezTo>
                      <a:cubicBezTo>
                        <a:pt x="125" y="1177"/>
                        <a:pt x="153" y="1101"/>
                        <a:pt x="160" y="1088"/>
                      </a:cubicBezTo>
                      <a:lnTo>
                        <a:pt x="284" y="839"/>
                      </a:lnTo>
                      <a:lnTo>
                        <a:pt x="540" y="285"/>
                      </a:lnTo>
                      <a:lnTo>
                        <a:pt x="769" y="16"/>
                      </a:lnTo>
                      <a:cubicBezTo>
                        <a:pt x="775" y="9"/>
                        <a:pt x="775" y="9"/>
                        <a:pt x="769" y="1"/>
                      </a:cubicBezTo>
                      <a:lnTo>
                        <a:pt x="754" y="1"/>
                      </a:lnTo>
                      <a:lnTo>
                        <a:pt x="512" y="265"/>
                      </a:lnTo>
                      <a:lnTo>
                        <a:pt x="201" y="789"/>
                      </a:lnTo>
                      <a:lnTo>
                        <a:pt x="70" y="1046"/>
                      </a:lnTo>
                      <a:cubicBezTo>
                        <a:pt x="64" y="1059"/>
                        <a:pt x="29" y="1129"/>
                        <a:pt x="14" y="1171"/>
                      </a:cubicBezTo>
                      <a:cubicBezTo>
                        <a:pt x="14" y="1177"/>
                        <a:pt x="14" y="1191"/>
                        <a:pt x="22" y="1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4992222" y="1751245"/>
                  <a:ext cx="166963" cy="210849"/>
                </a:xfrm>
                <a:custGeom>
                  <a:avLst/>
                  <a:gdLst/>
                  <a:ahLst/>
                  <a:cxnLst/>
                  <a:rect l="l" t="t" r="r" b="b"/>
                  <a:pathLst>
                    <a:path w="1031" h="1302" extrusionOk="0">
                      <a:moveTo>
                        <a:pt x="48" y="1287"/>
                      </a:moveTo>
                      <a:lnTo>
                        <a:pt x="131" y="1162"/>
                      </a:lnTo>
                      <a:lnTo>
                        <a:pt x="345" y="839"/>
                      </a:lnTo>
                      <a:lnTo>
                        <a:pt x="616" y="527"/>
                      </a:lnTo>
                      <a:cubicBezTo>
                        <a:pt x="690" y="424"/>
                        <a:pt x="767" y="320"/>
                        <a:pt x="850" y="217"/>
                      </a:cubicBezTo>
                      <a:cubicBezTo>
                        <a:pt x="906" y="147"/>
                        <a:pt x="961" y="84"/>
                        <a:pt x="1031" y="22"/>
                      </a:cubicBezTo>
                      <a:lnTo>
                        <a:pt x="1031" y="9"/>
                      </a:lnTo>
                      <a:cubicBezTo>
                        <a:pt x="1022" y="1"/>
                        <a:pt x="1022" y="1"/>
                        <a:pt x="1016" y="9"/>
                      </a:cubicBezTo>
                      <a:cubicBezTo>
                        <a:pt x="948" y="64"/>
                        <a:pt x="885" y="125"/>
                        <a:pt x="823" y="188"/>
                      </a:cubicBezTo>
                      <a:cubicBezTo>
                        <a:pt x="732" y="285"/>
                        <a:pt x="649" y="389"/>
                        <a:pt x="566" y="492"/>
                      </a:cubicBezTo>
                      <a:lnTo>
                        <a:pt x="291" y="804"/>
                      </a:lnTo>
                      <a:lnTo>
                        <a:pt x="90" y="1136"/>
                      </a:lnTo>
                      <a:lnTo>
                        <a:pt x="13" y="1254"/>
                      </a:lnTo>
                      <a:cubicBezTo>
                        <a:pt x="0" y="1267"/>
                        <a:pt x="0" y="1280"/>
                        <a:pt x="13" y="1287"/>
                      </a:cubicBezTo>
                      <a:cubicBezTo>
                        <a:pt x="20" y="1302"/>
                        <a:pt x="42" y="1302"/>
                        <a:pt x="48" y="1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4778296" y="1567764"/>
                  <a:ext cx="199513" cy="174898"/>
                </a:xfrm>
                <a:custGeom>
                  <a:avLst/>
                  <a:gdLst/>
                  <a:ahLst/>
                  <a:cxnLst/>
                  <a:rect l="l" t="t" r="r" b="b"/>
                  <a:pathLst>
                    <a:path w="1232" h="1080" extrusionOk="0">
                      <a:moveTo>
                        <a:pt x="1223" y="1038"/>
                      </a:moveTo>
                      <a:cubicBezTo>
                        <a:pt x="1190" y="955"/>
                        <a:pt x="1140" y="878"/>
                        <a:pt x="1086" y="810"/>
                      </a:cubicBezTo>
                      <a:cubicBezTo>
                        <a:pt x="1031" y="741"/>
                        <a:pt x="968" y="671"/>
                        <a:pt x="906" y="610"/>
                      </a:cubicBezTo>
                      <a:cubicBezTo>
                        <a:pt x="782" y="485"/>
                        <a:pt x="642" y="374"/>
                        <a:pt x="498" y="271"/>
                      </a:cubicBezTo>
                      <a:cubicBezTo>
                        <a:pt x="360" y="167"/>
                        <a:pt x="201" y="84"/>
                        <a:pt x="42" y="7"/>
                      </a:cubicBezTo>
                      <a:cubicBezTo>
                        <a:pt x="29" y="1"/>
                        <a:pt x="14" y="7"/>
                        <a:pt x="7" y="14"/>
                      </a:cubicBezTo>
                      <a:cubicBezTo>
                        <a:pt x="0" y="29"/>
                        <a:pt x="7" y="42"/>
                        <a:pt x="20" y="49"/>
                      </a:cubicBezTo>
                      <a:cubicBezTo>
                        <a:pt x="201" y="160"/>
                        <a:pt x="367" y="284"/>
                        <a:pt x="526" y="415"/>
                      </a:cubicBezTo>
                      <a:cubicBezTo>
                        <a:pt x="629" y="498"/>
                        <a:pt x="734" y="588"/>
                        <a:pt x="830" y="686"/>
                      </a:cubicBezTo>
                      <a:lnTo>
                        <a:pt x="1182" y="1066"/>
                      </a:lnTo>
                      <a:cubicBezTo>
                        <a:pt x="1190" y="1079"/>
                        <a:pt x="1203" y="1079"/>
                        <a:pt x="1217" y="1073"/>
                      </a:cubicBezTo>
                      <a:cubicBezTo>
                        <a:pt x="1232" y="1066"/>
                        <a:pt x="1232" y="1051"/>
                        <a:pt x="1223" y="1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4713195" y="1467036"/>
                  <a:ext cx="207448" cy="102024"/>
                </a:xfrm>
                <a:custGeom>
                  <a:avLst/>
                  <a:gdLst/>
                  <a:ahLst/>
                  <a:cxnLst/>
                  <a:rect l="l" t="t" r="r" b="b"/>
                  <a:pathLst>
                    <a:path w="1281" h="630" extrusionOk="0">
                      <a:moveTo>
                        <a:pt x="1267" y="581"/>
                      </a:moveTo>
                      <a:cubicBezTo>
                        <a:pt x="1094" y="415"/>
                        <a:pt x="893" y="297"/>
                        <a:pt x="686" y="208"/>
                      </a:cubicBezTo>
                      <a:cubicBezTo>
                        <a:pt x="472" y="118"/>
                        <a:pt x="250" y="55"/>
                        <a:pt x="22" y="0"/>
                      </a:cubicBezTo>
                      <a:cubicBezTo>
                        <a:pt x="16" y="0"/>
                        <a:pt x="7" y="0"/>
                        <a:pt x="1" y="14"/>
                      </a:cubicBezTo>
                      <a:cubicBezTo>
                        <a:pt x="1" y="22"/>
                        <a:pt x="7" y="29"/>
                        <a:pt x="16" y="29"/>
                      </a:cubicBezTo>
                      <a:cubicBezTo>
                        <a:pt x="278" y="105"/>
                        <a:pt x="540" y="194"/>
                        <a:pt x="782" y="319"/>
                      </a:cubicBezTo>
                      <a:cubicBezTo>
                        <a:pt x="942" y="402"/>
                        <a:pt x="1094" y="492"/>
                        <a:pt x="1232" y="623"/>
                      </a:cubicBezTo>
                      <a:cubicBezTo>
                        <a:pt x="1239" y="629"/>
                        <a:pt x="1260" y="629"/>
                        <a:pt x="1267" y="623"/>
                      </a:cubicBezTo>
                      <a:cubicBezTo>
                        <a:pt x="1280" y="609"/>
                        <a:pt x="1273" y="594"/>
                        <a:pt x="1267" y="5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4546394" y="1598209"/>
                  <a:ext cx="103319" cy="18947"/>
                </a:xfrm>
                <a:custGeom>
                  <a:avLst/>
                  <a:gdLst/>
                  <a:ahLst/>
                  <a:cxnLst/>
                  <a:rect l="l" t="t" r="r" b="b"/>
                  <a:pathLst>
                    <a:path w="638" h="117" extrusionOk="0">
                      <a:moveTo>
                        <a:pt x="616" y="68"/>
                      </a:moveTo>
                      <a:cubicBezTo>
                        <a:pt x="533" y="42"/>
                        <a:pt x="457" y="27"/>
                        <a:pt x="374" y="13"/>
                      </a:cubicBezTo>
                      <a:cubicBezTo>
                        <a:pt x="258" y="0"/>
                        <a:pt x="133" y="7"/>
                        <a:pt x="15" y="7"/>
                      </a:cubicBezTo>
                      <a:cubicBezTo>
                        <a:pt x="9" y="7"/>
                        <a:pt x="0" y="13"/>
                        <a:pt x="0" y="20"/>
                      </a:cubicBezTo>
                      <a:cubicBezTo>
                        <a:pt x="0" y="27"/>
                        <a:pt x="9" y="27"/>
                        <a:pt x="15" y="27"/>
                      </a:cubicBezTo>
                      <a:lnTo>
                        <a:pt x="603" y="116"/>
                      </a:lnTo>
                      <a:cubicBezTo>
                        <a:pt x="616" y="116"/>
                        <a:pt x="631" y="110"/>
                        <a:pt x="637" y="96"/>
                      </a:cubicBezTo>
                      <a:cubicBezTo>
                        <a:pt x="637" y="83"/>
                        <a:pt x="631" y="68"/>
                        <a:pt x="616"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4586718" y="1486145"/>
                  <a:ext cx="51660" cy="110769"/>
                </a:xfrm>
                <a:custGeom>
                  <a:avLst/>
                  <a:gdLst/>
                  <a:ahLst/>
                  <a:cxnLst/>
                  <a:rect l="l" t="t" r="r" b="b"/>
                  <a:pathLst>
                    <a:path w="319" h="684" extrusionOk="0">
                      <a:moveTo>
                        <a:pt x="312" y="642"/>
                      </a:moveTo>
                      <a:lnTo>
                        <a:pt x="181" y="352"/>
                      </a:lnTo>
                      <a:lnTo>
                        <a:pt x="50" y="20"/>
                      </a:lnTo>
                      <a:cubicBezTo>
                        <a:pt x="50" y="7"/>
                        <a:pt x="35" y="0"/>
                        <a:pt x="22" y="7"/>
                      </a:cubicBezTo>
                      <a:cubicBezTo>
                        <a:pt x="9" y="7"/>
                        <a:pt x="0" y="20"/>
                        <a:pt x="0" y="35"/>
                      </a:cubicBezTo>
                      <a:lnTo>
                        <a:pt x="133" y="374"/>
                      </a:lnTo>
                      <a:lnTo>
                        <a:pt x="271" y="671"/>
                      </a:lnTo>
                      <a:cubicBezTo>
                        <a:pt x="277" y="684"/>
                        <a:pt x="291" y="684"/>
                        <a:pt x="306" y="677"/>
                      </a:cubicBezTo>
                      <a:cubicBezTo>
                        <a:pt x="319" y="671"/>
                        <a:pt x="319" y="651"/>
                        <a:pt x="312" y="6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4622669" y="1736832"/>
                  <a:ext cx="152226" cy="41457"/>
                </a:xfrm>
                <a:custGeom>
                  <a:avLst/>
                  <a:gdLst/>
                  <a:ahLst/>
                  <a:cxnLst/>
                  <a:rect l="l" t="t" r="r" b="b"/>
                  <a:pathLst>
                    <a:path w="940" h="256" extrusionOk="0">
                      <a:moveTo>
                        <a:pt x="913" y="15"/>
                      </a:moveTo>
                      <a:cubicBezTo>
                        <a:pt x="830" y="7"/>
                        <a:pt x="754" y="0"/>
                        <a:pt x="671" y="0"/>
                      </a:cubicBezTo>
                      <a:cubicBezTo>
                        <a:pt x="616" y="0"/>
                        <a:pt x="560" y="7"/>
                        <a:pt x="505" y="15"/>
                      </a:cubicBezTo>
                      <a:cubicBezTo>
                        <a:pt x="435" y="29"/>
                        <a:pt x="367" y="48"/>
                        <a:pt x="298" y="77"/>
                      </a:cubicBezTo>
                      <a:cubicBezTo>
                        <a:pt x="193" y="118"/>
                        <a:pt x="103" y="173"/>
                        <a:pt x="14" y="229"/>
                      </a:cubicBezTo>
                      <a:cubicBezTo>
                        <a:pt x="7" y="236"/>
                        <a:pt x="1" y="243"/>
                        <a:pt x="7" y="249"/>
                      </a:cubicBezTo>
                      <a:cubicBezTo>
                        <a:pt x="7" y="256"/>
                        <a:pt x="20" y="256"/>
                        <a:pt x="20" y="256"/>
                      </a:cubicBezTo>
                      <a:lnTo>
                        <a:pt x="518" y="77"/>
                      </a:lnTo>
                      <a:lnTo>
                        <a:pt x="913" y="63"/>
                      </a:lnTo>
                      <a:cubicBezTo>
                        <a:pt x="926" y="63"/>
                        <a:pt x="940" y="57"/>
                        <a:pt x="940" y="42"/>
                      </a:cubicBezTo>
                      <a:cubicBezTo>
                        <a:pt x="940" y="29"/>
                        <a:pt x="926" y="15"/>
                        <a:pt x="913"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4801616" y="1836427"/>
                  <a:ext cx="131335" cy="22510"/>
                </a:xfrm>
                <a:custGeom>
                  <a:avLst/>
                  <a:gdLst/>
                  <a:ahLst/>
                  <a:cxnLst/>
                  <a:rect l="l" t="t" r="r" b="b"/>
                  <a:pathLst>
                    <a:path w="811" h="139" extrusionOk="0">
                      <a:moveTo>
                        <a:pt x="789" y="84"/>
                      </a:moveTo>
                      <a:cubicBezTo>
                        <a:pt x="686" y="36"/>
                        <a:pt x="581" y="8"/>
                        <a:pt x="479" y="8"/>
                      </a:cubicBezTo>
                      <a:cubicBezTo>
                        <a:pt x="326" y="1"/>
                        <a:pt x="167" y="36"/>
                        <a:pt x="9" y="71"/>
                      </a:cubicBezTo>
                      <a:cubicBezTo>
                        <a:pt x="9" y="77"/>
                        <a:pt x="1" y="77"/>
                        <a:pt x="1" y="84"/>
                      </a:cubicBezTo>
                      <a:cubicBezTo>
                        <a:pt x="1" y="91"/>
                        <a:pt x="9" y="91"/>
                        <a:pt x="16" y="91"/>
                      </a:cubicBezTo>
                      <a:cubicBezTo>
                        <a:pt x="147" y="77"/>
                        <a:pt x="271" y="71"/>
                        <a:pt x="396" y="71"/>
                      </a:cubicBezTo>
                      <a:cubicBezTo>
                        <a:pt x="520" y="77"/>
                        <a:pt x="644" y="84"/>
                        <a:pt x="769" y="132"/>
                      </a:cubicBezTo>
                      <a:cubicBezTo>
                        <a:pt x="782" y="139"/>
                        <a:pt x="797" y="132"/>
                        <a:pt x="804" y="119"/>
                      </a:cubicBezTo>
                      <a:cubicBezTo>
                        <a:pt x="810" y="105"/>
                        <a:pt x="804" y="84"/>
                        <a:pt x="789"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657325" y="1704281"/>
                  <a:ext cx="332630" cy="310606"/>
                </a:xfrm>
                <a:custGeom>
                  <a:avLst/>
                  <a:gdLst/>
                  <a:ahLst/>
                  <a:cxnLst/>
                  <a:rect l="l" t="t" r="r" b="b"/>
                  <a:pathLst>
                    <a:path w="2054" h="1918" extrusionOk="0">
                      <a:moveTo>
                        <a:pt x="2012" y="1902"/>
                      </a:moveTo>
                      <a:cubicBezTo>
                        <a:pt x="2012" y="1902"/>
                        <a:pt x="2020" y="1902"/>
                        <a:pt x="2020" y="1895"/>
                      </a:cubicBezTo>
                      <a:cubicBezTo>
                        <a:pt x="2033" y="1861"/>
                        <a:pt x="2027" y="1819"/>
                        <a:pt x="2033" y="1784"/>
                      </a:cubicBezTo>
                      <a:cubicBezTo>
                        <a:pt x="2053" y="1391"/>
                        <a:pt x="1896" y="1053"/>
                        <a:pt x="1638" y="782"/>
                      </a:cubicBezTo>
                      <a:cubicBezTo>
                        <a:pt x="1328" y="450"/>
                        <a:pt x="872" y="201"/>
                        <a:pt x="374" y="70"/>
                      </a:cubicBezTo>
                      <a:cubicBezTo>
                        <a:pt x="256" y="35"/>
                        <a:pt x="138" y="22"/>
                        <a:pt x="14" y="1"/>
                      </a:cubicBezTo>
                      <a:cubicBezTo>
                        <a:pt x="14" y="1"/>
                        <a:pt x="7" y="9"/>
                        <a:pt x="7" y="15"/>
                      </a:cubicBezTo>
                      <a:cubicBezTo>
                        <a:pt x="1" y="15"/>
                        <a:pt x="7" y="22"/>
                        <a:pt x="14" y="22"/>
                      </a:cubicBezTo>
                      <a:cubicBezTo>
                        <a:pt x="125" y="57"/>
                        <a:pt x="243" y="105"/>
                        <a:pt x="352" y="140"/>
                      </a:cubicBezTo>
                      <a:cubicBezTo>
                        <a:pt x="824" y="306"/>
                        <a:pt x="1273" y="527"/>
                        <a:pt x="1577" y="838"/>
                      </a:cubicBezTo>
                      <a:cubicBezTo>
                        <a:pt x="1826" y="1101"/>
                        <a:pt x="1979" y="1411"/>
                        <a:pt x="1985" y="1784"/>
                      </a:cubicBezTo>
                      <a:cubicBezTo>
                        <a:pt x="1985" y="1819"/>
                        <a:pt x="1979" y="1854"/>
                        <a:pt x="1985" y="1889"/>
                      </a:cubicBezTo>
                      <a:cubicBezTo>
                        <a:pt x="1985" y="1895"/>
                        <a:pt x="1985" y="1895"/>
                        <a:pt x="1992" y="1902"/>
                      </a:cubicBezTo>
                      <a:cubicBezTo>
                        <a:pt x="1992" y="1909"/>
                        <a:pt x="1992" y="1917"/>
                        <a:pt x="1998" y="1917"/>
                      </a:cubicBezTo>
                      <a:cubicBezTo>
                        <a:pt x="2005" y="1917"/>
                        <a:pt x="2012" y="1909"/>
                        <a:pt x="2012" y="19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4442427" y="1493918"/>
                  <a:ext cx="418783" cy="286800"/>
                </a:xfrm>
                <a:custGeom>
                  <a:avLst/>
                  <a:gdLst/>
                  <a:ahLst/>
                  <a:cxnLst/>
                  <a:rect l="l" t="t" r="r" b="b"/>
                  <a:pathLst>
                    <a:path w="2586" h="1771" extrusionOk="0">
                      <a:moveTo>
                        <a:pt x="2579" y="1749"/>
                      </a:moveTo>
                      <a:cubicBezTo>
                        <a:pt x="2579" y="1749"/>
                        <a:pt x="2579" y="1743"/>
                        <a:pt x="2572" y="1743"/>
                      </a:cubicBezTo>
                      <a:cubicBezTo>
                        <a:pt x="2551" y="1714"/>
                        <a:pt x="2517" y="1694"/>
                        <a:pt x="2489" y="1673"/>
                      </a:cubicBezTo>
                      <a:cubicBezTo>
                        <a:pt x="2371" y="1583"/>
                        <a:pt x="2247" y="1487"/>
                        <a:pt x="2122" y="1382"/>
                      </a:cubicBezTo>
                      <a:cubicBezTo>
                        <a:pt x="1985" y="1266"/>
                        <a:pt x="1845" y="1142"/>
                        <a:pt x="1708" y="1017"/>
                      </a:cubicBezTo>
                      <a:cubicBezTo>
                        <a:pt x="1494" y="830"/>
                        <a:pt x="1273" y="651"/>
                        <a:pt x="1072" y="485"/>
                      </a:cubicBezTo>
                      <a:cubicBezTo>
                        <a:pt x="948" y="380"/>
                        <a:pt x="817" y="297"/>
                        <a:pt x="677" y="236"/>
                      </a:cubicBezTo>
                      <a:cubicBezTo>
                        <a:pt x="470" y="131"/>
                        <a:pt x="249" y="70"/>
                        <a:pt x="13" y="0"/>
                      </a:cubicBezTo>
                      <a:cubicBezTo>
                        <a:pt x="13" y="0"/>
                        <a:pt x="7" y="0"/>
                        <a:pt x="7" y="7"/>
                      </a:cubicBezTo>
                      <a:cubicBezTo>
                        <a:pt x="0" y="14"/>
                        <a:pt x="7" y="14"/>
                        <a:pt x="13" y="22"/>
                      </a:cubicBezTo>
                      <a:cubicBezTo>
                        <a:pt x="236" y="97"/>
                        <a:pt x="443" y="179"/>
                        <a:pt x="642" y="291"/>
                      </a:cubicBezTo>
                      <a:cubicBezTo>
                        <a:pt x="775" y="360"/>
                        <a:pt x="900" y="443"/>
                        <a:pt x="1016" y="546"/>
                      </a:cubicBezTo>
                      <a:cubicBezTo>
                        <a:pt x="1182" y="692"/>
                        <a:pt x="1362" y="858"/>
                        <a:pt x="1548" y="1017"/>
                      </a:cubicBezTo>
                      <a:cubicBezTo>
                        <a:pt x="1673" y="1120"/>
                        <a:pt x="1797" y="1225"/>
                        <a:pt x="1915" y="1321"/>
                      </a:cubicBezTo>
                      <a:cubicBezTo>
                        <a:pt x="2116" y="1474"/>
                        <a:pt x="2310" y="1625"/>
                        <a:pt x="2496" y="1736"/>
                      </a:cubicBezTo>
                      <a:cubicBezTo>
                        <a:pt x="2524" y="1749"/>
                        <a:pt x="2544" y="1756"/>
                        <a:pt x="2572" y="1771"/>
                      </a:cubicBezTo>
                      <a:cubicBezTo>
                        <a:pt x="2572" y="1771"/>
                        <a:pt x="2579" y="1771"/>
                        <a:pt x="2585" y="1764"/>
                      </a:cubicBezTo>
                      <a:cubicBezTo>
                        <a:pt x="2585" y="1764"/>
                        <a:pt x="2585" y="1756"/>
                        <a:pt x="2579" y="17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4480488" y="1110925"/>
                  <a:ext cx="522896" cy="980221"/>
                </a:xfrm>
                <a:custGeom>
                  <a:avLst/>
                  <a:gdLst/>
                  <a:ahLst/>
                  <a:cxnLst/>
                  <a:rect l="l" t="t" r="r" b="b"/>
                  <a:pathLst>
                    <a:path w="3229" h="6542" extrusionOk="0">
                      <a:moveTo>
                        <a:pt x="7" y="36"/>
                      </a:moveTo>
                      <a:cubicBezTo>
                        <a:pt x="7" y="49"/>
                        <a:pt x="7" y="49"/>
                        <a:pt x="14" y="64"/>
                      </a:cubicBezTo>
                      <a:cubicBezTo>
                        <a:pt x="14" y="64"/>
                        <a:pt x="21" y="64"/>
                        <a:pt x="21" y="70"/>
                      </a:cubicBezTo>
                      <a:cubicBezTo>
                        <a:pt x="90" y="112"/>
                        <a:pt x="167" y="147"/>
                        <a:pt x="241" y="188"/>
                      </a:cubicBezTo>
                      <a:cubicBezTo>
                        <a:pt x="595" y="381"/>
                        <a:pt x="933" y="630"/>
                        <a:pt x="1245" y="920"/>
                      </a:cubicBezTo>
                      <a:cubicBezTo>
                        <a:pt x="1542" y="1197"/>
                        <a:pt x="1826" y="1516"/>
                        <a:pt x="2067" y="1854"/>
                      </a:cubicBezTo>
                      <a:cubicBezTo>
                        <a:pt x="2627" y="2621"/>
                        <a:pt x="3014" y="3520"/>
                        <a:pt x="3112" y="4385"/>
                      </a:cubicBezTo>
                      <a:cubicBezTo>
                        <a:pt x="3154" y="4730"/>
                        <a:pt x="3139" y="5097"/>
                        <a:pt x="3097" y="5463"/>
                      </a:cubicBezTo>
                      <a:cubicBezTo>
                        <a:pt x="3049" y="5830"/>
                        <a:pt x="2966" y="6188"/>
                        <a:pt x="2870" y="6527"/>
                      </a:cubicBezTo>
                      <a:lnTo>
                        <a:pt x="2876" y="6535"/>
                      </a:lnTo>
                      <a:cubicBezTo>
                        <a:pt x="2883" y="6542"/>
                        <a:pt x="2890" y="6535"/>
                        <a:pt x="2890" y="6527"/>
                      </a:cubicBezTo>
                      <a:cubicBezTo>
                        <a:pt x="3021" y="6134"/>
                        <a:pt x="3132" y="5691"/>
                        <a:pt x="3180" y="5256"/>
                      </a:cubicBezTo>
                      <a:cubicBezTo>
                        <a:pt x="3215" y="4959"/>
                        <a:pt x="3228" y="4660"/>
                        <a:pt x="3202" y="4378"/>
                      </a:cubicBezTo>
                      <a:cubicBezTo>
                        <a:pt x="3104" y="3492"/>
                        <a:pt x="2724" y="2573"/>
                        <a:pt x="2158" y="1785"/>
                      </a:cubicBezTo>
                      <a:cubicBezTo>
                        <a:pt x="1916" y="1439"/>
                        <a:pt x="1632" y="1114"/>
                        <a:pt x="1320" y="837"/>
                      </a:cubicBezTo>
                      <a:cubicBezTo>
                        <a:pt x="996" y="547"/>
                        <a:pt x="650" y="298"/>
                        <a:pt x="283" y="112"/>
                      </a:cubicBezTo>
                      <a:cubicBezTo>
                        <a:pt x="208" y="77"/>
                        <a:pt x="132" y="29"/>
                        <a:pt x="49" y="7"/>
                      </a:cubicBezTo>
                      <a:lnTo>
                        <a:pt x="42" y="1"/>
                      </a:lnTo>
                      <a:cubicBezTo>
                        <a:pt x="27" y="7"/>
                        <a:pt x="27" y="7"/>
                        <a:pt x="14" y="14"/>
                      </a:cubicBezTo>
                      <a:cubicBezTo>
                        <a:pt x="7" y="14"/>
                        <a:pt x="1" y="14"/>
                        <a:pt x="1" y="22"/>
                      </a:cubicBezTo>
                      <a:cubicBezTo>
                        <a:pt x="1" y="29"/>
                        <a:pt x="1" y="29"/>
                        <a:pt x="7"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5153030" y="1230778"/>
                  <a:ext cx="594815" cy="787202"/>
                </a:xfrm>
                <a:custGeom>
                  <a:avLst/>
                  <a:gdLst/>
                  <a:ahLst/>
                  <a:cxnLst/>
                  <a:rect l="l" t="t" r="r" b="b"/>
                  <a:pathLst>
                    <a:path w="3673" h="4861" extrusionOk="0">
                      <a:moveTo>
                        <a:pt x="35" y="4846"/>
                      </a:moveTo>
                      <a:cubicBezTo>
                        <a:pt x="50" y="4826"/>
                        <a:pt x="57" y="4804"/>
                        <a:pt x="64" y="4777"/>
                      </a:cubicBezTo>
                      <a:cubicBezTo>
                        <a:pt x="98" y="4680"/>
                        <a:pt x="118" y="4583"/>
                        <a:pt x="140" y="4487"/>
                      </a:cubicBezTo>
                      <a:cubicBezTo>
                        <a:pt x="216" y="4210"/>
                        <a:pt x="306" y="3933"/>
                        <a:pt x="409" y="3664"/>
                      </a:cubicBezTo>
                      <a:cubicBezTo>
                        <a:pt x="631" y="3083"/>
                        <a:pt x="935" y="2537"/>
                        <a:pt x="1301" y="2040"/>
                      </a:cubicBezTo>
                      <a:cubicBezTo>
                        <a:pt x="1675" y="1542"/>
                        <a:pt x="2124" y="1105"/>
                        <a:pt x="2607" y="725"/>
                      </a:cubicBezTo>
                      <a:cubicBezTo>
                        <a:pt x="2939" y="470"/>
                        <a:pt x="3286" y="234"/>
                        <a:pt x="3651" y="48"/>
                      </a:cubicBezTo>
                      <a:cubicBezTo>
                        <a:pt x="3666" y="48"/>
                        <a:pt x="3673" y="27"/>
                        <a:pt x="3666" y="14"/>
                      </a:cubicBezTo>
                      <a:cubicBezTo>
                        <a:pt x="3659" y="7"/>
                        <a:pt x="3644" y="0"/>
                        <a:pt x="3631" y="7"/>
                      </a:cubicBezTo>
                      <a:cubicBezTo>
                        <a:pt x="3245" y="166"/>
                        <a:pt x="2871" y="365"/>
                        <a:pt x="2524" y="614"/>
                      </a:cubicBezTo>
                      <a:cubicBezTo>
                        <a:pt x="2013" y="981"/>
                        <a:pt x="1564" y="1437"/>
                        <a:pt x="1177" y="1950"/>
                      </a:cubicBezTo>
                      <a:cubicBezTo>
                        <a:pt x="797" y="2454"/>
                        <a:pt x="478" y="3014"/>
                        <a:pt x="264" y="3609"/>
                      </a:cubicBezTo>
                      <a:cubicBezTo>
                        <a:pt x="166" y="3885"/>
                        <a:pt x="92" y="4175"/>
                        <a:pt x="42" y="4466"/>
                      </a:cubicBezTo>
                      <a:cubicBezTo>
                        <a:pt x="22" y="4570"/>
                        <a:pt x="1" y="4666"/>
                        <a:pt x="1" y="4771"/>
                      </a:cubicBezTo>
                      <a:cubicBezTo>
                        <a:pt x="1" y="4797"/>
                        <a:pt x="9" y="4819"/>
                        <a:pt x="9" y="4846"/>
                      </a:cubicBezTo>
                      <a:cubicBezTo>
                        <a:pt x="9" y="4854"/>
                        <a:pt x="15" y="4860"/>
                        <a:pt x="22" y="4860"/>
                      </a:cubicBezTo>
                      <a:cubicBezTo>
                        <a:pt x="29" y="4860"/>
                        <a:pt x="35" y="4860"/>
                        <a:pt x="35" y="48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5088253" y="1089726"/>
                  <a:ext cx="867850" cy="760320"/>
                </a:xfrm>
                <a:custGeom>
                  <a:avLst/>
                  <a:gdLst/>
                  <a:ahLst/>
                  <a:cxnLst/>
                  <a:rect l="l" t="t" r="r" b="b"/>
                  <a:pathLst>
                    <a:path w="5359" h="4695" extrusionOk="0">
                      <a:moveTo>
                        <a:pt x="732" y="4596"/>
                      </a:moveTo>
                      <a:cubicBezTo>
                        <a:pt x="1106" y="4417"/>
                        <a:pt x="1562" y="4411"/>
                        <a:pt x="2018" y="4507"/>
                      </a:cubicBezTo>
                      <a:cubicBezTo>
                        <a:pt x="2116" y="4528"/>
                        <a:pt x="2365" y="4563"/>
                        <a:pt x="2448" y="4638"/>
                      </a:cubicBezTo>
                      <a:cubicBezTo>
                        <a:pt x="2461" y="4653"/>
                        <a:pt x="2407" y="4646"/>
                        <a:pt x="2378" y="4646"/>
                      </a:cubicBezTo>
                      <a:cubicBezTo>
                        <a:pt x="2344" y="4653"/>
                        <a:pt x="2302" y="4653"/>
                        <a:pt x="2261" y="4660"/>
                      </a:cubicBezTo>
                      <a:cubicBezTo>
                        <a:pt x="2130" y="4660"/>
                        <a:pt x="1998" y="4666"/>
                        <a:pt x="1867" y="4660"/>
                      </a:cubicBezTo>
                      <a:cubicBezTo>
                        <a:pt x="1494" y="4646"/>
                        <a:pt x="1114" y="4694"/>
                        <a:pt x="732" y="4596"/>
                      </a:cubicBezTo>
                      <a:close/>
                      <a:moveTo>
                        <a:pt x="809" y="4424"/>
                      </a:moveTo>
                      <a:cubicBezTo>
                        <a:pt x="699" y="4356"/>
                        <a:pt x="630" y="4231"/>
                        <a:pt x="560" y="4134"/>
                      </a:cubicBezTo>
                      <a:cubicBezTo>
                        <a:pt x="409" y="3906"/>
                        <a:pt x="269" y="3657"/>
                        <a:pt x="167" y="3415"/>
                      </a:cubicBezTo>
                      <a:cubicBezTo>
                        <a:pt x="104" y="3269"/>
                        <a:pt x="55" y="3125"/>
                        <a:pt x="21" y="2979"/>
                      </a:cubicBezTo>
                      <a:lnTo>
                        <a:pt x="1" y="2862"/>
                      </a:lnTo>
                      <a:cubicBezTo>
                        <a:pt x="1" y="2862"/>
                        <a:pt x="215" y="3103"/>
                        <a:pt x="352" y="3325"/>
                      </a:cubicBezTo>
                      <a:cubicBezTo>
                        <a:pt x="505" y="3574"/>
                        <a:pt x="789" y="4306"/>
                        <a:pt x="809" y="4424"/>
                      </a:cubicBezTo>
                      <a:close/>
                      <a:moveTo>
                        <a:pt x="968" y="4016"/>
                      </a:moveTo>
                      <a:cubicBezTo>
                        <a:pt x="1411" y="3767"/>
                        <a:pt x="1957" y="3712"/>
                        <a:pt x="2483" y="3795"/>
                      </a:cubicBezTo>
                      <a:cubicBezTo>
                        <a:pt x="2593" y="3808"/>
                        <a:pt x="2876" y="3836"/>
                        <a:pt x="2973" y="3919"/>
                      </a:cubicBezTo>
                      <a:cubicBezTo>
                        <a:pt x="2994" y="3941"/>
                        <a:pt x="2924" y="3933"/>
                        <a:pt x="2898" y="3941"/>
                      </a:cubicBezTo>
                      <a:cubicBezTo>
                        <a:pt x="2848" y="3948"/>
                        <a:pt x="2800" y="3954"/>
                        <a:pt x="2752" y="3961"/>
                      </a:cubicBezTo>
                      <a:cubicBezTo>
                        <a:pt x="2599" y="3983"/>
                        <a:pt x="2448" y="3996"/>
                        <a:pt x="2289" y="4002"/>
                      </a:cubicBezTo>
                      <a:cubicBezTo>
                        <a:pt x="1852" y="4016"/>
                        <a:pt x="1404" y="4107"/>
                        <a:pt x="968" y="4016"/>
                      </a:cubicBezTo>
                      <a:close/>
                      <a:moveTo>
                        <a:pt x="1016" y="3900"/>
                      </a:moveTo>
                      <a:cubicBezTo>
                        <a:pt x="907" y="3802"/>
                        <a:pt x="850" y="3642"/>
                        <a:pt x="795" y="3511"/>
                      </a:cubicBezTo>
                      <a:cubicBezTo>
                        <a:pt x="664" y="3221"/>
                        <a:pt x="560" y="2911"/>
                        <a:pt x="492" y="2599"/>
                      </a:cubicBezTo>
                      <a:cubicBezTo>
                        <a:pt x="457" y="2419"/>
                        <a:pt x="435" y="2240"/>
                        <a:pt x="422" y="2066"/>
                      </a:cubicBezTo>
                      <a:cubicBezTo>
                        <a:pt x="422" y="2059"/>
                        <a:pt x="429" y="1928"/>
                        <a:pt x="429" y="1928"/>
                      </a:cubicBezTo>
                      <a:cubicBezTo>
                        <a:pt x="429" y="1928"/>
                        <a:pt x="623" y="2247"/>
                        <a:pt x="732" y="2531"/>
                      </a:cubicBezTo>
                      <a:cubicBezTo>
                        <a:pt x="857" y="2854"/>
                        <a:pt x="1023" y="3767"/>
                        <a:pt x="1016" y="3900"/>
                      </a:cubicBezTo>
                      <a:close/>
                      <a:moveTo>
                        <a:pt x="1230" y="3367"/>
                      </a:moveTo>
                      <a:cubicBezTo>
                        <a:pt x="1673" y="3048"/>
                        <a:pt x="2254" y="3007"/>
                        <a:pt x="2758" y="3042"/>
                      </a:cubicBezTo>
                      <a:cubicBezTo>
                        <a:pt x="2918" y="3048"/>
                        <a:pt x="3077" y="3077"/>
                        <a:pt x="3236" y="3111"/>
                      </a:cubicBezTo>
                      <a:cubicBezTo>
                        <a:pt x="3291" y="3125"/>
                        <a:pt x="3346" y="3138"/>
                        <a:pt x="3402" y="3166"/>
                      </a:cubicBezTo>
                      <a:cubicBezTo>
                        <a:pt x="3429" y="3173"/>
                        <a:pt x="3499" y="3179"/>
                        <a:pt x="3470" y="3194"/>
                      </a:cubicBezTo>
                      <a:cubicBezTo>
                        <a:pt x="3333" y="3291"/>
                        <a:pt x="3097" y="3249"/>
                        <a:pt x="2946" y="3269"/>
                      </a:cubicBezTo>
                      <a:cubicBezTo>
                        <a:pt x="2538" y="3319"/>
                        <a:pt x="2116" y="3428"/>
                        <a:pt x="1715" y="3374"/>
                      </a:cubicBezTo>
                      <a:cubicBezTo>
                        <a:pt x="1590" y="3360"/>
                        <a:pt x="1341" y="3422"/>
                        <a:pt x="1230" y="3367"/>
                      </a:cubicBezTo>
                      <a:close/>
                      <a:moveTo>
                        <a:pt x="1404" y="3236"/>
                      </a:moveTo>
                      <a:cubicBezTo>
                        <a:pt x="1162" y="2751"/>
                        <a:pt x="1092" y="2157"/>
                        <a:pt x="1114" y="1659"/>
                      </a:cubicBezTo>
                      <a:cubicBezTo>
                        <a:pt x="1121" y="1485"/>
                        <a:pt x="1134" y="1306"/>
                        <a:pt x="1169" y="1140"/>
                      </a:cubicBezTo>
                      <a:cubicBezTo>
                        <a:pt x="1175" y="1092"/>
                        <a:pt x="1189" y="1037"/>
                        <a:pt x="1204" y="987"/>
                      </a:cubicBezTo>
                      <a:cubicBezTo>
                        <a:pt x="1210" y="968"/>
                        <a:pt x="1217" y="898"/>
                        <a:pt x="1230" y="919"/>
                      </a:cubicBezTo>
                      <a:cubicBezTo>
                        <a:pt x="1307" y="1037"/>
                        <a:pt x="1313" y="1452"/>
                        <a:pt x="1328" y="1583"/>
                      </a:cubicBezTo>
                      <a:cubicBezTo>
                        <a:pt x="1348" y="1825"/>
                        <a:pt x="1404" y="2059"/>
                        <a:pt x="1411" y="2302"/>
                      </a:cubicBezTo>
                      <a:cubicBezTo>
                        <a:pt x="1424" y="2633"/>
                        <a:pt x="1459" y="2911"/>
                        <a:pt x="1404" y="3236"/>
                      </a:cubicBezTo>
                      <a:close/>
                      <a:moveTo>
                        <a:pt x="1708" y="2697"/>
                      </a:moveTo>
                      <a:cubicBezTo>
                        <a:pt x="2136" y="2433"/>
                        <a:pt x="2752" y="2336"/>
                        <a:pt x="3236" y="2365"/>
                      </a:cubicBezTo>
                      <a:cubicBezTo>
                        <a:pt x="3416" y="2378"/>
                        <a:pt x="3581" y="2413"/>
                        <a:pt x="3754" y="2461"/>
                      </a:cubicBezTo>
                      <a:cubicBezTo>
                        <a:pt x="3817" y="2474"/>
                        <a:pt x="3885" y="2489"/>
                        <a:pt x="3955" y="2502"/>
                      </a:cubicBezTo>
                      <a:cubicBezTo>
                        <a:pt x="3968" y="2509"/>
                        <a:pt x="4025" y="2502"/>
                        <a:pt x="4010" y="2516"/>
                      </a:cubicBezTo>
                      <a:cubicBezTo>
                        <a:pt x="3802" y="2640"/>
                        <a:pt x="3499" y="2640"/>
                        <a:pt x="3271" y="2647"/>
                      </a:cubicBezTo>
                      <a:cubicBezTo>
                        <a:pt x="2973" y="2668"/>
                        <a:pt x="2675" y="2688"/>
                        <a:pt x="2378" y="2675"/>
                      </a:cubicBezTo>
                      <a:cubicBezTo>
                        <a:pt x="2158" y="2668"/>
                        <a:pt x="1929" y="2697"/>
                        <a:pt x="1708" y="2697"/>
                      </a:cubicBezTo>
                      <a:close/>
                      <a:moveTo>
                        <a:pt x="1846" y="2599"/>
                      </a:moveTo>
                      <a:cubicBezTo>
                        <a:pt x="1750" y="2046"/>
                        <a:pt x="1778" y="1459"/>
                        <a:pt x="1916" y="933"/>
                      </a:cubicBezTo>
                      <a:cubicBezTo>
                        <a:pt x="1970" y="732"/>
                        <a:pt x="2219" y="186"/>
                        <a:pt x="2247" y="138"/>
                      </a:cubicBezTo>
                      <a:cubicBezTo>
                        <a:pt x="2254" y="116"/>
                        <a:pt x="2206" y="636"/>
                        <a:pt x="2178" y="856"/>
                      </a:cubicBezTo>
                      <a:cubicBezTo>
                        <a:pt x="2110" y="1389"/>
                        <a:pt x="2040" y="2107"/>
                        <a:pt x="1846" y="2599"/>
                      </a:cubicBezTo>
                      <a:close/>
                      <a:moveTo>
                        <a:pt x="2372" y="1998"/>
                      </a:moveTo>
                      <a:cubicBezTo>
                        <a:pt x="2483" y="1832"/>
                        <a:pt x="2558" y="1651"/>
                        <a:pt x="2641" y="1472"/>
                      </a:cubicBezTo>
                      <a:cubicBezTo>
                        <a:pt x="2780" y="1162"/>
                        <a:pt x="2918" y="891"/>
                        <a:pt x="3022" y="566"/>
                      </a:cubicBezTo>
                      <a:cubicBezTo>
                        <a:pt x="3070" y="407"/>
                        <a:pt x="3208" y="0"/>
                        <a:pt x="3173" y="42"/>
                      </a:cubicBezTo>
                      <a:cubicBezTo>
                        <a:pt x="3007" y="199"/>
                        <a:pt x="2841" y="435"/>
                        <a:pt x="2765" y="594"/>
                      </a:cubicBezTo>
                      <a:cubicBezTo>
                        <a:pt x="2551" y="1044"/>
                        <a:pt x="2442" y="1500"/>
                        <a:pt x="2372" y="1998"/>
                      </a:cubicBezTo>
                      <a:cubicBezTo>
                        <a:pt x="2359" y="2018"/>
                        <a:pt x="2344" y="2039"/>
                        <a:pt x="2324" y="2059"/>
                      </a:cubicBezTo>
                      <a:lnTo>
                        <a:pt x="2350" y="2094"/>
                      </a:lnTo>
                      <a:cubicBezTo>
                        <a:pt x="2295" y="2136"/>
                        <a:pt x="2241" y="2177"/>
                        <a:pt x="2184" y="2219"/>
                      </a:cubicBezTo>
                      <a:cubicBezTo>
                        <a:pt x="2710" y="2116"/>
                        <a:pt x="3354" y="1942"/>
                        <a:pt x="3878" y="1867"/>
                      </a:cubicBezTo>
                      <a:cubicBezTo>
                        <a:pt x="4066" y="1839"/>
                        <a:pt x="4232" y="1776"/>
                        <a:pt x="4405" y="1714"/>
                      </a:cubicBezTo>
                      <a:cubicBezTo>
                        <a:pt x="4453" y="1701"/>
                        <a:pt x="4507" y="1686"/>
                        <a:pt x="4557" y="1659"/>
                      </a:cubicBezTo>
                      <a:lnTo>
                        <a:pt x="4632" y="1610"/>
                      </a:lnTo>
                      <a:cubicBezTo>
                        <a:pt x="4570" y="1583"/>
                        <a:pt x="4466" y="1596"/>
                        <a:pt x="4411" y="1596"/>
                      </a:cubicBezTo>
                      <a:lnTo>
                        <a:pt x="3976" y="1596"/>
                      </a:lnTo>
                      <a:cubicBezTo>
                        <a:pt x="3374" y="1610"/>
                        <a:pt x="2828" y="1784"/>
                        <a:pt x="2359" y="2094"/>
                      </a:cubicBezTo>
                      <a:cubicBezTo>
                        <a:pt x="2365" y="2059"/>
                        <a:pt x="2365" y="2025"/>
                        <a:pt x="2372" y="1998"/>
                      </a:cubicBezTo>
                      <a:close/>
                      <a:moveTo>
                        <a:pt x="2815" y="1659"/>
                      </a:moveTo>
                      <a:cubicBezTo>
                        <a:pt x="3243" y="1099"/>
                        <a:pt x="3872" y="684"/>
                        <a:pt x="4570" y="511"/>
                      </a:cubicBezTo>
                      <a:cubicBezTo>
                        <a:pt x="4765" y="463"/>
                        <a:pt x="4957" y="422"/>
                        <a:pt x="5158" y="400"/>
                      </a:cubicBezTo>
                      <a:cubicBezTo>
                        <a:pt x="5206" y="400"/>
                        <a:pt x="5247" y="393"/>
                        <a:pt x="5296" y="393"/>
                      </a:cubicBezTo>
                      <a:cubicBezTo>
                        <a:pt x="5317" y="393"/>
                        <a:pt x="5359" y="373"/>
                        <a:pt x="5359" y="393"/>
                      </a:cubicBezTo>
                      <a:cubicBezTo>
                        <a:pt x="5352" y="441"/>
                        <a:pt x="5241" y="498"/>
                        <a:pt x="5199" y="524"/>
                      </a:cubicBezTo>
                      <a:cubicBezTo>
                        <a:pt x="5047" y="629"/>
                        <a:pt x="4889" y="725"/>
                        <a:pt x="4723" y="808"/>
                      </a:cubicBezTo>
                      <a:cubicBezTo>
                        <a:pt x="4322" y="1002"/>
                        <a:pt x="3935" y="1210"/>
                        <a:pt x="3527" y="1382"/>
                      </a:cubicBezTo>
                      <a:cubicBezTo>
                        <a:pt x="3298" y="1485"/>
                        <a:pt x="3049" y="1542"/>
                        <a:pt x="2822" y="16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5005663" y="863476"/>
                  <a:ext cx="498297" cy="1115298"/>
                </a:xfrm>
                <a:custGeom>
                  <a:avLst/>
                  <a:gdLst/>
                  <a:ahLst/>
                  <a:cxnLst/>
                  <a:rect l="l" t="t" r="r" b="b"/>
                  <a:pathLst>
                    <a:path w="3077" h="6887" extrusionOk="0">
                      <a:moveTo>
                        <a:pt x="1064" y="5214"/>
                      </a:moveTo>
                      <a:cubicBezTo>
                        <a:pt x="1037" y="4736"/>
                        <a:pt x="954" y="4170"/>
                        <a:pt x="767" y="3686"/>
                      </a:cubicBezTo>
                      <a:cubicBezTo>
                        <a:pt x="684" y="3472"/>
                        <a:pt x="581" y="3264"/>
                        <a:pt x="450" y="3098"/>
                      </a:cubicBezTo>
                      <a:cubicBezTo>
                        <a:pt x="352" y="2974"/>
                        <a:pt x="249" y="2869"/>
                        <a:pt x="131" y="2787"/>
                      </a:cubicBezTo>
                      <a:cubicBezTo>
                        <a:pt x="110" y="2773"/>
                        <a:pt x="90" y="2753"/>
                        <a:pt x="68" y="2745"/>
                      </a:cubicBezTo>
                      <a:cubicBezTo>
                        <a:pt x="48" y="2738"/>
                        <a:pt x="35" y="2738"/>
                        <a:pt x="7" y="2738"/>
                      </a:cubicBezTo>
                      <a:lnTo>
                        <a:pt x="0" y="2745"/>
                      </a:lnTo>
                      <a:lnTo>
                        <a:pt x="7" y="2745"/>
                      </a:lnTo>
                      <a:cubicBezTo>
                        <a:pt x="13" y="2767"/>
                        <a:pt x="13" y="2780"/>
                        <a:pt x="27" y="2801"/>
                      </a:cubicBezTo>
                      <a:cubicBezTo>
                        <a:pt x="42" y="2821"/>
                        <a:pt x="62" y="2828"/>
                        <a:pt x="83" y="2843"/>
                      </a:cubicBezTo>
                      <a:cubicBezTo>
                        <a:pt x="193" y="2933"/>
                        <a:pt x="284" y="3044"/>
                        <a:pt x="367" y="3160"/>
                      </a:cubicBezTo>
                      <a:cubicBezTo>
                        <a:pt x="483" y="3326"/>
                        <a:pt x="574" y="3520"/>
                        <a:pt x="649" y="3727"/>
                      </a:cubicBezTo>
                      <a:cubicBezTo>
                        <a:pt x="865" y="4301"/>
                        <a:pt x="939" y="4978"/>
                        <a:pt x="954" y="5491"/>
                      </a:cubicBezTo>
                      <a:lnTo>
                        <a:pt x="989" y="6452"/>
                      </a:lnTo>
                      <a:lnTo>
                        <a:pt x="996" y="6819"/>
                      </a:lnTo>
                      <a:cubicBezTo>
                        <a:pt x="981" y="6583"/>
                        <a:pt x="878" y="6790"/>
                        <a:pt x="996" y="6867"/>
                      </a:cubicBezTo>
                      <a:lnTo>
                        <a:pt x="996" y="6873"/>
                      </a:lnTo>
                      <a:lnTo>
                        <a:pt x="996" y="6887"/>
                      </a:lnTo>
                      <a:lnTo>
                        <a:pt x="996" y="6887"/>
                      </a:lnTo>
                      <a:lnTo>
                        <a:pt x="996" y="6887"/>
                      </a:lnTo>
                      <a:lnTo>
                        <a:pt x="996" y="6867"/>
                      </a:lnTo>
                      <a:lnTo>
                        <a:pt x="996" y="6867"/>
                      </a:lnTo>
                      <a:lnTo>
                        <a:pt x="996" y="6867"/>
                      </a:lnTo>
                      <a:lnTo>
                        <a:pt x="996" y="6887"/>
                      </a:lnTo>
                      <a:cubicBezTo>
                        <a:pt x="1016" y="6887"/>
                        <a:pt x="1031" y="6887"/>
                        <a:pt x="1044" y="6880"/>
                      </a:cubicBezTo>
                      <a:cubicBezTo>
                        <a:pt x="1057" y="6887"/>
                        <a:pt x="1072" y="6887"/>
                        <a:pt x="1092" y="6887"/>
                      </a:cubicBezTo>
                      <a:lnTo>
                        <a:pt x="1092" y="6873"/>
                      </a:lnTo>
                      <a:lnTo>
                        <a:pt x="1092" y="6867"/>
                      </a:lnTo>
                      <a:cubicBezTo>
                        <a:pt x="1223" y="6790"/>
                        <a:pt x="1099" y="6561"/>
                        <a:pt x="1092" y="6860"/>
                      </a:cubicBezTo>
                      <a:lnTo>
                        <a:pt x="1092" y="6762"/>
                      </a:lnTo>
                      <a:lnTo>
                        <a:pt x="1092" y="6603"/>
                      </a:lnTo>
                      <a:cubicBezTo>
                        <a:pt x="1099" y="6245"/>
                        <a:pt x="1120" y="5906"/>
                        <a:pt x="1147" y="5574"/>
                      </a:cubicBezTo>
                      <a:cubicBezTo>
                        <a:pt x="1182" y="5042"/>
                        <a:pt x="1245" y="4537"/>
                        <a:pt x="1341" y="4039"/>
                      </a:cubicBezTo>
                      <a:cubicBezTo>
                        <a:pt x="1479" y="3313"/>
                        <a:pt x="1701" y="2607"/>
                        <a:pt x="2039" y="1874"/>
                      </a:cubicBezTo>
                      <a:cubicBezTo>
                        <a:pt x="2116" y="1701"/>
                        <a:pt x="2199" y="1529"/>
                        <a:pt x="2288" y="1356"/>
                      </a:cubicBezTo>
                      <a:cubicBezTo>
                        <a:pt x="2474" y="996"/>
                        <a:pt x="2710" y="664"/>
                        <a:pt x="2917" y="312"/>
                      </a:cubicBezTo>
                      <a:cubicBezTo>
                        <a:pt x="2972" y="223"/>
                        <a:pt x="3022" y="132"/>
                        <a:pt x="3070" y="42"/>
                      </a:cubicBezTo>
                      <a:cubicBezTo>
                        <a:pt x="3077" y="29"/>
                        <a:pt x="3070" y="15"/>
                        <a:pt x="3055" y="7"/>
                      </a:cubicBezTo>
                      <a:cubicBezTo>
                        <a:pt x="3042" y="0"/>
                        <a:pt x="3028" y="0"/>
                        <a:pt x="3022" y="15"/>
                      </a:cubicBezTo>
                      <a:cubicBezTo>
                        <a:pt x="2945" y="132"/>
                        <a:pt x="2862" y="249"/>
                        <a:pt x="2779" y="367"/>
                      </a:cubicBezTo>
                      <a:cubicBezTo>
                        <a:pt x="2662" y="546"/>
                        <a:pt x="2537" y="727"/>
                        <a:pt x="2419" y="906"/>
                      </a:cubicBezTo>
                      <a:cubicBezTo>
                        <a:pt x="2336" y="1038"/>
                        <a:pt x="2260" y="1169"/>
                        <a:pt x="2184" y="1301"/>
                      </a:cubicBezTo>
                      <a:cubicBezTo>
                        <a:pt x="2088" y="1481"/>
                        <a:pt x="2005" y="1647"/>
                        <a:pt x="1922" y="1819"/>
                      </a:cubicBezTo>
                      <a:cubicBezTo>
                        <a:pt x="1583" y="2559"/>
                        <a:pt x="1369" y="3284"/>
                        <a:pt x="1223" y="4018"/>
                      </a:cubicBezTo>
                      <a:cubicBezTo>
                        <a:pt x="1155" y="4413"/>
                        <a:pt x="1099" y="4806"/>
                        <a:pt x="1064" y="5214"/>
                      </a:cubicBezTo>
                      <a:close/>
                      <a:moveTo>
                        <a:pt x="1092" y="6867"/>
                      </a:moveTo>
                      <a:lnTo>
                        <a:pt x="1092" y="6867"/>
                      </a:lnTo>
                      <a:lnTo>
                        <a:pt x="1092" y="68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5194812" y="591575"/>
                  <a:ext cx="589147" cy="571171"/>
                </a:xfrm>
                <a:custGeom>
                  <a:avLst/>
                  <a:gdLst/>
                  <a:ahLst/>
                  <a:cxnLst/>
                  <a:rect l="l" t="t" r="r" b="b"/>
                  <a:pathLst>
                    <a:path w="3638" h="3527" extrusionOk="0">
                      <a:moveTo>
                        <a:pt x="2164" y="608"/>
                      </a:moveTo>
                      <a:cubicBezTo>
                        <a:pt x="2164" y="608"/>
                        <a:pt x="2116" y="125"/>
                        <a:pt x="1563" y="48"/>
                      </a:cubicBezTo>
                      <a:cubicBezTo>
                        <a:pt x="1162" y="0"/>
                        <a:pt x="1162" y="540"/>
                        <a:pt x="1162" y="540"/>
                      </a:cubicBezTo>
                      <a:cubicBezTo>
                        <a:pt x="1162" y="540"/>
                        <a:pt x="878" y="208"/>
                        <a:pt x="559" y="463"/>
                      </a:cubicBezTo>
                      <a:cubicBezTo>
                        <a:pt x="118" y="823"/>
                        <a:pt x="533" y="1182"/>
                        <a:pt x="533" y="1182"/>
                      </a:cubicBezTo>
                      <a:cubicBezTo>
                        <a:pt x="533" y="1182"/>
                        <a:pt x="0" y="1251"/>
                        <a:pt x="131" y="1804"/>
                      </a:cubicBezTo>
                      <a:cubicBezTo>
                        <a:pt x="339" y="2640"/>
                        <a:pt x="983" y="2391"/>
                        <a:pt x="983" y="2391"/>
                      </a:cubicBezTo>
                      <a:cubicBezTo>
                        <a:pt x="983" y="2391"/>
                        <a:pt x="850" y="2882"/>
                        <a:pt x="1306" y="3118"/>
                      </a:cubicBezTo>
                      <a:cubicBezTo>
                        <a:pt x="1874" y="3409"/>
                        <a:pt x="2157" y="2972"/>
                        <a:pt x="2157" y="2972"/>
                      </a:cubicBezTo>
                      <a:cubicBezTo>
                        <a:pt x="2157" y="2972"/>
                        <a:pt x="2517" y="3526"/>
                        <a:pt x="3105" y="3131"/>
                      </a:cubicBezTo>
                      <a:cubicBezTo>
                        <a:pt x="3609" y="2793"/>
                        <a:pt x="3188" y="2282"/>
                        <a:pt x="3188" y="2282"/>
                      </a:cubicBezTo>
                      <a:cubicBezTo>
                        <a:pt x="3188" y="2282"/>
                        <a:pt x="3638" y="2142"/>
                        <a:pt x="3457" y="1625"/>
                      </a:cubicBezTo>
                      <a:cubicBezTo>
                        <a:pt x="3291" y="1155"/>
                        <a:pt x="2904" y="1203"/>
                        <a:pt x="2904" y="1197"/>
                      </a:cubicBezTo>
                      <a:cubicBezTo>
                        <a:pt x="3112" y="705"/>
                        <a:pt x="2524" y="186"/>
                        <a:pt x="2164" y="6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06309" y="795299"/>
                  <a:ext cx="166963" cy="141214"/>
                </a:xfrm>
                <a:custGeom>
                  <a:avLst/>
                  <a:gdLst/>
                  <a:ahLst/>
                  <a:cxnLst/>
                  <a:rect l="l" t="t" r="r" b="b"/>
                  <a:pathLst>
                    <a:path w="1031" h="872" extrusionOk="0">
                      <a:moveTo>
                        <a:pt x="631" y="118"/>
                      </a:moveTo>
                      <a:cubicBezTo>
                        <a:pt x="880" y="242"/>
                        <a:pt x="1031" y="485"/>
                        <a:pt x="976" y="657"/>
                      </a:cubicBezTo>
                      <a:cubicBezTo>
                        <a:pt x="913" y="830"/>
                        <a:pt x="657" y="871"/>
                        <a:pt x="408" y="747"/>
                      </a:cubicBezTo>
                      <a:cubicBezTo>
                        <a:pt x="153" y="629"/>
                        <a:pt x="0" y="387"/>
                        <a:pt x="63" y="214"/>
                      </a:cubicBezTo>
                      <a:cubicBezTo>
                        <a:pt x="125" y="41"/>
                        <a:pt x="374" y="0"/>
                        <a:pt x="631" y="1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5267524" y="812141"/>
                  <a:ext cx="116599" cy="136679"/>
                </a:xfrm>
                <a:custGeom>
                  <a:avLst/>
                  <a:gdLst/>
                  <a:ahLst/>
                  <a:cxnLst/>
                  <a:rect l="l" t="t" r="r" b="b"/>
                  <a:pathLst>
                    <a:path w="720" h="844" extrusionOk="0">
                      <a:moveTo>
                        <a:pt x="505" y="20"/>
                      </a:moveTo>
                      <a:cubicBezTo>
                        <a:pt x="505" y="20"/>
                        <a:pt x="499" y="20"/>
                        <a:pt x="505" y="42"/>
                      </a:cubicBezTo>
                      <a:lnTo>
                        <a:pt x="505" y="42"/>
                      </a:lnTo>
                      <a:lnTo>
                        <a:pt x="505" y="49"/>
                      </a:lnTo>
                      <a:cubicBezTo>
                        <a:pt x="499" y="69"/>
                        <a:pt x="505" y="69"/>
                        <a:pt x="512" y="62"/>
                      </a:cubicBezTo>
                      <a:lnTo>
                        <a:pt x="499" y="75"/>
                      </a:lnTo>
                      <a:lnTo>
                        <a:pt x="492" y="75"/>
                      </a:lnTo>
                      <a:cubicBezTo>
                        <a:pt x="464" y="84"/>
                        <a:pt x="451" y="97"/>
                        <a:pt x="422" y="103"/>
                      </a:cubicBezTo>
                      <a:cubicBezTo>
                        <a:pt x="401" y="110"/>
                        <a:pt x="381" y="125"/>
                        <a:pt x="359" y="132"/>
                      </a:cubicBezTo>
                      <a:lnTo>
                        <a:pt x="298" y="173"/>
                      </a:lnTo>
                      <a:cubicBezTo>
                        <a:pt x="276" y="186"/>
                        <a:pt x="263" y="208"/>
                        <a:pt x="243" y="221"/>
                      </a:cubicBezTo>
                      <a:cubicBezTo>
                        <a:pt x="145" y="339"/>
                        <a:pt x="193" y="477"/>
                        <a:pt x="291" y="581"/>
                      </a:cubicBezTo>
                      <a:cubicBezTo>
                        <a:pt x="326" y="615"/>
                        <a:pt x="368" y="656"/>
                        <a:pt x="416" y="684"/>
                      </a:cubicBezTo>
                      <a:cubicBezTo>
                        <a:pt x="442" y="706"/>
                        <a:pt x="477" y="719"/>
                        <a:pt x="512" y="732"/>
                      </a:cubicBezTo>
                      <a:cubicBezTo>
                        <a:pt x="540" y="747"/>
                        <a:pt x="567" y="754"/>
                        <a:pt x="595" y="754"/>
                      </a:cubicBezTo>
                      <a:cubicBezTo>
                        <a:pt x="623" y="761"/>
                        <a:pt x="650" y="767"/>
                        <a:pt x="685" y="761"/>
                      </a:cubicBezTo>
                      <a:cubicBezTo>
                        <a:pt x="691" y="761"/>
                        <a:pt x="706" y="767"/>
                        <a:pt x="713" y="780"/>
                      </a:cubicBezTo>
                      <a:cubicBezTo>
                        <a:pt x="719" y="795"/>
                        <a:pt x="713" y="809"/>
                        <a:pt x="700" y="809"/>
                      </a:cubicBezTo>
                      <a:cubicBezTo>
                        <a:pt x="658" y="830"/>
                        <a:pt x="617" y="837"/>
                        <a:pt x="575" y="837"/>
                      </a:cubicBezTo>
                      <a:cubicBezTo>
                        <a:pt x="512" y="843"/>
                        <a:pt x="442" y="822"/>
                        <a:pt x="381" y="795"/>
                      </a:cubicBezTo>
                      <a:cubicBezTo>
                        <a:pt x="318" y="767"/>
                        <a:pt x="256" y="719"/>
                        <a:pt x="202" y="671"/>
                      </a:cubicBezTo>
                      <a:cubicBezTo>
                        <a:pt x="49" y="518"/>
                        <a:pt x="1" y="298"/>
                        <a:pt x="145" y="132"/>
                      </a:cubicBezTo>
                      <a:cubicBezTo>
                        <a:pt x="174" y="110"/>
                        <a:pt x="193" y="84"/>
                        <a:pt x="222" y="69"/>
                      </a:cubicBezTo>
                      <a:cubicBezTo>
                        <a:pt x="250" y="49"/>
                        <a:pt x="285" y="34"/>
                        <a:pt x="311" y="27"/>
                      </a:cubicBezTo>
                      <a:cubicBezTo>
                        <a:pt x="339" y="20"/>
                        <a:pt x="368" y="7"/>
                        <a:pt x="401" y="7"/>
                      </a:cubicBezTo>
                      <a:cubicBezTo>
                        <a:pt x="422" y="1"/>
                        <a:pt x="442" y="1"/>
                        <a:pt x="464" y="7"/>
                      </a:cubicBezTo>
                      <a:cubicBezTo>
                        <a:pt x="477" y="7"/>
                        <a:pt x="492" y="1"/>
                        <a:pt x="499" y="7"/>
                      </a:cubicBezTo>
                      <a:cubicBezTo>
                        <a:pt x="512" y="27"/>
                        <a:pt x="512" y="20"/>
                        <a:pt x="505"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5388495" y="957565"/>
                  <a:ext cx="131011" cy="111093"/>
                </a:xfrm>
                <a:custGeom>
                  <a:avLst/>
                  <a:gdLst/>
                  <a:ahLst/>
                  <a:cxnLst/>
                  <a:rect l="l" t="t" r="r" b="b"/>
                  <a:pathLst>
                    <a:path w="809" h="686" extrusionOk="0">
                      <a:moveTo>
                        <a:pt x="125" y="48"/>
                      </a:moveTo>
                      <a:cubicBezTo>
                        <a:pt x="125" y="42"/>
                        <a:pt x="118" y="28"/>
                        <a:pt x="125" y="63"/>
                      </a:cubicBezTo>
                      <a:cubicBezTo>
                        <a:pt x="125" y="70"/>
                        <a:pt x="118" y="77"/>
                        <a:pt x="118" y="83"/>
                      </a:cubicBezTo>
                      <a:cubicBezTo>
                        <a:pt x="104" y="118"/>
                        <a:pt x="104" y="153"/>
                        <a:pt x="104" y="188"/>
                      </a:cubicBezTo>
                      <a:cubicBezTo>
                        <a:pt x="110" y="236"/>
                        <a:pt x="138" y="291"/>
                        <a:pt x="167" y="339"/>
                      </a:cubicBezTo>
                      <a:cubicBezTo>
                        <a:pt x="208" y="395"/>
                        <a:pt x="250" y="443"/>
                        <a:pt x="304" y="485"/>
                      </a:cubicBezTo>
                      <a:cubicBezTo>
                        <a:pt x="339" y="513"/>
                        <a:pt x="374" y="540"/>
                        <a:pt x="409" y="554"/>
                      </a:cubicBezTo>
                      <a:cubicBezTo>
                        <a:pt x="464" y="581"/>
                        <a:pt x="525" y="588"/>
                        <a:pt x="581" y="588"/>
                      </a:cubicBezTo>
                      <a:cubicBezTo>
                        <a:pt x="649" y="581"/>
                        <a:pt x="713" y="561"/>
                        <a:pt x="767" y="540"/>
                      </a:cubicBezTo>
                      <a:cubicBezTo>
                        <a:pt x="774" y="533"/>
                        <a:pt x="795" y="533"/>
                        <a:pt x="802" y="546"/>
                      </a:cubicBezTo>
                      <a:cubicBezTo>
                        <a:pt x="809" y="561"/>
                        <a:pt x="802" y="574"/>
                        <a:pt x="789" y="581"/>
                      </a:cubicBezTo>
                      <a:cubicBezTo>
                        <a:pt x="719" y="629"/>
                        <a:pt x="643" y="664"/>
                        <a:pt x="553" y="679"/>
                      </a:cubicBezTo>
                      <a:cubicBezTo>
                        <a:pt x="498" y="686"/>
                        <a:pt x="435" y="679"/>
                        <a:pt x="374" y="657"/>
                      </a:cubicBezTo>
                      <a:cubicBezTo>
                        <a:pt x="318" y="637"/>
                        <a:pt x="263" y="603"/>
                        <a:pt x="208" y="554"/>
                      </a:cubicBezTo>
                      <a:cubicBezTo>
                        <a:pt x="138" y="491"/>
                        <a:pt x="77" y="408"/>
                        <a:pt x="36" y="325"/>
                      </a:cubicBezTo>
                      <a:cubicBezTo>
                        <a:pt x="14" y="277"/>
                        <a:pt x="1" y="229"/>
                        <a:pt x="1" y="181"/>
                      </a:cubicBezTo>
                      <a:cubicBezTo>
                        <a:pt x="1" y="125"/>
                        <a:pt x="14" y="77"/>
                        <a:pt x="49" y="35"/>
                      </a:cubicBezTo>
                      <a:cubicBezTo>
                        <a:pt x="55" y="28"/>
                        <a:pt x="55" y="15"/>
                        <a:pt x="69" y="15"/>
                      </a:cubicBezTo>
                      <a:cubicBezTo>
                        <a:pt x="118" y="7"/>
                        <a:pt x="77" y="0"/>
                        <a:pt x="77" y="15"/>
                      </a:cubicBezTo>
                      <a:cubicBezTo>
                        <a:pt x="77" y="15"/>
                        <a:pt x="84" y="22"/>
                        <a:pt x="97" y="28"/>
                      </a:cubicBezTo>
                      <a:lnTo>
                        <a:pt x="104" y="28"/>
                      </a:lnTo>
                      <a:lnTo>
                        <a:pt x="104" y="35"/>
                      </a:lnTo>
                      <a:cubicBezTo>
                        <a:pt x="118" y="57"/>
                        <a:pt x="125" y="48"/>
                        <a:pt x="12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370519" y="874812"/>
                  <a:ext cx="112226" cy="82915"/>
                </a:xfrm>
                <a:custGeom>
                  <a:avLst/>
                  <a:gdLst/>
                  <a:ahLst/>
                  <a:cxnLst/>
                  <a:rect l="l" t="t" r="r" b="b"/>
                  <a:pathLst>
                    <a:path w="693" h="512" extrusionOk="0">
                      <a:moveTo>
                        <a:pt x="55" y="0"/>
                      </a:moveTo>
                      <a:cubicBezTo>
                        <a:pt x="49" y="0"/>
                        <a:pt x="49" y="0"/>
                        <a:pt x="35" y="7"/>
                      </a:cubicBezTo>
                      <a:lnTo>
                        <a:pt x="35" y="13"/>
                      </a:lnTo>
                      <a:cubicBezTo>
                        <a:pt x="0" y="77"/>
                        <a:pt x="0" y="145"/>
                        <a:pt x="22" y="214"/>
                      </a:cubicBezTo>
                      <a:cubicBezTo>
                        <a:pt x="35" y="256"/>
                        <a:pt x="55" y="297"/>
                        <a:pt x="90" y="339"/>
                      </a:cubicBezTo>
                      <a:cubicBezTo>
                        <a:pt x="132" y="387"/>
                        <a:pt x="188" y="428"/>
                        <a:pt x="256" y="463"/>
                      </a:cubicBezTo>
                      <a:cubicBezTo>
                        <a:pt x="326" y="491"/>
                        <a:pt x="402" y="511"/>
                        <a:pt x="470" y="505"/>
                      </a:cubicBezTo>
                      <a:cubicBezTo>
                        <a:pt x="540" y="505"/>
                        <a:pt x="609" y="485"/>
                        <a:pt x="671" y="450"/>
                      </a:cubicBezTo>
                      <a:cubicBezTo>
                        <a:pt x="686" y="443"/>
                        <a:pt x="692" y="428"/>
                        <a:pt x="686" y="415"/>
                      </a:cubicBezTo>
                      <a:cubicBezTo>
                        <a:pt x="677" y="402"/>
                        <a:pt x="664" y="393"/>
                        <a:pt x="651" y="402"/>
                      </a:cubicBezTo>
                      <a:cubicBezTo>
                        <a:pt x="588" y="422"/>
                        <a:pt x="526" y="422"/>
                        <a:pt x="463" y="422"/>
                      </a:cubicBezTo>
                      <a:cubicBezTo>
                        <a:pt x="409" y="415"/>
                        <a:pt x="346" y="402"/>
                        <a:pt x="284" y="374"/>
                      </a:cubicBezTo>
                      <a:cubicBezTo>
                        <a:pt x="215" y="345"/>
                        <a:pt x="153" y="291"/>
                        <a:pt x="118" y="228"/>
                      </a:cubicBezTo>
                      <a:cubicBezTo>
                        <a:pt x="105" y="201"/>
                        <a:pt x="90" y="179"/>
                        <a:pt x="83" y="153"/>
                      </a:cubicBezTo>
                      <a:cubicBezTo>
                        <a:pt x="70" y="118"/>
                        <a:pt x="64" y="77"/>
                        <a:pt x="70" y="35"/>
                      </a:cubicBezTo>
                      <a:cubicBezTo>
                        <a:pt x="70" y="28"/>
                        <a:pt x="77" y="28"/>
                        <a:pt x="77" y="20"/>
                      </a:cubicBezTo>
                      <a:cubicBezTo>
                        <a:pt x="70" y="13"/>
                        <a:pt x="70" y="13"/>
                        <a:pt x="64" y="7"/>
                      </a:cubicBez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527118" y="983314"/>
                  <a:ext cx="160323" cy="79676"/>
                </a:xfrm>
                <a:custGeom>
                  <a:avLst/>
                  <a:gdLst/>
                  <a:ahLst/>
                  <a:cxnLst/>
                  <a:rect l="l" t="t" r="r" b="b"/>
                  <a:pathLst>
                    <a:path w="990" h="492" extrusionOk="0">
                      <a:moveTo>
                        <a:pt x="29" y="132"/>
                      </a:moveTo>
                      <a:cubicBezTo>
                        <a:pt x="22" y="138"/>
                        <a:pt x="16" y="138"/>
                        <a:pt x="16" y="153"/>
                      </a:cubicBezTo>
                      <a:cubicBezTo>
                        <a:pt x="1" y="201"/>
                        <a:pt x="51" y="256"/>
                        <a:pt x="99" y="298"/>
                      </a:cubicBezTo>
                      <a:cubicBezTo>
                        <a:pt x="119" y="326"/>
                        <a:pt x="154" y="346"/>
                        <a:pt x="182" y="367"/>
                      </a:cubicBezTo>
                      <a:cubicBezTo>
                        <a:pt x="230" y="402"/>
                        <a:pt x="285" y="422"/>
                        <a:pt x="319" y="437"/>
                      </a:cubicBezTo>
                      <a:cubicBezTo>
                        <a:pt x="472" y="492"/>
                        <a:pt x="638" y="485"/>
                        <a:pt x="769" y="415"/>
                      </a:cubicBezTo>
                      <a:cubicBezTo>
                        <a:pt x="811" y="395"/>
                        <a:pt x="845" y="367"/>
                        <a:pt x="872" y="339"/>
                      </a:cubicBezTo>
                      <a:cubicBezTo>
                        <a:pt x="922" y="291"/>
                        <a:pt x="955" y="236"/>
                        <a:pt x="977" y="173"/>
                      </a:cubicBezTo>
                      <a:cubicBezTo>
                        <a:pt x="983" y="125"/>
                        <a:pt x="990" y="84"/>
                        <a:pt x="983" y="35"/>
                      </a:cubicBezTo>
                      <a:cubicBezTo>
                        <a:pt x="983" y="14"/>
                        <a:pt x="970" y="1"/>
                        <a:pt x="955" y="1"/>
                      </a:cubicBezTo>
                      <a:cubicBezTo>
                        <a:pt x="942" y="1"/>
                        <a:pt x="928" y="14"/>
                        <a:pt x="928" y="29"/>
                      </a:cubicBezTo>
                      <a:cubicBezTo>
                        <a:pt x="922" y="70"/>
                        <a:pt x="907" y="105"/>
                        <a:pt x="894" y="138"/>
                      </a:cubicBezTo>
                      <a:cubicBezTo>
                        <a:pt x="872" y="180"/>
                        <a:pt x="839" y="221"/>
                        <a:pt x="797" y="256"/>
                      </a:cubicBezTo>
                      <a:cubicBezTo>
                        <a:pt x="776" y="278"/>
                        <a:pt x="748" y="298"/>
                        <a:pt x="714" y="313"/>
                      </a:cubicBezTo>
                      <a:cubicBezTo>
                        <a:pt x="610" y="367"/>
                        <a:pt x="472" y="381"/>
                        <a:pt x="354" y="339"/>
                      </a:cubicBezTo>
                      <a:cubicBezTo>
                        <a:pt x="313" y="326"/>
                        <a:pt x="271" y="304"/>
                        <a:pt x="223" y="284"/>
                      </a:cubicBezTo>
                      <a:cubicBezTo>
                        <a:pt x="195" y="271"/>
                        <a:pt x="167" y="256"/>
                        <a:pt x="147" y="236"/>
                      </a:cubicBezTo>
                      <a:cubicBezTo>
                        <a:pt x="105" y="215"/>
                        <a:pt x="84" y="173"/>
                        <a:pt x="64" y="147"/>
                      </a:cubicBezTo>
                      <a:cubicBezTo>
                        <a:pt x="51" y="132"/>
                        <a:pt x="51" y="138"/>
                        <a:pt x="36" y="132"/>
                      </a:cubicBezTo>
                      <a:lnTo>
                        <a:pt x="36" y="12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559668" y="896998"/>
                  <a:ext cx="84372" cy="88583"/>
                </a:xfrm>
                <a:custGeom>
                  <a:avLst/>
                  <a:gdLst/>
                  <a:ahLst/>
                  <a:cxnLst/>
                  <a:rect l="l" t="t" r="r" b="b"/>
                  <a:pathLst>
                    <a:path w="521" h="547" extrusionOk="0">
                      <a:moveTo>
                        <a:pt x="422" y="8"/>
                      </a:moveTo>
                      <a:lnTo>
                        <a:pt x="430" y="8"/>
                      </a:lnTo>
                      <a:cubicBezTo>
                        <a:pt x="437" y="8"/>
                        <a:pt x="444" y="16"/>
                        <a:pt x="450" y="22"/>
                      </a:cubicBezTo>
                      <a:cubicBezTo>
                        <a:pt x="485" y="57"/>
                        <a:pt x="505" y="99"/>
                        <a:pt x="513" y="147"/>
                      </a:cubicBezTo>
                      <a:cubicBezTo>
                        <a:pt x="520" y="195"/>
                        <a:pt x="520" y="237"/>
                        <a:pt x="505" y="285"/>
                      </a:cubicBezTo>
                      <a:cubicBezTo>
                        <a:pt x="485" y="389"/>
                        <a:pt x="409" y="485"/>
                        <a:pt x="333" y="520"/>
                      </a:cubicBezTo>
                      <a:cubicBezTo>
                        <a:pt x="284" y="540"/>
                        <a:pt x="236" y="547"/>
                        <a:pt x="182" y="540"/>
                      </a:cubicBezTo>
                      <a:cubicBezTo>
                        <a:pt x="147" y="540"/>
                        <a:pt x="112" y="534"/>
                        <a:pt x="77" y="527"/>
                      </a:cubicBezTo>
                      <a:cubicBezTo>
                        <a:pt x="64" y="520"/>
                        <a:pt x="49" y="514"/>
                        <a:pt x="42" y="505"/>
                      </a:cubicBezTo>
                      <a:cubicBezTo>
                        <a:pt x="16" y="499"/>
                        <a:pt x="1" y="479"/>
                        <a:pt x="7" y="457"/>
                      </a:cubicBezTo>
                      <a:cubicBezTo>
                        <a:pt x="16" y="437"/>
                        <a:pt x="35" y="422"/>
                        <a:pt x="57" y="431"/>
                      </a:cubicBezTo>
                      <a:lnTo>
                        <a:pt x="105" y="431"/>
                      </a:lnTo>
                      <a:cubicBezTo>
                        <a:pt x="140" y="437"/>
                        <a:pt x="173" y="444"/>
                        <a:pt x="201" y="437"/>
                      </a:cubicBezTo>
                      <a:cubicBezTo>
                        <a:pt x="236" y="437"/>
                        <a:pt x="264" y="431"/>
                        <a:pt x="291" y="416"/>
                      </a:cubicBezTo>
                      <a:cubicBezTo>
                        <a:pt x="347" y="396"/>
                        <a:pt x="402" y="333"/>
                        <a:pt x="422" y="256"/>
                      </a:cubicBezTo>
                      <a:cubicBezTo>
                        <a:pt x="437" y="215"/>
                        <a:pt x="444" y="173"/>
                        <a:pt x="437" y="132"/>
                      </a:cubicBezTo>
                      <a:cubicBezTo>
                        <a:pt x="430" y="105"/>
                        <a:pt x="422" y="77"/>
                        <a:pt x="409" y="57"/>
                      </a:cubicBezTo>
                      <a:cubicBezTo>
                        <a:pt x="409" y="49"/>
                        <a:pt x="402" y="49"/>
                        <a:pt x="402" y="42"/>
                      </a:cubicBezTo>
                      <a:cubicBezTo>
                        <a:pt x="396" y="16"/>
                        <a:pt x="396" y="49"/>
                        <a:pt x="409" y="22"/>
                      </a:cubicBezTo>
                      <a:lnTo>
                        <a:pt x="409" y="16"/>
                      </a:lnTo>
                      <a:lnTo>
                        <a:pt x="415" y="16"/>
                      </a:lnTo>
                      <a:cubicBezTo>
                        <a:pt x="430" y="8"/>
                        <a:pt x="415" y="1"/>
                        <a:pt x="422"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641449" y="810845"/>
                  <a:ext cx="79676" cy="109959"/>
                </a:xfrm>
                <a:custGeom>
                  <a:avLst/>
                  <a:gdLst/>
                  <a:ahLst/>
                  <a:cxnLst/>
                  <a:rect l="l" t="t" r="r" b="b"/>
                  <a:pathLst>
                    <a:path w="492" h="679" extrusionOk="0">
                      <a:moveTo>
                        <a:pt x="0" y="28"/>
                      </a:moveTo>
                      <a:cubicBezTo>
                        <a:pt x="8" y="35"/>
                        <a:pt x="0" y="35"/>
                        <a:pt x="8" y="42"/>
                      </a:cubicBezTo>
                      <a:cubicBezTo>
                        <a:pt x="22" y="50"/>
                        <a:pt x="28" y="50"/>
                        <a:pt x="42" y="57"/>
                      </a:cubicBezTo>
                      <a:cubicBezTo>
                        <a:pt x="91" y="70"/>
                        <a:pt x="139" y="98"/>
                        <a:pt x="181" y="125"/>
                      </a:cubicBezTo>
                      <a:cubicBezTo>
                        <a:pt x="249" y="160"/>
                        <a:pt x="312" y="216"/>
                        <a:pt x="347" y="277"/>
                      </a:cubicBezTo>
                      <a:cubicBezTo>
                        <a:pt x="382" y="347"/>
                        <a:pt x="388" y="423"/>
                        <a:pt x="332" y="506"/>
                      </a:cubicBezTo>
                      <a:lnTo>
                        <a:pt x="242" y="609"/>
                      </a:lnTo>
                      <a:cubicBezTo>
                        <a:pt x="229" y="623"/>
                        <a:pt x="229" y="637"/>
                        <a:pt x="236" y="657"/>
                      </a:cubicBezTo>
                      <a:cubicBezTo>
                        <a:pt x="242" y="672"/>
                        <a:pt x="264" y="679"/>
                        <a:pt x="277" y="664"/>
                      </a:cubicBezTo>
                      <a:cubicBezTo>
                        <a:pt x="290" y="664"/>
                        <a:pt x="305" y="657"/>
                        <a:pt x="319" y="657"/>
                      </a:cubicBezTo>
                      <a:cubicBezTo>
                        <a:pt x="332" y="651"/>
                        <a:pt x="347" y="637"/>
                        <a:pt x="360" y="631"/>
                      </a:cubicBezTo>
                      <a:cubicBezTo>
                        <a:pt x="367" y="623"/>
                        <a:pt x="382" y="616"/>
                        <a:pt x="388" y="603"/>
                      </a:cubicBezTo>
                      <a:cubicBezTo>
                        <a:pt x="402" y="596"/>
                        <a:pt x="408" y="581"/>
                        <a:pt x="415" y="568"/>
                      </a:cubicBezTo>
                      <a:cubicBezTo>
                        <a:pt x="491" y="443"/>
                        <a:pt x="485" y="325"/>
                        <a:pt x="415" y="229"/>
                      </a:cubicBezTo>
                      <a:cubicBezTo>
                        <a:pt x="388" y="181"/>
                        <a:pt x="340" y="140"/>
                        <a:pt x="290" y="105"/>
                      </a:cubicBezTo>
                      <a:cubicBezTo>
                        <a:pt x="216" y="57"/>
                        <a:pt x="133" y="22"/>
                        <a:pt x="50" y="15"/>
                      </a:cubicBezTo>
                      <a:cubicBezTo>
                        <a:pt x="35" y="9"/>
                        <a:pt x="22" y="0"/>
                        <a:pt x="15" y="9"/>
                      </a:cubicBezTo>
                      <a:cubicBezTo>
                        <a:pt x="0" y="15"/>
                        <a:pt x="8" y="15"/>
                        <a:pt x="0" y="22"/>
                      </a:cubicBezTo>
                      <a:lnTo>
                        <a:pt x="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503798" y="765177"/>
                  <a:ext cx="97489" cy="88583"/>
                </a:xfrm>
                <a:custGeom>
                  <a:avLst/>
                  <a:gdLst/>
                  <a:ahLst/>
                  <a:cxnLst/>
                  <a:rect l="l" t="t" r="r" b="b"/>
                  <a:pathLst>
                    <a:path w="602" h="547" extrusionOk="0">
                      <a:moveTo>
                        <a:pt x="7" y="48"/>
                      </a:moveTo>
                      <a:cubicBezTo>
                        <a:pt x="20" y="48"/>
                        <a:pt x="35" y="55"/>
                        <a:pt x="55" y="55"/>
                      </a:cubicBezTo>
                      <a:lnTo>
                        <a:pt x="70" y="55"/>
                      </a:lnTo>
                      <a:cubicBezTo>
                        <a:pt x="103" y="55"/>
                        <a:pt x="132" y="62"/>
                        <a:pt x="166" y="62"/>
                      </a:cubicBezTo>
                      <a:cubicBezTo>
                        <a:pt x="208" y="75"/>
                        <a:pt x="256" y="90"/>
                        <a:pt x="298" y="116"/>
                      </a:cubicBezTo>
                      <a:cubicBezTo>
                        <a:pt x="380" y="158"/>
                        <a:pt x="457" y="227"/>
                        <a:pt x="492" y="317"/>
                      </a:cubicBezTo>
                      <a:cubicBezTo>
                        <a:pt x="498" y="339"/>
                        <a:pt x="505" y="352"/>
                        <a:pt x="505" y="374"/>
                      </a:cubicBezTo>
                      <a:cubicBezTo>
                        <a:pt x="505" y="380"/>
                        <a:pt x="512" y="393"/>
                        <a:pt x="512" y="400"/>
                      </a:cubicBezTo>
                      <a:cubicBezTo>
                        <a:pt x="512" y="428"/>
                        <a:pt x="512" y="448"/>
                        <a:pt x="518" y="476"/>
                      </a:cubicBezTo>
                      <a:lnTo>
                        <a:pt x="518" y="511"/>
                      </a:lnTo>
                      <a:cubicBezTo>
                        <a:pt x="518" y="525"/>
                        <a:pt x="533" y="539"/>
                        <a:pt x="546" y="539"/>
                      </a:cubicBezTo>
                      <a:cubicBezTo>
                        <a:pt x="560" y="546"/>
                        <a:pt x="568" y="531"/>
                        <a:pt x="575" y="518"/>
                      </a:cubicBezTo>
                      <a:cubicBezTo>
                        <a:pt x="575" y="505"/>
                        <a:pt x="581" y="498"/>
                        <a:pt x="588" y="483"/>
                      </a:cubicBezTo>
                      <a:cubicBezTo>
                        <a:pt x="595" y="448"/>
                        <a:pt x="601" y="422"/>
                        <a:pt x="601" y="387"/>
                      </a:cubicBezTo>
                      <a:cubicBezTo>
                        <a:pt x="601" y="352"/>
                        <a:pt x="588" y="317"/>
                        <a:pt x="575" y="282"/>
                      </a:cubicBezTo>
                      <a:cubicBezTo>
                        <a:pt x="527" y="173"/>
                        <a:pt x="435" y="90"/>
                        <a:pt x="326" y="42"/>
                      </a:cubicBezTo>
                      <a:cubicBezTo>
                        <a:pt x="278" y="20"/>
                        <a:pt x="221" y="7"/>
                        <a:pt x="166" y="0"/>
                      </a:cubicBezTo>
                      <a:cubicBezTo>
                        <a:pt x="132" y="0"/>
                        <a:pt x="97" y="0"/>
                        <a:pt x="62" y="7"/>
                      </a:cubicBezTo>
                      <a:cubicBezTo>
                        <a:pt x="55" y="7"/>
                        <a:pt x="49" y="7"/>
                        <a:pt x="42" y="13"/>
                      </a:cubicBezTo>
                      <a:cubicBezTo>
                        <a:pt x="29" y="20"/>
                        <a:pt x="20" y="27"/>
                        <a:pt x="7" y="42"/>
                      </a:cubicBezTo>
                      <a:lnTo>
                        <a:pt x="1" y="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454568" y="694408"/>
                  <a:ext cx="180242" cy="88583"/>
                </a:xfrm>
                <a:custGeom>
                  <a:avLst/>
                  <a:gdLst/>
                  <a:ahLst/>
                  <a:cxnLst/>
                  <a:rect l="l" t="t" r="r" b="b"/>
                  <a:pathLst>
                    <a:path w="1113" h="547" extrusionOk="0">
                      <a:moveTo>
                        <a:pt x="1" y="160"/>
                      </a:moveTo>
                      <a:cubicBezTo>
                        <a:pt x="14" y="167"/>
                        <a:pt x="14" y="173"/>
                        <a:pt x="21" y="173"/>
                      </a:cubicBezTo>
                      <a:cubicBezTo>
                        <a:pt x="27" y="173"/>
                        <a:pt x="34" y="167"/>
                        <a:pt x="34" y="167"/>
                      </a:cubicBezTo>
                      <a:cubicBezTo>
                        <a:pt x="110" y="138"/>
                        <a:pt x="180" y="105"/>
                        <a:pt x="263" y="90"/>
                      </a:cubicBezTo>
                      <a:cubicBezTo>
                        <a:pt x="353" y="70"/>
                        <a:pt x="457" y="84"/>
                        <a:pt x="547" y="119"/>
                      </a:cubicBezTo>
                      <a:cubicBezTo>
                        <a:pt x="643" y="153"/>
                        <a:pt x="733" y="202"/>
                        <a:pt x="816" y="256"/>
                      </a:cubicBezTo>
                      <a:lnTo>
                        <a:pt x="940" y="361"/>
                      </a:lnTo>
                      <a:cubicBezTo>
                        <a:pt x="962" y="374"/>
                        <a:pt x="975" y="387"/>
                        <a:pt x="988" y="409"/>
                      </a:cubicBezTo>
                      <a:cubicBezTo>
                        <a:pt x="1023" y="444"/>
                        <a:pt x="1058" y="485"/>
                        <a:pt x="1071" y="533"/>
                      </a:cubicBezTo>
                      <a:cubicBezTo>
                        <a:pt x="1071" y="540"/>
                        <a:pt x="1086" y="547"/>
                        <a:pt x="1099" y="547"/>
                      </a:cubicBezTo>
                      <a:cubicBezTo>
                        <a:pt x="1106" y="547"/>
                        <a:pt x="1113" y="533"/>
                        <a:pt x="1113" y="520"/>
                      </a:cubicBezTo>
                      <a:cubicBezTo>
                        <a:pt x="1099" y="450"/>
                        <a:pt x="1064" y="387"/>
                        <a:pt x="1016" y="326"/>
                      </a:cubicBezTo>
                      <a:cubicBezTo>
                        <a:pt x="968" y="271"/>
                        <a:pt x="913" y="230"/>
                        <a:pt x="857" y="195"/>
                      </a:cubicBezTo>
                      <a:cubicBezTo>
                        <a:pt x="754" y="119"/>
                        <a:pt x="630" y="56"/>
                        <a:pt x="505" y="29"/>
                      </a:cubicBezTo>
                      <a:cubicBezTo>
                        <a:pt x="416" y="7"/>
                        <a:pt x="333" y="1"/>
                        <a:pt x="250" y="22"/>
                      </a:cubicBezTo>
                      <a:cubicBezTo>
                        <a:pt x="180" y="42"/>
                        <a:pt x="125" y="70"/>
                        <a:pt x="62" y="97"/>
                      </a:cubicBezTo>
                      <a:cubicBezTo>
                        <a:pt x="42" y="112"/>
                        <a:pt x="21" y="119"/>
                        <a:pt x="7" y="132"/>
                      </a:cubicBezTo>
                      <a:lnTo>
                        <a:pt x="1" y="138"/>
                      </a:lnTo>
                      <a:lnTo>
                        <a:pt x="1" y="160"/>
                      </a:lnTo>
                      <a:lnTo>
                        <a:pt x="1" y="1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351410" y="713518"/>
                  <a:ext cx="93117" cy="63805"/>
                </a:xfrm>
                <a:custGeom>
                  <a:avLst/>
                  <a:gdLst/>
                  <a:ahLst/>
                  <a:cxnLst/>
                  <a:rect l="l" t="t" r="r" b="b"/>
                  <a:pathLst>
                    <a:path w="575" h="394" extrusionOk="0">
                      <a:moveTo>
                        <a:pt x="562" y="256"/>
                      </a:moveTo>
                      <a:cubicBezTo>
                        <a:pt x="575" y="249"/>
                        <a:pt x="575" y="256"/>
                        <a:pt x="575" y="243"/>
                      </a:cubicBezTo>
                      <a:cubicBezTo>
                        <a:pt x="575" y="228"/>
                        <a:pt x="568" y="221"/>
                        <a:pt x="562" y="208"/>
                      </a:cubicBezTo>
                      <a:cubicBezTo>
                        <a:pt x="527" y="145"/>
                        <a:pt x="472" y="90"/>
                        <a:pt x="402" y="55"/>
                      </a:cubicBezTo>
                      <a:cubicBezTo>
                        <a:pt x="339" y="20"/>
                        <a:pt x="265" y="1"/>
                        <a:pt x="201" y="7"/>
                      </a:cubicBezTo>
                      <a:cubicBezTo>
                        <a:pt x="112" y="7"/>
                        <a:pt x="36" y="49"/>
                        <a:pt x="7" y="138"/>
                      </a:cubicBezTo>
                      <a:cubicBezTo>
                        <a:pt x="1" y="167"/>
                        <a:pt x="1" y="201"/>
                        <a:pt x="7" y="243"/>
                      </a:cubicBezTo>
                      <a:cubicBezTo>
                        <a:pt x="7" y="263"/>
                        <a:pt x="16" y="278"/>
                        <a:pt x="22" y="298"/>
                      </a:cubicBezTo>
                      <a:cubicBezTo>
                        <a:pt x="29" y="326"/>
                        <a:pt x="42" y="352"/>
                        <a:pt x="57" y="374"/>
                      </a:cubicBezTo>
                      <a:cubicBezTo>
                        <a:pt x="64" y="387"/>
                        <a:pt x="77" y="394"/>
                        <a:pt x="84" y="387"/>
                      </a:cubicBezTo>
                      <a:cubicBezTo>
                        <a:pt x="99" y="381"/>
                        <a:pt x="105" y="374"/>
                        <a:pt x="99" y="361"/>
                      </a:cubicBezTo>
                      <a:cubicBezTo>
                        <a:pt x="90" y="339"/>
                        <a:pt x="84" y="319"/>
                        <a:pt x="84" y="298"/>
                      </a:cubicBezTo>
                      <a:cubicBezTo>
                        <a:pt x="77" y="278"/>
                        <a:pt x="77" y="263"/>
                        <a:pt x="77" y="243"/>
                      </a:cubicBezTo>
                      <a:cubicBezTo>
                        <a:pt x="84" y="208"/>
                        <a:pt x="90" y="180"/>
                        <a:pt x="105" y="160"/>
                      </a:cubicBezTo>
                      <a:cubicBezTo>
                        <a:pt x="112" y="138"/>
                        <a:pt x="132" y="125"/>
                        <a:pt x="153" y="112"/>
                      </a:cubicBezTo>
                      <a:cubicBezTo>
                        <a:pt x="182" y="97"/>
                        <a:pt x="223" y="97"/>
                        <a:pt x="271" y="103"/>
                      </a:cubicBezTo>
                      <a:cubicBezTo>
                        <a:pt x="319" y="103"/>
                        <a:pt x="361" y="125"/>
                        <a:pt x="409" y="145"/>
                      </a:cubicBezTo>
                      <a:cubicBezTo>
                        <a:pt x="450" y="167"/>
                        <a:pt x="492" y="201"/>
                        <a:pt x="527" y="236"/>
                      </a:cubicBezTo>
                      <a:cubicBezTo>
                        <a:pt x="527" y="243"/>
                        <a:pt x="533" y="256"/>
                        <a:pt x="540" y="256"/>
                      </a:cubicBezTo>
                      <a:cubicBezTo>
                        <a:pt x="555" y="263"/>
                        <a:pt x="547" y="256"/>
                        <a:pt x="555" y="256"/>
                      </a:cubicBezTo>
                      <a:lnTo>
                        <a:pt x="562" y="2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284204" y="693437"/>
                  <a:ext cx="60728" cy="69473"/>
                </a:xfrm>
                <a:custGeom>
                  <a:avLst/>
                  <a:gdLst/>
                  <a:ahLst/>
                  <a:cxnLst/>
                  <a:rect l="l" t="t" r="r" b="b"/>
                  <a:pathLst>
                    <a:path w="375" h="429" extrusionOk="0">
                      <a:moveTo>
                        <a:pt x="374" y="70"/>
                      </a:moveTo>
                      <a:cubicBezTo>
                        <a:pt x="374" y="55"/>
                        <a:pt x="374" y="55"/>
                        <a:pt x="368" y="48"/>
                      </a:cubicBezTo>
                      <a:cubicBezTo>
                        <a:pt x="348" y="0"/>
                        <a:pt x="285" y="0"/>
                        <a:pt x="236" y="0"/>
                      </a:cubicBezTo>
                      <a:cubicBezTo>
                        <a:pt x="147" y="7"/>
                        <a:pt x="64" y="62"/>
                        <a:pt x="29" y="111"/>
                      </a:cubicBezTo>
                      <a:cubicBezTo>
                        <a:pt x="7" y="159"/>
                        <a:pt x="1" y="201"/>
                        <a:pt x="16" y="249"/>
                      </a:cubicBezTo>
                      <a:cubicBezTo>
                        <a:pt x="36" y="304"/>
                        <a:pt x="77" y="360"/>
                        <a:pt x="119" y="408"/>
                      </a:cubicBezTo>
                      <a:cubicBezTo>
                        <a:pt x="125" y="422"/>
                        <a:pt x="147" y="428"/>
                        <a:pt x="160" y="415"/>
                      </a:cubicBezTo>
                      <a:cubicBezTo>
                        <a:pt x="173" y="408"/>
                        <a:pt x="173" y="387"/>
                        <a:pt x="160" y="373"/>
                      </a:cubicBezTo>
                      <a:cubicBezTo>
                        <a:pt x="132" y="332"/>
                        <a:pt x="99" y="284"/>
                        <a:pt x="84" y="236"/>
                      </a:cubicBezTo>
                      <a:cubicBezTo>
                        <a:pt x="77" y="208"/>
                        <a:pt x="77" y="179"/>
                        <a:pt x="90" y="153"/>
                      </a:cubicBezTo>
                      <a:cubicBezTo>
                        <a:pt x="112" y="118"/>
                        <a:pt x="160" y="76"/>
                        <a:pt x="215" y="62"/>
                      </a:cubicBezTo>
                      <a:cubicBezTo>
                        <a:pt x="236" y="55"/>
                        <a:pt x="256" y="48"/>
                        <a:pt x="285" y="48"/>
                      </a:cubicBezTo>
                      <a:cubicBezTo>
                        <a:pt x="306" y="48"/>
                        <a:pt x="326" y="55"/>
                        <a:pt x="348" y="70"/>
                      </a:cubicBezTo>
                      <a:lnTo>
                        <a:pt x="354" y="70"/>
                      </a:lnTo>
                      <a:cubicBezTo>
                        <a:pt x="361" y="76"/>
                        <a:pt x="361" y="70"/>
                        <a:pt x="368" y="70"/>
                      </a:cubicBezTo>
                      <a:lnTo>
                        <a:pt x="374" y="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5443394" y="812141"/>
                  <a:ext cx="18138" cy="18947"/>
                </a:xfrm>
                <a:custGeom>
                  <a:avLst/>
                  <a:gdLst/>
                  <a:ahLst/>
                  <a:cxnLst/>
                  <a:rect l="l" t="t" r="r" b="b"/>
                  <a:pathLst>
                    <a:path w="112" h="117" extrusionOk="0">
                      <a:moveTo>
                        <a:pt x="55" y="7"/>
                      </a:moveTo>
                      <a:lnTo>
                        <a:pt x="48" y="7"/>
                      </a:lnTo>
                      <a:cubicBezTo>
                        <a:pt x="35" y="7"/>
                        <a:pt x="35" y="20"/>
                        <a:pt x="28" y="27"/>
                      </a:cubicBezTo>
                      <a:cubicBezTo>
                        <a:pt x="13" y="42"/>
                        <a:pt x="0" y="55"/>
                        <a:pt x="0" y="69"/>
                      </a:cubicBezTo>
                      <a:cubicBezTo>
                        <a:pt x="0" y="90"/>
                        <a:pt x="7" y="75"/>
                        <a:pt x="7" y="90"/>
                      </a:cubicBezTo>
                      <a:cubicBezTo>
                        <a:pt x="7" y="97"/>
                        <a:pt x="7" y="110"/>
                        <a:pt x="13" y="110"/>
                      </a:cubicBezTo>
                      <a:cubicBezTo>
                        <a:pt x="20" y="117"/>
                        <a:pt x="28" y="117"/>
                        <a:pt x="35" y="110"/>
                      </a:cubicBezTo>
                      <a:cubicBezTo>
                        <a:pt x="48" y="117"/>
                        <a:pt x="35" y="110"/>
                        <a:pt x="48" y="110"/>
                      </a:cubicBezTo>
                      <a:lnTo>
                        <a:pt x="62" y="110"/>
                      </a:lnTo>
                      <a:cubicBezTo>
                        <a:pt x="76" y="97"/>
                        <a:pt x="83" y="75"/>
                        <a:pt x="90" y="62"/>
                      </a:cubicBezTo>
                      <a:lnTo>
                        <a:pt x="90" y="49"/>
                      </a:lnTo>
                      <a:lnTo>
                        <a:pt x="90" y="49"/>
                      </a:lnTo>
                      <a:cubicBezTo>
                        <a:pt x="90" y="1"/>
                        <a:pt x="111" y="75"/>
                        <a:pt x="76" y="34"/>
                      </a:cubicBezTo>
                      <a:cubicBezTo>
                        <a:pt x="83" y="27"/>
                        <a:pt x="83" y="20"/>
                        <a:pt x="76" y="20"/>
                      </a:cubicBezTo>
                      <a:cubicBezTo>
                        <a:pt x="76" y="14"/>
                        <a:pt x="70" y="14"/>
                        <a:pt x="70" y="20"/>
                      </a:cubicBezTo>
                      <a:cubicBezTo>
                        <a:pt x="62" y="14"/>
                        <a:pt x="55" y="7"/>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419750" y="818942"/>
                  <a:ext cx="17004" cy="20243"/>
                </a:xfrm>
                <a:custGeom>
                  <a:avLst/>
                  <a:gdLst/>
                  <a:ahLst/>
                  <a:cxnLst/>
                  <a:rect l="l" t="t" r="r" b="b"/>
                  <a:pathLst>
                    <a:path w="105" h="125" extrusionOk="0">
                      <a:moveTo>
                        <a:pt x="63" y="0"/>
                      </a:moveTo>
                      <a:lnTo>
                        <a:pt x="57" y="0"/>
                      </a:lnTo>
                      <a:cubicBezTo>
                        <a:pt x="42" y="7"/>
                        <a:pt x="35" y="20"/>
                        <a:pt x="22" y="33"/>
                      </a:cubicBezTo>
                      <a:cubicBezTo>
                        <a:pt x="15" y="42"/>
                        <a:pt x="8" y="48"/>
                        <a:pt x="0" y="61"/>
                      </a:cubicBezTo>
                      <a:lnTo>
                        <a:pt x="0" y="75"/>
                      </a:lnTo>
                      <a:cubicBezTo>
                        <a:pt x="0" y="83"/>
                        <a:pt x="0" y="75"/>
                        <a:pt x="8" y="83"/>
                      </a:cubicBezTo>
                      <a:cubicBezTo>
                        <a:pt x="0" y="96"/>
                        <a:pt x="8" y="110"/>
                        <a:pt x="22" y="116"/>
                      </a:cubicBezTo>
                      <a:cubicBezTo>
                        <a:pt x="35" y="124"/>
                        <a:pt x="50" y="116"/>
                        <a:pt x="57" y="103"/>
                      </a:cubicBezTo>
                      <a:cubicBezTo>
                        <a:pt x="70" y="103"/>
                        <a:pt x="57" y="110"/>
                        <a:pt x="70" y="103"/>
                      </a:cubicBezTo>
                      <a:cubicBezTo>
                        <a:pt x="70" y="103"/>
                        <a:pt x="76" y="103"/>
                        <a:pt x="76" y="96"/>
                      </a:cubicBezTo>
                      <a:cubicBezTo>
                        <a:pt x="91" y="75"/>
                        <a:pt x="91" y="55"/>
                        <a:pt x="98" y="33"/>
                      </a:cubicBezTo>
                      <a:cubicBezTo>
                        <a:pt x="98" y="33"/>
                        <a:pt x="105" y="33"/>
                        <a:pt x="105" y="27"/>
                      </a:cubicBezTo>
                      <a:lnTo>
                        <a:pt x="98" y="27"/>
                      </a:lnTo>
                      <a:lnTo>
                        <a:pt x="91" y="20"/>
                      </a:lnTo>
                      <a:cubicBezTo>
                        <a:pt x="91" y="13"/>
                        <a:pt x="91" y="7"/>
                        <a:pt x="83" y="7"/>
                      </a:cubicBezTo>
                      <a:lnTo>
                        <a:pt x="76"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428819" y="836594"/>
                  <a:ext cx="15708" cy="20243"/>
                </a:xfrm>
                <a:custGeom>
                  <a:avLst/>
                  <a:gdLst/>
                  <a:ahLst/>
                  <a:cxnLst/>
                  <a:rect l="l" t="t" r="r" b="b"/>
                  <a:pathLst>
                    <a:path w="97" h="125" extrusionOk="0">
                      <a:moveTo>
                        <a:pt x="55" y="7"/>
                      </a:moveTo>
                      <a:lnTo>
                        <a:pt x="42" y="7"/>
                      </a:lnTo>
                      <a:cubicBezTo>
                        <a:pt x="35" y="7"/>
                        <a:pt x="27" y="15"/>
                        <a:pt x="27" y="22"/>
                      </a:cubicBezTo>
                      <a:cubicBezTo>
                        <a:pt x="20" y="29"/>
                        <a:pt x="7" y="42"/>
                        <a:pt x="7" y="49"/>
                      </a:cubicBezTo>
                      <a:cubicBezTo>
                        <a:pt x="1" y="64"/>
                        <a:pt x="7" y="70"/>
                        <a:pt x="7" y="84"/>
                      </a:cubicBezTo>
                      <a:cubicBezTo>
                        <a:pt x="1" y="98"/>
                        <a:pt x="1" y="112"/>
                        <a:pt x="14" y="118"/>
                      </a:cubicBezTo>
                      <a:cubicBezTo>
                        <a:pt x="20" y="125"/>
                        <a:pt x="42" y="118"/>
                        <a:pt x="49" y="112"/>
                      </a:cubicBezTo>
                      <a:cubicBezTo>
                        <a:pt x="55" y="105"/>
                        <a:pt x="69" y="98"/>
                        <a:pt x="77" y="90"/>
                      </a:cubicBezTo>
                      <a:cubicBezTo>
                        <a:pt x="84" y="84"/>
                        <a:pt x="84" y="77"/>
                        <a:pt x="90" y="70"/>
                      </a:cubicBezTo>
                      <a:cubicBezTo>
                        <a:pt x="90" y="64"/>
                        <a:pt x="97" y="57"/>
                        <a:pt x="97" y="42"/>
                      </a:cubicBezTo>
                      <a:lnTo>
                        <a:pt x="97" y="35"/>
                      </a:lnTo>
                      <a:cubicBezTo>
                        <a:pt x="90" y="35"/>
                        <a:pt x="90" y="35"/>
                        <a:pt x="77" y="29"/>
                      </a:cubicBezTo>
                      <a:cubicBezTo>
                        <a:pt x="84" y="22"/>
                        <a:pt x="84" y="15"/>
                        <a:pt x="77" y="15"/>
                      </a:cubicBezTo>
                      <a:lnTo>
                        <a:pt x="69" y="15"/>
                      </a:lnTo>
                      <a:cubicBezTo>
                        <a:pt x="35" y="1"/>
                        <a:pt x="69" y="1"/>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430924" y="861371"/>
                  <a:ext cx="17166" cy="19271"/>
                </a:xfrm>
                <a:custGeom>
                  <a:avLst/>
                  <a:gdLst/>
                  <a:ahLst/>
                  <a:cxnLst/>
                  <a:rect l="l" t="t" r="r" b="b"/>
                  <a:pathLst>
                    <a:path w="106" h="119" extrusionOk="0">
                      <a:moveTo>
                        <a:pt x="42" y="7"/>
                      </a:moveTo>
                      <a:cubicBezTo>
                        <a:pt x="42" y="0"/>
                        <a:pt x="71" y="0"/>
                        <a:pt x="29" y="13"/>
                      </a:cubicBezTo>
                      <a:cubicBezTo>
                        <a:pt x="14" y="13"/>
                        <a:pt x="7" y="35"/>
                        <a:pt x="7" y="48"/>
                      </a:cubicBezTo>
                      <a:cubicBezTo>
                        <a:pt x="1" y="62"/>
                        <a:pt x="7" y="62"/>
                        <a:pt x="7" y="70"/>
                      </a:cubicBezTo>
                      <a:cubicBezTo>
                        <a:pt x="7" y="83"/>
                        <a:pt x="7" y="103"/>
                        <a:pt x="22" y="111"/>
                      </a:cubicBezTo>
                      <a:cubicBezTo>
                        <a:pt x="36" y="118"/>
                        <a:pt x="49" y="111"/>
                        <a:pt x="56" y="96"/>
                      </a:cubicBezTo>
                      <a:cubicBezTo>
                        <a:pt x="71" y="90"/>
                        <a:pt x="71" y="96"/>
                        <a:pt x="84" y="90"/>
                      </a:cubicBezTo>
                      <a:cubicBezTo>
                        <a:pt x="90" y="83"/>
                        <a:pt x="105" y="70"/>
                        <a:pt x="97" y="55"/>
                      </a:cubicBezTo>
                      <a:cubicBezTo>
                        <a:pt x="90" y="13"/>
                        <a:pt x="105" y="42"/>
                        <a:pt x="97" y="48"/>
                      </a:cubicBezTo>
                      <a:cubicBezTo>
                        <a:pt x="97" y="48"/>
                        <a:pt x="90" y="48"/>
                        <a:pt x="77" y="35"/>
                      </a:cubicBezTo>
                      <a:cubicBezTo>
                        <a:pt x="77" y="28"/>
                        <a:pt x="77" y="28"/>
                        <a:pt x="71" y="20"/>
                      </a:cubicBezTo>
                      <a:cubicBezTo>
                        <a:pt x="71" y="20"/>
                        <a:pt x="64" y="20"/>
                        <a:pt x="64" y="28"/>
                      </a:cubicBezTo>
                      <a:cubicBezTo>
                        <a:pt x="42" y="20"/>
                        <a:pt x="42" y="13"/>
                        <a:pt x="42"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454568" y="840157"/>
                  <a:ext cx="15870" cy="16680"/>
                </a:xfrm>
                <a:custGeom>
                  <a:avLst/>
                  <a:gdLst/>
                  <a:ahLst/>
                  <a:cxnLst/>
                  <a:rect l="l" t="t" r="r" b="b"/>
                  <a:pathLst>
                    <a:path w="98" h="103" extrusionOk="0">
                      <a:moveTo>
                        <a:pt x="62" y="13"/>
                      </a:moveTo>
                      <a:cubicBezTo>
                        <a:pt x="34" y="7"/>
                        <a:pt x="69" y="0"/>
                        <a:pt x="34" y="7"/>
                      </a:cubicBezTo>
                      <a:cubicBezTo>
                        <a:pt x="21" y="13"/>
                        <a:pt x="14" y="27"/>
                        <a:pt x="7" y="42"/>
                      </a:cubicBezTo>
                      <a:lnTo>
                        <a:pt x="7" y="68"/>
                      </a:lnTo>
                      <a:cubicBezTo>
                        <a:pt x="1" y="76"/>
                        <a:pt x="1" y="90"/>
                        <a:pt x="14" y="96"/>
                      </a:cubicBezTo>
                      <a:cubicBezTo>
                        <a:pt x="21" y="103"/>
                        <a:pt x="34" y="103"/>
                        <a:pt x="42" y="96"/>
                      </a:cubicBezTo>
                      <a:cubicBezTo>
                        <a:pt x="56" y="90"/>
                        <a:pt x="62" y="90"/>
                        <a:pt x="69" y="83"/>
                      </a:cubicBezTo>
                      <a:cubicBezTo>
                        <a:pt x="84" y="76"/>
                        <a:pt x="90" y="62"/>
                        <a:pt x="90" y="42"/>
                      </a:cubicBezTo>
                      <a:cubicBezTo>
                        <a:pt x="90" y="13"/>
                        <a:pt x="97" y="48"/>
                        <a:pt x="76" y="27"/>
                      </a:cubicBezTo>
                      <a:lnTo>
                        <a:pt x="76" y="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472381" y="815379"/>
                  <a:ext cx="14575" cy="19271"/>
                </a:xfrm>
                <a:custGeom>
                  <a:avLst/>
                  <a:gdLst/>
                  <a:ahLst/>
                  <a:cxnLst/>
                  <a:rect l="l" t="t" r="r" b="b"/>
                  <a:pathLst>
                    <a:path w="90" h="119" extrusionOk="0">
                      <a:moveTo>
                        <a:pt x="70" y="7"/>
                      </a:moveTo>
                      <a:cubicBezTo>
                        <a:pt x="57" y="7"/>
                        <a:pt x="63" y="0"/>
                        <a:pt x="48" y="7"/>
                      </a:cubicBezTo>
                      <a:cubicBezTo>
                        <a:pt x="42" y="7"/>
                        <a:pt x="42" y="14"/>
                        <a:pt x="35" y="14"/>
                      </a:cubicBezTo>
                      <a:cubicBezTo>
                        <a:pt x="29" y="29"/>
                        <a:pt x="15" y="35"/>
                        <a:pt x="15" y="49"/>
                      </a:cubicBezTo>
                      <a:cubicBezTo>
                        <a:pt x="7" y="55"/>
                        <a:pt x="7" y="64"/>
                        <a:pt x="7" y="77"/>
                      </a:cubicBezTo>
                      <a:cubicBezTo>
                        <a:pt x="0" y="83"/>
                        <a:pt x="7" y="105"/>
                        <a:pt x="22" y="112"/>
                      </a:cubicBezTo>
                      <a:cubicBezTo>
                        <a:pt x="29" y="118"/>
                        <a:pt x="48" y="112"/>
                        <a:pt x="57" y="97"/>
                      </a:cubicBezTo>
                      <a:cubicBezTo>
                        <a:pt x="63" y="90"/>
                        <a:pt x="70" y="90"/>
                        <a:pt x="70" y="83"/>
                      </a:cubicBezTo>
                      <a:cubicBezTo>
                        <a:pt x="83" y="70"/>
                        <a:pt x="90" y="55"/>
                        <a:pt x="90" y="42"/>
                      </a:cubicBezTo>
                      <a:cubicBezTo>
                        <a:pt x="90" y="29"/>
                        <a:pt x="90" y="29"/>
                        <a:pt x="83" y="14"/>
                      </a:cubicBezTo>
                      <a:lnTo>
                        <a:pt x="83" y="0"/>
                      </a:lnTo>
                      <a:cubicBezTo>
                        <a:pt x="77" y="0"/>
                        <a:pt x="70" y="0"/>
                        <a:pt x="70"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491490" y="828821"/>
                  <a:ext cx="18138" cy="23806"/>
                </a:xfrm>
                <a:custGeom>
                  <a:avLst/>
                  <a:gdLst/>
                  <a:ahLst/>
                  <a:cxnLst/>
                  <a:rect l="l" t="t" r="r" b="b"/>
                  <a:pathLst>
                    <a:path w="112" h="147" extrusionOk="0">
                      <a:moveTo>
                        <a:pt x="35" y="7"/>
                      </a:moveTo>
                      <a:lnTo>
                        <a:pt x="35" y="7"/>
                      </a:lnTo>
                      <a:lnTo>
                        <a:pt x="28" y="14"/>
                      </a:lnTo>
                      <a:cubicBezTo>
                        <a:pt x="22" y="35"/>
                        <a:pt x="13" y="49"/>
                        <a:pt x="7" y="70"/>
                      </a:cubicBezTo>
                      <a:lnTo>
                        <a:pt x="7" y="112"/>
                      </a:lnTo>
                      <a:cubicBezTo>
                        <a:pt x="0" y="118"/>
                        <a:pt x="0" y="132"/>
                        <a:pt x="13" y="138"/>
                      </a:cubicBezTo>
                      <a:cubicBezTo>
                        <a:pt x="22" y="146"/>
                        <a:pt x="35" y="138"/>
                        <a:pt x="42" y="132"/>
                      </a:cubicBezTo>
                      <a:cubicBezTo>
                        <a:pt x="55" y="125"/>
                        <a:pt x="63" y="118"/>
                        <a:pt x="77" y="105"/>
                      </a:cubicBezTo>
                      <a:cubicBezTo>
                        <a:pt x="90" y="90"/>
                        <a:pt x="96" y="77"/>
                        <a:pt x="111" y="55"/>
                      </a:cubicBezTo>
                      <a:lnTo>
                        <a:pt x="111" y="49"/>
                      </a:lnTo>
                      <a:lnTo>
                        <a:pt x="111" y="42"/>
                      </a:lnTo>
                      <a:lnTo>
                        <a:pt x="105" y="42"/>
                      </a:lnTo>
                      <a:cubicBezTo>
                        <a:pt x="96" y="42"/>
                        <a:pt x="96" y="42"/>
                        <a:pt x="90" y="35"/>
                      </a:cubicBezTo>
                      <a:lnTo>
                        <a:pt x="96" y="29"/>
                      </a:lnTo>
                      <a:cubicBezTo>
                        <a:pt x="96" y="22"/>
                        <a:pt x="90" y="14"/>
                        <a:pt x="83" y="7"/>
                      </a:cubicBezTo>
                      <a:cubicBezTo>
                        <a:pt x="77" y="0"/>
                        <a:pt x="63" y="7"/>
                        <a:pt x="63" y="7"/>
                      </a:cubicBezTo>
                      <a:lnTo>
                        <a:pt x="55" y="14"/>
                      </a:lnTo>
                      <a:lnTo>
                        <a:pt x="42"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5468009" y="851169"/>
                  <a:ext cx="17976" cy="19109"/>
                </a:xfrm>
                <a:custGeom>
                  <a:avLst/>
                  <a:gdLst/>
                  <a:ahLst/>
                  <a:cxnLst/>
                  <a:rect l="l" t="t" r="r" b="b"/>
                  <a:pathLst>
                    <a:path w="111" h="118" extrusionOk="0">
                      <a:moveTo>
                        <a:pt x="84" y="15"/>
                      </a:moveTo>
                      <a:cubicBezTo>
                        <a:pt x="56" y="8"/>
                        <a:pt x="75" y="0"/>
                        <a:pt x="49" y="8"/>
                      </a:cubicBezTo>
                      <a:cubicBezTo>
                        <a:pt x="34" y="8"/>
                        <a:pt x="14" y="28"/>
                        <a:pt x="7" y="42"/>
                      </a:cubicBezTo>
                      <a:lnTo>
                        <a:pt x="7" y="63"/>
                      </a:lnTo>
                      <a:cubicBezTo>
                        <a:pt x="1" y="76"/>
                        <a:pt x="7" y="98"/>
                        <a:pt x="21" y="111"/>
                      </a:cubicBezTo>
                      <a:cubicBezTo>
                        <a:pt x="42" y="118"/>
                        <a:pt x="62" y="111"/>
                        <a:pt x="69" y="98"/>
                      </a:cubicBezTo>
                      <a:lnTo>
                        <a:pt x="84" y="98"/>
                      </a:lnTo>
                      <a:cubicBezTo>
                        <a:pt x="97" y="83"/>
                        <a:pt x="104" y="70"/>
                        <a:pt x="104" y="57"/>
                      </a:cubicBezTo>
                      <a:cubicBezTo>
                        <a:pt x="110" y="57"/>
                        <a:pt x="110" y="50"/>
                        <a:pt x="110" y="50"/>
                      </a:cubicBezTo>
                      <a:cubicBezTo>
                        <a:pt x="104" y="22"/>
                        <a:pt x="110" y="50"/>
                        <a:pt x="97" y="28"/>
                      </a:cubicBezTo>
                      <a:cubicBezTo>
                        <a:pt x="97" y="22"/>
                        <a:pt x="97" y="15"/>
                        <a:pt x="90"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449062" y="875784"/>
                  <a:ext cx="16680" cy="20405"/>
                </a:xfrm>
                <a:custGeom>
                  <a:avLst/>
                  <a:gdLst/>
                  <a:ahLst/>
                  <a:cxnLst/>
                  <a:rect l="l" t="t" r="r" b="b"/>
                  <a:pathLst>
                    <a:path w="103" h="126" extrusionOk="0">
                      <a:moveTo>
                        <a:pt x="48" y="1"/>
                      </a:moveTo>
                      <a:lnTo>
                        <a:pt x="41" y="1"/>
                      </a:lnTo>
                      <a:lnTo>
                        <a:pt x="35" y="7"/>
                      </a:lnTo>
                      <a:cubicBezTo>
                        <a:pt x="20" y="22"/>
                        <a:pt x="7" y="36"/>
                        <a:pt x="0" y="56"/>
                      </a:cubicBezTo>
                      <a:cubicBezTo>
                        <a:pt x="0" y="64"/>
                        <a:pt x="7" y="64"/>
                        <a:pt x="7" y="71"/>
                      </a:cubicBezTo>
                      <a:cubicBezTo>
                        <a:pt x="0" y="90"/>
                        <a:pt x="7" y="112"/>
                        <a:pt x="27" y="119"/>
                      </a:cubicBezTo>
                      <a:cubicBezTo>
                        <a:pt x="41" y="125"/>
                        <a:pt x="61" y="119"/>
                        <a:pt x="68" y="97"/>
                      </a:cubicBezTo>
                      <a:cubicBezTo>
                        <a:pt x="76" y="97"/>
                        <a:pt x="83" y="97"/>
                        <a:pt x="83" y="90"/>
                      </a:cubicBezTo>
                      <a:cubicBezTo>
                        <a:pt x="96" y="77"/>
                        <a:pt x="103" y="56"/>
                        <a:pt x="103" y="42"/>
                      </a:cubicBezTo>
                      <a:cubicBezTo>
                        <a:pt x="96" y="7"/>
                        <a:pt x="103" y="49"/>
                        <a:pt x="83" y="22"/>
                      </a:cubicBezTo>
                      <a:cubicBezTo>
                        <a:pt x="83" y="14"/>
                        <a:pt x="83" y="14"/>
                        <a:pt x="76" y="7"/>
                      </a:cubicBezTo>
                      <a:cubicBezTo>
                        <a:pt x="76" y="7"/>
                        <a:pt x="68" y="7"/>
                        <a:pt x="68" y="14"/>
                      </a:cubicBezTo>
                      <a:cubicBezTo>
                        <a:pt x="55" y="7"/>
                        <a:pt x="4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472381" y="888254"/>
                  <a:ext cx="17004" cy="19109"/>
                </a:xfrm>
                <a:custGeom>
                  <a:avLst/>
                  <a:gdLst/>
                  <a:ahLst/>
                  <a:cxnLst/>
                  <a:rect l="l" t="t" r="r" b="b"/>
                  <a:pathLst>
                    <a:path w="105" h="118" extrusionOk="0">
                      <a:moveTo>
                        <a:pt x="48" y="7"/>
                      </a:moveTo>
                      <a:lnTo>
                        <a:pt x="35" y="7"/>
                      </a:lnTo>
                      <a:cubicBezTo>
                        <a:pt x="29" y="13"/>
                        <a:pt x="22" y="20"/>
                        <a:pt x="22" y="28"/>
                      </a:cubicBezTo>
                      <a:cubicBezTo>
                        <a:pt x="15" y="42"/>
                        <a:pt x="7" y="48"/>
                        <a:pt x="7" y="55"/>
                      </a:cubicBezTo>
                      <a:cubicBezTo>
                        <a:pt x="0" y="70"/>
                        <a:pt x="7" y="70"/>
                        <a:pt x="15" y="83"/>
                      </a:cubicBezTo>
                      <a:cubicBezTo>
                        <a:pt x="7" y="90"/>
                        <a:pt x="15" y="103"/>
                        <a:pt x="22" y="111"/>
                      </a:cubicBezTo>
                      <a:cubicBezTo>
                        <a:pt x="35" y="118"/>
                        <a:pt x="48" y="111"/>
                        <a:pt x="57" y="103"/>
                      </a:cubicBezTo>
                      <a:cubicBezTo>
                        <a:pt x="70" y="96"/>
                        <a:pt x="70" y="103"/>
                        <a:pt x="83" y="96"/>
                      </a:cubicBezTo>
                      <a:cubicBezTo>
                        <a:pt x="90" y="90"/>
                        <a:pt x="90" y="76"/>
                        <a:pt x="90" y="70"/>
                      </a:cubicBezTo>
                      <a:cubicBezTo>
                        <a:pt x="98" y="62"/>
                        <a:pt x="105" y="55"/>
                        <a:pt x="98" y="42"/>
                      </a:cubicBezTo>
                      <a:cubicBezTo>
                        <a:pt x="90" y="20"/>
                        <a:pt x="98" y="28"/>
                        <a:pt x="98" y="35"/>
                      </a:cubicBezTo>
                      <a:cubicBezTo>
                        <a:pt x="98" y="35"/>
                        <a:pt x="90" y="42"/>
                        <a:pt x="77" y="28"/>
                      </a:cubicBezTo>
                      <a:cubicBezTo>
                        <a:pt x="83" y="20"/>
                        <a:pt x="77" y="13"/>
                        <a:pt x="77" y="13"/>
                      </a:cubicBezTo>
                      <a:lnTo>
                        <a:pt x="63" y="13"/>
                      </a:lnTo>
                      <a:cubicBezTo>
                        <a:pt x="29" y="7"/>
                        <a:pt x="63" y="0"/>
                        <a:pt x="48"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5822" y="862343"/>
                  <a:ext cx="16032" cy="19271"/>
                </a:xfrm>
                <a:custGeom>
                  <a:avLst/>
                  <a:gdLst/>
                  <a:ahLst/>
                  <a:cxnLst/>
                  <a:rect l="l" t="t" r="r" b="b"/>
                  <a:pathLst>
                    <a:path w="99" h="119" extrusionOk="0">
                      <a:moveTo>
                        <a:pt x="70" y="22"/>
                      </a:moveTo>
                      <a:cubicBezTo>
                        <a:pt x="42" y="7"/>
                        <a:pt x="77" y="1"/>
                        <a:pt x="48" y="7"/>
                      </a:cubicBezTo>
                      <a:cubicBezTo>
                        <a:pt x="29" y="14"/>
                        <a:pt x="22" y="29"/>
                        <a:pt x="15" y="42"/>
                      </a:cubicBezTo>
                      <a:cubicBezTo>
                        <a:pt x="7" y="49"/>
                        <a:pt x="7" y="56"/>
                        <a:pt x="7" y="64"/>
                      </a:cubicBezTo>
                      <a:cubicBezTo>
                        <a:pt x="0" y="77"/>
                        <a:pt x="0" y="97"/>
                        <a:pt x="15" y="105"/>
                      </a:cubicBezTo>
                      <a:cubicBezTo>
                        <a:pt x="29" y="119"/>
                        <a:pt x="48" y="112"/>
                        <a:pt x="57" y="97"/>
                      </a:cubicBezTo>
                      <a:cubicBezTo>
                        <a:pt x="63" y="90"/>
                        <a:pt x="70" y="90"/>
                        <a:pt x="70" y="90"/>
                      </a:cubicBezTo>
                      <a:cubicBezTo>
                        <a:pt x="83" y="77"/>
                        <a:pt x="98" y="64"/>
                        <a:pt x="98" y="49"/>
                      </a:cubicBezTo>
                      <a:cubicBezTo>
                        <a:pt x="98" y="22"/>
                        <a:pt x="98" y="56"/>
                        <a:pt x="83" y="29"/>
                      </a:cubicBezTo>
                      <a:lnTo>
                        <a:pt x="83" y="22"/>
                      </a:lnTo>
                      <a:cubicBezTo>
                        <a:pt x="77" y="14"/>
                        <a:pt x="70" y="14"/>
                        <a:pt x="70"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19345" y="846796"/>
                  <a:ext cx="18138" cy="20405"/>
                </a:xfrm>
                <a:custGeom>
                  <a:avLst/>
                  <a:gdLst/>
                  <a:ahLst/>
                  <a:cxnLst/>
                  <a:rect l="l" t="t" r="r" b="b"/>
                  <a:pathLst>
                    <a:path w="112" h="126" extrusionOk="0">
                      <a:moveTo>
                        <a:pt x="49" y="1"/>
                      </a:moveTo>
                      <a:lnTo>
                        <a:pt x="49" y="1"/>
                      </a:lnTo>
                      <a:lnTo>
                        <a:pt x="42" y="1"/>
                      </a:lnTo>
                      <a:lnTo>
                        <a:pt x="36" y="1"/>
                      </a:lnTo>
                      <a:cubicBezTo>
                        <a:pt x="22" y="14"/>
                        <a:pt x="7" y="42"/>
                        <a:pt x="1" y="62"/>
                      </a:cubicBezTo>
                      <a:cubicBezTo>
                        <a:pt x="1" y="69"/>
                        <a:pt x="7" y="77"/>
                        <a:pt x="7" y="84"/>
                      </a:cubicBezTo>
                      <a:cubicBezTo>
                        <a:pt x="1" y="97"/>
                        <a:pt x="1" y="110"/>
                        <a:pt x="16" y="118"/>
                      </a:cubicBezTo>
                      <a:cubicBezTo>
                        <a:pt x="29" y="125"/>
                        <a:pt x="42" y="118"/>
                        <a:pt x="49" y="110"/>
                      </a:cubicBezTo>
                      <a:cubicBezTo>
                        <a:pt x="57" y="103"/>
                        <a:pt x="57" y="110"/>
                        <a:pt x="70" y="103"/>
                      </a:cubicBezTo>
                      <a:cubicBezTo>
                        <a:pt x="84" y="90"/>
                        <a:pt x="99" y="77"/>
                        <a:pt x="112" y="55"/>
                      </a:cubicBezTo>
                      <a:lnTo>
                        <a:pt x="112" y="49"/>
                      </a:lnTo>
                      <a:lnTo>
                        <a:pt x="112" y="42"/>
                      </a:lnTo>
                      <a:lnTo>
                        <a:pt x="112" y="42"/>
                      </a:lnTo>
                      <a:cubicBezTo>
                        <a:pt x="105" y="35"/>
                        <a:pt x="90" y="35"/>
                        <a:pt x="84" y="27"/>
                      </a:cubicBezTo>
                      <a:cubicBezTo>
                        <a:pt x="84" y="21"/>
                        <a:pt x="90" y="14"/>
                        <a:pt x="84" y="14"/>
                      </a:cubicBezTo>
                      <a:cubicBezTo>
                        <a:pt x="77" y="7"/>
                        <a:pt x="77" y="14"/>
                        <a:pt x="70" y="14"/>
                      </a:cubicBezTo>
                      <a:cubicBezTo>
                        <a:pt x="64" y="14"/>
                        <a:pt x="57" y="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533919" y="863476"/>
                  <a:ext cx="31579" cy="29474"/>
                </a:xfrm>
                <a:custGeom>
                  <a:avLst/>
                  <a:gdLst/>
                  <a:ahLst/>
                  <a:cxnLst/>
                  <a:rect l="l" t="t" r="r" b="b"/>
                  <a:pathLst>
                    <a:path w="195" h="182" extrusionOk="0">
                      <a:moveTo>
                        <a:pt x="57" y="35"/>
                      </a:moveTo>
                      <a:lnTo>
                        <a:pt x="63" y="42"/>
                      </a:lnTo>
                      <a:lnTo>
                        <a:pt x="70" y="42"/>
                      </a:lnTo>
                      <a:lnTo>
                        <a:pt x="77" y="49"/>
                      </a:lnTo>
                      <a:lnTo>
                        <a:pt x="77" y="49"/>
                      </a:lnTo>
                      <a:cubicBezTo>
                        <a:pt x="70" y="49"/>
                        <a:pt x="70" y="49"/>
                        <a:pt x="63" y="42"/>
                      </a:cubicBezTo>
                      <a:lnTo>
                        <a:pt x="63" y="42"/>
                      </a:lnTo>
                      <a:lnTo>
                        <a:pt x="57" y="42"/>
                      </a:lnTo>
                      <a:lnTo>
                        <a:pt x="50" y="42"/>
                      </a:lnTo>
                      <a:cubicBezTo>
                        <a:pt x="35" y="49"/>
                        <a:pt x="29" y="70"/>
                        <a:pt x="15" y="83"/>
                      </a:cubicBezTo>
                      <a:cubicBezTo>
                        <a:pt x="9" y="90"/>
                        <a:pt x="9" y="98"/>
                        <a:pt x="0" y="112"/>
                      </a:cubicBezTo>
                      <a:cubicBezTo>
                        <a:pt x="0" y="125"/>
                        <a:pt x="9" y="132"/>
                        <a:pt x="9" y="147"/>
                      </a:cubicBezTo>
                      <a:cubicBezTo>
                        <a:pt x="0" y="153"/>
                        <a:pt x="0" y="166"/>
                        <a:pt x="9" y="173"/>
                      </a:cubicBezTo>
                      <a:cubicBezTo>
                        <a:pt x="22" y="181"/>
                        <a:pt x="35" y="181"/>
                        <a:pt x="42" y="166"/>
                      </a:cubicBezTo>
                      <a:cubicBezTo>
                        <a:pt x="57" y="160"/>
                        <a:pt x="63" y="160"/>
                        <a:pt x="77" y="153"/>
                      </a:cubicBezTo>
                      <a:lnTo>
                        <a:pt x="83" y="147"/>
                      </a:lnTo>
                      <a:cubicBezTo>
                        <a:pt x="98" y="132"/>
                        <a:pt x="105" y="112"/>
                        <a:pt x="112" y="98"/>
                      </a:cubicBezTo>
                      <a:lnTo>
                        <a:pt x="118" y="90"/>
                      </a:lnTo>
                      <a:lnTo>
                        <a:pt x="118" y="90"/>
                      </a:lnTo>
                      <a:lnTo>
                        <a:pt x="112" y="90"/>
                      </a:lnTo>
                      <a:cubicBezTo>
                        <a:pt x="112" y="83"/>
                        <a:pt x="105" y="83"/>
                        <a:pt x="105" y="77"/>
                      </a:cubicBezTo>
                      <a:cubicBezTo>
                        <a:pt x="98" y="77"/>
                        <a:pt x="105" y="70"/>
                        <a:pt x="105" y="70"/>
                      </a:cubicBezTo>
                      <a:cubicBezTo>
                        <a:pt x="112" y="64"/>
                        <a:pt x="105" y="57"/>
                        <a:pt x="98" y="49"/>
                      </a:cubicBezTo>
                      <a:lnTo>
                        <a:pt x="98" y="49"/>
                      </a:lnTo>
                      <a:lnTo>
                        <a:pt x="112" y="49"/>
                      </a:lnTo>
                      <a:cubicBezTo>
                        <a:pt x="112" y="57"/>
                        <a:pt x="112" y="70"/>
                        <a:pt x="118" y="90"/>
                      </a:cubicBezTo>
                      <a:cubicBezTo>
                        <a:pt x="194" y="160"/>
                        <a:pt x="112" y="0"/>
                        <a:pt x="112" y="42"/>
                      </a:cubicBezTo>
                      <a:lnTo>
                        <a:pt x="112" y="42"/>
                      </a:lnTo>
                      <a:cubicBezTo>
                        <a:pt x="105" y="29"/>
                        <a:pt x="77" y="22"/>
                        <a:pt x="63" y="15"/>
                      </a:cubicBezTo>
                      <a:lnTo>
                        <a:pt x="50" y="15"/>
                      </a:lnTo>
                      <a:cubicBezTo>
                        <a:pt x="29" y="7"/>
                        <a:pt x="50" y="29"/>
                        <a:pt x="57" y="35"/>
                      </a:cubicBezTo>
                      <a:close/>
                      <a:moveTo>
                        <a:pt x="98" y="49"/>
                      </a:moveTo>
                      <a:cubicBezTo>
                        <a:pt x="92" y="42"/>
                        <a:pt x="83" y="42"/>
                        <a:pt x="77"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513677" y="876918"/>
                  <a:ext cx="17166" cy="18138"/>
                </a:xfrm>
                <a:custGeom>
                  <a:avLst/>
                  <a:gdLst/>
                  <a:ahLst/>
                  <a:cxnLst/>
                  <a:rect l="l" t="t" r="r" b="b"/>
                  <a:pathLst>
                    <a:path w="106" h="112" extrusionOk="0">
                      <a:moveTo>
                        <a:pt x="57" y="15"/>
                      </a:moveTo>
                      <a:cubicBezTo>
                        <a:pt x="57" y="15"/>
                        <a:pt x="57" y="7"/>
                        <a:pt x="51" y="15"/>
                      </a:cubicBezTo>
                      <a:cubicBezTo>
                        <a:pt x="36" y="15"/>
                        <a:pt x="29" y="29"/>
                        <a:pt x="16" y="42"/>
                      </a:cubicBezTo>
                      <a:cubicBezTo>
                        <a:pt x="16" y="49"/>
                        <a:pt x="16" y="57"/>
                        <a:pt x="9" y="64"/>
                      </a:cubicBezTo>
                      <a:cubicBezTo>
                        <a:pt x="1" y="77"/>
                        <a:pt x="1" y="90"/>
                        <a:pt x="16" y="105"/>
                      </a:cubicBezTo>
                      <a:cubicBezTo>
                        <a:pt x="29" y="112"/>
                        <a:pt x="42" y="112"/>
                        <a:pt x="51" y="98"/>
                      </a:cubicBezTo>
                      <a:cubicBezTo>
                        <a:pt x="57" y="90"/>
                        <a:pt x="71" y="90"/>
                        <a:pt x="77" y="83"/>
                      </a:cubicBezTo>
                      <a:cubicBezTo>
                        <a:pt x="84" y="70"/>
                        <a:pt x="92" y="64"/>
                        <a:pt x="99" y="49"/>
                      </a:cubicBezTo>
                      <a:cubicBezTo>
                        <a:pt x="99" y="42"/>
                        <a:pt x="99" y="42"/>
                        <a:pt x="92" y="42"/>
                      </a:cubicBezTo>
                      <a:cubicBezTo>
                        <a:pt x="105" y="29"/>
                        <a:pt x="99" y="15"/>
                        <a:pt x="92" y="7"/>
                      </a:cubicBezTo>
                      <a:cubicBezTo>
                        <a:pt x="77" y="0"/>
                        <a:pt x="64" y="0"/>
                        <a:pt x="57"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486794" y="896998"/>
                  <a:ext cx="16032" cy="18300"/>
                </a:xfrm>
                <a:custGeom>
                  <a:avLst/>
                  <a:gdLst/>
                  <a:ahLst/>
                  <a:cxnLst/>
                  <a:rect l="l" t="t" r="r" b="b"/>
                  <a:pathLst>
                    <a:path w="99" h="113" extrusionOk="0">
                      <a:moveTo>
                        <a:pt x="64" y="16"/>
                      </a:moveTo>
                      <a:cubicBezTo>
                        <a:pt x="42" y="16"/>
                        <a:pt x="51" y="1"/>
                        <a:pt x="29" y="16"/>
                      </a:cubicBezTo>
                      <a:cubicBezTo>
                        <a:pt x="16" y="22"/>
                        <a:pt x="16" y="42"/>
                        <a:pt x="9" y="57"/>
                      </a:cubicBezTo>
                      <a:cubicBezTo>
                        <a:pt x="1" y="77"/>
                        <a:pt x="9" y="99"/>
                        <a:pt x="23" y="105"/>
                      </a:cubicBezTo>
                      <a:cubicBezTo>
                        <a:pt x="42" y="112"/>
                        <a:pt x="64" y="112"/>
                        <a:pt x="71" y="91"/>
                      </a:cubicBezTo>
                      <a:cubicBezTo>
                        <a:pt x="84" y="77"/>
                        <a:pt x="99" y="71"/>
                        <a:pt x="99" y="49"/>
                      </a:cubicBezTo>
                      <a:cubicBezTo>
                        <a:pt x="99" y="29"/>
                        <a:pt x="92" y="42"/>
                        <a:pt x="77" y="22"/>
                      </a:cubicBezTo>
                      <a:lnTo>
                        <a:pt x="77" y="8"/>
                      </a:lnTo>
                      <a:cubicBezTo>
                        <a:pt x="71" y="8"/>
                        <a:pt x="64" y="8"/>
                        <a:pt x="64"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518373" y="901695"/>
                  <a:ext cx="15708" cy="16680"/>
                </a:xfrm>
                <a:custGeom>
                  <a:avLst/>
                  <a:gdLst/>
                  <a:ahLst/>
                  <a:cxnLst/>
                  <a:rect l="l" t="t" r="r" b="b"/>
                  <a:pathLst>
                    <a:path w="97" h="103" extrusionOk="0">
                      <a:moveTo>
                        <a:pt x="55" y="7"/>
                      </a:moveTo>
                      <a:lnTo>
                        <a:pt x="48" y="7"/>
                      </a:lnTo>
                      <a:lnTo>
                        <a:pt x="35" y="7"/>
                      </a:lnTo>
                      <a:cubicBezTo>
                        <a:pt x="28" y="20"/>
                        <a:pt x="7" y="28"/>
                        <a:pt x="7" y="42"/>
                      </a:cubicBezTo>
                      <a:cubicBezTo>
                        <a:pt x="0" y="55"/>
                        <a:pt x="7" y="55"/>
                        <a:pt x="7" y="70"/>
                      </a:cubicBezTo>
                      <a:cubicBezTo>
                        <a:pt x="0" y="76"/>
                        <a:pt x="7" y="90"/>
                        <a:pt x="13" y="96"/>
                      </a:cubicBezTo>
                      <a:cubicBezTo>
                        <a:pt x="28" y="103"/>
                        <a:pt x="42" y="103"/>
                        <a:pt x="48" y="90"/>
                      </a:cubicBezTo>
                      <a:cubicBezTo>
                        <a:pt x="55" y="90"/>
                        <a:pt x="55" y="96"/>
                        <a:pt x="63" y="90"/>
                      </a:cubicBezTo>
                      <a:cubicBezTo>
                        <a:pt x="76" y="83"/>
                        <a:pt x="90" y="70"/>
                        <a:pt x="96" y="55"/>
                      </a:cubicBezTo>
                      <a:cubicBezTo>
                        <a:pt x="96" y="20"/>
                        <a:pt x="96" y="62"/>
                        <a:pt x="83" y="35"/>
                      </a:cubicBezTo>
                      <a:lnTo>
                        <a:pt x="83" y="20"/>
                      </a:lnTo>
                      <a:cubicBezTo>
                        <a:pt x="76" y="13"/>
                        <a:pt x="70" y="13"/>
                        <a:pt x="70" y="20"/>
                      </a:cubicBezTo>
                      <a:cubicBezTo>
                        <a:pt x="35" y="0"/>
                        <a:pt x="76" y="7"/>
                        <a:pt x="5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537320" y="896027"/>
                  <a:ext cx="15870" cy="18138"/>
                </a:xfrm>
                <a:custGeom>
                  <a:avLst/>
                  <a:gdLst/>
                  <a:ahLst/>
                  <a:cxnLst/>
                  <a:rect l="l" t="t" r="r" b="b"/>
                  <a:pathLst>
                    <a:path w="98" h="112" extrusionOk="0">
                      <a:moveTo>
                        <a:pt x="77" y="14"/>
                      </a:moveTo>
                      <a:cubicBezTo>
                        <a:pt x="56" y="0"/>
                        <a:pt x="77" y="0"/>
                        <a:pt x="56" y="0"/>
                      </a:cubicBezTo>
                      <a:lnTo>
                        <a:pt x="49" y="7"/>
                      </a:lnTo>
                      <a:cubicBezTo>
                        <a:pt x="36" y="14"/>
                        <a:pt x="29" y="22"/>
                        <a:pt x="21" y="35"/>
                      </a:cubicBezTo>
                      <a:cubicBezTo>
                        <a:pt x="14" y="42"/>
                        <a:pt x="14" y="48"/>
                        <a:pt x="8" y="55"/>
                      </a:cubicBezTo>
                      <a:cubicBezTo>
                        <a:pt x="1" y="70"/>
                        <a:pt x="1" y="83"/>
                        <a:pt x="8" y="97"/>
                      </a:cubicBezTo>
                      <a:cubicBezTo>
                        <a:pt x="21" y="111"/>
                        <a:pt x="42" y="111"/>
                        <a:pt x="49" y="97"/>
                      </a:cubicBezTo>
                      <a:cubicBezTo>
                        <a:pt x="62" y="90"/>
                        <a:pt x="71" y="90"/>
                        <a:pt x="77" y="83"/>
                      </a:cubicBezTo>
                      <a:cubicBezTo>
                        <a:pt x="84" y="70"/>
                        <a:pt x="91" y="63"/>
                        <a:pt x="97" y="48"/>
                      </a:cubicBezTo>
                      <a:lnTo>
                        <a:pt x="97" y="35"/>
                      </a:lnTo>
                      <a:lnTo>
                        <a:pt x="91" y="22"/>
                      </a:lnTo>
                      <a:lnTo>
                        <a:pt x="91" y="14"/>
                      </a:lnTo>
                      <a:cubicBezTo>
                        <a:pt x="84" y="7"/>
                        <a:pt x="84" y="7"/>
                        <a:pt x="77"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500235" y="871250"/>
                  <a:ext cx="11498" cy="13603"/>
                </a:xfrm>
                <a:custGeom>
                  <a:avLst/>
                  <a:gdLst/>
                  <a:ahLst/>
                  <a:cxnLst/>
                  <a:rect l="l" t="t" r="r" b="b"/>
                  <a:pathLst>
                    <a:path w="71" h="84" extrusionOk="0">
                      <a:moveTo>
                        <a:pt x="36" y="9"/>
                      </a:moveTo>
                      <a:lnTo>
                        <a:pt x="29" y="16"/>
                      </a:lnTo>
                      <a:cubicBezTo>
                        <a:pt x="16" y="16"/>
                        <a:pt x="16" y="29"/>
                        <a:pt x="9" y="42"/>
                      </a:cubicBezTo>
                      <a:cubicBezTo>
                        <a:pt x="1" y="57"/>
                        <a:pt x="9" y="70"/>
                        <a:pt x="23" y="77"/>
                      </a:cubicBezTo>
                      <a:cubicBezTo>
                        <a:pt x="29" y="84"/>
                        <a:pt x="42" y="77"/>
                        <a:pt x="51" y="70"/>
                      </a:cubicBezTo>
                      <a:cubicBezTo>
                        <a:pt x="57" y="57"/>
                        <a:pt x="71" y="50"/>
                        <a:pt x="71" y="42"/>
                      </a:cubicBezTo>
                      <a:lnTo>
                        <a:pt x="71" y="35"/>
                      </a:lnTo>
                      <a:cubicBezTo>
                        <a:pt x="71" y="35"/>
                        <a:pt x="64" y="35"/>
                        <a:pt x="57" y="29"/>
                      </a:cubicBezTo>
                      <a:lnTo>
                        <a:pt x="57" y="16"/>
                      </a:lnTo>
                      <a:cubicBezTo>
                        <a:pt x="51" y="16"/>
                        <a:pt x="51" y="16"/>
                        <a:pt x="42" y="22"/>
                      </a:cubicBezTo>
                      <a:cubicBezTo>
                        <a:pt x="23" y="9"/>
                        <a:pt x="51" y="1"/>
                        <a:pt x="36"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4633681" y="964205"/>
                  <a:ext cx="610361" cy="533277"/>
                </a:xfrm>
                <a:custGeom>
                  <a:avLst/>
                  <a:gdLst/>
                  <a:ahLst/>
                  <a:cxnLst/>
                  <a:rect l="l" t="t" r="r" b="b"/>
                  <a:pathLst>
                    <a:path w="3769" h="3293" extrusionOk="0">
                      <a:moveTo>
                        <a:pt x="2885" y="2359"/>
                      </a:moveTo>
                      <a:cubicBezTo>
                        <a:pt x="2885" y="2359"/>
                        <a:pt x="3361" y="2463"/>
                        <a:pt x="3596" y="1957"/>
                      </a:cubicBezTo>
                      <a:cubicBezTo>
                        <a:pt x="3769" y="1599"/>
                        <a:pt x="3251" y="1433"/>
                        <a:pt x="3251" y="1433"/>
                      </a:cubicBezTo>
                      <a:cubicBezTo>
                        <a:pt x="3251" y="1433"/>
                        <a:pt x="3659" y="1260"/>
                        <a:pt x="3507" y="879"/>
                      </a:cubicBezTo>
                      <a:cubicBezTo>
                        <a:pt x="3306" y="348"/>
                        <a:pt x="2836" y="630"/>
                        <a:pt x="2836" y="630"/>
                      </a:cubicBezTo>
                      <a:cubicBezTo>
                        <a:pt x="2836" y="630"/>
                        <a:pt x="2933" y="105"/>
                        <a:pt x="2359" y="64"/>
                      </a:cubicBezTo>
                      <a:cubicBezTo>
                        <a:pt x="1502" y="1"/>
                        <a:pt x="1550" y="693"/>
                        <a:pt x="1550" y="693"/>
                      </a:cubicBezTo>
                      <a:cubicBezTo>
                        <a:pt x="1550" y="693"/>
                        <a:pt x="1121" y="416"/>
                        <a:pt x="756" y="782"/>
                      </a:cubicBezTo>
                      <a:cubicBezTo>
                        <a:pt x="306" y="1232"/>
                        <a:pt x="631" y="1634"/>
                        <a:pt x="631" y="1634"/>
                      </a:cubicBezTo>
                      <a:cubicBezTo>
                        <a:pt x="631" y="1634"/>
                        <a:pt x="1" y="1813"/>
                        <a:pt x="195" y="2490"/>
                      </a:cubicBezTo>
                      <a:cubicBezTo>
                        <a:pt x="361" y="3070"/>
                        <a:pt x="983" y="2828"/>
                        <a:pt x="983" y="2828"/>
                      </a:cubicBezTo>
                      <a:cubicBezTo>
                        <a:pt x="983" y="2828"/>
                        <a:pt x="976" y="3293"/>
                        <a:pt x="1522" y="3285"/>
                      </a:cubicBezTo>
                      <a:cubicBezTo>
                        <a:pt x="2020" y="3271"/>
                        <a:pt x="2090" y="2885"/>
                        <a:pt x="2096" y="2891"/>
                      </a:cubicBezTo>
                      <a:cubicBezTo>
                        <a:pt x="2505" y="3236"/>
                        <a:pt x="3175" y="2837"/>
                        <a:pt x="2885" y="23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870117" y="1163556"/>
                  <a:ext cx="161457" cy="154817"/>
                </a:xfrm>
                <a:custGeom>
                  <a:avLst/>
                  <a:gdLst/>
                  <a:ahLst/>
                  <a:cxnLst/>
                  <a:rect l="l" t="t" r="r" b="b"/>
                  <a:pathLst>
                    <a:path w="997" h="956" extrusionOk="0">
                      <a:moveTo>
                        <a:pt x="761" y="678"/>
                      </a:moveTo>
                      <a:cubicBezTo>
                        <a:pt x="567" y="879"/>
                        <a:pt x="291" y="955"/>
                        <a:pt x="145" y="844"/>
                      </a:cubicBezTo>
                      <a:cubicBezTo>
                        <a:pt x="1" y="734"/>
                        <a:pt x="34" y="477"/>
                        <a:pt x="228" y="278"/>
                      </a:cubicBezTo>
                      <a:cubicBezTo>
                        <a:pt x="422" y="71"/>
                        <a:pt x="698" y="1"/>
                        <a:pt x="844" y="112"/>
                      </a:cubicBezTo>
                      <a:cubicBezTo>
                        <a:pt x="996" y="222"/>
                        <a:pt x="955" y="477"/>
                        <a:pt x="761" y="6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4909145" y="1027200"/>
                  <a:ext cx="141214" cy="96356"/>
                </a:xfrm>
                <a:custGeom>
                  <a:avLst/>
                  <a:gdLst/>
                  <a:ahLst/>
                  <a:cxnLst/>
                  <a:rect l="l" t="t" r="r" b="b"/>
                  <a:pathLst>
                    <a:path w="872" h="595" extrusionOk="0">
                      <a:moveTo>
                        <a:pt x="817" y="587"/>
                      </a:moveTo>
                      <a:cubicBezTo>
                        <a:pt x="817" y="587"/>
                        <a:pt x="817" y="581"/>
                        <a:pt x="797" y="581"/>
                      </a:cubicBezTo>
                      <a:lnTo>
                        <a:pt x="789" y="581"/>
                      </a:lnTo>
                      <a:lnTo>
                        <a:pt x="789" y="581"/>
                      </a:lnTo>
                      <a:cubicBezTo>
                        <a:pt x="769" y="566"/>
                        <a:pt x="769" y="572"/>
                        <a:pt x="769" y="572"/>
                      </a:cubicBezTo>
                      <a:cubicBezTo>
                        <a:pt x="775" y="581"/>
                        <a:pt x="775" y="581"/>
                        <a:pt x="762" y="559"/>
                      </a:cubicBezTo>
                      <a:lnTo>
                        <a:pt x="762" y="553"/>
                      </a:lnTo>
                      <a:cubicBezTo>
                        <a:pt x="769" y="531"/>
                        <a:pt x="762" y="504"/>
                        <a:pt x="762" y="483"/>
                      </a:cubicBezTo>
                      <a:cubicBezTo>
                        <a:pt x="755" y="456"/>
                        <a:pt x="755" y="435"/>
                        <a:pt x="755" y="415"/>
                      </a:cubicBezTo>
                      <a:cubicBezTo>
                        <a:pt x="747" y="387"/>
                        <a:pt x="740" y="365"/>
                        <a:pt x="734" y="339"/>
                      </a:cubicBezTo>
                      <a:cubicBezTo>
                        <a:pt x="727" y="317"/>
                        <a:pt x="714" y="297"/>
                        <a:pt x="699" y="275"/>
                      </a:cubicBezTo>
                      <a:cubicBezTo>
                        <a:pt x="623" y="144"/>
                        <a:pt x="478" y="151"/>
                        <a:pt x="347" y="214"/>
                      </a:cubicBezTo>
                      <a:cubicBezTo>
                        <a:pt x="299" y="234"/>
                        <a:pt x="258" y="262"/>
                        <a:pt x="216" y="297"/>
                      </a:cubicBezTo>
                      <a:cubicBezTo>
                        <a:pt x="181" y="317"/>
                        <a:pt x="160" y="345"/>
                        <a:pt x="133" y="373"/>
                      </a:cubicBezTo>
                      <a:cubicBezTo>
                        <a:pt x="118" y="393"/>
                        <a:pt x="98" y="421"/>
                        <a:pt x="83" y="441"/>
                      </a:cubicBezTo>
                      <a:cubicBezTo>
                        <a:pt x="70" y="470"/>
                        <a:pt x="57" y="498"/>
                        <a:pt x="57" y="524"/>
                      </a:cubicBezTo>
                      <a:cubicBezTo>
                        <a:pt x="57" y="539"/>
                        <a:pt x="42" y="553"/>
                        <a:pt x="29" y="553"/>
                      </a:cubicBezTo>
                      <a:cubicBezTo>
                        <a:pt x="15" y="553"/>
                        <a:pt x="0" y="539"/>
                        <a:pt x="0" y="524"/>
                      </a:cubicBezTo>
                      <a:cubicBezTo>
                        <a:pt x="0" y="483"/>
                        <a:pt x="0" y="441"/>
                        <a:pt x="15" y="400"/>
                      </a:cubicBezTo>
                      <a:cubicBezTo>
                        <a:pt x="29" y="339"/>
                        <a:pt x="70" y="282"/>
                        <a:pt x="112" y="234"/>
                      </a:cubicBezTo>
                      <a:cubicBezTo>
                        <a:pt x="160" y="179"/>
                        <a:pt x="223" y="131"/>
                        <a:pt x="291" y="96"/>
                      </a:cubicBezTo>
                      <a:cubicBezTo>
                        <a:pt x="478" y="0"/>
                        <a:pt x="706" y="13"/>
                        <a:pt x="817" y="214"/>
                      </a:cubicBezTo>
                      <a:cubicBezTo>
                        <a:pt x="830" y="241"/>
                        <a:pt x="845" y="269"/>
                        <a:pt x="858" y="304"/>
                      </a:cubicBezTo>
                      <a:cubicBezTo>
                        <a:pt x="865" y="339"/>
                        <a:pt x="865" y="365"/>
                        <a:pt x="865" y="400"/>
                      </a:cubicBezTo>
                      <a:cubicBezTo>
                        <a:pt x="865" y="428"/>
                        <a:pt x="872" y="463"/>
                        <a:pt x="865" y="490"/>
                      </a:cubicBezTo>
                      <a:cubicBezTo>
                        <a:pt x="858" y="511"/>
                        <a:pt x="852" y="531"/>
                        <a:pt x="845" y="553"/>
                      </a:cubicBezTo>
                      <a:cubicBezTo>
                        <a:pt x="838" y="559"/>
                        <a:pt x="838" y="572"/>
                        <a:pt x="830" y="581"/>
                      </a:cubicBezTo>
                      <a:cubicBezTo>
                        <a:pt x="804" y="594"/>
                        <a:pt x="810" y="594"/>
                        <a:pt x="817" y="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4759187" y="1104285"/>
                  <a:ext cx="131335" cy="108663"/>
                </a:xfrm>
                <a:custGeom>
                  <a:avLst/>
                  <a:gdLst/>
                  <a:ahLst/>
                  <a:cxnLst/>
                  <a:rect l="l" t="t" r="r" b="b"/>
                  <a:pathLst>
                    <a:path w="811" h="671" extrusionOk="0">
                      <a:moveTo>
                        <a:pt x="747" y="173"/>
                      </a:moveTo>
                      <a:cubicBezTo>
                        <a:pt x="754" y="179"/>
                        <a:pt x="769" y="179"/>
                        <a:pt x="734" y="173"/>
                      </a:cubicBezTo>
                      <a:cubicBezTo>
                        <a:pt x="727" y="173"/>
                        <a:pt x="719" y="160"/>
                        <a:pt x="719" y="160"/>
                      </a:cubicBezTo>
                      <a:cubicBezTo>
                        <a:pt x="692" y="131"/>
                        <a:pt x="658" y="125"/>
                        <a:pt x="623" y="118"/>
                      </a:cubicBezTo>
                      <a:cubicBezTo>
                        <a:pt x="575" y="105"/>
                        <a:pt x="512" y="111"/>
                        <a:pt x="457" y="125"/>
                      </a:cubicBezTo>
                      <a:cubicBezTo>
                        <a:pt x="395" y="146"/>
                        <a:pt x="332" y="173"/>
                        <a:pt x="278" y="208"/>
                      </a:cubicBezTo>
                      <a:cubicBezTo>
                        <a:pt x="236" y="236"/>
                        <a:pt x="201" y="262"/>
                        <a:pt x="180" y="291"/>
                      </a:cubicBezTo>
                      <a:cubicBezTo>
                        <a:pt x="138" y="339"/>
                        <a:pt x="112" y="395"/>
                        <a:pt x="97" y="450"/>
                      </a:cubicBezTo>
                      <a:cubicBezTo>
                        <a:pt x="83" y="511"/>
                        <a:pt x="77" y="574"/>
                        <a:pt x="83" y="636"/>
                      </a:cubicBezTo>
                      <a:cubicBezTo>
                        <a:pt x="90" y="651"/>
                        <a:pt x="77" y="664"/>
                        <a:pt x="64" y="664"/>
                      </a:cubicBezTo>
                      <a:cubicBezTo>
                        <a:pt x="49" y="671"/>
                        <a:pt x="42" y="657"/>
                        <a:pt x="35" y="644"/>
                      </a:cubicBezTo>
                      <a:cubicBezTo>
                        <a:pt x="14" y="568"/>
                        <a:pt x="1" y="478"/>
                        <a:pt x="22" y="395"/>
                      </a:cubicBezTo>
                      <a:cubicBezTo>
                        <a:pt x="29" y="339"/>
                        <a:pt x="55" y="277"/>
                        <a:pt x="90" y="229"/>
                      </a:cubicBezTo>
                      <a:cubicBezTo>
                        <a:pt x="125" y="179"/>
                        <a:pt x="180" y="138"/>
                        <a:pt x="236" y="105"/>
                      </a:cubicBezTo>
                      <a:cubicBezTo>
                        <a:pt x="319" y="48"/>
                        <a:pt x="415" y="14"/>
                        <a:pt x="512" y="7"/>
                      </a:cubicBezTo>
                      <a:cubicBezTo>
                        <a:pt x="561" y="0"/>
                        <a:pt x="616" y="0"/>
                        <a:pt x="664" y="22"/>
                      </a:cubicBezTo>
                      <a:cubicBezTo>
                        <a:pt x="712" y="35"/>
                        <a:pt x="754" y="63"/>
                        <a:pt x="782" y="111"/>
                      </a:cubicBezTo>
                      <a:cubicBezTo>
                        <a:pt x="789" y="118"/>
                        <a:pt x="802" y="125"/>
                        <a:pt x="795" y="131"/>
                      </a:cubicBezTo>
                      <a:cubicBezTo>
                        <a:pt x="789" y="179"/>
                        <a:pt x="810" y="146"/>
                        <a:pt x="795" y="138"/>
                      </a:cubicBezTo>
                      <a:cubicBezTo>
                        <a:pt x="789" y="138"/>
                        <a:pt x="782" y="146"/>
                        <a:pt x="775" y="153"/>
                      </a:cubicBezTo>
                      <a:lnTo>
                        <a:pt x="775" y="160"/>
                      </a:lnTo>
                      <a:lnTo>
                        <a:pt x="769" y="160"/>
                      </a:lnTo>
                      <a:cubicBezTo>
                        <a:pt x="747" y="166"/>
                        <a:pt x="747" y="173"/>
                        <a:pt x="747" y="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873356" y="1116592"/>
                  <a:ext cx="102024" cy="93117"/>
                </a:xfrm>
                <a:custGeom>
                  <a:avLst/>
                  <a:gdLst/>
                  <a:ahLst/>
                  <a:cxnLst/>
                  <a:rect l="l" t="t" r="r" b="b"/>
                  <a:pathLst>
                    <a:path w="630" h="575" extrusionOk="0">
                      <a:moveTo>
                        <a:pt x="630" y="97"/>
                      </a:moveTo>
                      <a:lnTo>
                        <a:pt x="630" y="84"/>
                      </a:lnTo>
                      <a:cubicBezTo>
                        <a:pt x="630" y="77"/>
                        <a:pt x="630" y="77"/>
                        <a:pt x="623" y="77"/>
                      </a:cubicBezTo>
                      <a:cubicBezTo>
                        <a:pt x="575" y="20"/>
                        <a:pt x="505" y="1"/>
                        <a:pt x="437" y="1"/>
                      </a:cubicBezTo>
                      <a:cubicBezTo>
                        <a:pt x="387" y="1"/>
                        <a:pt x="346" y="7"/>
                        <a:pt x="298" y="29"/>
                      </a:cubicBezTo>
                      <a:cubicBezTo>
                        <a:pt x="236" y="55"/>
                        <a:pt x="180" y="97"/>
                        <a:pt x="132" y="145"/>
                      </a:cubicBezTo>
                      <a:cubicBezTo>
                        <a:pt x="77" y="208"/>
                        <a:pt x="36" y="269"/>
                        <a:pt x="22" y="339"/>
                      </a:cubicBezTo>
                      <a:cubicBezTo>
                        <a:pt x="1" y="409"/>
                        <a:pt x="1" y="477"/>
                        <a:pt x="14" y="546"/>
                      </a:cubicBezTo>
                      <a:cubicBezTo>
                        <a:pt x="14" y="560"/>
                        <a:pt x="29" y="575"/>
                        <a:pt x="42" y="568"/>
                      </a:cubicBezTo>
                      <a:cubicBezTo>
                        <a:pt x="55" y="568"/>
                        <a:pt x="70" y="553"/>
                        <a:pt x="70" y="546"/>
                      </a:cubicBezTo>
                      <a:cubicBezTo>
                        <a:pt x="70" y="477"/>
                        <a:pt x="84" y="422"/>
                        <a:pt x="105" y="361"/>
                      </a:cubicBezTo>
                      <a:cubicBezTo>
                        <a:pt x="125" y="304"/>
                        <a:pt x="160" y="256"/>
                        <a:pt x="201" y="208"/>
                      </a:cubicBezTo>
                      <a:cubicBezTo>
                        <a:pt x="256" y="145"/>
                        <a:pt x="326" y="103"/>
                        <a:pt x="396" y="90"/>
                      </a:cubicBezTo>
                      <a:cubicBezTo>
                        <a:pt x="422" y="84"/>
                        <a:pt x="450" y="77"/>
                        <a:pt x="479" y="77"/>
                      </a:cubicBezTo>
                      <a:cubicBezTo>
                        <a:pt x="512" y="77"/>
                        <a:pt x="553" y="84"/>
                        <a:pt x="595" y="103"/>
                      </a:cubicBezTo>
                      <a:lnTo>
                        <a:pt x="603" y="112"/>
                      </a:lnTo>
                      <a:cubicBezTo>
                        <a:pt x="616" y="112"/>
                        <a:pt x="610" y="103"/>
                        <a:pt x="623" y="103"/>
                      </a:cubicBezTo>
                      <a:lnTo>
                        <a:pt x="630" y="1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4720968" y="1229790"/>
                  <a:ext cx="84372" cy="161295"/>
                </a:xfrm>
                <a:custGeom>
                  <a:avLst/>
                  <a:gdLst/>
                  <a:ahLst/>
                  <a:cxnLst/>
                  <a:rect l="l" t="t" r="r" b="b"/>
                  <a:pathLst>
                    <a:path w="521" h="996" extrusionOk="0">
                      <a:moveTo>
                        <a:pt x="520" y="55"/>
                      </a:moveTo>
                      <a:cubicBezTo>
                        <a:pt x="514" y="42"/>
                        <a:pt x="520" y="42"/>
                        <a:pt x="507" y="27"/>
                      </a:cubicBezTo>
                      <a:cubicBezTo>
                        <a:pt x="457" y="0"/>
                        <a:pt x="396" y="35"/>
                        <a:pt x="341" y="62"/>
                      </a:cubicBezTo>
                      <a:cubicBezTo>
                        <a:pt x="306" y="83"/>
                        <a:pt x="278" y="103"/>
                        <a:pt x="250" y="125"/>
                      </a:cubicBezTo>
                      <a:cubicBezTo>
                        <a:pt x="202" y="159"/>
                        <a:pt x="167" y="201"/>
                        <a:pt x="140" y="234"/>
                      </a:cubicBezTo>
                      <a:cubicBezTo>
                        <a:pt x="42" y="359"/>
                        <a:pt x="1" y="525"/>
                        <a:pt x="29" y="671"/>
                      </a:cubicBezTo>
                      <a:cubicBezTo>
                        <a:pt x="36" y="712"/>
                        <a:pt x="42" y="753"/>
                        <a:pt x="64" y="788"/>
                      </a:cubicBezTo>
                      <a:cubicBezTo>
                        <a:pt x="99" y="850"/>
                        <a:pt x="140" y="898"/>
                        <a:pt x="195" y="939"/>
                      </a:cubicBezTo>
                      <a:cubicBezTo>
                        <a:pt x="230" y="961"/>
                        <a:pt x="278" y="981"/>
                        <a:pt x="326" y="989"/>
                      </a:cubicBezTo>
                      <a:cubicBezTo>
                        <a:pt x="341" y="996"/>
                        <a:pt x="354" y="989"/>
                        <a:pt x="361" y="974"/>
                      </a:cubicBezTo>
                      <a:cubicBezTo>
                        <a:pt x="368" y="961"/>
                        <a:pt x="361" y="939"/>
                        <a:pt x="348" y="939"/>
                      </a:cubicBezTo>
                      <a:cubicBezTo>
                        <a:pt x="306" y="919"/>
                        <a:pt x="278" y="898"/>
                        <a:pt x="250" y="871"/>
                      </a:cubicBezTo>
                      <a:cubicBezTo>
                        <a:pt x="217" y="836"/>
                        <a:pt x="188" y="795"/>
                        <a:pt x="167" y="747"/>
                      </a:cubicBezTo>
                      <a:cubicBezTo>
                        <a:pt x="154" y="712"/>
                        <a:pt x="147" y="684"/>
                        <a:pt x="140" y="649"/>
                      </a:cubicBezTo>
                      <a:cubicBezTo>
                        <a:pt x="119" y="533"/>
                        <a:pt x="147" y="393"/>
                        <a:pt x="223" y="297"/>
                      </a:cubicBezTo>
                      <a:cubicBezTo>
                        <a:pt x="250" y="262"/>
                        <a:pt x="278" y="227"/>
                        <a:pt x="319" y="186"/>
                      </a:cubicBezTo>
                      <a:cubicBezTo>
                        <a:pt x="341" y="166"/>
                        <a:pt x="361" y="145"/>
                        <a:pt x="383" y="131"/>
                      </a:cubicBezTo>
                      <a:cubicBezTo>
                        <a:pt x="424" y="103"/>
                        <a:pt x="457" y="90"/>
                        <a:pt x="499" y="76"/>
                      </a:cubicBezTo>
                      <a:cubicBezTo>
                        <a:pt x="514" y="68"/>
                        <a:pt x="507" y="68"/>
                        <a:pt x="520" y="62"/>
                      </a:cubicBezTo>
                      <a:lnTo>
                        <a:pt x="520" y="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4801616" y="1274324"/>
                  <a:ext cx="76437" cy="95546"/>
                </a:xfrm>
                <a:custGeom>
                  <a:avLst/>
                  <a:gdLst/>
                  <a:ahLst/>
                  <a:cxnLst/>
                  <a:rect l="l" t="t" r="r" b="b"/>
                  <a:pathLst>
                    <a:path w="472" h="590" extrusionOk="0">
                      <a:moveTo>
                        <a:pt x="472" y="540"/>
                      </a:moveTo>
                      <a:cubicBezTo>
                        <a:pt x="472" y="540"/>
                        <a:pt x="472" y="548"/>
                        <a:pt x="465" y="555"/>
                      </a:cubicBezTo>
                      <a:cubicBezTo>
                        <a:pt x="465" y="561"/>
                        <a:pt x="450" y="561"/>
                        <a:pt x="444" y="561"/>
                      </a:cubicBezTo>
                      <a:cubicBezTo>
                        <a:pt x="402" y="590"/>
                        <a:pt x="354" y="590"/>
                        <a:pt x="306" y="590"/>
                      </a:cubicBezTo>
                      <a:cubicBezTo>
                        <a:pt x="258" y="581"/>
                        <a:pt x="216" y="561"/>
                        <a:pt x="175" y="540"/>
                      </a:cubicBezTo>
                      <a:cubicBezTo>
                        <a:pt x="84" y="485"/>
                        <a:pt x="16" y="382"/>
                        <a:pt x="9" y="299"/>
                      </a:cubicBezTo>
                      <a:cubicBezTo>
                        <a:pt x="1" y="250"/>
                        <a:pt x="16" y="195"/>
                        <a:pt x="29" y="147"/>
                      </a:cubicBezTo>
                      <a:cubicBezTo>
                        <a:pt x="42" y="118"/>
                        <a:pt x="57" y="84"/>
                        <a:pt x="77" y="57"/>
                      </a:cubicBezTo>
                      <a:cubicBezTo>
                        <a:pt x="92" y="50"/>
                        <a:pt x="99" y="35"/>
                        <a:pt x="112" y="22"/>
                      </a:cubicBezTo>
                      <a:cubicBezTo>
                        <a:pt x="118" y="9"/>
                        <a:pt x="147" y="1"/>
                        <a:pt x="167" y="9"/>
                      </a:cubicBezTo>
                      <a:cubicBezTo>
                        <a:pt x="188" y="22"/>
                        <a:pt x="188" y="50"/>
                        <a:pt x="182" y="64"/>
                      </a:cubicBezTo>
                      <a:cubicBezTo>
                        <a:pt x="175" y="77"/>
                        <a:pt x="167" y="92"/>
                        <a:pt x="160" y="105"/>
                      </a:cubicBezTo>
                      <a:cubicBezTo>
                        <a:pt x="147" y="140"/>
                        <a:pt x="133" y="167"/>
                        <a:pt x="125" y="201"/>
                      </a:cubicBezTo>
                      <a:cubicBezTo>
                        <a:pt x="118" y="230"/>
                        <a:pt x="112" y="258"/>
                        <a:pt x="112" y="291"/>
                      </a:cubicBezTo>
                      <a:cubicBezTo>
                        <a:pt x="118" y="354"/>
                        <a:pt x="167" y="424"/>
                        <a:pt x="230" y="465"/>
                      </a:cubicBezTo>
                      <a:cubicBezTo>
                        <a:pt x="265" y="492"/>
                        <a:pt x="306" y="507"/>
                        <a:pt x="341" y="513"/>
                      </a:cubicBezTo>
                      <a:cubicBezTo>
                        <a:pt x="367" y="520"/>
                        <a:pt x="396" y="520"/>
                        <a:pt x="424" y="513"/>
                      </a:cubicBezTo>
                      <a:cubicBezTo>
                        <a:pt x="430" y="513"/>
                        <a:pt x="437" y="507"/>
                        <a:pt x="444" y="513"/>
                      </a:cubicBezTo>
                      <a:cubicBezTo>
                        <a:pt x="472" y="520"/>
                        <a:pt x="437" y="507"/>
                        <a:pt x="457" y="527"/>
                      </a:cubicBezTo>
                      <a:lnTo>
                        <a:pt x="465" y="527"/>
                      </a:lnTo>
                      <a:lnTo>
                        <a:pt x="457" y="533"/>
                      </a:lnTo>
                      <a:cubicBezTo>
                        <a:pt x="465" y="555"/>
                        <a:pt x="472" y="540"/>
                        <a:pt x="472" y="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4838700" y="1399830"/>
                  <a:ext cx="116599" cy="59595"/>
                </a:xfrm>
                <a:custGeom>
                  <a:avLst/>
                  <a:gdLst/>
                  <a:ahLst/>
                  <a:cxnLst/>
                  <a:rect l="l" t="t" r="r" b="b"/>
                  <a:pathLst>
                    <a:path w="720" h="368" extrusionOk="0">
                      <a:moveTo>
                        <a:pt x="699" y="7"/>
                      </a:moveTo>
                      <a:cubicBezTo>
                        <a:pt x="684" y="7"/>
                        <a:pt x="693" y="1"/>
                        <a:pt x="684" y="7"/>
                      </a:cubicBezTo>
                      <a:cubicBezTo>
                        <a:pt x="671" y="14"/>
                        <a:pt x="671" y="22"/>
                        <a:pt x="664" y="35"/>
                      </a:cubicBezTo>
                      <a:cubicBezTo>
                        <a:pt x="630" y="77"/>
                        <a:pt x="595" y="112"/>
                        <a:pt x="553" y="147"/>
                      </a:cubicBezTo>
                      <a:cubicBezTo>
                        <a:pt x="498" y="201"/>
                        <a:pt x="429" y="236"/>
                        <a:pt x="361" y="256"/>
                      </a:cubicBezTo>
                      <a:cubicBezTo>
                        <a:pt x="284" y="271"/>
                        <a:pt x="208" y="249"/>
                        <a:pt x="145" y="173"/>
                      </a:cubicBezTo>
                      <a:lnTo>
                        <a:pt x="70" y="55"/>
                      </a:lnTo>
                      <a:cubicBezTo>
                        <a:pt x="62" y="42"/>
                        <a:pt x="49" y="29"/>
                        <a:pt x="29" y="35"/>
                      </a:cubicBezTo>
                      <a:cubicBezTo>
                        <a:pt x="14" y="42"/>
                        <a:pt x="1" y="55"/>
                        <a:pt x="7" y="70"/>
                      </a:cubicBezTo>
                      <a:cubicBezTo>
                        <a:pt x="7" y="90"/>
                        <a:pt x="1" y="97"/>
                        <a:pt x="7" y="118"/>
                      </a:cubicBezTo>
                      <a:cubicBezTo>
                        <a:pt x="7" y="132"/>
                        <a:pt x="14" y="147"/>
                        <a:pt x="14" y="160"/>
                      </a:cubicBezTo>
                      <a:cubicBezTo>
                        <a:pt x="21" y="173"/>
                        <a:pt x="29" y="188"/>
                        <a:pt x="36" y="201"/>
                      </a:cubicBezTo>
                      <a:cubicBezTo>
                        <a:pt x="42" y="208"/>
                        <a:pt x="49" y="221"/>
                        <a:pt x="55" y="236"/>
                      </a:cubicBezTo>
                      <a:cubicBezTo>
                        <a:pt x="153" y="346"/>
                        <a:pt x="269" y="367"/>
                        <a:pt x="381" y="339"/>
                      </a:cubicBezTo>
                      <a:cubicBezTo>
                        <a:pt x="435" y="326"/>
                        <a:pt x="492" y="291"/>
                        <a:pt x="540" y="256"/>
                      </a:cubicBezTo>
                      <a:cubicBezTo>
                        <a:pt x="610" y="201"/>
                        <a:pt x="664" y="132"/>
                        <a:pt x="699" y="55"/>
                      </a:cubicBezTo>
                      <a:cubicBezTo>
                        <a:pt x="706" y="42"/>
                        <a:pt x="719" y="35"/>
                        <a:pt x="713" y="22"/>
                      </a:cubicBezTo>
                      <a:cubicBezTo>
                        <a:pt x="713" y="7"/>
                        <a:pt x="713" y="14"/>
                        <a:pt x="706" y="7"/>
                      </a:cubicBez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4930684" y="1282421"/>
                  <a:ext cx="107530" cy="77247"/>
                </a:xfrm>
                <a:custGeom>
                  <a:avLst/>
                  <a:gdLst/>
                  <a:ahLst/>
                  <a:cxnLst/>
                  <a:rect l="l" t="t" r="r" b="b"/>
                  <a:pathLst>
                    <a:path w="664" h="477" extrusionOk="0">
                      <a:moveTo>
                        <a:pt x="642" y="7"/>
                      </a:moveTo>
                      <a:cubicBezTo>
                        <a:pt x="636" y="20"/>
                        <a:pt x="629" y="27"/>
                        <a:pt x="622" y="49"/>
                      </a:cubicBezTo>
                      <a:cubicBezTo>
                        <a:pt x="614" y="49"/>
                        <a:pt x="614" y="55"/>
                        <a:pt x="614" y="62"/>
                      </a:cubicBezTo>
                      <a:cubicBezTo>
                        <a:pt x="601" y="90"/>
                        <a:pt x="594" y="117"/>
                        <a:pt x="573" y="145"/>
                      </a:cubicBezTo>
                      <a:cubicBezTo>
                        <a:pt x="553" y="186"/>
                        <a:pt x="525" y="228"/>
                        <a:pt x="490" y="263"/>
                      </a:cubicBezTo>
                      <a:cubicBezTo>
                        <a:pt x="422" y="324"/>
                        <a:pt x="332" y="374"/>
                        <a:pt x="234" y="380"/>
                      </a:cubicBezTo>
                      <a:cubicBezTo>
                        <a:pt x="214" y="387"/>
                        <a:pt x="199" y="380"/>
                        <a:pt x="179" y="380"/>
                      </a:cubicBezTo>
                      <a:cubicBezTo>
                        <a:pt x="173" y="380"/>
                        <a:pt x="158" y="380"/>
                        <a:pt x="151" y="374"/>
                      </a:cubicBezTo>
                      <a:cubicBezTo>
                        <a:pt x="125" y="374"/>
                        <a:pt x="96" y="365"/>
                        <a:pt x="75" y="359"/>
                      </a:cubicBezTo>
                      <a:cubicBezTo>
                        <a:pt x="62" y="352"/>
                        <a:pt x="55" y="352"/>
                        <a:pt x="42" y="352"/>
                      </a:cubicBezTo>
                      <a:cubicBezTo>
                        <a:pt x="27" y="346"/>
                        <a:pt x="13" y="352"/>
                        <a:pt x="7" y="365"/>
                      </a:cubicBezTo>
                      <a:cubicBezTo>
                        <a:pt x="0" y="380"/>
                        <a:pt x="7" y="394"/>
                        <a:pt x="20" y="400"/>
                      </a:cubicBezTo>
                      <a:cubicBezTo>
                        <a:pt x="27" y="407"/>
                        <a:pt x="33" y="415"/>
                        <a:pt x="48" y="422"/>
                      </a:cubicBezTo>
                      <a:cubicBezTo>
                        <a:pt x="75" y="442"/>
                        <a:pt x="103" y="457"/>
                        <a:pt x="138" y="470"/>
                      </a:cubicBezTo>
                      <a:cubicBezTo>
                        <a:pt x="166" y="477"/>
                        <a:pt x="199" y="477"/>
                        <a:pt x="241" y="477"/>
                      </a:cubicBezTo>
                      <a:cubicBezTo>
                        <a:pt x="359" y="463"/>
                        <a:pt x="470" y="400"/>
                        <a:pt x="546" y="311"/>
                      </a:cubicBezTo>
                      <a:cubicBezTo>
                        <a:pt x="588" y="269"/>
                        <a:pt x="614" y="221"/>
                        <a:pt x="636" y="173"/>
                      </a:cubicBezTo>
                      <a:cubicBezTo>
                        <a:pt x="649" y="138"/>
                        <a:pt x="656" y="103"/>
                        <a:pt x="664" y="68"/>
                      </a:cubicBezTo>
                      <a:lnTo>
                        <a:pt x="664" y="49"/>
                      </a:lnTo>
                      <a:cubicBezTo>
                        <a:pt x="664" y="34"/>
                        <a:pt x="656" y="20"/>
                        <a:pt x="649" y="7"/>
                      </a:cubicBez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4985420" y="1251005"/>
                  <a:ext cx="124372" cy="155627"/>
                </a:xfrm>
                <a:custGeom>
                  <a:avLst/>
                  <a:gdLst/>
                  <a:ahLst/>
                  <a:cxnLst/>
                  <a:rect l="l" t="t" r="r" b="b"/>
                  <a:pathLst>
                    <a:path w="768" h="961" extrusionOk="0">
                      <a:moveTo>
                        <a:pt x="699" y="0"/>
                      </a:moveTo>
                      <a:cubicBezTo>
                        <a:pt x="691" y="14"/>
                        <a:pt x="691" y="7"/>
                        <a:pt x="684" y="20"/>
                      </a:cubicBezTo>
                      <a:lnTo>
                        <a:pt x="684" y="35"/>
                      </a:lnTo>
                      <a:cubicBezTo>
                        <a:pt x="691" y="111"/>
                        <a:pt x="706" y="194"/>
                        <a:pt x="691" y="277"/>
                      </a:cubicBezTo>
                      <a:cubicBezTo>
                        <a:pt x="684" y="367"/>
                        <a:pt x="636" y="457"/>
                        <a:pt x="581" y="533"/>
                      </a:cubicBezTo>
                      <a:cubicBezTo>
                        <a:pt x="518" y="616"/>
                        <a:pt x="442" y="684"/>
                        <a:pt x="359" y="747"/>
                      </a:cubicBezTo>
                      <a:cubicBezTo>
                        <a:pt x="326" y="775"/>
                        <a:pt x="276" y="808"/>
                        <a:pt x="228" y="837"/>
                      </a:cubicBezTo>
                      <a:cubicBezTo>
                        <a:pt x="208" y="850"/>
                        <a:pt x="187" y="858"/>
                        <a:pt x="167" y="871"/>
                      </a:cubicBezTo>
                      <a:cubicBezTo>
                        <a:pt x="125" y="891"/>
                        <a:pt x="77" y="906"/>
                        <a:pt x="27" y="906"/>
                      </a:cubicBezTo>
                      <a:cubicBezTo>
                        <a:pt x="14" y="906"/>
                        <a:pt x="1" y="913"/>
                        <a:pt x="1" y="926"/>
                      </a:cubicBezTo>
                      <a:cubicBezTo>
                        <a:pt x="1" y="941"/>
                        <a:pt x="7" y="948"/>
                        <a:pt x="21" y="948"/>
                      </a:cubicBezTo>
                      <a:cubicBezTo>
                        <a:pt x="90" y="961"/>
                        <a:pt x="167" y="948"/>
                        <a:pt x="235" y="920"/>
                      </a:cubicBezTo>
                      <a:cubicBezTo>
                        <a:pt x="304" y="891"/>
                        <a:pt x="359" y="843"/>
                        <a:pt x="415" y="808"/>
                      </a:cubicBezTo>
                      <a:cubicBezTo>
                        <a:pt x="512" y="725"/>
                        <a:pt x="608" y="629"/>
                        <a:pt x="678" y="526"/>
                      </a:cubicBezTo>
                      <a:cubicBezTo>
                        <a:pt x="726" y="443"/>
                        <a:pt x="754" y="367"/>
                        <a:pt x="761" y="277"/>
                      </a:cubicBezTo>
                      <a:cubicBezTo>
                        <a:pt x="767" y="214"/>
                        <a:pt x="754" y="145"/>
                        <a:pt x="741" y="83"/>
                      </a:cubicBezTo>
                      <a:cubicBezTo>
                        <a:pt x="741" y="55"/>
                        <a:pt x="732" y="35"/>
                        <a:pt x="726" y="14"/>
                      </a:cubicBezTo>
                      <a:lnTo>
                        <a:pt x="726" y="14"/>
                      </a:lnTo>
                      <a:cubicBezTo>
                        <a:pt x="719" y="0"/>
                        <a:pt x="719" y="7"/>
                        <a:pt x="706" y="0"/>
                      </a:cubicBez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5069306" y="1143475"/>
                  <a:ext cx="61700" cy="88583"/>
                </a:xfrm>
                <a:custGeom>
                  <a:avLst/>
                  <a:gdLst/>
                  <a:ahLst/>
                  <a:cxnLst/>
                  <a:rect l="l" t="t" r="r" b="b"/>
                  <a:pathLst>
                    <a:path w="381" h="547" extrusionOk="0">
                      <a:moveTo>
                        <a:pt x="7" y="527"/>
                      </a:moveTo>
                      <a:cubicBezTo>
                        <a:pt x="15" y="540"/>
                        <a:pt x="0" y="540"/>
                        <a:pt x="15" y="546"/>
                      </a:cubicBezTo>
                      <a:cubicBezTo>
                        <a:pt x="29" y="546"/>
                        <a:pt x="42" y="540"/>
                        <a:pt x="57" y="540"/>
                      </a:cubicBezTo>
                      <a:cubicBezTo>
                        <a:pt x="125" y="527"/>
                        <a:pt x="188" y="492"/>
                        <a:pt x="243" y="444"/>
                      </a:cubicBezTo>
                      <a:cubicBezTo>
                        <a:pt x="297" y="387"/>
                        <a:pt x="339" y="326"/>
                        <a:pt x="360" y="256"/>
                      </a:cubicBezTo>
                      <a:cubicBezTo>
                        <a:pt x="380" y="173"/>
                        <a:pt x="360" y="83"/>
                        <a:pt x="291" y="35"/>
                      </a:cubicBezTo>
                      <a:cubicBezTo>
                        <a:pt x="264" y="20"/>
                        <a:pt x="229" y="7"/>
                        <a:pt x="188" y="7"/>
                      </a:cubicBezTo>
                      <a:cubicBezTo>
                        <a:pt x="166" y="1"/>
                        <a:pt x="153" y="1"/>
                        <a:pt x="131" y="1"/>
                      </a:cubicBezTo>
                      <a:cubicBezTo>
                        <a:pt x="105" y="1"/>
                        <a:pt x="77" y="7"/>
                        <a:pt x="42" y="14"/>
                      </a:cubicBezTo>
                      <a:cubicBezTo>
                        <a:pt x="35" y="14"/>
                        <a:pt x="22" y="29"/>
                        <a:pt x="29" y="35"/>
                      </a:cubicBezTo>
                      <a:cubicBezTo>
                        <a:pt x="29" y="49"/>
                        <a:pt x="35" y="55"/>
                        <a:pt x="48" y="55"/>
                      </a:cubicBezTo>
                      <a:lnTo>
                        <a:pt x="112" y="55"/>
                      </a:lnTo>
                      <a:cubicBezTo>
                        <a:pt x="131" y="62"/>
                        <a:pt x="153" y="70"/>
                        <a:pt x="166" y="77"/>
                      </a:cubicBezTo>
                      <a:cubicBezTo>
                        <a:pt x="201" y="83"/>
                        <a:pt x="223" y="103"/>
                        <a:pt x="236" y="118"/>
                      </a:cubicBezTo>
                      <a:cubicBezTo>
                        <a:pt x="256" y="138"/>
                        <a:pt x="264" y="160"/>
                        <a:pt x="271" y="180"/>
                      </a:cubicBezTo>
                      <a:cubicBezTo>
                        <a:pt x="271" y="215"/>
                        <a:pt x="264" y="256"/>
                        <a:pt x="243" y="298"/>
                      </a:cubicBezTo>
                      <a:cubicBezTo>
                        <a:pt x="223" y="339"/>
                        <a:pt x="195" y="380"/>
                        <a:pt x="160" y="415"/>
                      </a:cubicBezTo>
                      <a:cubicBezTo>
                        <a:pt x="125" y="450"/>
                        <a:pt x="83" y="485"/>
                        <a:pt x="35" y="498"/>
                      </a:cubicBezTo>
                      <a:cubicBezTo>
                        <a:pt x="29" y="498"/>
                        <a:pt x="15" y="498"/>
                        <a:pt x="7" y="505"/>
                      </a:cubicBezTo>
                      <a:cubicBezTo>
                        <a:pt x="0" y="518"/>
                        <a:pt x="7" y="512"/>
                        <a:pt x="7" y="527"/>
                      </a:cubicBezTo>
                      <a:lnTo>
                        <a:pt x="0" y="5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5103962" y="1087605"/>
                  <a:ext cx="65101" cy="64939"/>
                </a:xfrm>
                <a:custGeom>
                  <a:avLst/>
                  <a:gdLst/>
                  <a:ahLst/>
                  <a:cxnLst/>
                  <a:rect l="l" t="t" r="r" b="b"/>
                  <a:pathLst>
                    <a:path w="402" h="401" extrusionOk="0">
                      <a:moveTo>
                        <a:pt x="278" y="394"/>
                      </a:moveTo>
                      <a:cubicBezTo>
                        <a:pt x="284" y="394"/>
                        <a:pt x="284" y="400"/>
                        <a:pt x="299" y="394"/>
                      </a:cubicBezTo>
                      <a:cubicBezTo>
                        <a:pt x="347" y="387"/>
                        <a:pt x="367" y="332"/>
                        <a:pt x="382" y="282"/>
                      </a:cubicBezTo>
                      <a:cubicBezTo>
                        <a:pt x="402" y="199"/>
                        <a:pt x="374" y="103"/>
                        <a:pt x="341" y="55"/>
                      </a:cubicBezTo>
                      <a:cubicBezTo>
                        <a:pt x="299" y="14"/>
                        <a:pt x="258" y="0"/>
                        <a:pt x="208" y="0"/>
                      </a:cubicBezTo>
                      <a:cubicBezTo>
                        <a:pt x="153" y="0"/>
                        <a:pt x="83" y="20"/>
                        <a:pt x="29" y="48"/>
                      </a:cubicBezTo>
                      <a:cubicBezTo>
                        <a:pt x="9" y="55"/>
                        <a:pt x="0" y="68"/>
                        <a:pt x="9" y="83"/>
                      </a:cubicBezTo>
                      <a:cubicBezTo>
                        <a:pt x="15" y="97"/>
                        <a:pt x="29" y="103"/>
                        <a:pt x="50" y="103"/>
                      </a:cubicBezTo>
                      <a:cubicBezTo>
                        <a:pt x="98" y="83"/>
                        <a:pt x="153" y="68"/>
                        <a:pt x="201" y="68"/>
                      </a:cubicBezTo>
                      <a:cubicBezTo>
                        <a:pt x="236" y="68"/>
                        <a:pt x="264" y="75"/>
                        <a:pt x="284" y="103"/>
                      </a:cubicBezTo>
                      <a:cubicBezTo>
                        <a:pt x="312" y="131"/>
                        <a:pt x="332" y="186"/>
                        <a:pt x="332" y="241"/>
                      </a:cubicBezTo>
                      <a:cubicBezTo>
                        <a:pt x="332" y="269"/>
                        <a:pt x="326" y="291"/>
                        <a:pt x="319" y="311"/>
                      </a:cubicBezTo>
                      <a:cubicBezTo>
                        <a:pt x="312" y="332"/>
                        <a:pt x="299" y="352"/>
                        <a:pt x="284" y="365"/>
                      </a:cubicBezTo>
                      <a:lnTo>
                        <a:pt x="278" y="374"/>
                      </a:lnTo>
                      <a:cubicBezTo>
                        <a:pt x="271" y="380"/>
                        <a:pt x="278" y="380"/>
                        <a:pt x="271" y="387"/>
                      </a:cubicBezTo>
                      <a:lnTo>
                        <a:pt x="271" y="3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995461" y="1208576"/>
                  <a:ext cx="18138" cy="17814"/>
                </a:xfrm>
                <a:custGeom>
                  <a:avLst/>
                  <a:gdLst/>
                  <a:ahLst/>
                  <a:cxnLst/>
                  <a:rect l="l" t="t" r="r" b="b"/>
                  <a:pathLst>
                    <a:path w="112" h="110" extrusionOk="0">
                      <a:moveTo>
                        <a:pt x="56" y="96"/>
                      </a:moveTo>
                      <a:cubicBezTo>
                        <a:pt x="98" y="110"/>
                        <a:pt x="22" y="103"/>
                        <a:pt x="70" y="90"/>
                      </a:cubicBezTo>
                      <a:cubicBezTo>
                        <a:pt x="70" y="90"/>
                        <a:pt x="76" y="96"/>
                        <a:pt x="83" y="90"/>
                      </a:cubicBezTo>
                      <a:cubicBezTo>
                        <a:pt x="83" y="90"/>
                        <a:pt x="90" y="83"/>
                        <a:pt x="83" y="83"/>
                      </a:cubicBezTo>
                      <a:cubicBezTo>
                        <a:pt x="90" y="75"/>
                        <a:pt x="98" y="75"/>
                        <a:pt x="105" y="75"/>
                      </a:cubicBezTo>
                      <a:lnTo>
                        <a:pt x="105" y="68"/>
                      </a:lnTo>
                      <a:cubicBezTo>
                        <a:pt x="111" y="55"/>
                        <a:pt x="98" y="48"/>
                        <a:pt x="90" y="42"/>
                      </a:cubicBezTo>
                      <a:cubicBezTo>
                        <a:pt x="83" y="27"/>
                        <a:pt x="76" y="7"/>
                        <a:pt x="56" y="0"/>
                      </a:cubicBezTo>
                      <a:cubicBezTo>
                        <a:pt x="42" y="0"/>
                        <a:pt x="48" y="7"/>
                        <a:pt x="35" y="7"/>
                      </a:cubicBezTo>
                      <a:cubicBezTo>
                        <a:pt x="28" y="0"/>
                        <a:pt x="22" y="0"/>
                        <a:pt x="15" y="7"/>
                      </a:cubicBezTo>
                      <a:cubicBezTo>
                        <a:pt x="7" y="7"/>
                        <a:pt x="7" y="20"/>
                        <a:pt x="7" y="27"/>
                      </a:cubicBezTo>
                      <a:cubicBezTo>
                        <a:pt x="0" y="42"/>
                        <a:pt x="7" y="20"/>
                        <a:pt x="0" y="33"/>
                      </a:cubicBezTo>
                      <a:lnTo>
                        <a:pt x="0" y="48"/>
                      </a:lnTo>
                      <a:cubicBezTo>
                        <a:pt x="7" y="68"/>
                        <a:pt x="28" y="75"/>
                        <a:pt x="42" y="90"/>
                      </a:cubicBezTo>
                      <a:cubicBezTo>
                        <a:pt x="42" y="96"/>
                        <a:pt x="42" y="96"/>
                        <a:pt x="48" y="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995461" y="1183798"/>
                  <a:ext cx="18138" cy="18138"/>
                </a:xfrm>
                <a:custGeom>
                  <a:avLst/>
                  <a:gdLst/>
                  <a:ahLst/>
                  <a:cxnLst/>
                  <a:rect l="l" t="t" r="r" b="b"/>
                  <a:pathLst>
                    <a:path w="112" h="112" extrusionOk="0">
                      <a:moveTo>
                        <a:pt x="70" y="112"/>
                      </a:moveTo>
                      <a:cubicBezTo>
                        <a:pt x="76" y="112"/>
                        <a:pt x="76" y="112"/>
                        <a:pt x="83" y="103"/>
                      </a:cubicBezTo>
                      <a:cubicBezTo>
                        <a:pt x="90" y="103"/>
                        <a:pt x="98" y="112"/>
                        <a:pt x="98" y="103"/>
                      </a:cubicBezTo>
                      <a:cubicBezTo>
                        <a:pt x="105" y="103"/>
                        <a:pt x="105" y="97"/>
                        <a:pt x="98" y="97"/>
                      </a:cubicBezTo>
                      <a:cubicBezTo>
                        <a:pt x="111" y="83"/>
                        <a:pt x="111" y="83"/>
                        <a:pt x="111" y="90"/>
                      </a:cubicBezTo>
                      <a:lnTo>
                        <a:pt x="111" y="77"/>
                      </a:lnTo>
                      <a:cubicBezTo>
                        <a:pt x="111" y="62"/>
                        <a:pt x="98" y="49"/>
                        <a:pt x="90" y="35"/>
                      </a:cubicBezTo>
                      <a:cubicBezTo>
                        <a:pt x="83" y="29"/>
                        <a:pt x="76" y="14"/>
                        <a:pt x="70" y="7"/>
                      </a:cubicBezTo>
                      <a:cubicBezTo>
                        <a:pt x="63" y="7"/>
                        <a:pt x="63" y="0"/>
                        <a:pt x="56" y="0"/>
                      </a:cubicBezTo>
                      <a:cubicBezTo>
                        <a:pt x="48" y="0"/>
                        <a:pt x="56" y="0"/>
                        <a:pt x="48" y="7"/>
                      </a:cubicBezTo>
                      <a:cubicBezTo>
                        <a:pt x="35" y="0"/>
                        <a:pt x="22" y="0"/>
                        <a:pt x="7" y="14"/>
                      </a:cubicBezTo>
                      <a:cubicBezTo>
                        <a:pt x="0" y="20"/>
                        <a:pt x="0" y="42"/>
                        <a:pt x="15" y="49"/>
                      </a:cubicBezTo>
                      <a:cubicBezTo>
                        <a:pt x="7" y="62"/>
                        <a:pt x="7" y="49"/>
                        <a:pt x="7" y="55"/>
                      </a:cubicBezTo>
                      <a:cubicBezTo>
                        <a:pt x="7" y="62"/>
                        <a:pt x="7" y="70"/>
                        <a:pt x="15" y="70"/>
                      </a:cubicBezTo>
                      <a:cubicBezTo>
                        <a:pt x="28" y="83"/>
                        <a:pt x="48" y="97"/>
                        <a:pt x="63" y="1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4976352" y="1185904"/>
                  <a:ext cx="18138" cy="18138"/>
                </a:xfrm>
                <a:custGeom>
                  <a:avLst/>
                  <a:gdLst/>
                  <a:ahLst/>
                  <a:cxnLst/>
                  <a:rect l="l" t="t" r="r" b="b"/>
                  <a:pathLst>
                    <a:path w="112" h="112" extrusionOk="0">
                      <a:moveTo>
                        <a:pt x="63" y="112"/>
                      </a:moveTo>
                      <a:cubicBezTo>
                        <a:pt x="63" y="112"/>
                        <a:pt x="63" y="105"/>
                        <a:pt x="77" y="99"/>
                      </a:cubicBezTo>
                      <a:cubicBezTo>
                        <a:pt x="77" y="105"/>
                        <a:pt x="83" y="105"/>
                        <a:pt x="92" y="99"/>
                      </a:cubicBezTo>
                      <a:lnTo>
                        <a:pt x="92" y="90"/>
                      </a:lnTo>
                      <a:cubicBezTo>
                        <a:pt x="111" y="64"/>
                        <a:pt x="105" y="99"/>
                        <a:pt x="105" y="84"/>
                      </a:cubicBezTo>
                      <a:lnTo>
                        <a:pt x="105" y="70"/>
                      </a:lnTo>
                      <a:cubicBezTo>
                        <a:pt x="105" y="64"/>
                        <a:pt x="98" y="57"/>
                        <a:pt x="98" y="49"/>
                      </a:cubicBezTo>
                      <a:cubicBezTo>
                        <a:pt x="92" y="42"/>
                        <a:pt x="83" y="29"/>
                        <a:pt x="77" y="22"/>
                      </a:cubicBezTo>
                      <a:cubicBezTo>
                        <a:pt x="63" y="16"/>
                        <a:pt x="57" y="16"/>
                        <a:pt x="42" y="7"/>
                      </a:cubicBezTo>
                      <a:cubicBezTo>
                        <a:pt x="35" y="1"/>
                        <a:pt x="22" y="1"/>
                        <a:pt x="9" y="7"/>
                      </a:cubicBezTo>
                      <a:cubicBezTo>
                        <a:pt x="0" y="16"/>
                        <a:pt x="0" y="36"/>
                        <a:pt x="9" y="42"/>
                      </a:cubicBezTo>
                      <a:cubicBezTo>
                        <a:pt x="9" y="57"/>
                        <a:pt x="9" y="64"/>
                        <a:pt x="15" y="77"/>
                      </a:cubicBezTo>
                      <a:cubicBezTo>
                        <a:pt x="22" y="84"/>
                        <a:pt x="28" y="90"/>
                        <a:pt x="28" y="90"/>
                      </a:cubicBezTo>
                      <a:cubicBezTo>
                        <a:pt x="35" y="99"/>
                        <a:pt x="42" y="112"/>
                        <a:pt x="57" y="1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4952870" y="1181693"/>
                  <a:ext cx="16842" cy="17814"/>
                </a:xfrm>
                <a:custGeom>
                  <a:avLst/>
                  <a:gdLst/>
                  <a:ahLst/>
                  <a:cxnLst/>
                  <a:rect l="l" t="t" r="r" b="b"/>
                  <a:pathLst>
                    <a:path w="104" h="110" extrusionOk="0">
                      <a:moveTo>
                        <a:pt x="49" y="103"/>
                      </a:moveTo>
                      <a:cubicBezTo>
                        <a:pt x="49" y="103"/>
                        <a:pt x="49" y="96"/>
                        <a:pt x="62" y="83"/>
                      </a:cubicBezTo>
                      <a:cubicBezTo>
                        <a:pt x="71" y="90"/>
                        <a:pt x="77" y="90"/>
                        <a:pt x="77" y="90"/>
                      </a:cubicBezTo>
                      <a:cubicBezTo>
                        <a:pt x="84" y="83"/>
                        <a:pt x="84" y="75"/>
                        <a:pt x="77" y="75"/>
                      </a:cubicBezTo>
                      <a:cubicBezTo>
                        <a:pt x="90" y="62"/>
                        <a:pt x="97" y="55"/>
                        <a:pt x="97" y="62"/>
                      </a:cubicBezTo>
                      <a:cubicBezTo>
                        <a:pt x="104" y="68"/>
                        <a:pt x="97" y="90"/>
                        <a:pt x="97" y="48"/>
                      </a:cubicBezTo>
                      <a:cubicBezTo>
                        <a:pt x="97" y="33"/>
                        <a:pt x="90" y="20"/>
                        <a:pt x="77" y="13"/>
                      </a:cubicBezTo>
                      <a:cubicBezTo>
                        <a:pt x="62" y="7"/>
                        <a:pt x="62" y="13"/>
                        <a:pt x="49" y="13"/>
                      </a:cubicBezTo>
                      <a:cubicBezTo>
                        <a:pt x="36" y="0"/>
                        <a:pt x="21" y="0"/>
                        <a:pt x="14" y="13"/>
                      </a:cubicBezTo>
                      <a:cubicBezTo>
                        <a:pt x="1" y="20"/>
                        <a:pt x="1" y="42"/>
                        <a:pt x="14" y="48"/>
                      </a:cubicBezTo>
                      <a:cubicBezTo>
                        <a:pt x="14" y="62"/>
                        <a:pt x="8" y="62"/>
                        <a:pt x="8" y="75"/>
                      </a:cubicBezTo>
                      <a:cubicBezTo>
                        <a:pt x="14" y="83"/>
                        <a:pt x="21" y="96"/>
                        <a:pt x="36" y="103"/>
                      </a:cubicBezTo>
                      <a:cubicBezTo>
                        <a:pt x="77" y="110"/>
                        <a:pt x="49" y="110"/>
                        <a:pt x="49" y="1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4967445" y="1210681"/>
                  <a:ext cx="15708" cy="16842"/>
                </a:xfrm>
                <a:custGeom>
                  <a:avLst/>
                  <a:gdLst/>
                  <a:ahLst/>
                  <a:cxnLst/>
                  <a:rect l="l" t="t" r="r" b="b"/>
                  <a:pathLst>
                    <a:path w="97" h="104" extrusionOk="0">
                      <a:moveTo>
                        <a:pt x="77" y="77"/>
                      </a:moveTo>
                      <a:cubicBezTo>
                        <a:pt x="97" y="55"/>
                        <a:pt x="90" y="90"/>
                        <a:pt x="97" y="55"/>
                      </a:cubicBezTo>
                      <a:cubicBezTo>
                        <a:pt x="97" y="42"/>
                        <a:pt x="83" y="29"/>
                        <a:pt x="70" y="20"/>
                      </a:cubicBezTo>
                      <a:cubicBezTo>
                        <a:pt x="64" y="14"/>
                        <a:pt x="55" y="14"/>
                        <a:pt x="49" y="14"/>
                      </a:cubicBezTo>
                      <a:cubicBezTo>
                        <a:pt x="42" y="0"/>
                        <a:pt x="29" y="0"/>
                        <a:pt x="14" y="7"/>
                      </a:cubicBezTo>
                      <a:cubicBezTo>
                        <a:pt x="7" y="14"/>
                        <a:pt x="0" y="29"/>
                        <a:pt x="7" y="35"/>
                      </a:cubicBezTo>
                      <a:lnTo>
                        <a:pt x="7" y="62"/>
                      </a:lnTo>
                      <a:cubicBezTo>
                        <a:pt x="14" y="77"/>
                        <a:pt x="29" y="97"/>
                        <a:pt x="42" y="97"/>
                      </a:cubicBezTo>
                      <a:cubicBezTo>
                        <a:pt x="70" y="103"/>
                        <a:pt x="35" y="97"/>
                        <a:pt x="64" y="90"/>
                      </a:cubicBezTo>
                      <a:lnTo>
                        <a:pt x="77" y="90"/>
                      </a:lnTo>
                      <a:cubicBezTo>
                        <a:pt x="83" y="90"/>
                        <a:pt x="83" y="83"/>
                        <a:pt x="77"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4984449" y="1235296"/>
                  <a:ext cx="16680" cy="16842"/>
                </a:xfrm>
                <a:custGeom>
                  <a:avLst/>
                  <a:gdLst/>
                  <a:ahLst/>
                  <a:cxnLst/>
                  <a:rect l="l" t="t" r="r" b="b"/>
                  <a:pathLst>
                    <a:path w="103" h="104" extrusionOk="0">
                      <a:moveTo>
                        <a:pt x="90" y="91"/>
                      </a:moveTo>
                      <a:cubicBezTo>
                        <a:pt x="96" y="76"/>
                        <a:pt x="103" y="84"/>
                        <a:pt x="96" y="69"/>
                      </a:cubicBezTo>
                      <a:cubicBezTo>
                        <a:pt x="96" y="62"/>
                        <a:pt x="96" y="56"/>
                        <a:pt x="90" y="56"/>
                      </a:cubicBezTo>
                      <a:cubicBezTo>
                        <a:pt x="83" y="42"/>
                        <a:pt x="83" y="28"/>
                        <a:pt x="68" y="21"/>
                      </a:cubicBezTo>
                      <a:cubicBezTo>
                        <a:pt x="61" y="14"/>
                        <a:pt x="55" y="14"/>
                        <a:pt x="48" y="8"/>
                      </a:cubicBezTo>
                      <a:cubicBezTo>
                        <a:pt x="33" y="1"/>
                        <a:pt x="20" y="1"/>
                        <a:pt x="13" y="8"/>
                      </a:cubicBezTo>
                      <a:cubicBezTo>
                        <a:pt x="0" y="21"/>
                        <a:pt x="0" y="34"/>
                        <a:pt x="7" y="42"/>
                      </a:cubicBezTo>
                      <a:cubicBezTo>
                        <a:pt x="13" y="56"/>
                        <a:pt x="13" y="62"/>
                        <a:pt x="13" y="69"/>
                      </a:cubicBezTo>
                      <a:cubicBezTo>
                        <a:pt x="27" y="84"/>
                        <a:pt x="33" y="91"/>
                        <a:pt x="55" y="97"/>
                      </a:cubicBezTo>
                      <a:cubicBezTo>
                        <a:pt x="68" y="104"/>
                        <a:pt x="68" y="97"/>
                        <a:pt x="83" y="97"/>
                      </a:cubicBezTo>
                      <a:cubicBezTo>
                        <a:pt x="83" y="104"/>
                        <a:pt x="90" y="104"/>
                        <a:pt x="90" y="97"/>
                      </a:cubicBezTo>
                      <a:cubicBezTo>
                        <a:pt x="96" y="97"/>
                        <a:pt x="96" y="91"/>
                        <a:pt x="90"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4961777" y="1246470"/>
                  <a:ext cx="20405" cy="21376"/>
                </a:xfrm>
                <a:custGeom>
                  <a:avLst/>
                  <a:gdLst/>
                  <a:ahLst/>
                  <a:cxnLst/>
                  <a:rect l="l" t="t" r="r" b="b"/>
                  <a:pathLst>
                    <a:path w="126" h="132" extrusionOk="0">
                      <a:moveTo>
                        <a:pt x="64" y="131"/>
                      </a:moveTo>
                      <a:lnTo>
                        <a:pt x="70" y="124"/>
                      </a:lnTo>
                      <a:cubicBezTo>
                        <a:pt x="77" y="124"/>
                        <a:pt x="77" y="118"/>
                        <a:pt x="84" y="118"/>
                      </a:cubicBezTo>
                      <a:cubicBezTo>
                        <a:pt x="84" y="118"/>
                        <a:pt x="84" y="124"/>
                        <a:pt x="90" y="124"/>
                      </a:cubicBezTo>
                      <a:cubicBezTo>
                        <a:pt x="99" y="124"/>
                        <a:pt x="105" y="124"/>
                        <a:pt x="112" y="118"/>
                      </a:cubicBezTo>
                      <a:cubicBezTo>
                        <a:pt x="118" y="111"/>
                        <a:pt x="118" y="105"/>
                        <a:pt x="118" y="98"/>
                      </a:cubicBezTo>
                      <a:lnTo>
                        <a:pt x="112" y="90"/>
                      </a:lnTo>
                      <a:cubicBezTo>
                        <a:pt x="112" y="83"/>
                        <a:pt x="118" y="83"/>
                        <a:pt x="118" y="76"/>
                      </a:cubicBezTo>
                      <a:lnTo>
                        <a:pt x="125" y="76"/>
                      </a:lnTo>
                      <a:lnTo>
                        <a:pt x="125" y="70"/>
                      </a:lnTo>
                      <a:cubicBezTo>
                        <a:pt x="125" y="70"/>
                        <a:pt x="118" y="70"/>
                        <a:pt x="118" y="63"/>
                      </a:cubicBezTo>
                      <a:cubicBezTo>
                        <a:pt x="105" y="48"/>
                        <a:pt x="90" y="35"/>
                        <a:pt x="77" y="28"/>
                      </a:cubicBezTo>
                      <a:cubicBezTo>
                        <a:pt x="64" y="22"/>
                        <a:pt x="49" y="22"/>
                        <a:pt x="35" y="15"/>
                      </a:cubicBezTo>
                      <a:cubicBezTo>
                        <a:pt x="29" y="7"/>
                        <a:pt x="16" y="0"/>
                        <a:pt x="7" y="7"/>
                      </a:cubicBezTo>
                      <a:cubicBezTo>
                        <a:pt x="1" y="22"/>
                        <a:pt x="1" y="28"/>
                        <a:pt x="7" y="42"/>
                      </a:cubicBezTo>
                      <a:cubicBezTo>
                        <a:pt x="7" y="56"/>
                        <a:pt x="16" y="70"/>
                        <a:pt x="22" y="83"/>
                      </a:cubicBezTo>
                      <a:cubicBezTo>
                        <a:pt x="29" y="98"/>
                        <a:pt x="42" y="111"/>
                        <a:pt x="57" y="124"/>
                      </a:cubicBezTo>
                      <a:cubicBezTo>
                        <a:pt x="57" y="131"/>
                        <a:pt x="64" y="131"/>
                        <a:pt x="64" y="1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950765" y="1219588"/>
                  <a:ext cx="16842" cy="19109"/>
                </a:xfrm>
                <a:custGeom>
                  <a:avLst/>
                  <a:gdLst/>
                  <a:ahLst/>
                  <a:cxnLst/>
                  <a:rect l="l" t="t" r="r" b="b"/>
                  <a:pathLst>
                    <a:path w="104" h="118" extrusionOk="0">
                      <a:moveTo>
                        <a:pt x="84" y="98"/>
                      </a:moveTo>
                      <a:cubicBezTo>
                        <a:pt x="97" y="76"/>
                        <a:pt x="103" y="98"/>
                        <a:pt x="103" y="70"/>
                      </a:cubicBezTo>
                      <a:cubicBezTo>
                        <a:pt x="103" y="57"/>
                        <a:pt x="97" y="35"/>
                        <a:pt x="84" y="22"/>
                      </a:cubicBezTo>
                      <a:lnTo>
                        <a:pt x="62" y="22"/>
                      </a:lnTo>
                      <a:cubicBezTo>
                        <a:pt x="49" y="0"/>
                        <a:pt x="27" y="0"/>
                        <a:pt x="14" y="15"/>
                      </a:cubicBezTo>
                      <a:cubicBezTo>
                        <a:pt x="1" y="28"/>
                        <a:pt x="1" y="48"/>
                        <a:pt x="7" y="63"/>
                      </a:cubicBezTo>
                      <a:lnTo>
                        <a:pt x="7" y="76"/>
                      </a:lnTo>
                      <a:cubicBezTo>
                        <a:pt x="14" y="90"/>
                        <a:pt x="27" y="105"/>
                        <a:pt x="42" y="111"/>
                      </a:cubicBezTo>
                      <a:lnTo>
                        <a:pt x="42" y="118"/>
                      </a:lnTo>
                      <a:cubicBezTo>
                        <a:pt x="75" y="118"/>
                        <a:pt x="42" y="118"/>
                        <a:pt x="69" y="111"/>
                      </a:cubicBezTo>
                      <a:lnTo>
                        <a:pt x="84" y="111"/>
                      </a:lnTo>
                      <a:cubicBezTo>
                        <a:pt x="84" y="111"/>
                        <a:pt x="90" y="105"/>
                        <a:pt x="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4931655" y="1193677"/>
                  <a:ext cx="19271" cy="19271"/>
                </a:xfrm>
                <a:custGeom>
                  <a:avLst/>
                  <a:gdLst/>
                  <a:ahLst/>
                  <a:cxnLst/>
                  <a:rect l="l" t="t" r="r" b="b"/>
                  <a:pathLst>
                    <a:path w="119" h="119" extrusionOk="0">
                      <a:moveTo>
                        <a:pt x="119" y="77"/>
                      </a:moveTo>
                      <a:lnTo>
                        <a:pt x="119" y="70"/>
                      </a:lnTo>
                      <a:cubicBezTo>
                        <a:pt x="119" y="64"/>
                        <a:pt x="119" y="64"/>
                        <a:pt x="110" y="57"/>
                      </a:cubicBezTo>
                      <a:cubicBezTo>
                        <a:pt x="104" y="42"/>
                        <a:pt x="97" y="22"/>
                        <a:pt x="77" y="16"/>
                      </a:cubicBezTo>
                      <a:cubicBezTo>
                        <a:pt x="69" y="9"/>
                        <a:pt x="69" y="16"/>
                        <a:pt x="62" y="16"/>
                      </a:cubicBezTo>
                      <a:cubicBezTo>
                        <a:pt x="49" y="1"/>
                        <a:pt x="27" y="1"/>
                        <a:pt x="14" y="16"/>
                      </a:cubicBezTo>
                      <a:cubicBezTo>
                        <a:pt x="1" y="29"/>
                        <a:pt x="1" y="51"/>
                        <a:pt x="14" y="64"/>
                      </a:cubicBezTo>
                      <a:cubicBezTo>
                        <a:pt x="14" y="70"/>
                        <a:pt x="14" y="77"/>
                        <a:pt x="21" y="84"/>
                      </a:cubicBezTo>
                      <a:cubicBezTo>
                        <a:pt x="27" y="99"/>
                        <a:pt x="42" y="112"/>
                        <a:pt x="62" y="112"/>
                      </a:cubicBezTo>
                      <a:cubicBezTo>
                        <a:pt x="97" y="119"/>
                        <a:pt x="56" y="119"/>
                        <a:pt x="90" y="99"/>
                      </a:cubicBezTo>
                      <a:cubicBezTo>
                        <a:pt x="90" y="105"/>
                        <a:pt x="97" y="105"/>
                        <a:pt x="97" y="99"/>
                      </a:cubicBezTo>
                      <a:cubicBezTo>
                        <a:pt x="104" y="99"/>
                        <a:pt x="104" y="92"/>
                        <a:pt x="104" y="92"/>
                      </a:cubicBezTo>
                      <a:cubicBezTo>
                        <a:pt x="110" y="84"/>
                        <a:pt x="119" y="77"/>
                        <a:pt x="119"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4914813" y="1213920"/>
                  <a:ext cx="17004" cy="17004"/>
                </a:xfrm>
                <a:custGeom>
                  <a:avLst/>
                  <a:gdLst/>
                  <a:ahLst/>
                  <a:cxnLst/>
                  <a:rect l="l" t="t" r="r" b="b"/>
                  <a:pathLst>
                    <a:path w="105" h="105" extrusionOk="0">
                      <a:moveTo>
                        <a:pt x="63" y="98"/>
                      </a:moveTo>
                      <a:cubicBezTo>
                        <a:pt x="57" y="98"/>
                        <a:pt x="57" y="98"/>
                        <a:pt x="70" y="83"/>
                      </a:cubicBezTo>
                      <a:cubicBezTo>
                        <a:pt x="77" y="92"/>
                        <a:pt x="83" y="92"/>
                        <a:pt x="83" y="83"/>
                      </a:cubicBezTo>
                      <a:lnTo>
                        <a:pt x="83" y="77"/>
                      </a:lnTo>
                      <a:cubicBezTo>
                        <a:pt x="105" y="42"/>
                        <a:pt x="105" y="83"/>
                        <a:pt x="98" y="63"/>
                      </a:cubicBezTo>
                      <a:lnTo>
                        <a:pt x="98" y="50"/>
                      </a:lnTo>
                      <a:cubicBezTo>
                        <a:pt x="98" y="42"/>
                        <a:pt x="90" y="35"/>
                        <a:pt x="83" y="28"/>
                      </a:cubicBezTo>
                      <a:cubicBezTo>
                        <a:pt x="77" y="22"/>
                        <a:pt x="77" y="9"/>
                        <a:pt x="70" y="9"/>
                      </a:cubicBezTo>
                      <a:cubicBezTo>
                        <a:pt x="57" y="0"/>
                        <a:pt x="48" y="9"/>
                        <a:pt x="35" y="9"/>
                      </a:cubicBezTo>
                      <a:cubicBezTo>
                        <a:pt x="28" y="0"/>
                        <a:pt x="15" y="0"/>
                        <a:pt x="7" y="9"/>
                      </a:cubicBezTo>
                      <a:cubicBezTo>
                        <a:pt x="0" y="15"/>
                        <a:pt x="0" y="28"/>
                        <a:pt x="7" y="35"/>
                      </a:cubicBezTo>
                      <a:cubicBezTo>
                        <a:pt x="7" y="50"/>
                        <a:pt x="0" y="57"/>
                        <a:pt x="7" y="70"/>
                      </a:cubicBezTo>
                      <a:cubicBezTo>
                        <a:pt x="7" y="77"/>
                        <a:pt x="22" y="77"/>
                        <a:pt x="28" y="83"/>
                      </a:cubicBezTo>
                      <a:cubicBezTo>
                        <a:pt x="35" y="92"/>
                        <a:pt x="42" y="98"/>
                        <a:pt x="48" y="98"/>
                      </a:cubicBezTo>
                      <a:cubicBezTo>
                        <a:pt x="70" y="98"/>
                        <a:pt x="63" y="105"/>
                        <a:pt x="63"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934894" y="1233029"/>
                  <a:ext cx="17166" cy="18138"/>
                </a:xfrm>
                <a:custGeom>
                  <a:avLst/>
                  <a:gdLst/>
                  <a:ahLst/>
                  <a:cxnLst/>
                  <a:rect l="l" t="t" r="r" b="b"/>
                  <a:pathLst>
                    <a:path w="106" h="112" extrusionOk="0">
                      <a:moveTo>
                        <a:pt x="84" y="90"/>
                      </a:moveTo>
                      <a:cubicBezTo>
                        <a:pt x="105" y="63"/>
                        <a:pt x="99" y="98"/>
                        <a:pt x="99" y="70"/>
                      </a:cubicBezTo>
                      <a:cubicBezTo>
                        <a:pt x="99" y="56"/>
                        <a:pt x="90" y="42"/>
                        <a:pt x="77" y="28"/>
                      </a:cubicBezTo>
                      <a:cubicBezTo>
                        <a:pt x="70" y="22"/>
                        <a:pt x="64" y="22"/>
                        <a:pt x="57" y="15"/>
                      </a:cubicBezTo>
                      <a:cubicBezTo>
                        <a:pt x="49" y="0"/>
                        <a:pt x="29" y="0"/>
                        <a:pt x="16" y="15"/>
                      </a:cubicBezTo>
                      <a:cubicBezTo>
                        <a:pt x="1" y="22"/>
                        <a:pt x="1" y="42"/>
                        <a:pt x="16" y="48"/>
                      </a:cubicBezTo>
                      <a:lnTo>
                        <a:pt x="16" y="70"/>
                      </a:lnTo>
                      <a:cubicBezTo>
                        <a:pt x="22" y="83"/>
                        <a:pt x="29" y="98"/>
                        <a:pt x="42" y="105"/>
                      </a:cubicBezTo>
                      <a:cubicBezTo>
                        <a:pt x="77" y="111"/>
                        <a:pt x="42" y="105"/>
                        <a:pt x="70" y="98"/>
                      </a:cubicBezTo>
                      <a:cubicBezTo>
                        <a:pt x="70" y="105"/>
                        <a:pt x="77" y="105"/>
                        <a:pt x="77" y="98"/>
                      </a:cubicBezTo>
                      <a:cubicBezTo>
                        <a:pt x="84" y="98"/>
                        <a:pt x="84" y="90"/>
                        <a:pt x="84" y="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4939429" y="1268980"/>
                  <a:ext cx="18300" cy="20243"/>
                </a:xfrm>
                <a:custGeom>
                  <a:avLst/>
                  <a:gdLst/>
                  <a:ahLst/>
                  <a:cxnLst/>
                  <a:rect l="l" t="t" r="r" b="b"/>
                  <a:pathLst>
                    <a:path w="113" h="125" extrusionOk="0">
                      <a:moveTo>
                        <a:pt x="49" y="125"/>
                      </a:moveTo>
                      <a:lnTo>
                        <a:pt x="49" y="125"/>
                      </a:lnTo>
                      <a:cubicBezTo>
                        <a:pt x="56" y="117"/>
                        <a:pt x="62" y="110"/>
                        <a:pt x="77" y="110"/>
                      </a:cubicBezTo>
                      <a:cubicBezTo>
                        <a:pt x="77" y="103"/>
                        <a:pt x="84" y="110"/>
                        <a:pt x="84" y="110"/>
                      </a:cubicBezTo>
                      <a:cubicBezTo>
                        <a:pt x="91" y="103"/>
                        <a:pt x="84" y="97"/>
                        <a:pt x="84" y="97"/>
                      </a:cubicBezTo>
                      <a:cubicBezTo>
                        <a:pt x="91" y="90"/>
                        <a:pt x="104" y="83"/>
                        <a:pt x="112" y="83"/>
                      </a:cubicBezTo>
                      <a:lnTo>
                        <a:pt x="112" y="75"/>
                      </a:lnTo>
                      <a:lnTo>
                        <a:pt x="112" y="75"/>
                      </a:lnTo>
                      <a:lnTo>
                        <a:pt x="112" y="68"/>
                      </a:lnTo>
                      <a:cubicBezTo>
                        <a:pt x="97" y="49"/>
                        <a:pt x="84" y="27"/>
                        <a:pt x="62" y="20"/>
                      </a:cubicBezTo>
                      <a:cubicBezTo>
                        <a:pt x="56" y="14"/>
                        <a:pt x="49" y="14"/>
                        <a:pt x="42" y="14"/>
                      </a:cubicBezTo>
                      <a:cubicBezTo>
                        <a:pt x="36" y="7"/>
                        <a:pt x="14" y="0"/>
                        <a:pt x="8" y="14"/>
                      </a:cubicBezTo>
                      <a:cubicBezTo>
                        <a:pt x="1" y="20"/>
                        <a:pt x="1" y="34"/>
                        <a:pt x="8" y="42"/>
                      </a:cubicBezTo>
                      <a:cubicBezTo>
                        <a:pt x="8" y="55"/>
                        <a:pt x="1" y="55"/>
                        <a:pt x="8" y="68"/>
                      </a:cubicBezTo>
                      <a:cubicBezTo>
                        <a:pt x="14" y="90"/>
                        <a:pt x="21" y="103"/>
                        <a:pt x="42" y="125"/>
                      </a:cubicBezTo>
                      <a:lnTo>
                        <a:pt x="42" y="12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4904773" y="1274324"/>
                  <a:ext cx="31417" cy="31579"/>
                </a:xfrm>
                <a:custGeom>
                  <a:avLst/>
                  <a:gdLst/>
                  <a:ahLst/>
                  <a:cxnLst/>
                  <a:rect l="l" t="t" r="r" b="b"/>
                  <a:pathLst>
                    <a:path w="194" h="195" extrusionOk="0">
                      <a:moveTo>
                        <a:pt x="90" y="140"/>
                      </a:moveTo>
                      <a:cubicBezTo>
                        <a:pt x="1" y="195"/>
                        <a:pt x="173" y="160"/>
                        <a:pt x="139" y="147"/>
                      </a:cubicBezTo>
                      <a:lnTo>
                        <a:pt x="139" y="147"/>
                      </a:lnTo>
                      <a:cubicBezTo>
                        <a:pt x="152" y="140"/>
                        <a:pt x="167" y="118"/>
                        <a:pt x="180" y="105"/>
                      </a:cubicBezTo>
                      <a:cubicBezTo>
                        <a:pt x="180" y="105"/>
                        <a:pt x="180" y="99"/>
                        <a:pt x="187" y="99"/>
                      </a:cubicBezTo>
                      <a:cubicBezTo>
                        <a:pt x="193" y="77"/>
                        <a:pt x="167" y="92"/>
                        <a:pt x="160" y="92"/>
                      </a:cubicBezTo>
                      <a:lnTo>
                        <a:pt x="152" y="99"/>
                      </a:lnTo>
                      <a:lnTo>
                        <a:pt x="145" y="112"/>
                      </a:lnTo>
                      <a:lnTo>
                        <a:pt x="145" y="118"/>
                      </a:lnTo>
                      <a:cubicBezTo>
                        <a:pt x="145" y="125"/>
                        <a:pt x="139" y="133"/>
                        <a:pt x="132" y="133"/>
                      </a:cubicBezTo>
                      <a:lnTo>
                        <a:pt x="132" y="147"/>
                      </a:lnTo>
                      <a:cubicBezTo>
                        <a:pt x="125" y="140"/>
                        <a:pt x="110" y="140"/>
                        <a:pt x="90" y="140"/>
                      </a:cubicBezTo>
                      <a:lnTo>
                        <a:pt x="97" y="133"/>
                      </a:lnTo>
                      <a:lnTo>
                        <a:pt x="104" y="125"/>
                      </a:lnTo>
                      <a:cubicBezTo>
                        <a:pt x="110" y="125"/>
                        <a:pt x="110" y="133"/>
                        <a:pt x="119" y="133"/>
                      </a:cubicBezTo>
                      <a:cubicBezTo>
                        <a:pt x="119" y="140"/>
                        <a:pt x="125" y="140"/>
                        <a:pt x="132" y="133"/>
                      </a:cubicBezTo>
                      <a:lnTo>
                        <a:pt x="132" y="133"/>
                      </a:lnTo>
                      <a:cubicBezTo>
                        <a:pt x="139" y="125"/>
                        <a:pt x="139" y="125"/>
                        <a:pt x="145" y="118"/>
                      </a:cubicBezTo>
                      <a:lnTo>
                        <a:pt x="145" y="112"/>
                      </a:lnTo>
                      <a:cubicBezTo>
                        <a:pt x="139" y="105"/>
                        <a:pt x="145" y="105"/>
                        <a:pt x="152" y="99"/>
                      </a:cubicBezTo>
                      <a:lnTo>
                        <a:pt x="152" y="99"/>
                      </a:lnTo>
                      <a:lnTo>
                        <a:pt x="152" y="99"/>
                      </a:lnTo>
                      <a:lnTo>
                        <a:pt x="152" y="92"/>
                      </a:lnTo>
                      <a:cubicBezTo>
                        <a:pt x="152" y="70"/>
                        <a:pt x="139" y="57"/>
                        <a:pt x="125" y="42"/>
                      </a:cubicBezTo>
                      <a:cubicBezTo>
                        <a:pt x="119" y="35"/>
                        <a:pt x="119" y="29"/>
                        <a:pt x="104" y="22"/>
                      </a:cubicBezTo>
                      <a:cubicBezTo>
                        <a:pt x="97" y="16"/>
                        <a:pt x="90" y="22"/>
                        <a:pt x="77" y="16"/>
                      </a:cubicBezTo>
                      <a:cubicBezTo>
                        <a:pt x="69" y="9"/>
                        <a:pt x="56" y="1"/>
                        <a:pt x="42" y="9"/>
                      </a:cubicBezTo>
                      <a:cubicBezTo>
                        <a:pt x="36" y="16"/>
                        <a:pt x="36" y="29"/>
                        <a:pt x="42" y="42"/>
                      </a:cubicBezTo>
                      <a:cubicBezTo>
                        <a:pt x="42" y="57"/>
                        <a:pt x="36" y="64"/>
                        <a:pt x="42" y="77"/>
                      </a:cubicBezTo>
                      <a:cubicBezTo>
                        <a:pt x="42" y="84"/>
                        <a:pt x="49" y="84"/>
                        <a:pt x="49" y="92"/>
                      </a:cubicBezTo>
                      <a:cubicBezTo>
                        <a:pt x="62" y="105"/>
                        <a:pt x="69" y="118"/>
                        <a:pt x="84"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913680" y="1255539"/>
                  <a:ext cx="14737" cy="18947"/>
                </a:xfrm>
                <a:custGeom>
                  <a:avLst/>
                  <a:gdLst/>
                  <a:ahLst/>
                  <a:cxnLst/>
                  <a:rect l="l" t="t" r="r" b="b"/>
                  <a:pathLst>
                    <a:path w="91" h="117" extrusionOk="0">
                      <a:moveTo>
                        <a:pt x="84" y="75"/>
                      </a:moveTo>
                      <a:cubicBezTo>
                        <a:pt x="90" y="75"/>
                        <a:pt x="90" y="75"/>
                        <a:pt x="90" y="68"/>
                      </a:cubicBezTo>
                      <a:cubicBezTo>
                        <a:pt x="90" y="55"/>
                        <a:pt x="77" y="42"/>
                        <a:pt x="70" y="27"/>
                      </a:cubicBezTo>
                      <a:cubicBezTo>
                        <a:pt x="64" y="27"/>
                        <a:pt x="55" y="20"/>
                        <a:pt x="49" y="14"/>
                      </a:cubicBezTo>
                      <a:cubicBezTo>
                        <a:pt x="42" y="7"/>
                        <a:pt x="29" y="0"/>
                        <a:pt x="14" y="7"/>
                      </a:cubicBezTo>
                      <a:cubicBezTo>
                        <a:pt x="1" y="14"/>
                        <a:pt x="1" y="34"/>
                        <a:pt x="7" y="49"/>
                      </a:cubicBezTo>
                      <a:cubicBezTo>
                        <a:pt x="7" y="55"/>
                        <a:pt x="14" y="62"/>
                        <a:pt x="14" y="75"/>
                      </a:cubicBezTo>
                      <a:cubicBezTo>
                        <a:pt x="22" y="83"/>
                        <a:pt x="29" y="97"/>
                        <a:pt x="42" y="103"/>
                      </a:cubicBezTo>
                      <a:lnTo>
                        <a:pt x="49" y="103"/>
                      </a:lnTo>
                      <a:cubicBezTo>
                        <a:pt x="55" y="110"/>
                        <a:pt x="70" y="117"/>
                        <a:pt x="77" y="110"/>
                      </a:cubicBezTo>
                      <a:cubicBezTo>
                        <a:pt x="90" y="103"/>
                        <a:pt x="90" y="90"/>
                        <a:pt x="84"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4901372" y="1224122"/>
                  <a:ext cx="18138" cy="18138"/>
                </a:xfrm>
                <a:custGeom>
                  <a:avLst/>
                  <a:gdLst/>
                  <a:ahLst/>
                  <a:cxnLst/>
                  <a:rect l="l" t="t" r="r" b="b"/>
                  <a:pathLst>
                    <a:path w="112" h="112" extrusionOk="0">
                      <a:moveTo>
                        <a:pt x="90" y="83"/>
                      </a:moveTo>
                      <a:cubicBezTo>
                        <a:pt x="98" y="55"/>
                        <a:pt x="111" y="70"/>
                        <a:pt x="105" y="48"/>
                      </a:cubicBezTo>
                      <a:cubicBezTo>
                        <a:pt x="98" y="29"/>
                        <a:pt x="77" y="29"/>
                        <a:pt x="70" y="14"/>
                      </a:cubicBezTo>
                      <a:cubicBezTo>
                        <a:pt x="57" y="0"/>
                        <a:pt x="28" y="0"/>
                        <a:pt x="15" y="14"/>
                      </a:cubicBezTo>
                      <a:cubicBezTo>
                        <a:pt x="0" y="29"/>
                        <a:pt x="0" y="48"/>
                        <a:pt x="15" y="62"/>
                      </a:cubicBezTo>
                      <a:cubicBezTo>
                        <a:pt x="28" y="77"/>
                        <a:pt x="28" y="97"/>
                        <a:pt x="42" y="103"/>
                      </a:cubicBezTo>
                      <a:cubicBezTo>
                        <a:pt x="70" y="111"/>
                        <a:pt x="57" y="97"/>
                        <a:pt x="83" y="90"/>
                      </a:cubicBezTo>
                      <a:cubicBezTo>
                        <a:pt x="83" y="97"/>
                        <a:pt x="90" y="97"/>
                        <a:pt x="90" y="90"/>
                      </a:cubicBezTo>
                      <a:cubicBezTo>
                        <a:pt x="98" y="90"/>
                        <a:pt x="98" y="83"/>
                        <a:pt x="90" y="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4888903" y="1253110"/>
                  <a:ext cx="17166" cy="18138"/>
                </a:xfrm>
                <a:custGeom>
                  <a:avLst/>
                  <a:gdLst/>
                  <a:ahLst/>
                  <a:cxnLst/>
                  <a:rect l="l" t="t" r="r" b="b"/>
                  <a:pathLst>
                    <a:path w="106" h="112" extrusionOk="0">
                      <a:moveTo>
                        <a:pt x="92" y="77"/>
                      </a:moveTo>
                      <a:cubicBezTo>
                        <a:pt x="92" y="70"/>
                        <a:pt x="92" y="70"/>
                        <a:pt x="99" y="64"/>
                      </a:cubicBezTo>
                      <a:lnTo>
                        <a:pt x="92" y="57"/>
                      </a:lnTo>
                      <a:cubicBezTo>
                        <a:pt x="92" y="42"/>
                        <a:pt x="84" y="22"/>
                        <a:pt x="71" y="15"/>
                      </a:cubicBezTo>
                      <a:cubicBezTo>
                        <a:pt x="64" y="7"/>
                        <a:pt x="57" y="7"/>
                        <a:pt x="42" y="7"/>
                      </a:cubicBezTo>
                      <a:cubicBezTo>
                        <a:pt x="36" y="1"/>
                        <a:pt x="23" y="1"/>
                        <a:pt x="16" y="7"/>
                      </a:cubicBezTo>
                      <a:cubicBezTo>
                        <a:pt x="9" y="15"/>
                        <a:pt x="9" y="29"/>
                        <a:pt x="16" y="35"/>
                      </a:cubicBezTo>
                      <a:cubicBezTo>
                        <a:pt x="9" y="49"/>
                        <a:pt x="1" y="49"/>
                        <a:pt x="9" y="57"/>
                      </a:cubicBezTo>
                      <a:cubicBezTo>
                        <a:pt x="9" y="70"/>
                        <a:pt x="23" y="90"/>
                        <a:pt x="36" y="90"/>
                      </a:cubicBezTo>
                      <a:cubicBezTo>
                        <a:pt x="64" y="112"/>
                        <a:pt x="23" y="98"/>
                        <a:pt x="64" y="90"/>
                      </a:cubicBezTo>
                      <a:lnTo>
                        <a:pt x="71" y="90"/>
                      </a:lnTo>
                      <a:cubicBezTo>
                        <a:pt x="77" y="90"/>
                        <a:pt x="77" y="83"/>
                        <a:pt x="77" y="83"/>
                      </a:cubicBezTo>
                      <a:cubicBezTo>
                        <a:pt x="105" y="57"/>
                        <a:pt x="84" y="90"/>
                        <a:pt x="92"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887931" y="1272219"/>
                  <a:ext cx="16032" cy="18138"/>
                </a:xfrm>
                <a:custGeom>
                  <a:avLst/>
                  <a:gdLst/>
                  <a:ahLst/>
                  <a:cxnLst/>
                  <a:rect l="l" t="t" r="r" b="b"/>
                  <a:pathLst>
                    <a:path w="99" h="112" extrusionOk="0">
                      <a:moveTo>
                        <a:pt x="83" y="97"/>
                      </a:moveTo>
                      <a:cubicBezTo>
                        <a:pt x="98" y="83"/>
                        <a:pt x="90" y="97"/>
                        <a:pt x="98" y="77"/>
                      </a:cubicBezTo>
                      <a:lnTo>
                        <a:pt x="98" y="70"/>
                      </a:lnTo>
                      <a:cubicBezTo>
                        <a:pt x="90" y="55"/>
                        <a:pt x="90" y="42"/>
                        <a:pt x="83" y="35"/>
                      </a:cubicBezTo>
                      <a:cubicBezTo>
                        <a:pt x="77" y="29"/>
                        <a:pt x="70" y="22"/>
                        <a:pt x="63" y="14"/>
                      </a:cubicBezTo>
                      <a:cubicBezTo>
                        <a:pt x="57" y="0"/>
                        <a:pt x="35" y="0"/>
                        <a:pt x="22" y="7"/>
                      </a:cubicBezTo>
                      <a:cubicBezTo>
                        <a:pt x="7" y="14"/>
                        <a:pt x="0" y="29"/>
                        <a:pt x="7" y="48"/>
                      </a:cubicBezTo>
                      <a:cubicBezTo>
                        <a:pt x="15" y="55"/>
                        <a:pt x="15" y="63"/>
                        <a:pt x="15" y="70"/>
                      </a:cubicBezTo>
                      <a:cubicBezTo>
                        <a:pt x="22" y="83"/>
                        <a:pt x="35" y="90"/>
                        <a:pt x="42" y="105"/>
                      </a:cubicBezTo>
                      <a:lnTo>
                        <a:pt x="57" y="105"/>
                      </a:lnTo>
                      <a:cubicBezTo>
                        <a:pt x="70" y="112"/>
                        <a:pt x="48" y="105"/>
                        <a:pt x="70" y="105"/>
                      </a:cubicBezTo>
                      <a:cubicBezTo>
                        <a:pt x="70" y="105"/>
                        <a:pt x="77" y="112"/>
                        <a:pt x="83"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4927121" y="1246470"/>
                  <a:ext cx="12470" cy="11336"/>
                </a:xfrm>
                <a:custGeom>
                  <a:avLst/>
                  <a:gdLst/>
                  <a:ahLst/>
                  <a:cxnLst/>
                  <a:rect l="l" t="t" r="r" b="b"/>
                  <a:pathLst>
                    <a:path w="77" h="70" extrusionOk="0">
                      <a:moveTo>
                        <a:pt x="35" y="70"/>
                      </a:moveTo>
                      <a:cubicBezTo>
                        <a:pt x="35" y="70"/>
                        <a:pt x="35" y="63"/>
                        <a:pt x="49" y="63"/>
                      </a:cubicBezTo>
                      <a:lnTo>
                        <a:pt x="55" y="63"/>
                      </a:lnTo>
                      <a:cubicBezTo>
                        <a:pt x="64" y="56"/>
                        <a:pt x="64" y="56"/>
                        <a:pt x="64" y="48"/>
                      </a:cubicBezTo>
                      <a:cubicBezTo>
                        <a:pt x="77" y="28"/>
                        <a:pt x="70" y="56"/>
                        <a:pt x="70" y="42"/>
                      </a:cubicBezTo>
                      <a:lnTo>
                        <a:pt x="70" y="35"/>
                      </a:lnTo>
                      <a:cubicBezTo>
                        <a:pt x="70" y="22"/>
                        <a:pt x="55" y="15"/>
                        <a:pt x="49" y="7"/>
                      </a:cubicBezTo>
                      <a:cubicBezTo>
                        <a:pt x="42" y="0"/>
                        <a:pt x="22" y="0"/>
                        <a:pt x="14" y="7"/>
                      </a:cubicBezTo>
                      <a:cubicBezTo>
                        <a:pt x="1" y="15"/>
                        <a:pt x="1" y="35"/>
                        <a:pt x="14" y="42"/>
                      </a:cubicBezTo>
                      <a:cubicBezTo>
                        <a:pt x="22" y="48"/>
                        <a:pt x="22" y="63"/>
                        <a:pt x="29" y="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5184610" y="1410032"/>
                  <a:ext cx="295707" cy="304614"/>
                </a:xfrm>
                <a:custGeom>
                  <a:avLst/>
                  <a:gdLst/>
                  <a:ahLst/>
                  <a:cxnLst/>
                  <a:rect l="l" t="t" r="r" b="b"/>
                  <a:pathLst>
                    <a:path w="1826" h="1881" extrusionOk="0">
                      <a:moveTo>
                        <a:pt x="0" y="1881"/>
                      </a:moveTo>
                      <a:cubicBezTo>
                        <a:pt x="140" y="1265"/>
                        <a:pt x="443" y="664"/>
                        <a:pt x="948" y="283"/>
                      </a:cubicBezTo>
                      <a:cubicBezTo>
                        <a:pt x="1129" y="152"/>
                        <a:pt x="1349" y="1"/>
                        <a:pt x="1585" y="14"/>
                      </a:cubicBezTo>
                      <a:cubicBezTo>
                        <a:pt x="1668" y="20"/>
                        <a:pt x="1825" y="69"/>
                        <a:pt x="1806" y="186"/>
                      </a:cubicBezTo>
                      <a:cubicBezTo>
                        <a:pt x="1757" y="429"/>
                        <a:pt x="1377" y="601"/>
                        <a:pt x="1197" y="712"/>
                      </a:cubicBezTo>
                      <a:cubicBezTo>
                        <a:pt x="740" y="996"/>
                        <a:pt x="291" y="1237"/>
                        <a:pt x="91" y="1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5271896" y="1565659"/>
                  <a:ext cx="74008" cy="5830"/>
                </a:xfrm>
                <a:custGeom>
                  <a:avLst/>
                  <a:gdLst/>
                  <a:ahLst/>
                  <a:cxnLst/>
                  <a:rect l="l" t="t" r="r" b="b"/>
                  <a:pathLst>
                    <a:path w="457" h="36" extrusionOk="0">
                      <a:moveTo>
                        <a:pt x="1" y="14"/>
                      </a:moveTo>
                      <a:cubicBezTo>
                        <a:pt x="15" y="14"/>
                        <a:pt x="29" y="7"/>
                        <a:pt x="35" y="7"/>
                      </a:cubicBezTo>
                      <a:cubicBezTo>
                        <a:pt x="83" y="0"/>
                        <a:pt x="133" y="0"/>
                        <a:pt x="181" y="0"/>
                      </a:cubicBezTo>
                      <a:cubicBezTo>
                        <a:pt x="278" y="7"/>
                        <a:pt x="367" y="20"/>
                        <a:pt x="457" y="35"/>
                      </a:cubicBezTo>
                      <a:lnTo>
                        <a:pt x="457" y="35"/>
                      </a:lnTo>
                      <a:lnTo>
                        <a:pt x="457" y="35"/>
                      </a:lnTo>
                      <a:cubicBezTo>
                        <a:pt x="367" y="20"/>
                        <a:pt x="278" y="7"/>
                        <a:pt x="188" y="0"/>
                      </a:cubicBezTo>
                      <a:cubicBezTo>
                        <a:pt x="133" y="0"/>
                        <a:pt x="83" y="0"/>
                        <a:pt x="35" y="7"/>
                      </a:cubicBezTo>
                      <a:cubicBezTo>
                        <a:pt x="29" y="7"/>
                        <a:pt x="15" y="7"/>
                        <a:pt x="1" y="14"/>
                      </a:cubicBezTo>
                      <a:lnTo>
                        <a:pt x="1"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5275459" y="1464931"/>
                  <a:ext cx="15708" cy="96356"/>
                </a:xfrm>
                <a:custGeom>
                  <a:avLst/>
                  <a:gdLst/>
                  <a:ahLst/>
                  <a:cxnLst/>
                  <a:rect l="l" t="t" r="r" b="b"/>
                  <a:pathLst>
                    <a:path w="97" h="595" extrusionOk="0">
                      <a:moveTo>
                        <a:pt x="20" y="594"/>
                      </a:moveTo>
                      <a:cubicBezTo>
                        <a:pt x="20" y="581"/>
                        <a:pt x="13" y="574"/>
                        <a:pt x="13" y="559"/>
                      </a:cubicBezTo>
                      <a:cubicBezTo>
                        <a:pt x="7" y="470"/>
                        <a:pt x="7" y="380"/>
                        <a:pt x="20" y="290"/>
                      </a:cubicBezTo>
                      <a:cubicBezTo>
                        <a:pt x="35" y="193"/>
                        <a:pt x="61" y="96"/>
                        <a:pt x="96" y="0"/>
                      </a:cubicBezTo>
                      <a:lnTo>
                        <a:pt x="96" y="0"/>
                      </a:lnTo>
                      <a:lnTo>
                        <a:pt x="96" y="0"/>
                      </a:lnTo>
                      <a:cubicBezTo>
                        <a:pt x="61" y="96"/>
                        <a:pt x="35" y="193"/>
                        <a:pt x="20" y="290"/>
                      </a:cubicBezTo>
                      <a:cubicBezTo>
                        <a:pt x="7" y="380"/>
                        <a:pt x="0" y="470"/>
                        <a:pt x="13" y="559"/>
                      </a:cubicBezTo>
                      <a:cubicBezTo>
                        <a:pt x="13" y="574"/>
                        <a:pt x="13" y="581"/>
                        <a:pt x="20" y="594"/>
                      </a:cubicBezTo>
                      <a:lnTo>
                        <a:pt x="20" y="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229468" y="1559991"/>
                  <a:ext cx="3563" cy="50364"/>
                </a:xfrm>
                <a:custGeom>
                  <a:avLst/>
                  <a:gdLst/>
                  <a:ahLst/>
                  <a:cxnLst/>
                  <a:rect l="l" t="t" r="r" b="b"/>
                  <a:pathLst>
                    <a:path w="22" h="311" extrusionOk="0">
                      <a:moveTo>
                        <a:pt x="22" y="311"/>
                      </a:moveTo>
                      <a:cubicBezTo>
                        <a:pt x="14" y="304"/>
                        <a:pt x="14" y="297"/>
                        <a:pt x="14" y="284"/>
                      </a:cubicBezTo>
                      <a:cubicBezTo>
                        <a:pt x="7" y="256"/>
                        <a:pt x="7" y="221"/>
                        <a:pt x="0" y="186"/>
                      </a:cubicBezTo>
                      <a:cubicBezTo>
                        <a:pt x="0" y="125"/>
                        <a:pt x="7" y="62"/>
                        <a:pt x="14" y="7"/>
                      </a:cubicBezTo>
                      <a:lnTo>
                        <a:pt x="14" y="0"/>
                      </a:lnTo>
                      <a:lnTo>
                        <a:pt x="14" y="7"/>
                      </a:lnTo>
                      <a:cubicBezTo>
                        <a:pt x="7" y="62"/>
                        <a:pt x="0" y="125"/>
                        <a:pt x="0" y="186"/>
                      </a:cubicBezTo>
                      <a:cubicBezTo>
                        <a:pt x="0" y="221"/>
                        <a:pt x="7" y="256"/>
                        <a:pt x="14" y="284"/>
                      </a:cubicBezTo>
                      <a:cubicBezTo>
                        <a:pt x="14" y="297"/>
                        <a:pt x="14" y="304"/>
                        <a:pt x="22" y="311"/>
                      </a:cubicBezTo>
                      <a:lnTo>
                        <a:pt x="22" y="3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664127" y="714651"/>
                  <a:ext cx="239837" cy="212954"/>
                </a:xfrm>
                <a:custGeom>
                  <a:avLst/>
                  <a:gdLst/>
                  <a:ahLst/>
                  <a:cxnLst/>
                  <a:rect l="l" t="t" r="r" b="b"/>
                  <a:pathLst>
                    <a:path w="1481" h="1315" extrusionOk="0">
                      <a:moveTo>
                        <a:pt x="443" y="201"/>
                      </a:moveTo>
                      <a:cubicBezTo>
                        <a:pt x="380" y="173"/>
                        <a:pt x="284" y="166"/>
                        <a:pt x="277" y="256"/>
                      </a:cubicBezTo>
                      <a:cubicBezTo>
                        <a:pt x="262" y="380"/>
                        <a:pt x="428" y="526"/>
                        <a:pt x="428" y="526"/>
                      </a:cubicBezTo>
                      <a:cubicBezTo>
                        <a:pt x="428" y="526"/>
                        <a:pt x="402" y="520"/>
                        <a:pt x="387" y="511"/>
                      </a:cubicBezTo>
                      <a:cubicBezTo>
                        <a:pt x="352" y="505"/>
                        <a:pt x="310" y="505"/>
                        <a:pt x="277" y="498"/>
                      </a:cubicBezTo>
                      <a:cubicBezTo>
                        <a:pt x="214" y="491"/>
                        <a:pt x="0" y="511"/>
                        <a:pt x="35" y="636"/>
                      </a:cubicBezTo>
                      <a:cubicBezTo>
                        <a:pt x="70" y="740"/>
                        <a:pt x="186" y="754"/>
                        <a:pt x="269" y="747"/>
                      </a:cubicBezTo>
                      <a:lnTo>
                        <a:pt x="352" y="747"/>
                      </a:lnTo>
                      <a:cubicBezTo>
                        <a:pt x="367" y="747"/>
                        <a:pt x="387" y="740"/>
                        <a:pt x="387" y="740"/>
                      </a:cubicBezTo>
                      <a:cubicBezTo>
                        <a:pt x="387" y="740"/>
                        <a:pt x="297" y="823"/>
                        <a:pt x="256" y="865"/>
                      </a:cubicBezTo>
                      <a:cubicBezTo>
                        <a:pt x="194" y="919"/>
                        <a:pt x="83" y="1092"/>
                        <a:pt x="242" y="1114"/>
                      </a:cubicBezTo>
                      <a:cubicBezTo>
                        <a:pt x="310" y="1120"/>
                        <a:pt x="402" y="1059"/>
                        <a:pt x="456" y="1017"/>
                      </a:cubicBezTo>
                      <a:cubicBezTo>
                        <a:pt x="476" y="996"/>
                        <a:pt x="498" y="983"/>
                        <a:pt x="518" y="968"/>
                      </a:cubicBezTo>
                      <a:cubicBezTo>
                        <a:pt x="533" y="961"/>
                        <a:pt x="553" y="941"/>
                        <a:pt x="553" y="941"/>
                      </a:cubicBezTo>
                      <a:cubicBezTo>
                        <a:pt x="553" y="941"/>
                        <a:pt x="393" y="1251"/>
                        <a:pt x="588" y="1251"/>
                      </a:cubicBezTo>
                      <a:cubicBezTo>
                        <a:pt x="712" y="1251"/>
                        <a:pt x="782" y="1085"/>
                        <a:pt x="830" y="989"/>
                      </a:cubicBezTo>
                      <a:cubicBezTo>
                        <a:pt x="836" y="976"/>
                        <a:pt x="836" y="1009"/>
                        <a:pt x="836" y="1017"/>
                      </a:cubicBezTo>
                      <a:cubicBezTo>
                        <a:pt x="843" y="1051"/>
                        <a:pt x="850" y="1079"/>
                        <a:pt x="858" y="1114"/>
                      </a:cubicBezTo>
                      <a:cubicBezTo>
                        <a:pt x="878" y="1175"/>
                        <a:pt x="948" y="1314"/>
                        <a:pt x="1031" y="1245"/>
                      </a:cubicBezTo>
                      <a:cubicBezTo>
                        <a:pt x="1092" y="1190"/>
                        <a:pt x="1085" y="1092"/>
                        <a:pt x="1072" y="1024"/>
                      </a:cubicBezTo>
                      <a:cubicBezTo>
                        <a:pt x="1072" y="1002"/>
                        <a:pt x="1065" y="983"/>
                        <a:pt x="1057" y="961"/>
                      </a:cubicBezTo>
                      <a:cubicBezTo>
                        <a:pt x="1050" y="948"/>
                        <a:pt x="1031" y="919"/>
                        <a:pt x="1044" y="926"/>
                      </a:cubicBezTo>
                      <a:cubicBezTo>
                        <a:pt x="1133" y="976"/>
                        <a:pt x="1314" y="1092"/>
                        <a:pt x="1389" y="941"/>
                      </a:cubicBezTo>
                      <a:cubicBezTo>
                        <a:pt x="1430" y="851"/>
                        <a:pt x="1347" y="788"/>
                        <a:pt x="1279" y="754"/>
                      </a:cubicBezTo>
                      <a:cubicBezTo>
                        <a:pt x="1251" y="740"/>
                        <a:pt x="1155" y="712"/>
                        <a:pt x="1155" y="712"/>
                      </a:cubicBezTo>
                      <a:cubicBezTo>
                        <a:pt x="1155" y="712"/>
                        <a:pt x="1480" y="546"/>
                        <a:pt x="1369" y="437"/>
                      </a:cubicBezTo>
                      <a:cubicBezTo>
                        <a:pt x="1293" y="360"/>
                        <a:pt x="1175" y="428"/>
                        <a:pt x="1099" y="478"/>
                      </a:cubicBezTo>
                      <a:cubicBezTo>
                        <a:pt x="1072" y="491"/>
                        <a:pt x="1037" y="520"/>
                        <a:pt x="1009" y="546"/>
                      </a:cubicBezTo>
                      <a:lnTo>
                        <a:pt x="1009" y="546"/>
                      </a:lnTo>
                      <a:cubicBezTo>
                        <a:pt x="1031" y="485"/>
                        <a:pt x="1258" y="229"/>
                        <a:pt x="1107" y="160"/>
                      </a:cubicBezTo>
                      <a:cubicBezTo>
                        <a:pt x="1009" y="118"/>
                        <a:pt x="913" y="256"/>
                        <a:pt x="878" y="325"/>
                      </a:cubicBezTo>
                      <a:cubicBezTo>
                        <a:pt x="865" y="345"/>
                        <a:pt x="843" y="387"/>
                        <a:pt x="836" y="415"/>
                      </a:cubicBezTo>
                      <a:cubicBezTo>
                        <a:pt x="830" y="428"/>
                        <a:pt x="865" y="262"/>
                        <a:pt x="850" y="179"/>
                      </a:cubicBezTo>
                      <a:cubicBezTo>
                        <a:pt x="830" y="55"/>
                        <a:pt x="684" y="0"/>
                        <a:pt x="622" y="125"/>
                      </a:cubicBezTo>
                      <a:cubicBezTo>
                        <a:pt x="574" y="221"/>
                        <a:pt x="581" y="345"/>
                        <a:pt x="609" y="437"/>
                      </a:cubicBezTo>
                      <a:cubicBezTo>
                        <a:pt x="609" y="437"/>
                        <a:pt x="546" y="256"/>
                        <a:pt x="443" y="2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4745745" y="799833"/>
                  <a:ext cx="77570" cy="57004"/>
                </a:xfrm>
                <a:custGeom>
                  <a:avLst/>
                  <a:gdLst/>
                  <a:ahLst/>
                  <a:cxnLst/>
                  <a:rect l="l" t="t" r="r" b="b"/>
                  <a:pathLst>
                    <a:path w="479" h="352" extrusionOk="0">
                      <a:moveTo>
                        <a:pt x="263" y="20"/>
                      </a:moveTo>
                      <a:cubicBezTo>
                        <a:pt x="387" y="42"/>
                        <a:pt x="478" y="125"/>
                        <a:pt x="463" y="214"/>
                      </a:cubicBezTo>
                      <a:cubicBezTo>
                        <a:pt x="450" y="297"/>
                        <a:pt x="339" y="352"/>
                        <a:pt x="215" y="339"/>
                      </a:cubicBezTo>
                      <a:cubicBezTo>
                        <a:pt x="90" y="317"/>
                        <a:pt x="1" y="228"/>
                        <a:pt x="14" y="145"/>
                      </a:cubicBezTo>
                      <a:cubicBezTo>
                        <a:pt x="29" y="55"/>
                        <a:pt x="138" y="0"/>
                        <a:pt x="263" y="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781535" y="805501"/>
                  <a:ext cx="8097" cy="7935"/>
                </a:xfrm>
                <a:custGeom>
                  <a:avLst/>
                  <a:gdLst/>
                  <a:ahLst/>
                  <a:cxnLst/>
                  <a:rect l="l" t="t" r="r" b="b"/>
                  <a:pathLst>
                    <a:path w="50" h="49" extrusionOk="0">
                      <a:moveTo>
                        <a:pt x="15" y="7"/>
                      </a:moveTo>
                      <a:cubicBezTo>
                        <a:pt x="9" y="13"/>
                        <a:pt x="15" y="0"/>
                        <a:pt x="15" y="13"/>
                      </a:cubicBezTo>
                      <a:cubicBezTo>
                        <a:pt x="9" y="13"/>
                        <a:pt x="0" y="20"/>
                        <a:pt x="0" y="27"/>
                      </a:cubicBezTo>
                      <a:cubicBezTo>
                        <a:pt x="0" y="33"/>
                        <a:pt x="9" y="33"/>
                        <a:pt x="15" y="42"/>
                      </a:cubicBezTo>
                      <a:lnTo>
                        <a:pt x="15" y="42"/>
                      </a:lnTo>
                      <a:lnTo>
                        <a:pt x="15" y="48"/>
                      </a:lnTo>
                      <a:lnTo>
                        <a:pt x="22" y="48"/>
                      </a:lnTo>
                      <a:cubicBezTo>
                        <a:pt x="35" y="48"/>
                        <a:pt x="28" y="42"/>
                        <a:pt x="35" y="42"/>
                      </a:cubicBezTo>
                      <a:cubicBezTo>
                        <a:pt x="42" y="42"/>
                        <a:pt x="42" y="33"/>
                        <a:pt x="50" y="27"/>
                      </a:cubicBezTo>
                      <a:cubicBezTo>
                        <a:pt x="50" y="20"/>
                        <a:pt x="42" y="13"/>
                        <a:pt x="35" y="13"/>
                      </a:cubicBezTo>
                      <a:cubicBezTo>
                        <a:pt x="35" y="7"/>
                        <a:pt x="35" y="7"/>
                        <a:pt x="28" y="0"/>
                      </a:cubicBezTo>
                      <a:cubicBezTo>
                        <a:pt x="22" y="0"/>
                        <a:pt x="15" y="0"/>
                        <a:pt x="1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770523" y="808578"/>
                  <a:ext cx="7935" cy="9069"/>
                </a:xfrm>
                <a:custGeom>
                  <a:avLst/>
                  <a:gdLst/>
                  <a:ahLst/>
                  <a:cxnLst/>
                  <a:rect l="l" t="t" r="r" b="b"/>
                  <a:pathLst>
                    <a:path w="49" h="56" extrusionOk="0">
                      <a:moveTo>
                        <a:pt x="7" y="8"/>
                      </a:moveTo>
                      <a:lnTo>
                        <a:pt x="7" y="23"/>
                      </a:lnTo>
                      <a:lnTo>
                        <a:pt x="0" y="29"/>
                      </a:lnTo>
                      <a:cubicBezTo>
                        <a:pt x="0" y="36"/>
                        <a:pt x="0" y="36"/>
                        <a:pt x="7" y="36"/>
                      </a:cubicBezTo>
                      <a:lnTo>
                        <a:pt x="7" y="49"/>
                      </a:lnTo>
                      <a:lnTo>
                        <a:pt x="7" y="56"/>
                      </a:lnTo>
                      <a:cubicBezTo>
                        <a:pt x="13" y="56"/>
                        <a:pt x="27" y="49"/>
                        <a:pt x="35" y="49"/>
                      </a:cubicBezTo>
                      <a:cubicBezTo>
                        <a:pt x="42" y="49"/>
                        <a:pt x="48" y="42"/>
                        <a:pt x="48" y="36"/>
                      </a:cubicBezTo>
                      <a:cubicBezTo>
                        <a:pt x="48" y="23"/>
                        <a:pt x="42" y="14"/>
                        <a:pt x="35" y="14"/>
                      </a:cubicBezTo>
                      <a:cubicBezTo>
                        <a:pt x="27" y="8"/>
                        <a:pt x="20" y="1"/>
                        <a:pt x="13"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4779268" y="814246"/>
                  <a:ext cx="10364" cy="10202"/>
                </a:xfrm>
                <a:custGeom>
                  <a:avLst/>
                  <a:gdLst/>
                  <a:ahLst/>
                  <a:cxnLst/>
                  <a:rect l="l" t="t" r="r" b="b"/>
                  <a:pathLst>
                    <a:path w="64" h="63" extrusionOk="0">
                      <a:moveTo>
                        <a:pt x="14" y="42"/>
                      </a:moveTo>
                      <a:cubicBezTo>
                        <a:pt x="29" y="62"/>
                        <a:pt x="1" y="49"/>
                        <a:pt x="23" y="62"/>
                      </a:cubicBezTo>
                      <a:lnTo>
                        <a:pt x="42" y="62"/>
                      </a:lnTo>
                      <a:cubicBezTo>
                        <a:pt x="56" y="49"/>
                        <a:pt x="42" y="56"/>
                        <a:pt x="49" y="42"/>
                      </a:cubicBezTo>
                      <a:cubicBezTo>
                        <a:pt x="56" y="49"/>
                        <a:pt x="64" y="42"/>
                        <a:pt x="64" y="36"/>
                      </a:cubicBezTo>
                      <a:cubicBezTo>
                        <a:pt x="64" y="21"/>
                        <a:pt x="56" y="21"/>
                        <a:pt x="49" y="21"/>
                      </a:cubicBezTo>
                      <a:cubicBezTo>
                        <a:pt x="42" y="7"/>
                        <a:pt x="56" y="14"/>
                        <a:pt x="42" y="1"/>
                      </a:cubicBezTo>
                      <a:lnTo>
                        <a:pt x="23" y="1"/>
                      </a:lnTo>
                      <a:cubicBezTo>
                        <a:pt x="1" y="21"/>
                        <a:pt x="23" y="1"/>
                        <a:pt x="14" y="29"/>
                      </a:cubicBezTo>
                      <a:cubicBezTo>
                        <a:pt x="8" y="29"/>
                        <a:pt x="8" y="29"/>
                        <a:pt x="8"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765826" y="819914"/>
                  <a:ext cx="9069" cy="7935"/>
                </a:xfrm>
                <a:custGeom>
                  <a:avLst/>
                  <a:gdLst/>
                  <a:ahLst/>
                  <a:cxnLst/>
                  <a:rect l="l" t="t" r="r" b="b"/>
                  <a:pathLst>
                    <a:path w="56" h="49" extrusionOk="0">
                      <a:moveTo>
                        <a:pt x="8" y="36"/>
                      </a:moveTo>
                      <a:cubicBezTo>
                        <a:pt x="14" y="49"/>
                        <a:pt x="1" y="36"/>
                        <a:pt x="8" y="42"/>
                      </a:cubicBezTo>
                      <a:cubicBezTo>
                        <a:pt x="14" y="49"/>
                        <a:pt x="23" y="49"/>
                        <a:pt x="23" y="49"/>
                      </a:cubicBezTo>
                      <a:cubicBezTo>
                        <a:pt x="36" y="49"/>
                        <a:pt x="42" y="42"/>
                        <a:pt x="49" y="36"/>
                      </a:cubicBezTo>
                      <a:cubicBezTo>
                        <a:pt x="56" y="36"/>
                        <a:pt x="56" y="27"/>
                        <a:pt x="56" y="21"/>
                      </a:cubicBezTo>
                      <a:cubicBezTo>
                        <a:pt x="56" y="14"/>
                        <a:pt x="56" y="7"/>
                        <a:pt x="49" y="14"/>
                      </a:cubicBezTo>
                      <a:cubicBezTo>
                        <a:pt x="36" y="7"/>
                        <a:pt x="36" y="1"/>
                        <a:pt x="23" y="1"/>
                      </a:cubicBezTo>
                      <a:cubicBezTo>
                        <a:pt x="14" y="1"/>
                        <a:pt x="8" y="1"/>
                        <a:pt x="8" y="7"/>
                      </a:cubicBezTo>
                      <a:cubicBezTo>
                        <a:pt x="1" y="21"/>
                        <a:pt x="8" y="1"/>
                        <a:pt x="8" y="21"/>
                      </a:cubicBezTo>
                      <a:cubicBezTo>
                        <a:pt x="1" y="21"/>
                        <a:pt x="1" y="21"/>
                        <a:pt x="1" y="27"/>
                      </a:cubicBezTo>
                      <a:cubicBezTo>
                        <a:pt x="1" y="27"/>
                        <a:pt x="1" y="36"/>
                        <a:pt x="8"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754652" y="810845"/>
                  <a:ext cx="9231" cy="9231"/>
                </a:xfrm>
                <a:custGeom>
                  <a:avLst/>
                  <a:gdLst/>
                  <a:ahLst/>
                  <a:cxnLst/>
                  <a:rect l="l" t="t" r="r" b="b"/>
                  <a:pathLst>
                    <a:path w="57" h="57" extrusionOk="0">
                      <a:moveTo>
                        <a:pt x="15" y="15"/>
                      </a:moveTo>
                      <a:cubicBezTo>
                        <a:pt x="0" y="28"/>
                        <a:pt x="15" y="0"/>
                        <a:pt x="22" y="28"/>
                      </a:cubicBezTo>
                      <a:cubicBezTo>
                        <a:pt x="15" y="28"/>
                        <a:pt x="15" y="28"/>
                        <a:pt x="15" y="35"/>
                      </a:cubicBezTo>
                      <a:cubicBezTo>
                        <a:pt x="15" y="42"/>
                        <a:pt x="15" y="42"/>
                        <a:pt x="22" y="42"/>
                      </a:cubicBezTo>
                      <a:lnTo>
                        <a:pt x="22" y="50"/>
                      </a:lnTo>
                      <a:lnTo>
                        <a:pt x="29" y="57"/>
                      </a:lnTo>
                      <a:cubicBezTo>
                        <a:pt x="29" y="57"/>
                        <a:pt x="35" y="50"/>
                        <a:pt x="42" y="50"/>
                      </a:cubicBezTo>
                      <a:cubicBezTo>
                        <a:pt x="50" y="50"/>
                        <a:pt x="57" y="42"/>
                        <a:pt x="57" y="35"/>
                      </a:cubicBezTo>
                      <a:cubicBezTo>
                        <a:pt x="57" y="22"/>
                        <a:pt x="50" y="15"/>
                        <a:pt x="42" y="15"/>
                      </a:cubicBezTo>
                      <a:cubicBezTo>
                        <a:pt x="35" y="15"/>
                        <a:pt x="22" y="9"/>
                        <a:pt x="22"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4752547" y="827687"/>
                  <a:ext cx="11336" cy="9069"/>
                </a:xfrm>
                <a:custGeom>
                  <a:avLst/>
                  <a:gdLst/>
                  <a:ahLst/>
                  <a:cxnLst/>
                  <a:rect l="l" t="t" r="r" b="b"/>
                  <a:pathLst>
                    <a:path w="70" h="56" extrusionOk="0">
                      <a:moveTo>
                        <a:pt x="13" y="36"/>
                      </a:moveTo>
                      <a:cubicBezTo>
                        <a:pt x="22" y="56"/>
                        <a:pt x="7" y="49"/>
                        <a:pt x="22" y="56"/>
                      </a:cubicBezTo>
                      <a:cubicBezTo>
                        <a:pt x="28" y="56"/>
                        <a:pt x="42" y="49"/>
                        <a:pt x="48" y="49"/>
                      </a:cubicBezTo>
                      <a:cubicBezTo>
                        <a:pt x="63" y="49"/>
                        <a:pt x="70" y="36"/>
                        <a:pt x="70" y="21"/>
                      </a:cubicBezTo>
                      <a:cubicBezTo>
                        <a:pt x="63" y="14"/>
                        <a:pt x="55" y="1"/>
                        <a:pt x="42" y="7"/>
                      </a:cubicBezTo>
                      <a:cubicBezTo>
                        <a:pt x="35" y="7"/>
                        <a:pt x="22" y="1"/>
                        <a:pt x="22" y="7"/>
                      </a:cubicBezTo>
                      <a:cubicBezTo>
                        <a:pt x="0" y="14"/>
                        <a:pt x="22" y="7"/>
                        <a:pt x="13" y="21"/>
                      </a:cubicBezTo>
                      <a:cubicBezTo>
                        <a:pt x="7" y="21"/>
                        <a:pt x="7" y="29"/>
                        <a:pt x="7" y="29"/>
                      </a:cubicBezTo>
                      <a:cubicBezTo>
                        <a:pt x="7" y="36"/>
                        <a:pt x="7" y="36"/>
                        <a:pt x="13"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760320" y="839023"/>
                  <a:ext cx="11336" cy="10040"/>
                </a:xfrm>
                <a:custGeom>
                  <a:avLst/>
                  <a:gdLst/>
                  <a:ahLst/>
                  <a:cxnLst/>
                  <a:rect l="l" t="t" r="r" b="b"/>
                  <a:pathLst>
                    <a:path w="70" h="62" extrusionOk="0">
                      <a:moveTo>
                        <a:pt x="28" y="0"/>
                      </a:moveTo>
                      <a:cubicBezTo>
                        <a:pt x="28" y="7"/>
                        <a:pt x="28" y="7"/>
                        <a:pt x="22" y="14"/>
                      </a:cubicBezTo>
                      <a:cubicBezTo>
                        <a:pt x="15" y="7"/>
                        <a:pt x="15" y="7"/>
                        <a:pt x="7" y="14"/>
                      </a:cubicBezTo>
                      <a:lnTo>
                        <a:pt x="7" y="20"/>
                      </a:lnTo>
                      <a:cubicBezTo>
                        <a:pt x="7" y="27"/>
                        <a:pt x="0" y="27"/>
                        <a:pt x="0" y="34"/>
                      </a:cubicBezTo>
                      <a:lnTo>
                        <a:pt x="0" y="34"/>
                      </a:lnTo>
                      <a:cubicBezTo>
                        <a:pt x="0" y="42"/>
                        <a:pt x="7" y="49"/>
                        <a:pt x="15" y="55"/>
                      </a:cubicBezTo>
                      <a:cubicBezTo>
                        <a:pt x="22" y="55"/>
                        <a:pt x="28" y="62"/>
                        <a:pt x="35" y="55"/>
                      </a:cubicBezTo>
                      <a:lnTo>
                        <a:pt x="42" y="55"/>
                      </a:lnTo>
                      <a:cubicBezTo>
                        <a:pt x="57" y="55"/>
                        <a:pt x="63" y="49"/>
                        <a:pt x="63" y="42"/>
                      </a:cubicBezTo>
                      <a:cubicBezTo>
                        <a:pt x="70" y="34"/>
                        <a:pt x="63" y="27"/>
                        <a:pt x="57" y="20"/>
                      </a:cubicBezTo>
                      <a:lnTo>
                        <a:pt x="57" y="14"/>
                      </a:lnTo>
                      <a:cubicBezTo>
                        <a:pt x="48" y="7"/>
                        <a:pt x="48" y="7"/>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766960" y="830926"/>
                  <a:ext cx="11498" cy="8259"/>
                </a:xfrm>
                <a:custGeom>
                  <a:avLst/>
                  <a:gdLst/>
                  <a:ahLst/>
                  <a:cxnLst/>
                  <a:rect l="l" t="t" r="r" b="b"/>
                  <a:pathLst>
                    <a:path w="71" h="51" extrusionOk="0">
                      <a:moveTo>
                        <a:pt x="35" y="1"/>
                      </a:moveTo>
                      <a:lnTo>
                        <a:pt x="35" y="9"/>
                      </a:lnTo>
                      <a:cubicBezTo>
                        <a:pt x="22" y="1"/>
                        <a:pt x="16" y="9"/>
                        <a:pt x="7" y="16"/>
                      </a:cubicBezTo>
                      <a:cubicBezTo>
                        <a:pt x="1" y="29"/>
                        <a:pt x="7" y="36"/>
                        <a:pt x="22" y="42"/>
                      </a:cubicBezTo>
                      <a:lnTo>
                        <a:pt x="16" y="42"/>
                      </a:lnTo>
                      <a:lnTo>
                        <a:pt x="16" y="50"/>
                      </a:lnTo>
                      <a:lnTo>
                        <a:pt x="29" y="50"/>
                      </a:lnTo>
                      <a:lnTo>
                        <a:pt x="49" y="50"/>
                      </a:lnTo>
                      <a:cubicBezTo>
                        <a:pt x="57" y="50"/>
                        <a:pt x="64" y="42"/>
                        <a:pt x="70" y="36"/>
                      </a:cubicBezTo>
                      <a:cubicBezTo>
                        <a:pt x="70" y="29"/>
                        <a:pt x="64" y="22"/>
                        <a:pt x="57" y="16"/>
                      </a:cubicBezTo>
                      <a:cubicBezTo>
                        <a:pt x="49" y="16"/>
                        <a:pt x="49" y="9"/>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4783964" y="821047"/>
                  <a:ext cx="13603" cy="13603"/>
                </a:xfrm>
                <a:custGeom>
                  <a:avLst/>
                  <a:gdLst/>
                  <a:ahLst/>
                  <a:cxnLst/>
                  <a:rect l="l" t="t" r="r" b="b"/>
                  <a:pathLst>
                    <a:path w="84" h="84" extrusionOk="0">
                      <a:moveTo>
                        <a:pt x="35" y="20"/>
                      </a:moveTo>
                      <a:cubicBezTo>
                        <a:pt x="0" y="35"/>
                        <a:pt x="48" y="0"/>
                        <a:pt x="27" y="42"/>
                      </a:cubicBezTo>
                      <a:cubicBezTo>
                        <a:pt x="27" y="35"/>
                        <a:pt x="20" y="42"/>
                        <a:pt x="20" y="42"/>
                      </a:cubicBezTo>
                      <a:lnTo>
                        <a:pt x="20" y="55"/>
                      </a:lnTo>
                      <a:lnTo>
                        <a:pt x="20" y="70"/>
                      </a:lnTo>
                      <a:lnTo>
                        <a:pt x="20" y="77"/>
                      </a:lnTo>
                      <a:lnTo>
                        <a:pt x="27" y="77"/>
                      </a:lnTo>
                      <a:cubicBezTo>
                        <a:pt x="27" y="83"/>
                        <a:pt x="35" y="83"/>
                        <a:pt x="42" y="83"/>
                      </a:cubicBezTo>
                      <a:cubicBezTo>
                        <a:pt x="48" y="83"/>
                        <a:pt x="55" y="77"/>
                        <a:pt x="62" y="70"/>
                      </a:cubicBezTo>
                      <a:cubicBezTo>
                        <a:pt x="76" y="70"/>
                        <a:pt x="83" y="62"/>
                        <a:pt x="83" y="48"/>
                      </a:cubicBezTo>
                      <a:cubicBezTo>
                        <a:pt x="83" y="42"/>
                        <a:pt x="76" y="35"/>
                        <a:pt x="62" y="35"/>
                      </a:cubicBezTo>
                      <a:cubicBezTo>
                        <a:pt x="55" y="29"/>
                        <a:pt x="55" y="20"/>
                        <a:pt x="48" y="20"/>
                      </a:cubicBezTo>
                      <a:cubicBezTo>
                        <a:pt x="48" y="20"/>
                        <a:pt x="42" y="14"/>
                        <a:pt x="4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792709" y="808578"/>
                  <a:ext cx="10364" cy="11498"/>
                </a:xfrm>
                <a:custGeom>
                  <a:avLst/>
                  <a:gdLst/>
                  <a:ahLst/>
                  <a:cxnLst/>
                  <a:rect l="l" t="t" r="r" b="b"/>
                  <a:pathLst>
                    <a:path w="64" h="71" extrusionOk="0">
                      <a:moveTo>
                        <a:pt x="22" y="14"/>
                      </a:moveTo>
                      <a:cubicBezTo>
                        <a:pt x="8" y="14"/>
                        <a:pt x="36" y="1"/>
                        <a:pt x="22" y="29"/>
                      </a:cubicBezTo>
                      <a:cubicBezTo>
                        <a:pt x="22" y="23"/>
                        <a:pt x="14" y="29"/>
                        <a:pt x="14" y="29"/>
                      </a:cubicBezTo>
                      <a:cubicBezTo>
                        <a:pt x="14" y="36"/>
                        <a:pt x="14" y="36"/>
                        <a:pt x="22" y="42"/>
                      </a:cubicBezTo>
                      <a:cubicBezTo>
                        <a:pt x="14" y="71"/>
                        <a:pt x="1" y="42"/>
                        <a:pt x="14" y="49"/>
                      </a:cubicBezTo>
                      <a:lnTo>
                        <a:pt x="22" y="56"/>
                      </a:lnTo>
                      <a:cubicBezTo>
                        <a:pt x="29" y="64"/>
                        <a:pt x="36" y="56"/>
                        <a:pt x="49" y="56"/>
                      </a:cubicBezTo>
                      <a:cubicBezTo>
                        <a:pt x="56" y="56"/>
                        <a:pt x="64" y="49"/>
                        <a:pt x="64" y="42"/>
                      </a:cubicBezTo>
                      <a:cubicBezTo>
                        <a:pt x="64" y="36"/>
                        <a:pt x="64" y="29"/>
                        <a:pt x="56" y="29"/>
                      </a:cubicBezTo>
                      <a:cubicBezTo>
                        <a:pt x="49" y="23"/>
                        <a:pt x="42" y="8"/>
                        <a:pt x="29"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809713" y="819914"/>
                  <a:ext cx="10040" cy="9069"/>
                </a:xfrm>
                <a:custGeom>
                  <a:avLst/>
                  <a:gdLst/>
                  <a:ahLst/>
                  <a:cxnLst/>
                  <a:rect l="l" t="t" r="r" b="b"/>
                  <a:pathLst>
                    <a:path w="62" h="56" extrusionOk="0">
                      <a:moveTo>
                        <a:pt x="7" y="42"/>
                      </a:moveTo>
                      <a:lnTo>
                        <a:pt x="7" y="42"/>
                      </a:lnTo>
                      <a:cubicBezTo>
                        <a:pt x="0" y="42"/>
                        <a:pt x="7" y="49"/>
                        <a:pt x="7" y="49"/>
                      </a:cubicBezTo>
                      <a:cubicBezTo>
                        <a:pt x="7" y="55"/>
                        <a:pt x="14" y="55"/>
                        <a:pt x="20" y="55"/>
                      </a:cubicBezTo>
                      <a:lnTo>
                        <a:pt x="42" y="55"/>
                      </a:lnTo>
                      <a:cubicBezTo>
                        <a:pt x="49" y="55"/>
                        <a:pt x="55" y="55"/>
                        <a:pt x="62" y="49"/>
                      </a:cubicBezTo>
                      <a:cubicBezTo>
                        <a:pt x="62" y="42"/>
                        <a:pt x="62" y="36"/>
                        <a:pt x="55" y="27"/>
                      </a:cubicBezTo>
                      <a:lnTo>
                        <a:pt x="55" y="14"/>
                      </a:lnTo>
                      <a:cubicBezTo>
                        <a:pt x="49" y="7"/>
                        <a:pt x="49" y="1"/>
                        <a:pt x="42" y="1"/>
                      </a:cubicBezTo>
                      <a:cubicBezTo>
                        <a:pt x="20" y="1"/>
                        <a:pt x="49" y="1"/>
                        <a:pt x="20" y="14"/>
                      </a:cubicBezTo>
                      <a:lnTo>
                        <a:pt x="14" y="14"/>
                      </a:lnTo>
                      <a:lnTo>
                        <a:pt x="14" y="27"/>
                      </a:lnTo>
                      <a:cubicBezTo>
                        <a:pt x="7" y="36"/>
                        <a:pt x="7" y="36"/>
                        <a:pt x="7"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4801616" y="825582"/>
                  <a:ext cx="10364" cy="9069"/>
                </a:xfrm>
                <a:custGeom>
                  <a:avLst/>
                  <a:gdLst/>
                  <a:ahLst/>
                  <a:cxnLst/>
                  <a:rect l="l" t="t" r="r" b="b"/>
                  <a:pathLst>
                    <a:path w="64" h="56" extrusionOk="0">
                      <a:moveTo>
                        <a:pt x="16" y="27"/>
                      </a:moveTo>
                      <a:cubicBezTo>
                        <a:pt x="16" y="49"/>
                        <a:pt x="1" y="34"/>
                        <a:pt x="16" y="49"/>
                      </a:cubicBezTo>
                      <a:cubicBezTo>
                        <a:pt x="16" y="55"/>
                        <a:pt x="22" y="55"/>
                        <a:pt x="29" y="55"/>
                      </a:cubicBezTo>
                      <a:cubicBezTo>
                        <a:pt x="36" y="49"/>
                        <a:pt x="36" y="49"/>
                        <a:pt x="42" y="49"/>
                      </a:cubicBezTo>
                      <a:cubicBezTo>
                        <a:pt x="50" y="49"/>
                        <a:pt x="57" y="42"/>
                        <a:pt x="64" y="34"/>
                      </a:cubicBezTo>
                      <a:cubicBezTo>
                        <a:pt x="64" y="27"/>
                        <a:pt x="57" y="20"/>
                        <a:pt x="50" y="20"/>
                      </a:cubicBezTo>
                      <a:cubicBezTo>
                        <a:pt x="50" y="14"/>
                        <a:pt x="50" y="7"/>
                        <a:pt x="42" y="7"/>
                      </a:cubicBezTo>
                      <a:cubicBezTo>
                        <a:pt x="36" y="1"/>
                        <a:pt x="36" y="1"/>
                        <a:pt x="29" y="1"/>
                      </a:cubicBezTo>
                      <a:cubicBezTo>
                        <a:pt x="9" y="7"/>
                        <a:pt x="29" y="1"/>
                        <a:pt x="16" y="14"/>
                      </a:cubicBezTo>
                      <a:cubicBezTo>
                        <a:pt x="16" y="14"/>
                        <a:pt x="9" y="14"/>
                        <a:pt x="9" y="20"/>
                      </a:cubicBezTo>
                      <a:cubicBezTo>
                        <a:pt x="9" y="27"/>
                        <a:pt x="9" y="27"/>
                        <a:pt x="16"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4786069" y="837728"/>
                  <a:ext cx="10364" cy="8097"/>
                </a:xfrm>
                <a:custGeom>
                  <a:avLst/>
                  <a:gdLst/>
                  <a:ahLst/>
                  <a:cxnLst/>
                  <a:rect l="l" t="t" r="r" b="b"/>
                  <a:pathLst>
                    <a:path w="64" h="50" extrusionOk="0">
                      <a:moveTo>
                        <a:pt x="0" y="15"/>
                      </a:moveTo>
                      <a:lnTo>
                        <a:pt x="7" y="22"/>
                      </a:lnTo>
                      <a:cubicBezTo>
                        <a:pt x="0" y="22"/>
                        <a:pt x="0" y="28"/>
                        <a:pt x="0" y="28"/>
                      </a:cubicBezTo>
                      <a:cubicBezTo>
                        <a:pt x="0" y="35"/>
                        <a:pt x="0" y="35"/>
                        <a:pt x="7" y="35"/>
                      </a:cubicBezTo>
                      <a:lnTo>
                        <a:pt x="7" y="42"/>
                      </a:lnTo>
                      <a:lnTo>
                        <a:pt x="14" y="50"/>
                      </a:lnTo>
                      <a:lnTo>
                        <a:pt x="22" y="50"/>
                      </a:lnTo>
                      <a:lnTo>
                        <a:pt x="35" y="50"/>
                      </a:lnTo>
                      <a:cubicBezTo>
                        <a:pt x="42" y="50"/>
                        <a:pt x="42" y="42"/>
                        <a:pt x="49" y="35"/>
                      </a:cubicBezTo>
                      <a:cubicBezTo>
                        <a:pt x="55" y="35"/>
                        <a:pt x="63" y="28"/>
                        <a:pt x="63" y="22"/>
                      </a:cubicBezTo>
                      <a:cubicBezTo>
                        <a:pt x="63" y="15"/>
                        <a:pt x="55" y="8"/>
                        <a:pt x="49" y="8"/>
                      </a:cubicBezTo>
                      <a:cubicBezTo>
                        <a:pt x="35" y="8"/>
                        <a:pt x="35" y="0"/>
                        <a:pt x="22" y="0"/>
                      </a:cubicBezTo>
                      <a:cubicBezTo>
                        <a:pt x="14" y="0"/>
                        <a:pt x="7" y="0"/>
                        <a:pt x="0"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793842" y="844367"/>
                  <a:ext cx="11498" cy="9393"/>
                </a:xfrm>
                <a:custGeom>
                  <a:avLst/>
                  <a:gdLst/>
                  <a:ahLst/>
                  <a:cxnLst/>
                  <a:rect l="l" t="t" r="r" b="b"/>
                  <a:pathLst>
                    <a:path w="71" h="58" extrusionOk="0">
                      <a:moveTo>
                        <a:pt x="7" y="9"/>
                      </a:moveTo>
                      <a:cubicBezTo>
                        <a:pt x="7" y="9"/>
                        <a:pt x="15" y="16"/>
                        <a:pt x="15" y="22"/>
                      </a:cubicBezTo>
                      <a:cubicBezTo>
                        <a:pt x="7" y="22"/>
                        <a:pt x="7" y="22"/>
                        <a:pt x="7" y="29"/>
                      </a:cubicBezTo>
                      <a:cubicBezTo>
                        <a:pt x="7" y="36"/>
                        <a:pt x="7" y="36"/>
                        <a:pt x="15" y="36"/>
                      </a:cubicBezTo>
                      <a:cubicBezTo>
                        <a:pt x="22" y="57"/>
                        <a:pt x="1" y="36"/>
                        <a:pt x="15" y="42"/>
                      </a:cubicBezTo>
                      <a:lnTo>
                        <a:pt x="15" y="50"/>
                      </a:lnTo>
                      <a:lnTo>
                        <a:pt x="29" y="50"/>
                      </a:lnTo>
                      <a:cubicBezTo>
                        <a:pt x="35" y="50"/>
                        <a:pt x="42" y="50"/>
                        <a:pt x="49" y="42"/>
                      </a:cubicBezTo>
                      <a:cubicBezTo>
                        <a:pt x="57" y="42"/>
                        <a:pt x="57" y="36"/>
                        <a:pt x="57" y="29"/>
                      </a:cubicBezTo>
                      <a:cubicBezTo>
                        <a:pt x="64" y="29"/>
                        <a:pt x="70" y="22"/>
                        <a:pt x="70" y="16"/>
                      </a:cubicBezTo>
                      <a:cubicBezTo>
                        <a:pt x="64" y="9"/>
                        <a:pt x="57" y="1"/>
                        <a:pt x="49" y="9"/>
                      </a:cubicBezTo>
                      <a:cubicBezTo>
                        <a:pt x="42" y="1"/>
                        <a:pt x="42" y="1"/>
                        <a:pt x="35" y="1"/>
                      </a:cubicBezTo>
                      <a:lnTo>
                        <a:pt x="22" y="1"/>
                      </a:lnTo>
                      <a:cubicBezTo>
                        <a:pt x="15" y="1"/>
                        <a:pt x="15" y="1"/>
                        <a:pt x="15"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807284" y="835460"/>
                  <a:ext cx="9231" cy="8097"/>
                </a:xfrm>
                <a:custGeom>
                  <a:avLst/>
                  <a:gdLst/>
                  <a:ahLst/>
                  <a:cxnLst/>
                  <a:rect l="l" t="t" r="r" b="b"/>
                  <a:pathLst>
                    <a:path w="57" h="50" extrusionOk="0">
                      <a:moveTo>
                        <a:pt x="22" y="36"/>
                      </a:moveTo>
                      <a:cubicBezTo>
                        <a:pt x="35" y="49"/>
                        <a:pt x="7" y="49"/>
                        <a:pt x="29" y="49"/>
                      </a:cubicBezTo>
                      <a:cubicBezTo>
                        <a:pt x="42" y="49"/>
                        <a:pt x="42" y="36"/>
                        <a:pt x="49" y="29"/>
                      </a:cubicBezTo>
                      <a:cubicBezTo>
                        <a:pt x="57" y="29"/>
                        <a:pt x="57" y="14"/>
                        <a:pt x="49" y="8"/>
                      </a:cubicBezTo>
                      <a:cubicBezTo>
                        <a:pt x="49" y="1"/>
                        <a:pt x="35" y="1"/>
                        <a:pt x="29" y="1"/>
                      </a:cubicBezTo>
                      <a:lnTo>
                        <a:pt x="15" y="1"/>
                      </a:lnTo>
                      <a:cubicBezTo>
                        <a:pt x="1" y="22"/>
                        <a:pt x="7" y="1"/>
                        <a:pt x="15" y="22"/>
                      </a:cubicBezTo>
                      <a:cubicBezTo>
                        <a:pt x="7" y="22"/>
                        <a:pt x="7" y="29"/>
                        <a:pt x="7" y="29"/>
                      </a:cubicBezTo>
                      <a:cubicBezTo>
                        <a:pt x="15" y="36"/>
                        <a:pt x="15" y="36"/>
                        <a:pt x="22"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774733" y="845663"/>
                  <a:ext cx="10364" cy="6964"/>
                </a:xfrm>
                <a:custGeom>
                  <a:avLst/>
                  <a:gdLst/>
                  <a:ahLst/>
                  <a:cxnLst/>
                  <a:rect l="l" t="t" r="r" b="b"/>
                  <a:pathLst>
                    <a:path w="64" h="43" extrusionOk="0">
                      <a:moveTo>
                        <a:pt x="9" y="28"/>
                      </a:moveTo>
                      <a:cubicBezTo>
                        <a:pt x="16" y="28"/>
                        <a:pt x="16" y="34"/>
                        <a:pt x="22" y="34"/>
                      </a:cubicBezTo>
                      <a:cubicBezTo>
                        <a:pt x="29" y="42"/>
                        <a:pt x="42" y="34"/>
                        <a:pt x="51" y="34"/>
                      </a:cubicBezTo>
                      <a:cubicBezTo>
                        <a:pt x="57" y="34"/>
                        <a:pt x="64" y="28"/>
                        <a:pt x="64" y="14"/>
                      </a:cubicBezTo>
                      <a:cubicBezTo>
                        <a:pt x="64" y="8"/>
                        <a:pt x="57" y="1"/>
                        <a:pt x="51" y="1"/>
                      </a:cubicBezTo>
                      <a:lnTo>
                        <a:pt x="22" y="1"/>
                      </a:lnTo>
                      <a:cubicBezTo>
                        <a:pt x="16" y="1"/>
                        <a:pt x="16" y="8"/>
                        <a:pt x="16" y="8"/>
                      </a:cubicBezTo>
                      <a:cubicBezTo>
                        <a:pt x="9" y="8"/>
                        <a:pt x="1" y="14"/>
                        <a:pt x="1" y="14"/>
                      </a:cubicBezTo>
                      <a:cubicBezTo>
                        <a:pt x="1" y="21"/>
                        <a:pt x="9" y="21"/>
                        <a:pt x="9"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072875" y="1166795"/>
                  <a:ext cx="222995" cy="236760"/>
                </a:xfrm>
                <a:custGeom>
                  <a:avLst/>
                  <a:gdLst/>
                  <a:ahLst/>
                  <a:cxnLst/>
                  <a:rect l="l" t="t" r="r" b="b"/>
                  <a:pathLst>
                    <a:path w="1377" h="1462" extrusionOk="0">
                      <a:moveTo>
                        <a:pt x="132" y="603"/>
                      </a:moveTo>
                      <a:cubicBezTo>
                        <a:pt x="70" y="631"/>
                        <a:pt x="1" y="699"/>
                        <a:pt x="62" y="769"/>
                      </a:cubicBezTo>
                      <a:cubicBezTo>
                        <a:pt x="153" y="852"/>
                        <a:pt x="367" y="824"/>
                        <a:pt x="367" y="824"/>
                      </a:cubicBezTo>
                      <a:cubicBezTo>
                        <a:pt x="367" y="824"/>
                        <a:pt x="346" y="845"/>
                        <a:pt x="332" y="852"/>
                      </a:cubicBezTo>
                      <a:cubicBezTo>
                        <a:pt x="304" y="872"/>
                        <a:pt x="278" y="900"/>
                        <a:pt x="249" y="922"/>
                      </a:cubicBezTo>
                      <a:cubicBezTo>
                        <a:pt x="201" y="970"/>
                        <a:pt x="77" y="1142"/>
                        <a:pt x="201" y="1197"/>
                      </a:cubicBezTo>
                      <a:cubicBezTo>
                        <a:pt x="291" y="1239"/>
                        <a:pt x="381" y="1156"/>
                        <a:pt x="435" y="1094"/>
                      </a:cubicBezTo>
                      <a:cubicBezTo>
                        <a:pt x="450" y="1073"/>
                        <a:pt x="470" y="1053"/>
                        <a:pt x="485" y="1031"/>
                      </a:cubicBezTo>
                      <a:cubicBezTo>
                        <a:pt x="492" y="1018"/>
                        <a:pt x="505" y="996"/>
                        <a:pt x="505" y="996"/>
                      </a:cubicBezTo>
                      <a:cubicBezTo>
                        <a:pt x="505" y="996"/>
                        <a:pt x="505" y="1121"/>
                        <a:pt x="512" y="1177"/>
                      </a:cubicBezTo>
                      <a:cubicBezTo>
                        <a:pt x="518" y="1260"/>
                        <a:pt x="575" y="1461"/>
                        <a:pt x="693" y="1350"/>
                      </a:cubicBezTo>
                      <a:cubicBezTo>
                        <a:pt x="747" y="1302"/>
                        <a:pt x="754" y="1191"/>
                        <a:pt x="754" y="1121"/>
                      </a:cubicBezTo>
                      <a:cubicBezTo>
                        <a:pt x="761" y="1094"/>
                        <a:pt x="761" y="1073"/>
                        <a:pt x="761" y="1046"/>
                      </a:cubicBezTo>
                      <a:lnTo>
                        <a:pt x="761" y="1005"/>
                      </a:lnTo>
                      <a:cubicBezTo>
                        <a:pt x="761" y="1005"/>
                        <a:pt x="900" y="1322"/>
                        <a:pt x="1024" y="1184"/>
                      </a:cubicBezTo>
                      <a:cubicBezTo>
                        <a:pt x="1107" y="1088"/>
                        <a:pt x="1024" y="922"/>
                        <a:pt x="983" y="824"/>
                      </a:cubicBezTo>
                      <a:cubicBezTo>
                        <a:pt x="975" y="811"/>
                        <a:pt x="1003" y="831"/>
                        <a:pt x="1009" y="839"/>
                      </a:cubicBezTo>
                      <a:cubicBezTo>
                        <a:pt x="1038" y="852"/>
                        <a:pt x="1066" y="865"/>
                        <a:pt x="1092" y="880"/>
                      </a:cubicBezTo>
                      <a:cubicBezTo>
                        <a:pt x="1155" y="907"/>
                        <a:pt x="1300" y="942"/>
                        <a:pt x="1300" y="839"/>
                      </a:cubicBezTo>
                      <a:cubicBezTo>
                        <a:pt x="1300" y="756"/>
                        <a:pt x="1223" y="699"/>
                        <a:pt x="1162" y="658"/>
                      </a:cubicBezTo>
                      <a:cubicBezTo>
                        <a:pt x="1149" y="651"/>
                        <a:pt x="1127" y="645"/>
                        <a:pt x="1107" y="631"/>
                      </a:cubicBezTo>
                      <a:cubicBezTo>
                        <a:pt x="1092" y="631"/>
                        <a:pt x="1058" y="623"/>
                        <a:pt x="1072" y="623"/>
                      </a:cubicBezTo>
                      <a:cubicBezTo>
                        <a:pt x="1169" y="582"/>
                        <a:pt x="1376" y="527"/>
                        <a:pt x="1306" y="368"/>
                      </a:cubicBezTo>
                      <a:cubicBezTo>
                        <a:pt x="1265" y="271"/>
                        <a:pt x="1162" y="300"/>
                        <a:pt x="1092" y="333"/>
                      </a:cubicBezTo>
                      <a:cubicBezTo>
                        <a:pt x="1066" y="348"/>
                        <a:pt x="983" y="396"/>
                        <a:pt x="983" y="396"/>
                      </a:cubicBezTo>
                      <a:cubicBezTo>
                        <a:pt x="983" y="396"/>
                        <a:pt x="1066" y="42"/>
                        <a:pt x="913" y="51"/>
                      </a:cubicBezTo>
                      <a:cubicBezTo>
                        <a:pt x="802" y="57"/>
                        <a:pt x="775" y="202"/>
                        <a:pt x="767" y="285"/>
                      </a:cubicBezTo>
                      <a:cubicBezTo>
                        <a:pt x="761" y="319"/>
                        <a:pt x="761" y="361"/>
                        <a:pt x="761" y="396"/>
                      </a:cubicBezTo>
                      <a:lnTo>
                        <a:pt x="761" y="402"/>
                      </a:lnTo>
                      <a:cubicBezTo>
                        <a:pt x="726" y="348"/>
                        <a:pt x="684" y="1"/>
                        <a:pt x="533" y="77"/>
                      </a:cubicBezTo>
                      <a:cubicBezTo>
                        <a:pt x="435" y="119"/>
                        <a:pt x="477" y="278"/>
                        <a:pt x="505" y="354"/>
                      </a:cubicBezTo>
                      <a:cubicBezTo>
                        <a:pt x="512" y="383"/>
                        <a:pt x="533" y="424"/>
                        <a:pt x="546" y="444"/>
                      </a:cubicBezTo>
                      <a:cubicBezTo>
                        <a:pt x="553" y="457"/>
                        <a:pt x="450" y="326"/>
                        <a:pt x="374" y="278"/>
                      </a:cubicBezTo>
                      <a:cubicBezTo>
                        <a:pt x="269" y="217"/>
                        <a:pt x="132" y="291"/>
                        <a:pt x="186" y="424"/>
                      </a:cubicBezTo>
                      <a:cubicBezTo>
                        <a:pt x="228" y="520"/>
                        <a:pt x="332" y="590"/>
                        <a:pt x="415" y="631"/>
                      </a:cubicBezTo>
                      <a:cubicBezTo>
                        <a:pt x="415" y="631"/>
                        <a:pt x="243" y="568"/>
                        <a:pt x="132" y="6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4149959" y="1245337"/>
                  <a:ext cx="75465" cy="70769"/>
                </a:xfrm>
                <a:custGeom>
                  <a:avLst/>
                  <a:gdLst/>
                  <a:ahLst/>
                  <a:cxnLst/>
                  <a:rect l="l" t="t" r="r" b="b"/>
                  <a:pathLst>
                    <a:path w="466" h="437" extrusionOk="0">
                      <a:moveTo>
                        <a:pt x="125" y="97"/>
                      </a:moveTo>
                      <a:cubicBezTo>
                        <a:pt x="223" y="14"/>
                        <a:pt x="348" y="0"/>
                        <a:pt x="402" y="70"/>
                      </a:cubicBezTo>
                      <a:cubicBezTo>
                        <a:pt x="465" y="138"/>
                        <a:pt x="431" y="256"/>
                        <a:pt x="333" y="339"/>
                      </a:cubicBezTo>
                      <a:cubicBezTo>
                        <a:pt x="236" y="422"/>
                        <a:pt x="119" y="437"/>
                        <a:pt x="57" y="367"/>
                      </a:cubicBezTo>
                      <a:cubicBezTo>
                        <a:pt x="1" y="297"/>
                        <a:pt x="29" y="180"/>
                        <a:pt x="125" y="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169068" y="1264446"/>
                  <a:ext cx="7935" cy="6802"/>
                </a:xfrm>
                <a:custGeom>
                  <a:avLst/>
                  <a:gdLst/>
                  <a:ahLst/>
                  <a:cxnLst/>
                  <a:rect l="l" t="t" r="r" b="b"/>
                  <a:pathLst>
                    <a:path w="49" h="42" extrusionOk="0">
                      <a:moveTo>
                        <a:pt x="7" y="13"/>
                      </a:moveTo>
                      <a:cubicBezTo>
                        <a:pt x="7" y="28"/>
                        <a:pt x="1" y="7"/>
                        <a:pt x="7" y="20"/>
                      </a:cubicBezTo>
                      <a:cubicBezTo>
                        <a:pt x="7" y="28"/>
                        <a:pt x="7" y="35"/>
                        <a:pt x="16" y="42"/>
                      </a:cubicBezTo>
                      <a:cubicBezTo>
                        <a:pt x="16" y="42"/>
                        <a:pt x="22" y="42"/>
                        <a:pt x="29" y="35"/>
                      </a:cubicBezTo>
                      <a:lnTo>
                        <a:pt x="35" y="42"/>
                      </a:lnTo>
                      <a:lnTo>
                        <a:pt x="35" y="42"/>
                      </a:lnTo>
                      <a:cubicBezTo>
                        <a:pt x="42" y="42"/>
                        <a:pt x="42" y="42"/>
                        <a:pt x="49" y="35"/>
                      </a:cubicBezTo>
                      <a:cubicBezTo>
                        <a:pt x="49" y="28"/>
                        <a:pt x="42" y="28"/>
                        <a:pt x="42" y="20"/>
                      </a:cubicBezTo>
                      <a:cubicBezTo>
                        <a:pt x="49" y="13"/>
                        <a:pt x="49" y="7"/>
                        <a:pt x="42" y="7"/>
                      </a:cubicBezTo>
                      <a:cubicBezTo>
                        <a:pt x="42" y="0"/>
                        <a:pt x="35" y="0"/>
                        <a:pt x="29" y="0"/>
                      </a:cubicBez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164858" y="1274324"/>
                  <a:ext cx="8907" cy="9393"/>
                </a:xfrm>
                <a:custGeom>
                  <a:avLst/>
                  <a:gdLst/>
                  <a:ahLst/>
                  <a:cxnLst/>
                  <a:rect l="l" t="t" r="r" b="b"/>
                  <a:pathLst>
                    <a:path w="55" h="58" extrusionOk="0">
                      <a:moveTo>
                        <a:pt x="0" y="22"/>
                      </a:moveTo>
                      <a:cubicBezTo>
                        <a:pt x="0" y="22"/>
                        <a:pt x="7" y="29"/>
                        <a:pt x="13" y="35"/>
                      </a:cubicBezTo>
                      <a:cubicBezTo>
                        <a:pt x="7" y="35"/>
                        <a:pt x="7" y="42"/>
                        <a:pt x="13" y="42"/>
                      </a:cubicBezTo>
                      <a:cubicBezTo>
                        <a:pt x="13" y="50"/>
                        <a:pt x="20" y="50"/>
                        <a:pt x="20" y="42"/>
                      </a:cubicBezTo>
                      <a:cubicBezTo>
                        <a:pt x="27" y="50"/>
                        <a:pt x="33" y="50"/>
                        <a:pt x="33" y="57"/>
                      </a:cubicBezTo>
                      <a:lnTo>
                        <a:pt x="33" y="57"/>
                      </a:lnTo>
                      <a:cubicBezTo>
                        <a:pt x="48" y="50"/>
                        <a:pt x="42" y="35"/>
                        <a:pt x="48" y="29"/>
                      </a:cubicBezTo>
                      <a:cubicBezTo>
                        <a:pt x="55" y="22"/>
                        <a:pt x="55" y="16"/>
                        <a:pt x="48" y="9"/>
                      </a:cubicBezTo>
                      <a:cubicBezTo>
                        <a:pt x="42" y="1"/>
                        <a:pt x="27" y="1"/>
                        <a:pt x="27" y="9"/>
                      </a:cubicBezTo>
                      <a:cubicBezTo>
                        <a:pt x="13" y="16"/>
                        <a:pt x="0" y="9"/>
                        <a:pt x="0"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174736" y="1270114"/>
                  <a:ext cx="10364" cy="10040"/>
                </a:xfrm>
                <a:custGeom>
                  <a:avLst/>
                  <a:gdLst/>
                  <a:ahLst/>
                  <a:cxnLst/>
                  <a:rect l="l" t="t" r="r" b="b"/>
                  <a:pathLst>
                    <a:path w="64" h="62" extrusionOk="0">
                      <a:moveTo>
                        <a:pt x="35" y="48"/>
                      </a:moveTo>
                      <a:cubicBezTo>
                        <a:pt x="55" y="55"/>
                        <a:pt x="29" y="61"/>
                        <a:pt x="55" y="55"/>
                      </a:cubicBezTo>
                      <a:cubicBezTo>
                        <a:pt x="64" y="55"/>
                        <a:pt x="64" y="42"/>
                        <a:pt x="64" y="42"/>
                      </a:cubicBezTo>
                      <a:cubicBezTo>
                        <a:pt x="64" y="27"/>
                        <a:pt x="64" y="42"/>
                        <a:pt x="55" y="27"/>
                      </a:cubicBezTo>
                      <a:cubicBezTo>
                        <a:pt x="64" y="20"/>
                        <a:pt x="64" y="13"/>
                        <a:pt x="55" y="7"/>
                      </a:cubicBezTo>
                      <a:cubicBezTo>
                        <a:pt x="49" y="0"/>
                        <a:pt x="42" y="0"/>
                        <a:pt x="35" y="7"/>
                      </a:cubicBezTo>
                      <a:cubicBezTo>
                        <a:pt x="22" y="0"/>
                        <a:pt x="35" y="0"/>
                        <a:pt x="22" y="0"/>
                      </a:cubicBezTo>
                      <a:cubicBezTo>
                        <a:pt x="14" y="7"/>
                        <a:pt x="7" y="13"/>
                        <a:pt x="7" y="20"/>
                      </a:cubicBezTo>
                      <a:cubicBezTo>
                        <a:pt x="7" y="48"/>
                        <a:pt x="0" y="13"/>
                        <a:pt x="22" y="42"/>
                      </a:cubicBezTo>
                      <a:cubicBezTo>
                        <a:pt x="14" y="42"/>
                        <a:pt x="22" y="48"/>
                        <a:pt x="22"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169068" y="1283555"/>
                  <a:ext cx="9393" cy="8907"/>
                </a:xfrm>
                <a:custGeom>
                  <a:avLst/>
                  <a:gdLst/>
                  <a:ahLst/>
                  <a:cxnLst/>
                  <a:rect l="l" t="t" r="r" b="b"/>
                  <a:pathLst>
                    <a:path w="58" h="55" extrusionOk="0">
                      <a:moveTo>
                        <a:pt x="29" y="48"/>
                      </a:moveTo>
                      <a:cubicBezTo>
                        <a:pt x="42" y="55"/>
                        <a:pt x="22" y="55"/>
                        <a:pt x="35" y="55"/>
                      </a:cubicBezTo>
                      <a:cubicBezTo>
                        <a:pt x="42" y="55"/>
                        <a:pt x="49" y="55"/>
                        <a:pt x="49" y="48"/>
                      </a:cubicBezTo>
                      <a:cubicBezTo>
                        <a:pt x="57" y="42"/>
                        <a:pt x="57" y="27"/>
                        <a:pt x="57" y="20"/>
                      </a:cubicBezTo>
                      <a:cubicBezTo>
                        <a:pt x="57" y="13"/>
                        <a:pt x="57" y="7"/>
                        <a:pt x="49" y="7"/>
                      </a:cubicBezTo>
                      <a:cubicBezTo>
                        <a:pt x="49" y="0"/>
                        <a:pt x="42" y="0"/>
                        <a:pt x="35" y="7"/>
                      </a:cubicBezTo>
                      <a:cubicBezTo>
                        <a:pt x="29" y="13"/>
                        <a:pt x="16" y="7"/>
                        <a:pt x="7" y="20"/>
                      </a:cubicBezTo>
                      <a:lnTo>
                        <a:pt x="7" y="35"/>
                      </a:lnTo>
                      <a:cubicBezTo>
                        <a:pt x="7" y="48"/>
                        <a:pt x="1" y="27"/>
                        <a:pt x="16" y="42"/>
                      </a:cubicBezTo>
                      <a:lnTo>
                        <a:pt x="16" y="55"/>
                      </a:lnTo>
                      <a:cubicBezTo>
                        <a:pt x="22" y="55"/>
                        <a:pt x="22" y="55"/>
                        <a:pt x="29"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156761" y="1287766"/>
                  <a:ext cx="9231" cy="6964"/>
                </a:xfrm>
                <a:custGeom>
                  <a:avLst/>
                  <a:gdLst/>
                  <a:ahLst/>
                  <a:cxnLst/>
                  <a:rect l="l" t="t" r="r" b="b"/>
                  <a:pathLst>
                    <a:path w="57" h="43" extrusionOk="0">
                      <a:moveTo>
                        <a:pt x="9" y="22"/>
                      </a:moveTo>
                      <a:cubicBezTo>
                        <a:pt x="9" y="42"/>
                        <a:pt x="0" y="16"/>
                        <a:pt x="22" y="29"/>
                      </a:cubicBezTo>
                      <a:cubicBezTo>
                        <a:pt x="15" y="29"/>
                        <a:pt x="15" y="35"/>
                        <a:pt x="22" y="35"/>
                      </a:cubicBezTo>
                      <a:cubicBezTo>
                        <a:pt x="28" y="42"/>
                        <a:pt x="28" y="35"/>
                        <a:pt x="28" y="35"/>
                      </a:cubicBezTo>
                      <a:cubicBezTo>
                        <a:pt x="35" y="35"/>
                        <a:pt x="42" y="42"/>
                        <a:pt x="42" y="42"/>
                      </a:cubicBezTo>
                      <a:lnTo>
                        <a:pt x="42" y="42"/>
                      </a:lnTo>
                      <a:cubicBezTo>
                        <a:pt x="50" y="35"/>
                        <a:pt x="50" y="29"/>
                        <a:pt x="50" y="22"/>
                      </a:cubicBezTo>
                      <a:cubicBezTo>
                        <a:pt x="57" y="22"/>
                        <a:pt x="57" y="9"/>
                        <a:pt x="50" y="1"/>
                      </a:cubicBezTo>
                      <a:lnTo>
                        <a:pt x="28" y="1"/>
                      </a:lnTo>
                      <a:cubicBezTo>
                        <a:pt x="22" y="9"/>
                        <a:pt x="9" y="16"/>
                        <a:pt x="9"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167935" y="1297968"/>
                  <a:ext cx="10526" cy="10202"/>
                </a:xfrm>
                <a:custGeom>
                  <a:avLst/>
                  <a:gdLst/>
                  <a:ahLst/>
                  <a:cxnLst/>
                  <a:rect l="l" t="t" r="r" b="b"/>
                  <a:pathLst>
                    <a:path w="65" h="63" extrusionOk="0">
                      <a:moveTo>
                        <a:pt x="23" y="55"/>
                      </a:moveTo>
                      <a:cubicBezTo>
                        <a:pt x="42" y="62"/>
                        <a:pt x="29" y="62"/>
                        <a:pt x="42" y="62"/>
                      </a:cubicBezTo>
                      <a:cubicBezTo>
                        <a:pt x="49" y="55"/>
                        <a:pt x="49" y="42"/>
                        <a:pt x="56" y="35"/>
                      </a:cubicBezTo>
                      <a:cubicBezTo>
                        <a:pt x="64" y="29"/>
                        <a:pt x="56" y="14"/>
                        <a:pt x="49" y="7"/>
                      </a:cubicBezTo>
                      <a:cubicBezTo>
                        <a:pt x="36" y="1"/>
                        <a:pt x="23" y="1"/>
                        <a:pt x="14" y="14"/>
                      </a:cubicBezTo>
                      <a:cubicBezTo>
                        <a:pt x="14" y="21"/>
                        <a:pt x="1" y="21"/>
                        <a:pt x="1" y="29"/>
                      </a:cubicBezTo>
                      <a:cubicBezTo>
                        <a:pt x="1" y="49"/>
                        <a:pt x="1" y="29"/>
                        <a:pt x="14" y="42"/>
                      </a:cubicBezTo>
                      <a:cubicBezTo>
                        <a:pt x="8" y="49"/>
                        <a:pt x="8" y="55"/>
                        <a:pt x="14" y="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181376" y="1300073"/>
                  <a:ext cx="11498" cy="10364"/>
                </a:xfrm>
                <a:custGeom>
                  <a:avLst/>
                  <a:gdLst/>
                  <a:ahLst/>
                  <a:cxnLst/>
                  <a:rect l="l" t="t" r="r" b="b"/>
                  <a:pathLst>
                    <a:path w="71" h="64" extrusionOk="0">
                      <a:moveTo>
                        <a:pt x="8" y="16"/>
                      </a:moveTo>
                      <a:lnTo>
                        <a:pt x="8" y="29"/>
                      </a:lnTo>
                      <a:lnTo>
                        <a:pt x="1" y="36"/>
                      </a:lnTo>
                      <a:cubicBezTo>
                        <a:pt x="1" y="42"/>
                        <a:pt x="8" y="42"/>
                        <a:pt x="14" y="42"/>
                      </a:cubicBezTo>
                      <a:lnTo>
                        <a:pt x="14" y="57"/>
                      </a:lnTo>
                      <a:lnTo>
                        <a:pt x="14" y="57"/>
                      </a:lnTo>
                      <a:cubicBezTo>
                        <a:pt x="23" y="64"/>
                        <a:pt x="29" y="64"/>
                        <a:pt x="36" y="57"/>
                      </a:cubicBezTo>
                      <a:cubicBezTo>
                        <a:pt x="42" y="57"/>
                        <a:pt x="49" y="57"/>
                        <a:pt x="56" y="49"/>
                      </a:cubicBezTo>
                      <a:lnTo>
                        <a:pt x="56" y="36"/>
                      </a:lnTo>
                      <a:cubicBezTo>
                        <a:pt x="64" y="29"/>
                        <a:pt x="71" y="22"/>
                        <a:pt x="64" y="16"/>
                      </a:cubicBezTo>
                      <a:cubicBezTo>
                        <a:pt x="56" y="8"/>
                        <a:pt x="49" y="8"/>
                        <a:pt x="42" y="8"/>
                      </a:cubicBezTo>
                      <a:cubicBezTo>
                        <a:pt x="36" y="8"/>
                        <a:pt x="36" y="1"/>
                        <a:pt x="36" y="1"/>
                      </a:cubicBezTo>
                      <a:cubicBezTo>
                        <a:pt x="29" y="1"/>
                        <a:pt x="23" y="1"/>
                        <a:pt x="23" y="8"/>
                      </a:cubicBezTo>
                      <a:cubicBezTo>
                        <a:pt x="14" y="8"/>
                        <a:pt x="14" y="8"/>
                        <a:pt x="8"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179271" y="1290195"/>
                  <a:ext cx="10202" cy="7935"/>
                </a:xfrm>
                <a:custGeom>
                  <a:avLst/>
                  <a:gdLst/>
                  <a:ahLst/>
                  <a:cxnLst/>
                  <a:rect l="l" t="t" r="r" b="b"/>
                  <a:pathLst>
                    <a:path w="63" h="49" extrusionOk="0">
                      <a:moveTo>
                        <a:pt x="14" y="7"/>
                      </a:moveTo>
                      <a:lnTo>
                        <a:pt x="14" y="14"/>
                      </a:lnTo>
                      <a:cubicBezTo>
                        <a:pt x="7" y="14"/>
                        <a:pt x="1" y="27"/>
                        <a:pt x="7" y="35"/>
                      </a:cubicBezTo>
                      <a:cubicBezTo>
                        <a:pt x="14" y="49"/>
                        <a:pt x="27" y="49"/>
                        <a:pt x="36" y="49"/>
                      </a:cubicBezTo>
                      <a:lnTo>
                        <a:pt x="36" y="49"/>
                      </a:lnTo>
                      <a:lnTo>
                        <a:pt x="36" y="49"/>
                      </a:lnTo>
                      <a:cubicBezTo>
                        <a:pt x="42" y="49"/>
                        <a:pt x="42" y="49"/>
                        <a:pt x="49" y="42"/>
                      </a:cubicBezTo>
                      <a:cubicBezTo>
                        <a:pt x="55" y="42"/>
                        <a:pt x="55" y="35"/>
                        <a:pt x="55" y="27"/>
                      </a:cubicBezTo>
                      <a:cubicBezTo>
                        <a:pt x="62" y="20"/>
                        <a:pt x="62" y="14"/>
                        <a:pt x="62" y="7"/>
                      </a:cubicBezTo>
                      <a:cubicBezTo>
                        <a:pt x="55" y="1"/>
                        <a:pt x="49" y="1"/>
                        <a:pt x="42" y="1"/>
                      </a:cubicBezTo>
                      <a:cubicBezTo>
                        <a:pt x="36" y="7"/>
                        <a:pt x="27" y="1"/>
                        <a:pt x="21" y="1"/>
                      </a:cubicBezTo>
                      <a:cubicBezTo>
                        <a:pt x="21" y="1"/>
                        <a:pt x="14" y="1"/>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184939" y="1270114"/>
                  <a:ext cx="13603" cy="11174"/>
                </a:xfrm>
                <a:custGeom>
                  <a:avLst/>
                  <a:gdLst/>
                  <a:ahLst/>
                  <a:cxnLst/>
                  <a:rect l="l" t="t" r="r" b="b"/>
                  <a:pathLst>
                    <a:path w="84" h="69" extrusionOk="0">
                      <a:moveTo>
                        <a:pt x="14" y="27"/>
                      </a:moveTo>
                      <a:cubicBezTo>
                        <a:pt x="1" y="61"/>
                        <a:pt x="7" y="0"/>
                        <a:pt x="27" y="42"/>
                      </a:cubicBezTo>
                      <a:cubicBezTo>
                        <a:pt x="20" y="42"/>
                        <a:pt x="20" y="48"/>
                        <a:pt x="20" y="55"/>
                      </a:cubicBezTo>
                      <a:lnTo>
                        <a:pt x="34" y="55"/>
                      </a:lnTo>
                      <a:cubicBezTo>
                        <a:pt x="42" y="61"/>
                        <a:pt x="42" y="68"/>
                        <a:pt x="42" y="68"/>
                      </a:cubicBezTo>
                      <a:lnTo>
                        <a:pt x="49" y="68"/>
                      </a:lnTo>
                      <a:lnTo>
                        <a:pt x="55" y="68"/>
                      </a:lnTo>
                      <a:cubicBezTo>
                        <a:pt x="62" y="68"/>
                        <a:pt x="62" y="61"/>
                        <a:pt x="69" y="61"/>
                      </a:cubicBezTo>
                      <a:cubicBezTo>
                        <a:pt x="69" y="55"/>
                        <a:pt x="69" y="48"/>
                        <a:pt x="75" y="35"/>
                      </a:cubicBezTo>
                      <a:cubicBezTo>
                        <a:pt x="83" y="27"/>
                        <a:pt x="75" y="13"/>
                        <a:pt x="69" y="7"/>
                      </a:cubicBezTo>
                      <a:cubicBezTo>
                        <a:pt x="62" y="0"/>
                        <a:pt x="49" y="7"/>
                        <a:pt x="42" y="13"/>
                      </a:cubicBezTo>
                      <a:cubicBezTo>
                        <a:pt x="34" y="13"/>
                        <a:pt x="34" y="7"/>
                        <a:pt x="27" y="13"/>
                      </a:cubicBezTo>
                      <a:cubicBezTo>
                        <a:pt x="20" y="13"/>
                        <a:pt x="14" y="13"/>
                        <a:pt x="1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180404" y="1256673"/>
                  <a:ext cx="10040" cy="10040"/>
                </a:xfrm>
                <a:custGeom>
                  <a:avLst/>
                  <a:gdLst/>
                  <a:ahLst/>
                  <a:cxnLst/>
                  <a:rect l="l" t="t" r="r" b="b"/>
                  <a:pathLst>
                    <a:path w="62" h="62" extrusionOk="0">
                      <a:moveTo>
                        <a:pt x="7" y="20"/>
                      </a:moveTo>
                      <a:cubicBezTo>
                        <a:pt x="0" y="35"/>
                        <a:pt x="7" y="0"/>
                        <a:pt x="14" y="27"/>
                      </a:cubicBezTo>
                      <a:lnTo>
                        <a:pt x="14" y="42"/>
                      </a:lnTo>
                      <a:lnTo>
                        <a:pt x="29" y="42"/>
                      </a:lnTo>
                      <a:cubicBezTo>
                        <a:pt x="48" y="61"/>
                        <a:pt x="14" y="55"/>
                        <a:pt x="35" y="55"/>
                      </a:cubicBezTo>
                      <a:lnTo>
                        <a:pt x="35" y="55"/>
                      </a:lnTo>
                      <a:cubicBezTo>
                        <a:pt x="48" y="55"/>
                        <a:pt x="48" y="42"/>
                        <a:pt x="55" y="27"/>
                      </a:cubicBezTo>
                      <a:cubicBezTo>
                        <a:pt x="62" y="27"/>
                        <a:pt x="62" y="13"/>
                        <a:pt x="55" y="7"/>
                      </a:cubicBezTo>
                      <a:cubicBezTo>
                        <a:pt x="55" y="7"/>
                        <a:pt x="42" y="0"/>
                        <a:pt x="35" y="7"/>
                      </a:cubicBezTo>
                      <a:cubicBezTo>
                        <a:pt x="29" y="7"/>
                        <a:pt x="14" y="7"/>
                        <a:pt x="7"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198380" y="1249871"/>
                  <a:ext cx="11174" cy="10040"/>
                </a:xfrm>
                <a:custGeom>
                  <a:avLst/>
                  <a:gdLst/>
                  <a:ahLst/>
                  <a:cxnLst/>
                  <a:rect l="l" t="t" r="r" b="b"/>
                  <a:pathLst>
                    <a:path w="69" h="62" extrusionOk="0">
                      <a:moveTo>
                        <a:pt x="27" y="62"/>
                      </a:moveTo>
                      <a:lnTo>
                        <a:pt x="27" y="62"/>
                      </a:lnTo>
                      <a:lnTo>
                        <a:pt x="34" y="62"/>
                      </a:lnTo>
                      <a:cubicBezTo>
                        <a:pt x="42" y="62"/>
                        <a:pt x="42" y="62"/>
                        <a:pt x="49" y="55"/>
                      </a:cubicBezTo>
                      <a:cubicBezTo>
                        <a:pt x="55" y="55"/>
                        <a:pt x="55" y="49"/>
                        <a:pt x="62" y="42"/>
                      </a:cubicBezTo>
                      <a:cubicBezTo>
                        <a:pt x="69" y="42"/>
                        <a:pt x="69" y="35"/>
                        <a:pt x="69" y="27"/>
                      </a:cubicBezTo>
                      <a:cubicBezTo>
                        <a:pt x="69" y="21"/>
                        <a:pt x="62" y="14"/>
                        <a:pt x="55" y="14"/>
                      </a:cubicBezTo>
                      <a:cubicBezTo>
                        <a:pt x="49" y="14"/>
                        <a:pt x="49" y="7"/>
                        <a:pt x="42" y="7"/>
                      </a:cubicBezTo>
                      <a:cubicBezTo>
                        <a:pt x="34" y="7"/>
                        <a:pt x="27" y="1"/>
                        <a:pt x="20" y="7"/>
                      </a:cubicBezTo>
                      <a:cubicBezTo>
                        <a:pt x="0" y="21"/>
                        <a:pt x="20" y="1"/>
                        <a:pt x="20" y="27"/>
                      </a:cubicBezTo>
                      <a:cubicBezTo>
                        <a:pt x="14" y="27"/>
                        <a:pt x="14" y="35"/>
                        <a:pt x="14" y="35"/>
                      </a:cubicBezTo>
                      <a:cubicBezTo>
                        <a:pt x="14" y="42"/>
                        <a:pt x="20" y="42"/>
                        <a:pt x="20" y="42"/>
                      </a:cubicBezTo>
                      <a:cubicBezTo>
                        <a:pt x="20" y="49"/>
                        <a:pt x="27" y="55"/>
                        <a:pt x="27" y="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4198380" y="1260883"/>
                  <a:ext cx="9069" cy="8259"/>
                </a:xfrm>
                <a:custGeom>
                  <a:avLst/>
                  <a:gdLst/>
                  <a:ahLst/>
                  <a:cxnLst/>
                  <a:rect l="l" t="t" r="r" b="b"/>
                  <a:pathLst>
                    <a:path w="56" h="51" extrusionOk="0">
                      <a:moveTo>
                        <a:pt x="20" y="35"/>
                      </a:moveTo>
                      <a:cubicBezTo>
                        <a:pt x="34" y="50"/>
                        <a:pt x="14" y="50"/>
                        <a:pt x="34" y="50"/>
                      </a:cubicBezTo>
                      <a:cubicBezTo>
                        <a:pt x="42" y="50"/>
                        <a:pt x="42" y="50"/>
                        <a:pt x="49" y="42"/>
                      </a:cubicBezTo>
                      <a:lnTo>
                        <a:pt x="49" y="29"/>
                      </a:lnTo>
                      <a:cubicBezTo>
                        <a:pt x="55" y="22"/>
                        <a:pt x="55" y="16"/>
                        <a:pt x="55" y="9"/>
                      </a:cubicBezTo>
                      <a:cubicBezTo>
                        <a:pt x="49" y="1"/>
                        <a:pt x="42" y="1"/>
                        <a:pt x="34" y="1"/>
                      </a:cubicBezTo>
                      <a:lnTo>
                        <a:pt x="20" y="1"/>
                      </a:lnTo>
                      <a:cubicBezTo>
                        <a:pt x="14" y="1"/>
                        <a:pt x="7" y="1"/>
                        <a:pt x="7" y="9"/>
                      </a:cubicBezTo>
                      <a:cubicBezTo>
                        <a:pt x="0" y="29"/>
                        <a:pt x="7" y="9"/>
                        <a:pt x="14" y="29"/>
                      </a:cubicBezTo>
                      <a:cubicBezTo>
                        <a:pt x="7" y="29"/>
                        <a:pt x="7" y="35"/>
                        <a:pt x="7" y="35"/>
                      </a:cubicBezTo>
                      <a:cubicBezTo>
                        <a:pt x="14" y="42"/>
                        <a:pt x="14" y="42"/>
                        <a:pt x="20"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195951" y="1278859"/>
                  <a:ext cx="10364" cy="10364"/>
                </a:xfrm>
                <a:custGeom>
                  <a:avLst/>
                  <a:gdLst/>
                  <a:ahLst/>
                  <a:cxnLst/>
                  <a:rect l="l" t="t" r="r" b="b"/>
                  <a:pathLst>
                    <a:path w="64" h="64" extrusionOk="0">
                      <a:moveTo>
                        <a:pt x="7" y="49"/>
                      </a:moveTo>
                      <a:lnTo>
                        <a:pt x="15" y="49"/>
                      </a:lnTo>
                      <a:cubicBezTo>
                        <a:pt x="15" y="56"/>
                        <a:pt x="15" y="64"/>
                        <a:pt x="22" y="64"/>
                      </a:cubicBezTo>
                      <a:cubicBezTo>
                        <a:pt x="22" y="64"/>
                        <a:pt x="29" y="64"/>
                        <a:pt x="29" y="56"/>
                      </a:cubicBezTo>
                      <a:lnTo>
                        <a:pt x="35" y="64"/>
                      </a:lnTo>
                      <a:lnTo>
                        <a:pt x="42" y="64"/>
                      </a:lnTo>
                      <a:lnTo>
                        <a:pt x="42" y="56"/>
                      </a:lnTo>
                      <a:cubicBezTo>
                        <a:pt x="49" y="56"/>
                        <a:pt x="57" y="49"/>
                        <a:pt x="57" y="42"/>
                      </a:cubicBezTo>
                      <a:lnTo>
                        <a:pt x="57" y="29"/>
                      </a:lnTo>
                      <a:cubicBezTo>
                        <a:pt x="64" y="22"/>
                        <a:pt x="64" y="14"/>
                        <a:pt x="57" y="7"/>
                      </a:cubicBezTo>
                      <a:cubicBezTo>
                        <a:pt x="49" y="1"/>
                        <a:pt x="35" y="1"/>
                        <a:pt x="35" y="7"/>
                      </a:cubicBezTo>
                      <a:cubicBezTo>
                        <a:pt x="22" y="14"/>
                        <a:pt x="15" y="14"/>
                        <a:pt x="15" y="22"/>
                      </a:cubicBezTo>
                      <a:cubicBezTo>
                        <a:pt x="7" y="29"/>
                        <a:pt x="1" y="36"/>
                        <a:pt x="7"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207287" y="1276753"/>
                  <a:ext cx="8907" cy="11174"/>
                </a:xfrm>
                <a:custGeom>
                  <a:avLst/>
                  <a:gdLst/>
                  <a:ahLst/>
                  <a:cxnLst/>
                  <a:rect l="l" t="t" r="r" b="b"/>
                  <a:pathLst>
                    <a:path w="55" h="69" extrusionOk="0">
                      <a:moveTo>
                        <a:pt x="0" y="42"/>
                      </a:moveTo>
                      <a:cubicBezTo>
                        <a:pt x="7" y="42"/>
                        <a:pt x="7" y="42"/>
                        <a:pt x="14" y="49"/>
                      </a:cubicBezTo>
                      <a:cubicBezTo>
                        <a:pt x="7" y="55"/>
                        <a:pt x="14" y="55"/>
                        <a:pt x="14" y="62"/>
                      </a:cubicBezTo>
                      <a:cubicBezTo>
                        <a:pt x="20" y="62"/>
                        <a:pt x="20" y="62"/>
                        <a:pt x="28" y="55"/>
                      </a:cubicBezTo>
                      <a:cubicBezTo>
                        <a:pt x="48" y="69"/>
                        <a:pt x="14" y="62"/>
                        <a:pt x="35" y="62"/>
                      </a:cubicBezTo>
                      <a:lnTo>
                        <a:pt x="35" y="62"/>
                      </a:lnTo>
                      <a:cubicBezTo>
                        <a:pt x="42" y="62"/>
                        <a:pt x="48" y="62"/>
                        <a:pt x="48" y="55"/>
                      </a:cubicBezTo>
                      <a:cubicBezTo>
                        <a:pt x="55" y="49"/>
                        <a:pt x="55" y="42"/>
                        <a:pt x="55" y="35"/>
                      </a:cubicBezTo>
                      <a:cubicBezTo>
                        <a:pt x="55" y="27"/>
                        <a:pt x="55" y="27"/>
                        <a:pt x="48" y="20"/>
                      </a:cubicBezTo>
                      <a:cubicBezTo>
                        <a:pt x="55" y="14"/>
                        <a:pt x="48" y="7"/>
                        <a:pt x="42" y="1"/>
                      </a:cubicBezTo>
                      <a:cubicBezTo>
                        <a:pt x="35" y="1"/>
                        <a:pt x="28" y="1"/>
                        <a:pt x="28" y="7"/>
                      </a:cubicBezTo>
                      <a:cubicBezTo>
                        <a:pt x="20" y="14"/>
                        <a:pt x="14" y="14"/>
                        <a:pt x="14" y="14"/>
                      </a:cubicBezTo>
                      <a:cubicBezTo>
                        <a:pt x="7" y="20"/>
                        <a:pt x="7" y="27"/>
                        <a:pt x="0"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208259" y="1262179"/>
                  <a:ext cx="9069" cy="9069"/>
                </a:xfrm>
                <a:custGeom>
                  <a:avLst/>
                  <a:gdLst/>
                  <a:ahLst/>
                  <a:cxnLst/>
                  <a:rect l="l" t="t" r="r" b="b"/>
                  <a:pathLst>
                    <a:path w="56" h="56" extrusionOk="0">
                      <a:moveTo>
                        <a:pt x="36" y="42"/>
                      </a:moveTo>
                      <a:cubicBezTo>
                        <a:pt x="56" y="42"/>
                        <a:pt x="36" y="56"/>
                        <a:pt x="49" y="42"/>
                      </a:cubicBezTo>
                      <a:cubicBezTo>
                        <a:pt x="56" y="34"/>
                        <a:pt x="49" y="27"/>
                        <a:pt x="49" y="21"/>
                      </a:cubicBezTo>
                      <a:cubicBezTo>
                        <a:pt x="49" y="14"/>
                        <a:pt x="42" y="8"/>
                        <a:pt x="36" y="1"/>
                      </a:cubicBezTo>
                      <a:cubicBezTo>
                        <a:pt x="29" y="1"/>
                        <a:pt x="14" y="8"/>
                        <a:pt x="14" y="14"/>
                      </a:cubicBezTo>
                      <a:cubicBezTo>
                        <a:pt x="14" y="21"/>
                        <a:pt x="8" y="21"/>
                        <a:pt x="8" y="27"/>
                      </a:cubicBezTo>
                      <a:cubicBezTo>
                        <a:pt x="8" y="49"/>
                        <a:pt x="1" y="27"/>
                        <a:pt x="22" y="34"/>
                      </a:cubicBezTo>
                      <a:cubicBezTo>
                        <a:pt x="22" y="42"/>
                        <a:pt x="22" y="49"/>
                        <a:pt x="29" y="49"/>
                      </a:cubicBezTo>
                      <a:cubicBezTo>
                        <a:pt x="29" y="49"/>
                        <a:pt x="36" y="49"/>
                        <a:pt x="36"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195951" y="1292300"/>
                  <a:ext cx="7935" cy="9069"/>
                </a:xfrm>
                <a:custGeom>
                  <a:avLst/>
                  <a:gdLst/>
                  <a:ahLst/>
                  <a:cxnLst/>
                  <a:rect l="l" t="t" r="r" b="b"/>
                  <a:pathLst>
                    <a:path w="49" h="56" extrusionOk="0">
                      <a:moveTo>
                        <a:pt x="15" y="49"/>
                      </a:moveTo>
                      <a:cubicBezTo>
                        <a:pt x="22" y="49"/>
                        <a:pt x="22" y="56"/>
                        <a:pt x="29" y="49"/>
                      </a:cubicBezTo>
                      <a:cubicBezTo>
                        <a:pt x="35" y="42"/>
                        <a:pt x="42" y="36"/>
                        <a:pt x="42" y="29"/>
                      </a:cubicBezTo>
                      <a:cubicBezTo>
                        <a:pt x="49" y="22"/>
                        <a:pt x="49" y="7"/>
                        <a:pt x="42" y="7"/>
                      </a:cubicBezTo>
                      <a:cubicBezTo>
                        <a:pt x="35" y="1"/>
                        <a:pt x="29" y="1"/>
                        <a:pt x="22" y="7"/>
                      </a:cubicBezTo>
                      <a:cubicBezTo>
                        <a:pt x="15" y="14"/>
                        <a:pt x="7" y="22"/>
                        <a:pt x="1" y="29"/>
                      </a:cubicBezTo>
                      <a:lnTo>
                        <a:pt x="1" y="42"/>
                      </a:lnTo>
                      <a:lnTo>
                        <a:pt x="1" y="49"/>
                      </a:lnTo>
                      <a:cubicBezTo>
                        <a:pt x="7" y="56"/>
                        <a:pt x="7" y="56"/>
                        <a:pt x="15"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5825254" y="1444688"/>
                  <a:ext cx="237408" cy="216193"/>
                </a:xfrm>
                <a:custGeom>
                  <a:avLst/>
                  <a:gdLst/>
                  <a:ahLst/>
                  <a:cxnLst/>
                  <a:rect l="l" t="t" r="r" b="b"/>
                  <a:pathLst>
                    <a:path w="1466" h="1335" extrusionOk="0">
                      <a:moveTo>
                        <a:pt x="498" y="160"/>
                      </a:moveTo>
                      <a:cubicBezTo>
                        <a:pt x="450" y="118"/>
                        <a:pt x="352" y="97"/>
                        <a:pt x="325" y="186"/>
                      </a:cubicBezTo>
                      <a:cubicBezTo>
                        <a:pt x="297" y="304"/>
                        <a:pt x="435" y="477"/>
                        <a:pt x="435" y="477"/>
                      </a:cubicBezTo>
                      <a:cubicBezTo>
                        <a:pt x="435" y="477"/>
                        <a:pt x="408" y="464"/>
                        <a:pt x="393" y="457"/>
                      </a:cubicBezTo>
                      <a:cubicBezTo>
                        <a:pt x="358" y="442"/>
                        <a:pt x="325" y="435"/>
                        <a:pt x="290" y="429"/>
                      </a:cubicBezTo>
                      <a:cubicBezTo>
                        <a:pt x="227" y="409"/>
                        <a:pt x="13" y="394"/>
                        <a:pt x="27" y="525"/>
                      </a:cubicBezTo>
                      <a:cubicBezTo>
                        <a:pt x="42" y="630"/>
                        <a:pt x="159" y="658"/>
                        <a:pt x="242" y="671"/>
                      </a:cubicBezTo>
                      <a:cubicBezTo>
                        <a:pt x="269" y="678"/>
                        <a:pt x="297" y="678"/>
                        <a:pt x="325" y="684"/>
                      </a:cubicBezTo>
                      <a:lnTo>
                        <a:pt x="358" y="684"/>
                      </a:lnTo>
                      <a:cubicBezTo>
                        <a:pt x="358" y="684"/>
                        <a:pt x="256" y="747"/>
                        <a:pt x="207" y="782"/>
                      </a:cubicBezTo>
                      <a:cubicBezTo>
                        <a:pt x="144" y="830"/>
                        <a:pt x="0" y="981"/>
                        <a:pt x="151" y="1023"/>
                      </a:cubicBezTo>
                      <a:cubicBezTo>
                        <a:pt x="227" y="1044"/>
                        <a:pt x="325" y="996"/>
                        <a:pt x="387" y="961"/>
                      </a:cubicBezTo>
                      <a:cubicBezTo>
                        <a:pt x="408" y="948"/>
                        <a:pt x="428" y="940"/>
                        <a:pt x="456" y="927"/>
                      </a:cubicBezTo>
                      <a:cubicBezTo>
                        <a:pt x="463" y="920"/>
                        <a:pt x="491" y="907"/>
                        <a:pt x="491" y="907"/>
                      </a:cubicBezTo>
                      <a:cubicBezTo>
                        <a:pt x="491" y="907"/>
                        <a:pt x="284" y="1189"/>
                        <a:pt x="476" y="1217"/>
                      </a:cubicBezTo>
                      <a:cubicBezTo>
                        <a:pt x="594" y="1238"/>
                        <a:pt x="690" y="1086"/>
                        <a:pt x="760" y="996"/>
                      </a:cubicBezTo>
                      <a:cubicBezTo>
                        <a:pt x="767" y="990"/>
                        <a:pt x="760" y="1016"/>
                        <a:pt x="760" y="1031"/>
                      </a:cubicBezTo>
                      <a:cubicBezTo>
                        <a:pt x="760" y="1058"/>
                        <a:pt x="760" y="1092"/>
                        <a:pt x="767" y="1127"/>
                      </a:cubicBezTo>
                      <a:cubicBezTo>
                        <a:pt x="773" y="1189"/>
                        <a:pt x="823" y="1335"/>
                        <a:pt x="913" y="1280"/>
                      </a:cubicBezTo>
                      <a:cubicBezTo>
                        <a:pt x="981" y="1238"/>
                        <a:pt x="989" y="1141"/>
                        <a:pt x="989" y="1073"/>
                      </a:cubicBezTo>
                      <a:cubicBezTo>
                        <a:pt x="989" y="1051"/>
                        <a:pt x="989" y="1031"/>
                        <a:pt x="981" y="1009"/>
                      </a:cubicBezTo>
                      <a:cubicBezTo>
                        <a:pt x="981" y="996"/>
                        <a:pt x="967" y="961"/>
                        <a:pt x="974" y="968"/>
                      </a:cubicBezTo>
                      <a:cubicBezTo>
                        <a:pt x="1057" y="1038"/>
                        <a:pt x="1216" y="1182"/>
                        <a:pt x="1313" y="1038"/>
                      </a:cubicBezTo>
                      <a:cubicBezTo>
                        <a:pt x="1376" y="955"/>
                        <a:pt x="1299" y="878"/>
                        <a:pt x="1238" y="837"/>
                      </a:cubicBezTo>
                      <a:cubicBezTo>
                        <a:pt x="1210" y="815"/>
                        <a:pt x="1120" y="782"/>
                        <a:pt x="1120" y="782"/>
                      </a:cubicBezTo>
                      <a:cubicBezTo>
                        <a:pt x="1120" y="782"/>
                        <a:pt x="1465" y="664"/>
                        <a:pt x="1376" y="533"/>
                      </a:cubicBezTo>
                      <a:cubicBezTo>
                        <a:pt x="1321" y="450"/>
                        <a:pt x="1182" y="498"/>
                        <a:pt x="1105" y="533"/>
                      </a:cubicBezTo>
                      <a:cubicBezTo>
                        <a:pt x="1072" y="547"/>
                        <a:pt x="1037" y="566"/>
                        <a:pt x="1009" y="588"/>
                      </a:cubicBezTo>
                      <a:lnTo>
                        <a:pt x="1002" y="588"/>
                      </a:lnTo>
                      <a:cubicBezTo>
                        <a:pt x="1031" y="533"/>
                        <a:pt x="1299" y="318"/>
                        <a:pt x="1162" y="221"/>
                      </a:cubicBezTo>
                      <a:cubicBezTo>
                        <a:pt x="1072" y="167"/>
                        <a:pt x="954" y="284"/>
                        <a:pt x="906" y="346"/>
                      </a:cubicBezTo>
                      <a:cubicBezTo>
                        <a:pt x="891" y="367"/>
                        <a:pt x="865" y="409"/>
                        <a:pt x="850" y="429"/>
                      </a:cubicBezTo>
                      <a:cubicBezTo>
                        <a:pt x="843" y="442"/>
                        <a:pt x="906" y="284"/>
                        <a:pt x="906" y="201"/>
                      </a:cubicBezTo>
                      <a:cubicBezTo>
                        <a:pt x="906" y="77"/>
                        <a:pt x="767" y="1"/>
                        <a:pt x="684" y="110"/>
                      </a:cubicBezTo>
                      <a:cubicBezTo>
                        <a:pt x="629" y="193"/>
                        <a:pt x="616" y="326"/>
                        <a:pt x="629" y="415"/>
                      </a:cubicBezTo>
                      <a:cubicBezTo>
                        <a:pt x="629" y="415"/>
                        <a:pt x="594" y="228"/>
                        <a:pt x="498"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5901205" y="1527440"/>
                  <a:ext cx="79676" cy="61700"/>
                </a:xfrm>
                <a:custGeom>
                  <a:avLst/>
                  <a:gdLst/>
                  <a:ahLst/>
                  <a:cxnLst/>
                  <a:rect l="l" t="t" r="r" b="b"/>
                  <a:pathLst>
                    <a:path w="492" h="381" extrusionOk="0">
                      <a:moveTo>
                        <a:pt x="298" y="42"/>
                      </a:moveTo>
                      <a:cubicBezTo>
                        <a:pt x="415" y="77"/>
                        <a:pt x="492" y="173"/>
                        <a:pt x="464" y="263"/>
                      </a:cubicBezTo>
                      <a:cubicBezTo>
                        <a:pt x="437" y="346"/>
                        <a:pt x="319" y="381"/>
                        <a:pt x="201" y="339"/>
                      </a:cubicBezTo>
                      <a:cubicBezTo>
                        <a:pt x="77" y="304"/>
                        <a:pt x="1" y="208"/>
                        <a:pt x="29" y="119"/>
                      </a:cubicBezTo>
                      <a:cubicBezTo>
                        <a:pt x="55" y="36"/>
                        <a:pt x="173" y="1"/>
                        <a:pt x="298" y="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5941528" y="1535214"/>
                  <a:ext cx="7935" cy="7935"/>
                </a:xfrm>
                <a:custGeom>
                  <a:avLst/>
                  <a:gdLst/>
                  <a:ahLst/>
                  <a:cxnLst/>
                  <a:rect l="l" t="t" r="r" b="b"/>
                  <a:pathLst>
                    <a:path w="49" h="49" extrusionOk="0">
                      <a:moveTo>
                        <a:pt x="14" y="7"/>
                      </a:moveTo>
                      <a:cubicBezTo>
                        <a:pt x="7" y="16"/>
                        <a:pt x="14" y="1"/>
                        <a:pt x="14" y="16"/>
                      </a:cubicBezTo>
                      <a:cubicBezTo>
                        <a:pt x="7" y="16"/>
                        <a:pt x="1" y="16"/>
                        <a:pt x="1" y="22"/>
                      </a:cubicBezTo>
                      <a:cubicBezTo>
                        <a:pt x="1" y="29"/>
                        <a:pt x="1" y="36"/>
                        <a:pt x="7" y="36"/>
                      </a:cubicBezTo>
                      <a:lnTo>
                        <a:pt x="7" y="42"/>
                      </a:lnTo>
                      <a:lnTo>
                        <a:pt x="7" y="42"/>
                      </a:lnTo>
                      <a:cubicBezTo>
                        <a:pt x="14" y="49"/>
                        <a:pt x="14" y="49"/>
                        <a:pt x="22" y="49"/>
                      </a:cubicBezTo>
                      <a:cubicBezTo>
                        <a:pt x="29" y="49"/>
                        <a:pt x="22" y="49"/>
                        <a:pt x="29" y="42"/>
                      </a:cubicBezTo>
                      <a:cubicBezTo>
                        <a:pt x="35" y="42"/>
                        <a:pt x="42" y="42"/>
                        <a:pt x="42" y="36"/>
                      </a:cubicBezTo>
                      <a:cubicBezTo>
                        <a:pt x="49" y="29"/>
                        <a:pt x="42" y="22"/>
                        <a:pt x="35" y="22"/>
                      </a:cubicBezTo>
                      <a:cubicBezTo>
                        <a:pt x="35" y="7"/>
                        <a:pt x="35" y="7"/>
                        <a:pt x="29" y="1"/>
                      </a:cubicBezTo>
                      <a:cubicBezTo>
                        <a:pt x="29" y="1"/>
                        <a:pt x="22" y="1"/>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5929221" y="1536347"/>
                  <a:ext cx="9231" cy="10364"/>
                </a:xfrm>
                <a:custGeom>
                  <a:avLst/>
                  <a:gdLst/>
                  <a:ahLst/>
                  <a:cxnLst/>
                  <a:rect l="l" t="t" r="r" b="b"/>
                  <a:pathLst>
                    <a:path w="57" h="64" extrusionOk="0">
                      <a:moveTo>
                        <a:pt x="15" y="9"/>
                      </a:moveTo>
                      <a:lnTo>
                        <a:pt x="15" y="22"/>
                      </a:lnTo>
                      <a:cubicBezTo>
                        <a:pt x="7" y="22"/>
                        <a:pt x="7" y="29"/>
                        <a:pt x="0" y="29"/>
                      </a:cubicBezTo>
                      <a:cubicBezTo>
                        <a:pt x="0" y="35"/>
                        <a:pt x="7" y="35"/>
                        <a:pt x="7" y="35"/>
                      </a:cubicBezTo>
                      <a:lnTo>
                        <a:pt x="7" y="50"/>
                      </a:lnTo>
                      <a:lnTo>
                        <a:pt x="7" y="57"/>
                      </a:lnTo>
                      <a:cubicBezTo>
                        <a:pt x="15" y="64"/>
                        <a:pt x="28" y="50"/>
                        <a:pt x="35" y="50"/>
                      </a:cubicBezTo>
                      <a:cubicBezTo>
                        <a:pt x="42" y="57"/>
                        <a:pt x="48" y="50"/>
                        <a:pt x="57" y="42"/>
                      </a:cubicBezTo>
                      <a:cubicBezTo>
                        <a:pt x="57" y="29"/>
                        <a:pt x="48" y="22"/>
                        <a:pt x="42" y="22"/>
                      </a:cubicBezTo>
                      <a:cubicBezTo>
                        <a:pt x="35" y="15"/>
                        <a:pt x="28" y="0"/>
                        <a:pt x="22"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5936994" y="1542987"/>
                  <a:ext cx="10364" cy="11498"/>
                </a:xfrm>
                <a:custGeom>
                  <a:avLst/>
                  <a:gdLst/>
                  <a:ahLst/>
                  <a:cxnLst/>
                  <a:rect l="l" t="t" r="r" b="b"/>
                  <a:pathLst>
                    <a:path w="64" h="71" extrusionOk="0">
                      <a:moveTo>
                        <a:pt x="22" y="42"/>
                      </a:moveTo>
                      <a:cubicBezTo>
                        <a:pt x="22" y="71"/>
                        <a:pt x="0" y="51"/>
                        <a:pt x="22" y="71"/>
                      </a:cubicBezTo>
                      <a:lnTo>
                        <a:pt x="42" y="71"/>
                      </a:lnTo>
                      <a:cubicBezTo>
                        <a:pt x="57" y="64"/>
                        <a:pt x="42" y="64"/>
                        <a:pt x="50" y="57"/>
                      </a:cubicBezTo>
                      <a:cubicBezTo>
                        <a:pt x="57" y="57"/>
                        <a:pt x="63" y="51"/>
                        <a:pt x="63" y="42"/>
                      </a:cubicBezTo>
                      <a:cubicBezTo>
                        <a:pt x="63" y="36"/>
                        <a:pt x="63" y="29"/>
                        <a:pt x="57" y="29"/>
                      </a:cubicBezTo>
                      <a:cubicBezTo>
                        <a:pt x="50" y="16"/>
                        <a:pt x="63" y="23"/>
                        <a:pt x="50" y="16"/>
                      </a:cubicBezTo>
                      <a:cubicBezTo>
                        <a:pt x="42" y="9"/>
                        <a:pt x="35" y="1"/>
                        <a:pt x="29" y="9"/>
                      </a:cubicBezTo>
                      <a:cubicBezTo>
                        <a:pt x="0" y="23"/>
                        <a:pt x="29" y="1"/>
                        <a:pt x="22" y="29"/>
                      </a:cubicBezTo>
                      <a:cubicBezTo>
                        <a:pt x="15" y="29"/>
                        <a:pt x="15" y="36"/>
                        <a:pt x="15" y="36"/>
                      </a:cubicBezTo>
                      <a:cubicBezTo>
                        <a:pt x="9" y="42"/>
                        <a:pt x="15" y="42"/>
                        <a:pt x="22"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923553" y="1546550"/>
                  <a:ext cx="9231" cy="9069"/>
                </a:xfrm>
                <a:custGeom>
                  <a:avLst/>
                  <a:gdLst/>
                  <a:ahLst/>
                  <a:cxnLst/>
                  <a:rect l="l" t="t" r="r" b="b"/>
                  <a:pathLst>
                    <a:path w="57" h="56" extrusionOk="0">
                      <a:moveTo>
                        <a:pt x="9" y="35"/>
                      </a:moveTo>
                      <a:cubicBezTo>
                        <a:pt x="9" y="49"/>
                        <a:pt x="0" y="35"/>
                        <a:pt x="9" y="49"/>
                      </a:cubicBezTo>
                      <a:cubicBezTo>
                        <a:pt x="9" y="49"/>
                        <a:pt x="15" y="55"/>
                        <a:pt x="22" y="55"/>
                      </a:cubicBezTo>
                      <a:cubicBezTo>
                        <a:pt x="35" y="55"/>
                        <a:pt x="35" y="49"/>
                        <a:pt x="50" y="42"/>
                      </a:cubicBezTo>
                      <a:cubicBezTo>
                        <a:pt x="57" y="42"/>
                        <a:pt x="57" y="35"/>
                        <a:pt x="57" y="29"/>
                      </a:cubicBezTo>
                      <a:cubicBezTo>
                        <a:pt x="57" y="29"/>
                        <a:pt x="57" y="20"/>
                        <a:pt x="50" y="20"/>
                      </a:cubicBezTo>
                      <a:cubicBezTo>
                        <a:pt x="42" y="14"/>
                        <a:pt x="35" y="1"/>
                        <a:pt x="22" y="1"/>
                      </a:cubicBezTo>
                      <a:cubicBezTo>
                        <a:pt x="22" y="1"/>
                        <a:pt x="15" y="1"/>
                        <a:pt x="9" y="7"/>
                      </a:cubicBezTo>
                      <a:cubicBezTo>
                        <a:pt x="0" y="20"/>
                        <a:pt x="15" y="7"/>
                        <a:pt x="9" y="20"/>
                      </a:cubicBezTo>
                      <a:cubicBezTo>
                        <a:pt x="0" y="20"/>
                        <a:pt x="0" y="20"/>
                        <a:pt x="0" y="29"/>
                      </a:cubicBezTo>
                      <a:cubicBezTo>
                        <a:pt x="0" y="29"/>
                        <a:pt x="0" y="35"/>
                        <a:pt x="9"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913512" y="1536347"/>
                  <a:ext cx="9069" cy="9231"/>
                </a:xfrm>
                <a:custGeom>
                  <a:avLst/>
                  <a:gdLst/>
                  <a:ahLst/>
                  <a:cxnLst/>
                  <a:rect l="l" t="t" r="r" b="b"/>
                  <a:pathLst>
                    <a:path w="56" h="57" extrusionOk="0">
                      <a:moveTo>
                        <a:pt x="21" y="15"/>
                      </a:moveTo>
                      <a:cubicBezTo>
                        <a:pt x="1" y="29"/>
                        <a:pt x="21" y="0"/>
                        <a:pt x="21" y="29"/>
                      </a:cubicBezTo>
                      <a:cubicBezTo>
                        <a:pt x="14" y="29"/>
                        <a:pt x="14" y="29"/>
                        <a:pt x="14" y="35"/>
                      </a:cubicBezTo>
                      <a:cubicBezTo>
                        <a:pt x="14" y="42"/>
                        <a:pt x="14" y="42"/>
                        <a:pt x="21" y="42"/>
                      </a:cubicBezTo>
                      <a:lnTo>
                        <a:pt x="21" y="57"/>
                      </a:lnTo>
                      <a:lnTo>
                        <a:pt x="21" y="57"/>
                      </a:lnTo>
                      <a:cubicBezTo>
                        <a:pt x="29" y="57"/>
                        <a:pt x="36" y="50"/>
                        <a:pt x="42" y="50"/>
                      </a:cubicBezTo>
                      <a:cubicBezTo>
                        <a:pt x="49" y="50"/>
                        <a:pt x="56" y="50"/>
                        <a:pt x="56" y="35"/>
                      </a:cubicBezTo>
                      <a:cubicBezTo>
                        <a:pt x="56" y="29"/>
                        <a:pt x="56" y="22"/>
                        <a:pt x="42" y="22"/>
                      </a:cubicBezTo>
                      <a:cubicBezTo>
                        <a:pt x="36" y="15"/>
                        <a:pt x="29" y="9"/>
                        <a:pt x="21"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08978" y="1553189"/>
                  <a:ext cx="11498" cy="9069"/>
                </a:xfrm>
                <a:custGeom>
                  <a:avLst/>
                  <a:gdLst/>
                  <a:ahLst/>
                  <a:cxnLst/>
                  <a:rect l="l" t="t" r="r" b="b"/>
                  <a:pathLst>
                    <a:path w="71" h="56" extrusionOk="0">
                      <a:moveTo>
                        <a:pt x="16" y="36"/>
                      </a:moveTo>
                      <a:cubicBezTo>
                        <a:pt x="16" y="49"/>
                        <a:pt x="1" y="42"/>
                        <a:pt x="16" y="49"/>
                      </a:cubicBezTo>
                      <a:cubicBezTo>
                        <a:pt x="22" y="56"/>
                        <a:pt x="36" y="49"/>
                        <a:pt x="42" y="49"/>
                      </a:cubicBezTo>
                      <a:cubicBezTo>
                        <a:pt x="57" y="49"/>
                        <a:pt x="70" y="42"/>
                        <a:pt x="70" y="29"/>
                      </a:cubicBezTo>
                      <a:cubicBezTo>
                        <a:pt x="70" y="14"/>
                        <a:pt x="57" y="8"/>
                        <a:pt x="42" y="8"/>
                      </a:cubicBezTo>
                      <a:cubicBezTo>
                        <a:pt x="36" y="8"/>
                        <a:pt x="29" y="1"/>
                        <a:pt x="22" y="1"/>
                      </a:cubicBezTo>
                      <a:cubicBezTo>
                        <a:pt x="7" y="8"/>
                        <a:pt x="22" y="1"/>
                        <a:pt x="16" y="21"/>
                      </a:cubicBezTo>
                      <a:cubicBezTo>
                        <a:pt x="7" y="21"/>
                        <a:pt x="7" y="21"/>
                        <a:pt x="7" y="29"/>
                      </a:cubicBezTo>
                      <a:cubicBezTo>
                        <a:pt x="7" y="29"/>
                        <a:pt x="7" y="36"/>
                        <a:pt x="16"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5914646" y="1565659"/>
                  <a:ext cx="11498" cy="9069"/>
                </a:xfrm>
                <a:custGeom>
                  <a:avLst/>
                  <a:gdLst/>
                  <a:ahLst/>
                  <a:cxnLst/>
                  <a:rect l="l" t="t" r="r" b="b"/>
                  <a:pathLst>
                    <a:path w="71" h="56" extrusionOk="0">
                      <a:moveTo>
                        <a:pt x="35" y="0"/>
                      </a:moveTo>
                      <a:cubicBezTo>
                        <a:pt x="35" y="7"/>
                        <a:pt x="29" y="7"/>
                        <a:pt x="22" y="7"/>
                      </a:cubicBezTo>
                      <a:lnTo>
                        <a:pt x="14" y="7"/>
                      </a:lnTo>
                      <a:cubicBezTo>
                        <a:pt x="7" y="7"/>
                        <a:pt x="7" y="14"/>
                        <a:pt x="14" y="20"/>
                      </a:cubicBezTo>
                      <a:cubicBezTo>
                        <a:pt x="7" y="20"/>
                        <a:pt x="7" y="27"/>
                        <a:pt x="1" y="27"/>
                      </a:cubicBezTo>
                      <a:lnTo>
                        <a:pt x="1" y="27"/>
                      </a:lnTo>
                      <a:cubicBezTo>
                        <a:pt x="1" y="35"/>
                        <a:pt x="7" y="42"/>
                        <a:pt x="14" y="48"/>
                      </a:cubicBezTo>
                      <a:cubicBezTo>
                        <a:pt x="14" y="55"/>
                        <a:pt x="22" y="55"/>
                        <a:pt x="29" y="55"/>
                      </a:cubicBezTo>
                      <a:lnTo>
                        <a:pt x="42" y="55"/>
                      </a:lnTo>
                      <a:cubicBezTo>
                        <a:pt x="49" y="55"/>
                        <a:pt x="55" y="55"/>
                        <a:pt x="64" y="48"/>
                      </a:cubicBezTo>
                      <a:cubicBezTo>
                        <a:pt x="70" y="42"/>
                        <a:pt x="64" y="27"/>
                        <a:pt x="55" y="27"/>
                      </a:cubicBezTo>
                      <a:cubicBezTo>
                        <a:pt x="55" y="20"/>
                        <a:pt x="64" y="20"/>
                        <a:pt x="55" y="14"/>
                      </a:cubicBezTo>
                      <a:lnTo>
                        <a:pt x="49" y="7"/>
                      </a:lnTo>
                      <a:cubicBezTo>
                        <a:pt x="42" y="0"/>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923553" y="1558857"/>
                  <a:ext cx="10364" cy="7935"/>
                </a:xfrm>
                <a:custGeom>
                  <a:avLst/>
                  <a:gdLst/>
                  <a:ahLst/>
                  <a:cxnLst/>
                  <a:rect l="l" t="t" r="r" b="b"/>
                  <a:pathLst>
                    <a:path w="64" h="49" extrusionOk="0">
                      <a:moveTo>
                        <a:pt x="35" y="1"/>
                      </a:moveTo>
                      <a:lnTo>
                        <a:pt x="29" y="7"/>
                      </a:lnTo>
                      <a:cubicBezTo>
                        <a:pt x="22" y="1"/>
                        <a:pt x="9" y="1"/>
                        <a:pt x="9" y="14"/>
                      </a:cubicBezTo>
                      <a:cubicBezTo>
                        <a:pt x="0" y="21"/>
                        <a:pt x="0" y="36"/>
                        <a:pt x="15" y="36"/>
                      </a:cubicBezTo>
                      <a:lnTo>
                        <a:pt x="9" y="42"/>
                      </a:lnTo>
                      <a:lnTo>
                        <a:pt x="9" y="42"/>
                      </a:lnTo>
                      <a:cubicBezTo>
                        <a:pt x="9" y="49"/>
                        <a:pt x="15" y="49"/>
                        <a:pt x="22" y="49"/>
                      </a:cubicBezTo>
                      <a:lnTo>
                        <a:pt x="42" y="49"/>
                      </a:lnTo>
                      <a:cubicBezTo>
                        <a:pt x="50" y="49"/>
                        <a:pt x="57" y="49"/>
                        <a:pt x="63" y="42"/>
                      </a:cubicBezTo>
                      <a:cubicBezTo>
                        <a:pt x="63" y="27"/>
                        <a:pt x="57" y="21"/>
                        <a:pt x="50" y="21"/>
                      </a:cubicBezTo>
                      <a:cubicBezTo>
                        <a:pt x="50" y="14"/>
                        <a:pt x="50" y="7"/>
                        <a:pt x="42" y="7"/>
                      </a:cubicBezTo>
                      <a:cubicBezTo>
                        <a:pt x="42" y="1"/>
                        <a:pt x="42"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5940395" y="1552218"/>
                  <a:ext cx="13603" cy="12470"/>
                </a:xfrm>
                <a:custGeom>
                  <a:avLst/>
                  <a:gdLst/>
                  <a:ahLst/>
                  <a:cxnLst/>
                  <a:rect l="l" t="t" r="r" b="b"/>
                  <a:pathLst>
                    <a:path w="84" h="77" extrusionOk="0">
                      <a:moveTo>
                        <a:pt x="36" y="14"/>
                      </a:moveTo>
                      <a:cubicBezTo>
                        <a:pt x="1" y="27"/>
                        <a:pt x="56" y="0"/>
                        <a:pt x="29" y="35"/>
                      </a:cubicBezTo>
                      <a:lnTo>
                        <a:pt x="21" y="35"/>
                      </a:lnTo>
                      <a:lnTo>
                        <a:pt x="21" y="48"/>
                      </a:lnTo>
                      <a:cubicBezTo>
                        <a:pt x="21" y="55"/>
                        <a:pt x="21" y="62"/>
                        <a:pt x="14" y="62"/>
                      </a:cubicBezTo>
                      <a:lnTo>
                        <a:pt x="14" y="68"/>
                      </a:lnTo>
                      <a:lnTo>
                        <a:pt x="21" y="77"/>
                      </a:lnTo>
                      <a:lnTo>
                        <a:pt x="36" y="77"/>
                      </a:lnTo>
                      <a:cubicBezTo>
                        <a:pt x="49" y="77"/>
                        <a:pt x="49" y="77"/>
                        <a:pt x="62" y="68"/>
                      </a:cubicBezTo>
                      <a:cubicBezTo>
                        <a:pt x="71" y="77"/>
                        <a:pt x="84" y="62"/>
                        <a:pt x="84" y="55"/>
                      </a:cubicBezTo>
                      <a:cubicBezTo>
                        <a:pt x="84" y="42"/>
                        <a:pt x="77" y="35"/>
                        <a:pt x="62" y="35"/>
                      </a:cubicBezTo>
                      <a:cubicBezTo>
                        <a:pt x="62" y="27"/>
                        <a:pt x="62" y="20"/>
                        <a:pt x="56" y="20"/>
                      </a:cubicBezTo>
                      <a:cubicBezTo>
                        <a:pt x="56" y="14"/>
                        <a:pt x="49" y="14"/>
                        <a:pt x="42"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951731" y="1540882"/>
                  <a:ext cx="10040" cy="10364"/>
                </a:xfrm>
                <a:custGeom>
                  <a:avLst/>
                  <a:gdLst/>
                  <a:ahLst/>
                  <a:cxnLst/>
                  <a:rect l="l" t="t" r="r" b="b"/>
                  <a:pathLst>
                    <a:path w="62" h="64" extrusionOk="0">
                      <a:moveTo>
                        <a:pt x="27" y="7"/>
                      </a:moveTo>
                      <a:cubicBezTo>
                        <a:pt x="7" y="7"/>
                        <a:pt x="42" y="1"/>
                        <a:pt x="21" y="22"/>
                      </a:cubicBezTo>
                      <a:cubicBezTo>
                        <a:pt x="21" y="22"/>
                        <a:pt x="14" y="22"/>
                        <a:pt x="14" y="29"/>
                      </a:cubicBezTo>
                      <a:cubicBezTo>
                        <a:pt x="14" y="29"/>
                        <a:pt x="14" y="36"/>
                        <a:pt x="21" y="36"/>
                      </a:cubicBezTo>
                      <a:cubicBezTo>
                        <a:pt x="14" y="64"/>
                        <a:pt x="1" y="36"/>
                        <a:pt x="14" y="49"/>
                      </a:cubicBezTo>
                      <a:lnTo>
                        <a:pt x="14" y="55"/>
                      </a:lnTo>
                      <a:cubicBezTo>
                        <a:pt x="21" y="64"/>
                        <a:pt x="34" y="55"/>
                        <a:pt x="42" y="55"/>
                      </a:cubicBezTo>
                      <a:cubicBezTo>
                        <a:pt x="49" y="55"/>
                        <a:pt x="55" y="55"/>
                        <a:pt x="62" y="49"/>
                      </a:cubicBezTo>
                      <a:cubicBezTo>
                        <a:pt x="62" y="42"/>
                        <a:pt x="62" y="36"/>
                        <a:pt x="55" y="29"/>
                      </a:cubicBezTo>
                      <a:cubicBezTo>
                        <a:pt x="49" y="22"/>
                        <a:pt x="42" y="7"/>
                        <a:pt x="3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5967277" y="1553189"/>
                  <a:ext cx="9069" cy="11498"/>
                </a:xfrm>
                <a:custGeom>
                  <a:avLst/>
                  <a:gdLst/>
                  <a:ahLst/>
                  <a:cxnLst/>
                  <a:rect l="l" t="t" r="r" b="b"/>
                  <a:pathLst>
                    <a:path w="56" h="71" extrusionOk="0">
                      <a:moveTo>
                        <a:pt x="1" y="42"/>
                      </a:moveTo>
                      <a:lnTo>
                        <a:pt x="1" y="42"/>
                      </a:lnTo>
                      <a:lnTo>
                        <a:pt x="1" y="49"/>
                      </a:lnTo>
                      <a:cubicBezTo>
                        <a:pt x="1" y="56"/>
                        <a:pt x="7" y="62"/>
                        <a:pt x="14" y="62"/>
                      </a:cubicBezTo>
                      <a:lnTo>
                        <a:pt x="29" y="62"/>
                      </a:lnTo>
                      <a:cubicBezTo>
                        <a:pt x="36" y="71"/>
                        <a:pt x="49" y="71"/>
                        <a:pt x="49" y="62"/>
                      </a:cubicBezTo>
                      <a:cubicBezTo>
                        <a:pt x="56" y="56"/>
                        <a:pt x="56" y="49"/>
                        <a:pt x="49" y="42"/>
                      </a:cubicBezTo>
                      <a:cubicBezTo>
                        <a:pt x="49" y="36"/>
                        <a:pt x="56" y="36"/>
                        <a:pt x="49" y="29"/>
                      </a:cubicBezTo>
                      <a:cubicBezTo>
                        <a:pt x="49" y="21"/>
                        <a:pt x="49" y="14"/>
                        <a:pt x="42" y="14"/>
                      </a:cubicBezTo>
                      <a:cubicBezTo>
                        <a:pt x="21" y="1"/>
                        <a:pt x="49" y="14"/>
                        <a:pt x="21" y="21"/>
                      </a:cubicBezTo>
                      <a:lnTo>
                        <a:pt x="14" y="21"/>
                      </a:lnTo>
                      <a:cubicBezTo>
                        <a:pt x="7" y="21"/>
                        <a:pt x="7" y="29"/>
                        <a:pt x="14" y="29"/>
                      </a:cubicBezTo>
                      <a:cubicBezTo>
                        <a:pt x="7" y="36"/>
                        <a:pt x="1" y="42"/>
                        <a:pt x="1"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5958532" y="1558857"/>
                  <a:ext cx="10040" cy="7935"/>
                </a:xfrm>
                <a:custGeom>
                  <a:avLst/>
                  <a:gdLst/>
                  <a:ahLst/>
                  <a:cxnLst/>
                  <a:rect l="l" t="t" r="r" b="b"/>
                  <a:pathLst>
                    <a:path w="62" h="49" extrusionOk="0">
                      <a:moveTo>
                        <a:pt x="13" y="27"/>
                      </a:moveTo>
                      <a:cubicBezTo>
                        <a:pt x="7" y="49"/>
                        <a:pt x="0" y="27"/>
                        <a:pt x="7" y="49"/>
                      </a:cubicBezTo>
                      <a:lnTo>
                        <a:pt x="20" y="49"/>
                      </a:lnTo>
                      <a:lnTo>
                        <a:pt x="33" y="49"/>
                      </a:lnTo>
                      <a:cubicBezTo>
                        <a:pt x="42" y="49"/>
                        <a:pt x="55" y="49"/>
                        <a:pt x="55" y="42"/>
                      </a:cubicBezTo>
                      <a:cubicBezTo>
                        <a:pt x="61" y="36"/>
                        <a:pt x="55" y="27"/>
                        <a:pt x="48" y="21"/>
                      </a:cubicBezTo>
                      <a:cubicBezTo>
                        <a:pt x="48" y="14"/>
                        <a:pt x="48" y="14"/>
                        <a:pt x="42" y="7"/>
                      </a:cubicBezTo>
                      <a:cubicBezTo>
                        <a:pt x="42" y="1"/>
                        <a:pt x="33" y="1"/>
                        <a:pt x="27" y="1"/>
                      </a:cubicBezTo>
                      <a:cubicBezTo>
                        <a:pt x="13" y="1"/>
                        <a:pt x="33" y="1"/>
                        <a:pt x="13" y="14"/>
                      </a:cubicBezTo>
                      <a:lnTo>
                        <a:pt x="7" y="14"/>
                      </a:lnTo>
                      <a:cubicBezTo>
                        <a:pt x="7" y="21"/>
                        <a:pt x="7" y="27"/>
                        <a:pt x="13"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5940395" y="1567764"/>
                  <a:ext cx="10202" cy="9069"/>
                </a:xfrm>
                <a:custGeom>
                  <a:avLst/>
                  <a:gdLst/>
                  <a:ahLst/>
                  <a:cxnLst/>
                  <a:rect l="l" t="t" r="r" b="b"/>
                  <a:pathLst>
                    <a:path w="63" h="56" extrusionOk="0">
                      <a:moveTo>
                        <a:pt x="8" y="14"/>
                      </a:moveTo>
                      <a:lnTo>
                        <a:pt x="8" y="22"/>
                      </a:lnTo>
                      <a:cubicBezTo>
                        <a:pt x="1" y="22"/>
                        <a:pt x="1" y="29"/>
                        <a:pt x="1" y="29"/>
                      </a:cubicBezTo>
                      <a:cubicBezTo>
                        <a:pt x="1" y="35"/>
                        <a:pt x="1" y="35"/>
                        <a:pt x="8" y="35"/>
                      </a:cubicBezTo>
                      <a:lnTo>
                        <a:pt x="8" y="42"/>
                      </a:lnTo>
                      <a:lnTo>
                        <a:pt x="8" y="49"/>
                      </a:lnTo>
                      <a:lnTo>
                        <a:pt x="14" y="49"/>
                      </a:lnTo>
                      <a:cubicBezTo>
                        <a:pt x="21" y="49"/>
                        <a:pt x="29" y="55"/>
                        <a:pt x="36" y="55"/>
                      </a:cubicBezTo>
                      <a:cubicBezTo>
                        <a:pt x="42" y="49"/>
                        <a:pt x="42" y="49"/>
                        <a:pt x="49" y="42"/>
                      </a:cubicBezTo>
                      <a:cubicBezTo>
                        <a:pt x="56" y="42"/>
                        <a:pt x="62" y="42"/>
                        <a:pt x="62" y="29"/>
                      </a:cubicBezTo>
                      <a:cubicBezTo>
                        <a:pt x="62" y="22"/>
                        <a:pt x="56" y="14"/>
                        <a:pt x="49" y="14"/>
                      </a:cubicBezTo>
                      <a:cubicBezTo>
                        <a:pt x="42" y="7"/>
                        <a:pt x="36" y="7"/>
                        <a:pt x="29" y="7"/>
                      </a:cubicBezTo>
                      <a:cubicBezTo>
                        <a:pt x="21" y="1"/>
                        <a:pt x="14" y="1"/>
                        <a:pt x="8"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5947196" y="1575537"/>
                  <a:ext cx="11498" cy="10364"/>
                </a:xfrm>
                <a:custGeom>
                  <a:avLst/>
                  <a:gdLst/>
                  <a:ahLst/>
                  <a:cxnLst/>
                  <a:rect l="l" t="t" r="r" b="b"/>
                  <a:pathLst>
                    <a:path w="71" h="64" extrusionOk="0">
                      <a:moveTo>
                        <a:pt x="14" y="7"/>
                      </a:moveTo>
                      <a:lnTo>
                        <a:pt x="14" y="22"/>
                      </a:lnTo>
                      <a:cubicBezTo>
                        <a:pt x="7" y="22"/>
                        <a:pt x="7" y="22"/>
                        <a:pt x="7" y="29"/>
                      </a:cubicBezTo>
                      <a:cubicBezTo>
                        <a:pt x="7" y="36"/>
                        <a:pt x="7" y="36"/>
                        <a:pt x="14" y="36"/>
                      </a:cubicBezTo>
                      <a:cubicBezTo>
                        <a:pt x="14" y="64"/>
                        <a:pt x="0" y="36"/>
                        <a:pt x="14" y="49"/>
                      </a:cubicBezTo>
                      <a:lnTo>
                        <a:pt x="14" y="49"/>
                      </a:lnTo>
                      <a:cubicBezTo>
                        <a:pt x="20" y="57"/>
                        <a:pt x="20" y="57"/>
                        <a:pt x="29" y="57"/>
                      </a:cubicBezTo>
                      <a:cubicBezTo>
                        <a:pt x="35" y="57"/>
                        <a:pt x="42" y="57"/>
                        <a:pt x="49" y="49"/>
                      </a:cubicBezTo>
                      <a:cubicBezTo>
                        <a:pt x="55" y="49"/>
                        <a:pt x="55" y="42"/>
                        <a:pt x="55" y="42"/>
                      </a:cubicBezTo>
                      <a:cubicBezTo>
                        <a:pt x="62" y="36"/>
                        <a:pt x="70" y="29"/>
                        <a:pt x="70" y="22"/>
                      </a:cubicBezTo>
                      <a:cubicBezTo>
                        <a:pt x="70" y="16"/>
                        <a:pt x="62" y="7"/>
                        <a:pt x="55" y="16"/>
                      </a:cubicBezTo>
                      <a:cubicBezTo>
                        <a:pt x="49" y="7"/>
                        <a:pt x="49" y="7"/>
                        <a:pt x="42" y="1"/>
                      </a:cubicBezTo>
                      <a:lnTo>
                        <a:pt x="29" y="1"/>
                      </a:lnTo>
                      <a:cubicBezTo>
                        <a:pt x="20" y="1"/>
                        <a:pt x="20" y="7"/>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5961771" y="1568898"/>
                  <a:ext cx="8907" cy="9231"/>
                </a:xfrm>
                <a:custGeom>
                  <a:avLst/>
                  <a:gdLst/>
                  <a:ahLst/>
                  <a:cxnLst/>
                  <a:rect l="l" t="t" r="r" b="b"/>
                  <a:pathLst>
                    <a:path w="55" h="57" extrusionOk="0">
                      <a:moveTo>
                        <a:pt x="22" y="35"/>
                      </a:moveTo>
                      <a:cubicBezTo>
                        <a:pt x="35" y="57"/>
                        <a:pt x="7" y="48"/>
                        <a:pt x="28" y="48"/>
                      </a:cubicBezTo>
                      <a:cubicBezTo>
                        <a:pt x="35" y="48"/>
                        <a:pt x="41" y="42"/>
                        <a:pt x="48" y="35"/>
                      </a:cubicBezTo>
                      <a:cubicBezTo>
                        <a:pt x="55" y="35"/>
                        <a:pt x="55" y="28"/>
                        <a:pt x="55" y="15"/>
                      </a:cubicBezTo>
                      <a:cubicBezTo>
                        <a:pt x="48" y="7"/>
                        <a:pt x="41" y="0"/>
                        <a:pt x="35" y="7"/>
                      </a:cubicBezTo>
                      <a:cubicBezTo>
                        <a:pt x="28" y="7"/>
                        <a:pt x="22" y="0"/>
                        <a:pt x="13" y="7"/>
                      </a:cubicBezTo>
                      <a:cubicBezTo>
                        <a:pt x="0" y="22"/>
                        <a:pt x="13" y="0"/>
                        <a:pt x="13" y="22"/>
                      </a:cubicBezTo>
                      <a:cubicBezTo>
                        <a:pt x="13" y="22"/>
                        <a:pt x="7" y="28"/>
                        <a:pt x="13" y="28"/>
                      </a:cubicBezTo>
                      <a:cubicBezTo>
                        <a:pt x="13" y="35"/>
                        <a:pt x="13" y="35"/>
                        <a:pt x="22"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5929221" y="1574566"/>
                  <a:ext cx="9231" cy="5668"/>
                </a:xfrm>
                <a:custGeom>
                  <a:avLst/>
                  <a:gdLst/>
                  <a:ahLst/>
                  <a:cxnLst/>
                  <a:rect l="l" t="t" r="r" b="b"/>
                  <a:pathLst>
                    <a:path w="57" h="35" extrusionOk="0">
                      <a:moveTo>
                        <a:pt x="7" y="22"/>
                      </a:moveTo>
                      <a:cubicBezTo>
                        <a:pt x="7" y="28"/>
                        <a:pt x="7" y="28"/>
                        <a:pt x="15" y="35"/>
                      </a:cubicBezTo>
                      <a:lnTo>
                        <a:pt x="42" y="35"/>
                      </a:lnTo>
                      <a:cubicBezTo>
                        <a:pt x="48" y="35"/>
                        <a:pt x="57" y="28"/>
                        <a:pt x="57" y="22"/>
                      </a:cubicBezTo>
                      <a:cubicBezTo>
                        <a:pt x="57" y="13"/>
                        <a:pt x="57" y="7"/>
                        <a:pt x="42" y="7"/>
                      </a:cubicBezTo>
                      <a:cubicBezTo>
                        <a:pt x="35" y="0"/>
                        <a:pt x="28" y="0"/>
                        <a:pt x="22" y="0"/>
                      </a:cubicBezTo>
                      <a:cubicBezTo>
                        <a:pt x="15" y="0"/>
                        <a:pt x="15" y="0"/>
                        <a:pt x="7" y="7"/>
                      </a:cubicBezTo>
                      <a:cubicBezTo>
                        <a:pt x="7" y="7"/>
                        <a:pt x="0" y="7"/>
                        <a:pt x="0" y="13"/>
                      </a:cubicBezTo>
                      <a:cubicBezTo>
                        <a:pt x="0" y="13"/>
                        <a:pt x="0" y="22"/>
                        <a:pt x="7"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 name="TextBox 6">
            <a:extLst>
              <a:ext uri="{FF2B5EF4-FFF2-40B4-BE49-F238E27FC236}">
                <a16:creationId xmlns:a16="http://schemas.microsoft.com/office/drawing/2014/main" id="{73AFD8FF-0372-0704-3CBB-2178E8A1EC92}"/>
              </a:ext>
            </a:extLst>
          </p:cNvPr>
          <p:cNvSpPr txBox="1"/>
          <p:nvPr/>
        </p:nvSpPr>
        <p:spPr>
          <a:xfrm>
            <a:off x="960874" y="1141975"/>
            <a:ext cx="7487858" cy="337207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Young people's attitudes and behaviors are initially shaped by families, both directly (in that parents and siblings act as role models) and indirectly (in terms of the levels of support and conflict exhibited in families that subsequently affect the young person). However, reasons and motivations for drinking change as they get older [2].</a:t>
            </a: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Studies have consistently shown that adolescents who initiate alcohol consumption at an early age are at a higher risk of developing mental health issues later in life [3]. This association raises important questions about causality and the mechanisms through which alcohol may impact mental well-being.</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2" name="Google Shape;866;p39">
            <a:extLst>
              <a:ext uri="{FF2B5EF4-FFF2-40B4-BE49-F238E27FC236}">
                <a16:creationId xmlns:a16="http://schemas.microsoft.com/office/drawing/2014/main" id="{67A78E3A-FFFD-4256-2D94-EC891F61F42C}"/>
              </a:ext>
            </a:extLst>
          </p:cNvPr>
          <p:cNvSpPr txBox="1">
            <a:spLocks/>
          </p:cNvSpPr>
          <p:nvPr/>
        </p:nvSpPr>
        <p:spPr>
          <a:xfrm>
            <a:off x="1621573" y="212271"/>
            <a:ext cx="6335453" cy="5633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gn="ctr"/>
            <a:r>
              <a:rPr lang="en-IN" sz="2800" dirty="0">
                <a:latin typeface="Times New Roman" panose="02020603050405020304" pitchFamily="18" charset="0"/>
                <a:cs typeface="Times New Roman" panose="02020603050405020304" pitchFamily="18" charset="0"/>
              </a:rPr>
              <a:t>DATA ANALYSIS</a:t>
            </a:r>
          </a:p>
        </p:txBody>
      </p:sp>
      <p:grpSp>
        <p:nvGrpSpPr>
          <p:cNvPr id="3" name="Google Shape;2292;p71">
            <a:extLst>
              <a:ext uri="{FF2B5EF4-FFF2-40B4-BE49-F238E27FC236}">
                <a16:creationId xmlns:a16="http://schemas.microsoft.com/office/drawing/2014/main" id="{D8935986-A3C9-1EEF-B6B2-A8D722968647}"/>
              </a:ext>
            </a:extLst>
          </p:cNvPr>
          <p:cNvGrpSpPr/>
          <p:nvPr/>
        </p:nvGrpSpPr>
        <p:grpSpPr>
          <a:xfrm>
            <a:off x="-49413" y="3722316"/>
            <a:ext cx="1485900" cy="1407347"/>
            <a:chOff x="-1021475" y="2484125"/>
            <a:chExt cx="1983181" cy="2204474"/>
          </a:xfrm>
        </p:grpSpPr>
        <p:sp>
          <p:nvSpPr>
            <p:cNvPr id="4" name="Google Shape;2293;p71">
              <a:extLst>
                <a:ext uri="{FF2B5EF4-FFF2-40B4-BE49-F238E27FC236}">
                  <a16:creationId xmlns:a16="http://schemas.microsoft.com/office/drawing/2014/main" id="{CF2BD9B8-ED90-C309-8652-4A9A1B72A822}"/>
                </a:ext>
              </a:extLst>
            </p:cNvPr>
            <p:cNvSpPr/>
            <p:nvPr/>
          </p:nvSpPr>
          <p:spPr>
            <a:xfrm>
              <a:off x="-1021475" y="2484125"/>
              <a:ext cx="1983181" cy="1530885"/>
            </a:xfrm>
            <a:custGeom>
              <a:avLst/>
              <a:gdLst/>
              <a:ahLst/>
              <a:cxnLst/>
              <a:rect l="l" t="t" r="r" b="b"/>
              <a:pathLst>
                <a:path w="17986" h="13884" extrusionOk="0">
                  <a:moveTo>
                    <a:pt x="10625" y="3319"/>
                  </a:moveTo>
                  <a:cubicBezTo>
                    <a:pt x="10458" y="3901"/>
                    <a:pt x="10177" y="4376"/>
                    <a:pt x="9762" y="4604"/>
                  </a:cubicBezTo>
                  <a:cubicBezTo>
                    <a:pt x="9595" y="4684"/>
                    <a:pt x="9394" y="4711"/>
                    <a:pt x="9227" y="4738"/>
                  </a:cubicBezTo>
                  <a:cubicBezTo>
                    <a:pt x="8953" y="4771"/>
                    <a:pt x="8672" y="4771"/>
                    <a:pt x="8391" y="4738"/>
                  </a:cubicBezTo>
                  <a:cubicBezTo>
                    <a:pt x="7695" y="4657"/>
                    <a:pt x="7334" y="4437"/>
                    <a:pt x="7140" y="4069"/>
                  </a:cubicBezTo>
                  <a:cubicBezTo>
                    <a:pt x="6859" y="3627"/>
                    <a:pt x="6919" y="2985"/>
                    <a:pt x="6919" y="2369"/>
                  </a:cubicBezTo>
                  <a:cubicBezTo>
                    <a:pt x="6885" y="1727"/>
                    <a:pt x="6805" y="1118"/>
                    <a:pt x="6303" y="723"/>
                  </a:cubicBezTo>
                  <a:cubicBezTo>
                    <a:pt x="6109" y="590"/>
                    <a:pt x="5915" y="529"/>
                    <a:pt x="5714" y="529"/>
                  </a:cubicBezTo>
                  <a:cubicBezTo>
                    <a:pt x="5547" y="529"/>
                    <a:pt x="5353" y="590"/>
                    <a:pt x="5159" y="670"/>
                  </a:cubicBezTo>
                  <a:cubicBezTo>
                    <a:pt x="4437" y="1004"/>
                    <a:pt x="3908" y="1620"/>
                    <a:pt x="3627" y="2369"/>
                  </a:cubicBezTo>
                  <a:cubicBezTo>
                    <a:pt x="3346" y="3099"/>
                    <a:pt x="3266" y="3901"/>
                    <a:pt x="3460" y="4657"/>
                  </a:cubicBezTo>
                  <a:cubicBezTo>
                    <a:pt x="3573" y="5133"/>
                    <a:pt x="3794" y="5547"/>
                    <a:pt x="3962" y="5996"/>
                  </a:cubicBezTo>
                  <a:cubicBezTo>
                    <a:pt x="4015" y="6190"/>
                    <a:pt x="4042" y="6384"/>
                    <a:pt x="4075" y="6611"/>
                  </a:cubicBezTo>
                  <a:cubicBezTo>
                    <a:pt x="4102" y="6999"/>
                    <a:pt x="4042" y="7414"/>
                    <a:pt x="3962" y="7809"/>
                  </a:cubicBezTo>
                  <a:cubicBezTo>
                    <a:pt x="3935" y="8003"/>
                    <a:pt x="3875" y="8197"/>
                    <a:pt x="3794" y="8391"/>
                  </a:cubicBezTo>
                  <a:cubicBezTo>
                    <a:pt x="3627" y="8250"/>
                    <a:pt x="3460" y="8117"/>
                    <a:pt x="3266" y="7976"/>
                  </a:cubicBezTo>
                  <a:cubicBezTo>
                    <a:pt x="2931" y="7749"/>
                    <a:pt x="1981" y="7334"/>
                    <a:pt x="1232" y="7387"/>
                  </a:cubicBezTo>
                  <a:cubicBezTo>
                    <a:pt x="730" y="7414"/>
                    <a:pt x="308" y="7668"/>
                    <a:pt x="195" y="8250"/>
                  </a:cubicBezTo>
                  <a:cubicBezTo>
                    <a:pt x="1" y="9227"/>
                    <a:pt x="697" y="9869"/>
                    <a:pt x="1533" y="10010"/>
                  </a:cubicBezTo>
                  <a:cubicBezTo>
                    <a:pt x="2316" y="10124"/>
                    <a:pt x="3179" y="9816"/>
                    <a:pt x="3627" y="9006"/>
                  </a:cubicBezTo>
                  <a:cubicBezTo>
                    <a:pt x="3707" y="8839"/>
                    <a:pt x="3768" y="8699"/>
                    <a:pt x="3848" y="8531"/>
                  </a:cubicBezTo>
                  <a:cubicBezTo>
                    <a:pt x="4269" y="8953"/>
                    <a:pt x="4577" y="9421"/>
                    <a:pt x="4798" y="9923"/>
                  </a:cubicBezTo>
                  <a:cubicBezTo>
                    <a:pt x="5132" y="10706"/>
                    <a:pt x="5213" y="11569"/>
                    <a:pt x="5045" y="12352"/>
                  </a:cubicBezTo>
                  <a:cubicBezTo>
                    <a:pt x="4992" y="12599"/>
                    <a:pt x="4938" y="13021"/>
                    <a:pt x="4825" y="13355"/>
                  </a:cubicBezTo>
                  <a:cubicBezTo>
                    <a:pt x="4771" y="13496"/>
                    <a:pt x="4684" y="13603"/>
                    <a:pt x="4604" y="13717"/>
                  </a:cubicBezTo>
                  <a:cubicBezTo>
                    <a:pt x="4544" y="13770"/>
                    <a:pt x="4490" y="13830"/>
                    <a:pt x="4410" y="13857"/>
                  </a:cubicBezTo>
                  <a:lnTo>
                    <a:pt x="4410" y="13884"/>
                  </a:lnTo>
                  <a:lnTo>
                    <a:pt x="4410" y="13884"/>
                  </a:lnTo>
                  <a:cubicBezTo>
                    <a:pt x="4490" y="13857"/>
                    <a:pt x="4577" y="13804"/>
                    <a:pt x="4631" y="13717"/>
                  </a:cubicBezTo>
                  <a:cubicBezTo>
                    <a:pt x="4711" y="13636"/>
                    <a:pt x="4798" y="13496"/>
                    <a:pt x="4851" y="13382"/>
                  </a:cubicBezTo>
                  <a:cubicBezTo>
                    <a:pt x="4992" y="13047"/>
                    <a:pt x="5045" y="12633"/>
                    <a:pt x="5106" y="12378"/>
                  </a:cubicBezTo>
                  <a:cubicBezTo>
                    <a:pt x="5273" y="11569"/>
                    <a:pt x="5186" y="10679"/>
                    <a:pt x="4851" y="9896"/>
                  </a:cubicBezTo>
                  <a:cubicBezTo>
                    <a:pt x="4631" y="9368"/>
                    <a:pt x="4296" y="8893"/>
                    <a:pt x="3875" y="8451"/>
                  </a:cubicBezTo>
                  <a:cubicBezTo>
                    <a:pt x="3935" y="8250"/>
                    <a:pt x="3988" y="8030"/>
                    <a:pt x="4042" y="7836"/>
                  </a:cubicBezTo>
                  <a:cubicBezTo>
                    <a:pt x="4129" y="7414"/>
                    <a:pt x="4182" y="6999"/>
                    <a:pt x="4156" y="6578"/>
                  </a:cubicBezTo>
                  <a:cubicBezTo>
                    <a:pt x="4129" y="6384"/>
                    <a:pt x="4102" y="6163"/>
                    <a:pt x="4015" y="5996"/>
                  </a:cubicBezTo>
                  <a:cubicBezTo>
                    <a:pt x="3875" y="5521"/>
                    <a:pt x="3654" y="5133"/>
                    <a:pt x="3540" y="4657"/>
                  </a:cubicBezTo>
                  <a:cubicBezTo>
                    <a:pt x="3346" y="3901"/>
                    <a:pt x="3433" y="3099"/>
                    <a:pt x="3681" y="2396"/>
                  </a:cubicBezTo>
                  <a:cubicBezTo>
                    <a:pt x="3988" y="1673"/>
                    <a:pt x="4490" y="1058"/>
                    <a:pt x="5186" y="757"/>
                  </a:cubicBezTo>
                  <a:cubicBezTo>
                    <a:pt x="5380" y="670"/>
                    <a:pt x="5547" y="616"/>
                    <a:pt x="5714" y="616"/>
                  </a:cubicBezTo>
                  <a:cubicBezTo>
                    <a:pt x="5915" y="616"/>
                    <a:pt x="6082" y="670"/>
                    <a:pt x="6250" y="810"/>
                  </a:cubicBezTo>
                  <a:cubicBezTo>
                    <a:pt x="6752" y="1172"/>
                    <a:pt x="6805" y="1760"/>
                    <a:pt x="6832" y="2369"/>
                  </a:cubicBezTo>
                  <a:cubicBezTo>
                    <a:pt x="6832" y="3012"/>
                    <a:pt x="6778" y="3654"/>
                    <a:pt x="7053" y="4129"/>
                  </a:cubicBezTo>
                  <a:cubicBezTo>
                    <a:pt x="7280" y="4490"/>
                    <a:pt x="7668" y="4738"/>
                    <a:pt x="8391" y="4825"/>
                  </a:cubicBezTo>
                  <a:cubicBezTo>
                    <a:pt x="8672" y="4851"/>
                    <a:pt x="8953" y="4851"/>
                    <a:pt x="9227" y="4825"/>
                  </a:cubicBezTo>
                  <a:cubicBezTo>
                    <a:pt x="9428" y="4798"/>
                    <a:pt x="9622" y="4738"/>
                    <a:pt x="9789" y="4657"/>
                  </a:cubicBezTo>
                  <a:cubicBezTo>
                    <a:pt x="10231" y="4437"/>
                    <a:pt x="10538" y="3935"/>
                    <a:pt x="10706" y="3319"/>
                  </a:cubicBezTo>
                  <a:cubicBezTo>
                    <a:pt x="11100" y="3373"/>
                    <a:pt x="11515" y="3346"/>
                    <a:pt x="11903" y="3232"/>
                  </a:cubicBezTo>
                  <a:cubicBezTo>
                    <a:pt x="12378" y="3125"/>
                    <a:pt x="12827" y="2931"/>
                    <a:pt x="13188" y="2650"/>
                  </a:cubicBezTo>
                  <a:cubicBezTo>
                    <a:pt x="13409" y="2510"/>
                    <a:pt x="13609" y="2289"/>
                    <a:pt x="13830" y="2148"/>
                  </a:cubicBezTo>
                  <a:cubicBezTo>
                    <a:pt x="13911" y="2095"/>
                    <a:pt x="14024" y="2035"/>
                    <a:pt x="14111" y="1981"/>
                  </a:cubicBezTo>
                  <a:cubicBezTo>
                    <a:pt x="14580" y="1841"/>
                    <a:pt x="15168" y="1928"/>
                    <a:pt x="15643" y="2202"/>
                  </a:cubicBezTo>
                  <a:cubicBezTo>
                    <a:pt x="16145" y="2483"/>
                    <a:pt x="16533" y="2898"/>
                    <a:pt x="16587" y="3400"/>
                  </a:cubicBezTo>
                  <a:cubicBezTo>
                    <a:pt x="16647" y="3768"/>
                    <a:pt x="16533" y="4042"/>
                    <a:pt x="16339" y="4296"/>
                  </a:cubicBezTo>
                  <a:cubicBezTo>
                    <a:pt x="15918" y="4905"/>
                    <a:pt x="15055" y="5327"/>
                    <a:pt x="14640" y="5775"/>
                  </a:cubicBezTo>
                  <a:cubicBezTo>
                    <a:pt x="14499" y="5909"/>
                    <a:pt x="14386" y="6076"/>
                    <a:pt x="14278" y="6243"/>
                  </a:cubicBezTo>
                  <a:cubicBezTo>
                    <a:pt x="14138" y="6497"/>
                    <a:pt x="14051" y="6778"/>
                    <a:pt x="13944" y="7026"/>
                  </a:cubicBezTo>
                  <a:cubicBezTo>
                    <a:pt x="13857" y="7280"/>
                    <a:pt x="13803" y="7555"/>
                    <a:pt x="13803" y="7809"/>
                  </a:cubicBezTo>
                  <a:cubicBezTo>
                    <a:pt x="13803" y="8003"/>
                    <a:pt x="13857" y="8170"/>
                    <a:pt x="13911" y="8337"/>
                  </a:cubicBezTo>
                  <a:cubicBezTo>
                    <a:pt x="14024" y="8558"/>
                    <a:pt x="14192" y="8752"/>
                    <a:pt x="14386" y="8866"/>
                  </a:cubicBezTo>
                  <a:cubicBezTo>
                    <a:pt x="14580" y="9006"/>
                    <a:pt x="14807" y="9120"/>
                    <a:pt x="15028" y="9174"/>
                  </a:cubicBezTo>
                  <a:cubicBezTo>
                    <a:pt x="15115" y="9174"/>
                    <a:pt x="15168" y="9200"/>
                    <a:pt x="15222" y="9200"/>
                  </a:cubicBezTo>
                  <a:lnTo>
                    <a:pt x="15222" y="9508"/>
                  </a:lnTo>
                  <a:cubicBezTo>
                    <a:pt x="15249" y="10150"/>
                    <a:pt x="15503" y="10733"/>
                    <a:pt x="15530" y="11348"/>
                  </a:cubicBezTo>
                  <a:cubicBezTo>
                    <a:pt x="15556" y="11569"/>
                    <a:pt x="15503" y="11850"/>
                    <a:pt x="15416" y="12097"/>
                  </a:cubicBezTo>
                  <a:cubicBezTo>
                    <a:pt x="15195" y="12659"/>
                    <a:pt x="14111" y="13074"/>
                    <a:pt x="13382" y="13074"/>
                  </a:cubicBezTo>
                  <a:cubicBezTo>
                    <a:pt x="13047" y="13074"/>
                    <a:pt x="12800" y="12994"/>
                    <a:pt x="12713" y="12800"/>
                  </a:cubicBezTo>
                  <a:cubicBezTo>
                    <a:pt x="12659" y="12633"/>
                    <a:pt x="12686" y="12405"/>
                    <a:pt x="12907" y="12097"/>
                  </a:cubicBezTo>
                  <a:lnTo>
                    <a:pt x="12907" y="12044"/>
                  </a:lnTo>
                  <a:cubicBezTo>
                    <a:pt x="12880" y="12044"/>
                    <a:pt x="12880" y="12044"/>
                    <a:pt x="12853" y="12071"/>
                  </a:cubicBezTo>
                  <a:cubicBezTo>
                    <a:pt x="12633" y="12405"/>
                    <a:pt x="12572" y="12659"/>
                    <a:pt x="12659" y="12827"/>
                  </a:cubicBezTo>
                  <a:cubicBezTo>
                    <a:pt x="12740" y="13047"/>
                    <a:pt x="13021" y="13134"/>
                    <a:pt x="13382" y="13134"/>
                  </a:cubicBezTo>
                  <a:cubicBezTo>
                    <a:pt x="14138" y="13134"/>
                    <a:pt x="15249" y="12686"/>
                    <a:pt x="15476" y="12131"/>
                  </a:cubicBezTo>
                  <a:cubicBezTo>
                    <a:pt x="15583" y="11850"/>
                    <a:pt x="15617" y="11596"/>
                    <a:pt x="15617" y="11321"/>
                  </a:cubicBezTo>
                  <a:cubicBezTo>
                    <a:pt x="15583" y="10733"/>
                    <a:pt x="15336" y="10124"/>
                    <a:pt x="15309" y="9508"/>
                  </a:cubicBezTo>
                  <a:lnTo>
                    <a:pt x="15309" y="9227"/>
                  </a:lnTo>
                  <a:cubicBezTo>
                    <a:pt x="16312" y="9341"/>
                    <a:pt x="17316" y="8812"/>
                    <a:pt x="17731" y="8197"/>
                  </a:cubicBezTo>
                  <a:cubicBezTo>
                    <a:pt x="17925" y="7949"/>
                    <a:pt x="17985" y="7668"/>
                    <a:pt x="17871" y="7414"/>
                  </a:cubicBezTo>
                  <a:cubicBezTo>
                    <a:pt x="17791" y="7166"/>
                    <a:pt x="17457" y="6946"/>
                    <a:pt x="16868" y="6832"/>
                  </a:cubicBezTo>
                  <a:cubicBezTo>
                    <a:pt x="16252" y="6718"/>
                    <a:pt x="15864" y="6972"/>
                    <a:pt x="15617" y="7387"/>
                  </a:cubicBezTo>
                  <a:cubicBezTo>
                    <a:pt x="15336" y="7862"/>
                    <a:pt x="15249" y="8531"/>
                    <a:pt x="15222" y="9147"/>
                  </a:cubicBezTo>
                  <a:cubicBezTo>
                    <a:pt x="15168" y="9120"/>
                    <a:pt x="15115" y="9120"/>
                    <a:pt x="15055" y="9087"/>
                  </a:cubicBezTo>
                  <a:cubicBezTo>
                    <a:pt x="14834" y="9033"/>
                    <a:pt x="14613" y="8953"/>
                    <a:pt x="14446" y="8812"/>
                  </a:cubicBezTo>
                  <a:cubicBezTo>
                    <a:pt x="14245" y="8699"/>
                    <a:pt x="14078" y="8505"/>
                    <a:pt x="13997" y="8311"/>
                  </a:cubicBezTo>
                  <a:cubicBezTo>
                    <a:pt x="13911" y="8143"/>
                    <a:pt x="13884" y="7976"/>
                    <a:pt x="13884" y="7809"/>
                  </a:cubicBezTo>
                  <a:cubicBezTo>
                    <a:pt x="13884" y="7555"/>
                    <a:pt x="13944" y="7280"/>
                    <a:pt x="14024" y="7053"/>
                  </a:cubicBezTo>
                  <a:cubicBezTo>
                    <a:pt x="14111" y="6805"/>
                    <a:pt x="14218" y="6524"/>
                    <a:pt x="14359" y="6277"/>
                  </a:cubicBezTo>
                  <a:cubicBezTo>
                    <a:pt x="14446" y="6109"/>
                    <a:pt x="14553" y="5969"/>
                    <a:pt x="14693" y="5828"/>
                  </a:cubicBezTo>
                  <a:cubicBezTo>
                    <a:pt x="15115" y="5380"/>
                    <a:pt x="15978" y="4965"/>
                    <a:pt x="16419" y="4350"/>
                  </a:cubicBezTo>
                  <a:cubicBezTo>
                    <a:pt x="16620" y="4069"/>
                    <a:pt x="16727" y="3768"/>
                    <a:pt x="16674" y="3400"/>
                  </a:cubicBezTo>
                  <a:cubicBezTo>
                    <a:pt x="16587" y="2871"/>
                    <a:pt x="16199" y="2396"/>
                    <a:pt x="15697" y="2122"/>
                  </a:cubicBezTo>
                  <a:cubicBezTo>
                    <a:pt x="15168" y="1841"/>
                    <a:pt x="14553" y="1760"/>
                    <a:pt x="14111" y="1928"/>
                  </a:cubicBezTo>
                  <a:cubicBezTo>
                    <a:pt x="13971" y="1954"/>
                    <a:pt x="13884" y="2008"/>
                    <a:pt x="13777" y="2095"/>
                  </a:cubicBezTo>
                  <a:cubicBezTo>
                    <a:pt x="13549" y="2229"/>
                    <a:pt x="13355" y="2429"/>
                    <a:pt x="13134" y="2597"/>
                  </a:cubicBezTo>
                  <a:cubicBezTo>
                    <a:pt x="12773" y="2871"/>
                    <a:pt x="12352" y="3065"/>
                    <a:pt x="11903" y="3179"/>
                  </a:cubicBezTo>
                  <a:cubicBezTo>
                    <a:pt x="11515" y="3266"/>
                    <a:pt x="11100" y="3293"/>
                    <a:pt x="10732" y="3266"/>
                  </a:cubicBezTo>
                  <a:cubicBezTo>
                    <a:pt x="10819" y="2931"/>
                    <a:pt x="10846" y="2597"/>
                    <a:pt x="10846" y="2262"/>
                  </a:cubicBezTo>
                  <a:cubicBezTo>
                    <a:pt x="10873" y="1145"/>
                    <a:pt x="10485" y="88"/>
                    <a:pt x="9649" y="28"/>
                  </a:cubicBezTo>
                  <a:cubicBezTo>
                    <a:pt x="9428" y="1"/>
                    <a:pt x="9227" y="141"/>
                    <a:pt x="9060" y="362"/>
                  </a:cubicBezTo>
                  <a:cubicBezTo>
                    <a:pt x="8812" y="723"/>
                    <a:pt x="8698" y="1339"/>
                    <a:pt x="8839" y="1894"/>
                  </a:cubicBezTo>
                  <a:cubicBezTo>
                    <a:pt x="9006" y="2537"/>
                    <a:pt x="9508" y="3152"/>
                    <a:pt x="10512" y="3293"/>
                  </a:cubicBezTo>
                  <a:cubicBezTo>
                    <a:pt x="10538" y="3319"/>
                    <a:pt x="10599" y="3319"/>
                    <a:pt x="10625" y="3319"/>
                  </a:cubicBezTo>
                  <a:close/>
                  <a:moveTo>
                    <a:pt x="3768" y="8478"/>
                  </a:moveTo>
                  <a:cubicBezTo>
                    <a:pt x="3600" y="8311"/>
                    <a:pt x="3433" y="8170"/>
                    <a:pt x="3205" y="8030"/>
                  </a:cubicBezTo>
                  <a:cubicBezTo>
                    <a:pt x="2904" y="7836"/>
                    <a:pt x="1981" y="7414"/>
                    <a:pt x="1232" y="7474"/>
                  </a:cubicBezTo>
                  <a:cubicBezTo>
                    <a:pt x="783" y="7501"/>
                    <a:pt x="395" y="7722"/>
                    <a:pt x="282" y="8284"/>
                  </a:cubicBezTo>
                  <a:cubicBezTo>
                    <a:pt x="114" y="9200"/>
                    <a:pt x="757" y="9789"/>
                    <a:pt x="1566" y="9923"/>
                  </a:cubicBezTo>
                  <a:cubicBezTo>
                    <a:pt x="2289" y="10037"/>
                    <a:pt x="3125" y="9756"/>
                    <a:pt x="3540" y="8953"/>
                  </a:cubicBezTo>
                  <a:cubicBezTo>
                    <a:pt x="3627" y="8812"/>
                    <a:pt x="3707" y="8645"/>
                    <a:pt x="3768" y="8478"/>
                  </a:cubicBezTo>
                  <a:close/>
                  <a:moveTo>
                    <a:pt x="15309" y="9147"/>
                  </a:moveTo>
                  <a:cubicBezTo>
                    <a:pt x="16286" y="9287"/>
                    <a:pt x="17289" y="8752"/>
                    <a:pt x="17677" y="8170"/>
                  </a:cubicBezTo>
                  <a:cubicBezTo>
                    <a:pt x="17845" y="7916"/>
                    <a:pt x="17898" y="7668"/>
                    <a:pt x="17818" y="7447"/>
                  </a:cubicBezTo>
                  <a:cubicBezTo>
                    <a:pt x="17731" y="7193"/>
                    <a:pt x="17423" y="6999"/>
                    <a:pt x="16868" y="6885"/>
                  </a:cubicBezTo>
                  <a:cubicBezTo>
                    <a:pt x="16286" y="6805"/>
                    <a:pt x="15918" y="7053"/>
                    <a:pt x="15670" y="7447"/>
                  </a:cubicBezTo>
                  <a:cubicBezTo>
                    <a:pt x="15389" y="7889"/>
                    <a:pt x="15309" y="8558"/>
                    <a:pt x="15309" y="9147"/>
                  </a:cubicBezTo>
                  <a:close/>
                  <a:moveTo>
                    <a:pt x="10652" y="3232"/>
                  </a:moveTo>
                  <a:cubicBezTo>
                    <a:pt x="10732" y="2931"/>
                    <a:pt x="10793" y="2597"/>
                    <a:pt x="10793" y="2229"/>
                  </a:cubicBezTo>
                  <a:cubicBezTo>
                    <a:pt x="10819" y="1172"/>
                    <a:pt x="10458" y="141"/>
                    <a:pt x="9649" y="88"/>
                  </a:cubicBezTo>
                  <a:cubicBezTo>
                    <a:pt x="9455" y="88"/>
                    <a:pt x="9261" y="195"/>
                    <a:pt x="9120" y="389"/>
                  </a:cubicBezTo>
                  <a:cubicBezTo>
                    <a:pt x="8866" y="757"/>
                    <a:pt x="8759" y="1339"/>
                    <a:pt x="8926" y="1894"/>
                  </a:cubicBezTo>
                  <a:cubicBezTo>
                    <a:pt x="9060" y="2510"/>
                    <a:pt x="9562" y="3065"/>
                    <a:pt x="10512" y="32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294;p71">
              <a:extLst>
                <a:ext uri="{FF2B5EF4-FFF2-40B4-BE49-F238E27FC236}">
                  <a16:creationId xmlns:a16="http://schemas.microsoft.com/office/drawing/2014/main" id="{D6C0F3D7-4AD0-2D46-85DC-0E2AD9EFF2C7}"/>
                </a:ext>
              </a:extLst>
            </p:cNvPr>
            <p:cNvGrpSpPr/>
            <p:nvPr/>
          </p:nvGrpSpPr>
          <p:grpSpPr>
            <a:xfrm>
              <a:off x="-732262" y="2742359"/>
              <a:ext cx="1404741" cy="1946240"/>
              <a:chOff x="1616650" y="2742359"/>
              <a:chExt cx="1404741" cy="1946240"/>
            </a:xfrm>
          </p:grpSpPr>
          <p:sp>
            <p:nvSpPr>
              <p:cNvPr id="6" name="Google Shape;2295;p71">
                <a:extLst>
                  <a:ext uri="{FF2B5EF4-FFF2-40B4-BE49-F238E27FC236}">
                    <a16:creationId xmlns:a16="http://schemas.microsoft.com/office/drawing/2014/main" id="{42B29654-451C-85CF-3618-DE99AF256B99}"/>
                  </a:ext>
                </a:extLst>
              </p:cNvPr>
              <p:cNvSpPr/>
              <p:nvPr/>
            </p:nvSpPr>
            <p:spPr>
              <a:xfrm>
                <a:off x="1616650" y="3458731"/>
                <a:ext cx="534994" cy="1130962"/>
              </a:xfrm>
              <a:custGeom>
                <a:avLst/>
                <a:gdLst/>
                <a:ahLst/>
                <a:cxnLst/>
                <a:rect l="l" t="t" r="r" b="b"/>
                <a:pathLst>
                  <a:path w="4852" h="10257" extrusionOk="0">
                    <a:moveTo>
                      <a:pt x="4851" y="950"/>
                    </a:moveTo>
                    <a:cubicBezTo>
                      <a:pt x="4851" y="950"/>
                      <a:pt x="2422" y="0"/>
                      <a:pt x="2008" y="890"/>
                    </a:cubicBezTo>
                    <a:cubicBezTo>
                      <a:pt x="1586" y="1753"/>
                      <a:pt x="0" y="10257"/>
                      <a:pt x="803" y="10090"/>
                    </a:cubicBezTo>
                    <a:cubicBezTo>
                      <a:pt x="1921" y="9869"/>
                      <a:pt x="3011" y="7166"/>
                      <a:pt x="3680" y="4737"/>
                    </a:cubicBezTo>
                    <a:cubicBezTo>
                      <a:pt x="3955" y="3593"/>
                      <a:pt x="4851" y="950"/>
                      <a:pt x="4851" y="950"/>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6;p71">
                <a:extLst>
                  <a:ext uri="{FF2B5EF4-FFF2-40B4-BE49-F238E27FC236}">
                    <a16:creationId xmlns:a16="http://schemas.microsoft.com/office/drawing/2014/main" id="{BF6411AB-792D-1260-08C8-4E7530D39AD5}"/>
                  </a:ext>
                </a:extLst>
              </p:cNvPr>
              <p:cNvSpPr/>
              <p:nvPr/>
            </p:nvSpPr>
            <p:spPr>
              <a:xfrm>
                <a:off x="2633925" y="3455754"/>
                <a:ext cx="374892" cy="1094135"/>
              </a:xfrm>
              <a:custGeom>
                <a:avLst/>
                <a:gdLst/>
                <a:ahLst/>
                <a:cxnLst/>
                <a:rect l="l" t="t" r="r" b="b"/>
                <a:pathLst>
                  <a:path w="3400" h="9923" extrusionOk="0">
                    <a:moveTo>
                      <a:pt x="81" y="696"/>
                    </a:moveTo>
                    <a:cubicBezTo>
                      <a:pt x="81" y="696"/>
                      <a:pt x="1781" y="0"/>
                      <a:pt x="2229" y="863"/>
                    </a:cubicBezTo>
                    <a:cubicBezTo>
                      <a:pt x="3119" y="2677"/>
                      <a:pt x="3179" y="5828"/>
                      <a:pt x="3286" y="7220"/>
                    </a:cubicBezTo>
                    <a:cubicBezTo>
                      <a:pt x="3400" y="8390"/>
                      <a:pt x="3319" y="9421"/>
                      <a:pt x="3012" y="9755"/>
                    </a:cubicBezTo>
                    <a:cubicBezTo>
                      <a:pt x="2844" y="9923"/>
                      <a:pt x="1446" y="9421"/>
                      <a:pt x="1252" y="8471"/>
                    </a:cubicBezTo>
                    <a:cubicBezTo>
                      <a:pt x="1085" y="7634"/>
                      <a:pt x="978" y="5380"/>
                      <a:pt x="389" y="3680"/>
                    </a:cubicBezTo>
                    <a:cubicBezTo>
                      <a:pt x="1" y="2563"/>
                      <a:pt x="81" y="696"/>
                      <a:pt x="81" y="696"/>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97;p71">
                <a:extLst>
                  <a:ext uri="{FF2B5EF4-FFF2-40B4-BE49-F238E27FC236}">
                    <a16:creationId xmlns:a16="http://schemas.microsoft.com/office/drawing/2014/main" id="{636AE003-D3AA-2658-776A-5F77E9FE40F8}"/>
                  </a:ext>
                </a:extLst>
              </p:cNvPr>
              <p:cNvSpPr/>
              <p:nvPr/>
            </p:nvSpPr>
            <p:spPr>
              <a:xfrm>
                <a:off x="1837946" y="3437341"/>
                <a:ext cx="1103066" cy="1007799"/>
              </a:xfrm>
              <a:custGeom>
                <a:avLst/>
                <a:gdLst/>
                <a:ahLst/>
                <a:cxnLst/>
                <a:rect l="l" t="t" r="r" b="b"/>
                <a:pathLst>
                  <a:path w="10004" h="9140" extrusionOk="0">
                    <a:moveTo>
                      <a:pt x="3426" y="80"/>
                    </a:moveTo>
                    <a:cubicBezTo>
                      <a:pt x="3426" y="80"/>
                      <a:pt x="3373" y="529"/>
                      <a:pt x="2951" y="776"/>
                    </a:cubicBezTo>
                    <a:cubicBezTo>
                      <a:pt x="2536" y="1057"/>
                      <a:pt x="1948" y="1338"/>
                      <a:pt x="971" y="1726"/>
                    </a:cubicBezTo>
                    <a:cubicBezTo>
                      <a:pt x="1" y="2148"/>
                      <a:pt x="302" y="4208"/>
                      <a:pt x="1506" y="5961"/>
                    </a:cubicBezTo>
                    <a:lnTo>
                      <a:pt x="2396" y="8671"/>
                    </a:lnTo>
                    <a:lnTo>
                      <a:pt x="6102" y="9139"/>
                    </a:lnTo>
                    <a:cubicBezTo>
                      <a:pt x="6102" y="9139"/>
                      <a:pt x="6631" y="7387"/>
                      <a:pt x="7722" y="5881"/>
                    </a:cubicBezTo>
                    <a:cubicBezTo>
                      <a:pt x="10003" y="2757"/>
                      <a:pt x="8665" y="1867"/>
                      <a:pt x="8277" y="1613"/>
                    </a:cubicBezTo>
                    <a:cubicBezTo>
                      <a:pt x="7916" y="1338"/>
                      <a:pt x="7360" y="1030"/>
                      <a:pt x="6410" y="696"/>
                    </a:cubicBezTo>
                    <a:cubicBezTo>
                      <a:pt x="5714" y="475"/>
                      <a:pt x="5654" y="0"/>
                      <a:pt x="5654" y="0"/>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8;p71">
                <a:extLst>
                  <a:ext uri="{FF2B5EF4-FFF2-40B4-BE49-F238E27FC236}">
                    <a16:creationId xmlns:a16="http://schemas.microsoft.com/office/drawing/2014/main" id="{48C97952-0DFD-1E92-F04B-EB279B49A467}"/>
                  </a:ext>
                </a:extLst>
              </p:cNvPr>
              <p:cNvSpPr/>
              <p:nvPr/>
            </p:nvSpPr>
            <p:spPr>
              <a:xfrm>
                <a:off x="2215703" y="3172491"/>
                <a:ext cx="245775" cy="442704"/>
              </a:xfrm>
              <a:custGeom>
                <a:avLst/>
                <a:gdLst/>
                <a:ahLst/>
                <a:cxnLst/>
                <a:rect l="l" t="t" r="r" b="b"/>
                <a:pathLst>
                  <a:path w="2229" h="4015" extrusionOk="0">
                    <a:moveTo>
                      <a:pt x="0" y="0"/>
                    </a:moveTo>
                    <a:lnTo>
                      <a:pt x="2228" y="0"/>
                    </a:lnTo>
                    <a:lnTo>
                      <a:pt x="2228" y="4015"/>
                    </a:lnTo>
                    <a:lnTo>
                      <a:pt x="0" y="4015"/>
                    </a:ln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9;p71">
                <a:extLst>
                  <a:ext uri="{FF2B5EF4-FFF2-40B4-BE49-F238E27FC236}">
                    <a16:creationId xmlns:a16="http://schemas.microsoft.com/office/drawing/2014/main" id="{B44D4D30-2BCD-F440-0BD5-F5FA2B7174CA}"/>
                  </a:ext>
                </a:extLst>
              </p:cNvPr>
              <p:cNvSpPr/>
              <p:nvPr/>
            </p:nvSpPr>
            <p:spPr>
              <a:xfrm>
                <a:off x="2200156" y="3379012"/>
                <a:ext cx="273782" cy="135072"/>
              </a:xfrm>
              <a:custGeom>
                <a:avLst/>
                <a:gdLst/>
                <a:ahLst/>
                <a:cxnLst/>
                <a:rect l="l" t="t" r="r" b="b"/>
                <a:pathLst>
                  <a:path w="2483" h="1225" extrusionOk="0">
                    <a:moveTo>
                      <a:pt x="1" y="1"/>
                    </a:moveTo>
                    <a:cubicBezTo>
                      <a:pt x="1" y="1"/>
                      <a:pt x="1004" y="837"/>
                      <a:pt x="2148" y="134"/>
                    </a:cubicBezTo>
                    <a:lnTo>
                      <a:pt x="2483" y="27"/>
                    </a:lnTo>
                    <a:cubicBezTo>
                      <a:pt x="2483" y="27"/>
                      <a:pt x="2068" y="1198"/>
                      <a:pt x="1312" y="1225"/>
                    </a:cubicBezTo>
                    <a:cubicBezTo>
                      <a:pt x="810" y="1225"/>
                      <a:pt x="88" y="69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0;p71">
                <a:extLst>
                  <a:ext uri="{FF2B5EF4-FFF2-40B4-BE49-F238E27FC236}">
                    <a16:creationId xmlns:a16="http://schemas.microsoft.com/office/drawing/2014/main" id="{7B0C3642-B193-0F3E-9713-452E61A23D35}"/>
                  </a:ext>
                </a:extLst>
              </p:cNvPr>
              <p:cNvSpPr/>
              <p:nvPr/>
            </p:nvSpPr>
            <p:spPr>
              <a:xfrm>
                <a:off x="1889548" y="3467552"/>
                <a:ext cx="934805" cy="1024008"/>
              </a:xfrm>
              <a:custGeom>
                <a:avLst/>
                <a:gdLst/>
                <a:ahLst/>
                <a:cxnLst/>
                <a:rect l="l" t="t" r="r" b="b"/>
                <a:pathLst>
                  <a:path w="8478" h="9287" extrusionOk="0">
                    <a:moveTo>
                      <a:pt x="1540" y="422"/>
                    </a:moveTo>
                    <a:lnTo>
                      <a:pt x="811" y="4269"/>
                    </a:lnTo>
                    <a:cubicBezTo>
                      <a:pt x="811" y="4269"/>
                      <a:pt x="1" y="5493"/>
                      <a:pt x="1312" y="6303"/>
                    </a:cubicBezTo>
                    <a:cubicBezTo>
                      <a:pt x="1373" y="6330"/>
                      <a:pt x="1259" y="9260"/>
                      <a:pt x="1259" y="9260"/>
                    </a:cubicBezTo>
                    <a:lnTo>
                      <a:pt x="7501" y="9287"/>
                    </a:lnTo>
                    <a:cubicBezTo>
                      <a:pt x="7501" y="9287"/>
                      <a:pt x="7615" y="6497"/>
                      <a:pt x="7615" y="6470"/>
                    </a:cubicBezTo>
                    <a:cubicBezTo>
                      <a:pt x="8478" y="5159"/>
                      <a:pt x="7642" y="4463"/>
                      <a:pt x="7642" y="4463"/>
                    </a:cubicBezTo>
                    <a:lnTo>
                      <a:pt x="7060" y="422"/>
                    </a:lnTo>
                    <a:lnTo>
                      <a:pt x="6391" y="589"/>
                    </a:lnTo>
                    <a:lnTo>
                      <a:pt x="5387" y="0"/>
                    </a:lnTo>
                    <a:cubicBezTo>
                      <a:pt x="5387" y="0"/>
                      <a:pt x="4745" y="562"/>
                      <a:pt x="4156" y="589"/>
                    </a:cubicBezTo>
                    <a:cubicBezTo>
                      <a:pt x="3433" y="616"/>
                      <a:pt x="2791" y="114"/>
                      <a:pt x="2791" y="114"/>
                    </a:cubicBezTo>
                    <a:lnTo>
                      <a:pt x="2175" y="6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1;p71">
                <a:extLst>
                  <a:ext uri="{FF2B5EF4-FFF2-40B4-BE49-F238E27FC236}">
                    <a16:creationId xmlns:a16="http://schemas.microsoft.com/office/drawing/2014/main" id="{6962B95D-64C7-C363-9F52-D9716DA19E7E}"/>
                  </a:ext>
                </a:extLst>
              </p:cNvPr>
              <p:cNvSpPr/>
              <p:nvPr/>
            </p:nvSpPr>
            <p:spPr>
              <a:xfrm>
                <a:off x="1880727" y="2742359"/>
                <a:ext cx="875815" cy="716486"/>
              </a:xfrm>
              <a:custGeom>
                <a:avLst/>
                <a:gdLst/>
                <a:ahLst/>
                <a:cxnLst/>
                <a:rect l="l" t="t" r="r" b="b"/>
                <a:pathLst>
                  <a:path w="7943" h="6498" extrusionOk="0">
                    <a:moveTo>
                      <a:pt x="3848" y="1"/>
                    </a:moveTo>
                    <a:cubicBezTo>
                      <a:pt x="3848" y="1"/>
                      <a:pt x="1453" y="114"/>
                      <a:pt x="917" y="2596"/>
                    </a:cubicBezTo>
                    <a:cubicBezTo>
                      <a:pt x="837" y="3011"/>
                      <a:pt x="837" y="3600"/>
                      <a:pt x="643" y="3901"/>
                    </a:cubicBezTo>
                    <a:cubicBezTo>
                      <a:pt x="1" y="4851"/>
                      <a:pt x="1031" y="4965"/>
                      <a:pt x="951" y="5607"/>
                    </a:cubicBezTo>
                    <a:cubicBezTo>
                      <a:pt x="837" y="6383"/>
                      <a:pt x="1647" y="6276"/>
                      <a:pt x="2122" y="6276"/>
                    </a:cubicBezTo>
                    <a:lnTo>
                      <a:pt x="2369" y="6243"/>
                    </a:lnTo>
                    <a:lnTo>
                      <a:pt x="2369" y="5828"/>
                    </a:lnTo>
                    <a:cubicBezTo>
                      <a:pt x="2456" y="6049"/>
                      <a:pt x="2510" y="6243"/>
                      <a:pt x="2536" y="6243"/>
                    </a:cubicBezTo>
                    <a:cubicBezTo>
                      <a:pt x="2817" y="6243"/>
                      <a:pt x="2924" y="6383"/>
                      <a:pt x="3092" y="6410"/>
                    </a:cubicBezTo>
                    <a:cubicBezTo>
                      <a:pt x="3567" y="6497"/>
                      <a:pt x="5433" y="6216"/>
                      <a:pt x="5433" y="6216"/>
                    </a:cubicBezTo>
                    <a:lnTo>
                      <a:pt x="5741" y="5688"/>
                    </a:lnTo>
                    <a:cubicBezTo>
                      <a:pt x="5741" y="5995"/>
                      <a:pt x="5661" y="6243"/>
                      <a:pt x="5661" y="6243"/>
                    </a:cubicBezTo>
                    <a:cubicBezTo>
                      <a:pt x="5661" y="6243"/>
                      <a:pt x="5995" y="6303"/>
                      <a:pt x="6136" y="6276"/>
                    </a:cubicBezTo>
                    <a:cubicBezTo>
                      <a:pt x="6136" y="6276"/>
                      <a:pt x="6772" y="6357"/>
                      <a:pt x="7166" y="5855"/>
                    </a:cubicBezTo>
                    <a:cubicBezTo>
                      <a:pt x="7334" y="5661"/>
                      <a:pt x="7166" y="5239"/>
                      <a:pt x="7307" y="4938"/>
                    </a:cubicBezTo>
                    <a:cubicBezTo>
                      <a:pt x="7414" y="4684"/>
                      <a:pt x="7748" y="4436"/>
                      <a:pt x="7835" y="4102"/>
                    </a:cubicBezTo>
                    <a:cubicBezTo>
                      <a:pt x="7942" y="3486"/>
                      <a:pt x="7501" y="3346"/>
                      <a:pt x="7474" y="3125"/>
                    </a:cubicBezTo>
                    <a:cubicBezTo>
                      <a:pt x="7140" y="1258"/>
                      <a:pt x="6638" y="1"/>
                      <a:pt x="3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2;p71">
                <a:extLst>
                  <a:ext uri="{FF2B5EF4-FFF2-40B4-BE49-F238E27FC236}">
                    <a16:creationId xmlns:a16="http://schemas.microsoft.com/office/drawing/2014/main" id="{3B5CE0B8-0567-0D78-4C61-328764FBD43E}"/>
                  </a:ext>
                </a:extLst>
              </p:cNvPr>
              <p:cNvSpPr/>
              <p:nvPr/>
            </p:nvSpPr>
            <p:spPr>
              <a:xfrm>
                <a:off x="2102023" y="2782163"/>
                <a:ext cx="479642" cy="685502"/>
              </a:xfrm>
              <a:custGeom>
                <a:avLst/>
                <a:gdLst/>
                <a:ahLst/>
                <a:cxnLst/>
                <a:rect l="l" t="t" r="r" b="b"/>
                <a:pathLst>
                  <a:path w="4350" h="6217" extrusionOk="0">
                    <a:moveTo>
                      <a:pt x="2122" y="1"/>
                    </a:moveTo>
                    <a:cubicBezTo>
                      <a:pt x="3460" y="1"/>
                      <a:pt x="4350" y="784"/>
                      <a:pt x="4350" y="2430"/>
                    </a:cubicBezTo>
                    <a:cubicBezTo>
                      <a:pt x="4350" y="4075"/>
                      <a:pt x="3426" y="6216"/>
                      <a:pt x="2122" y="5996"/>
                    </a:cubicBezTo>
                    <a:cubicBezTo>
                      <a:pt x="556" y="5688"/>
                      <a:pt x="1" y="4463"/>
                      <a:pt x="81" y="2791"/>
                    </a:cubicBezTo>
                    <a:cubicBezTo>
                      <a:pt x="168" y="1145"/>
                      <a:pt x="784" y="1"/>
                      <a:pt x="2122" y="1"/>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3;p71">
                <a:extLst>
                  <a:ext uri="{FF2B5EF4-FFF2-40B4-BE49-F238E27FC236}">
                    <a16:creationId xmlns:a16="http://schemas.microsoft.com/office/drawing/2014/main" id="{E7465D06-AE7A-FABA-9E47-0D34B4E4E1D3}"/>
                  </a:ext>
                </a:extLst>
              </p:cNvPr>
              <p:cNvSpPr/>
              <p:nvPr/>
            </p:nvSpPr>
            <p:spPr>
              <a:xfrm>
                <a:off x="2535131" y="3068404"/>
                <a:ext cx="154257" cy="202993"/>
              </a:xfrm>
              <a:custGeom>
                <a:avLst/>
                <a:gdLst/>
                <a:ahLst/>
                <a:cxnLst/>
                <a:rect l="l" t="t" r="r" b="b"/>
                <a:pathLst>
                  <a:path w="1399" h="1841" extrusionOk="0">
                    <a:moveTo>
                      <a:pt x="254" y="697"/>
                    </a:moveTo>
                    <a:cubicBezTo>
                      <a:pt x="254" y="697"/>
                      <a:pt x="562" y="1"/>
                      <a:pt x="977" y="275"/>
                    </a:cubicBezTo>
                    <a:cubicBezTo>
                      <a:pt x="1399" y="529"/>
                      <a:pt x="810" y="1841"/>
                      <a:pt x="0" y="17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4;p71">
                <a:extLst>
                  <a:ext uri="{FF2B5EF4-FFF2-40B4-BE49-F238E27FC236}">
                    <a16:creationId xmlns:a16="http://schemas.microsoft.com/office/drawing/2014/main" id="{3F30ADE7-7AD6-BAEE-E8A3-0F8FBAE985DD}"/>
                  </a:ext>
                </a:extLst>
              </p:cNvPr>
              <p:cNvSpPr/>
              <p:nvPr/>
            </p:nvSpPr>
            <p:spPr>
              <a:xfrm>
                <a:off x="1972906" y="3068404"/>
                <a:ext cx="153596" cy="205970"/>
              </a:xfrm>
              <a:custGeom>
                <a:avLst/>
                <a:gdLst/>
                <a:ahLst/>
                <a:cxnLst/>
                <a:rect l="l" t="t" r="r" b="b"/>
                <a:pathLst>
                  <a:path w="1393" h="1868" extrusionOk="0">
                    <a:moveTo>
                      <a:pt x="1085" y="697"/>
                    </a:moveTo>
                    <a:cubicBezTo>
                      <a:pt x="1085" y="697"/>
                      <a:pt x="784" y="1"/>
                      <a:pt x="389" y="275"/>
                    </a:cubicBezTo>
                    <a:cubicBezTo>
                      <a:pt x="1" y="529"/>
                      <a:pt x="617" y="1867"/>
                      <a:pt x="1393" y="18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5;p71">
                <a:extLst>
                  <a:ext uri="{FF2B5EF4-FFF2-40B4-BE49-F238E27FC236}">
                    <a16:creationId xmlns:a16="http://schemas.microsoft.com/office/drawing/2014/main" id="{B6D39FCF-D655-14FE-2FD7-E9AFC9C60F64}"/>
                  </a:ext>
                </a:extLst>
              </p:cNvPr>
              <p:cNvSpPr/>
              <p:nvPr/>
            </p:nvSpPr>
            <p:spPr>
              <a:xfrm>
                <a:off x="2009844" y="3123755"/>
                <a:ext cx="89423" cy="89423"/>
              </a:xfrm>
              <a:custGeom>
                <a:avLst/>
                <a:gdLst/>
                <a:ahLst/>
                <a:cxnLst/>
                <a:rect l="l" t="t" r="r" b="b"/>
                <a:pathLst>
                  <a:path w="811" h="811" extrusionOk="0">
                    <a:moveTo>
                      <a:pt x="783" y="810"/>
                    </a:moveTo>
                    <a:lnTo>
                      <a:pt x="810" y="810"/>
                    </a:lnTo>
                    <a:lnTo>
                      <a:pt x="810" y="810"/>
                    </a:lnTo>
                    <a:cubicBezTo>
                      <a:pt x="783" y="750"/>
                      <a:pt x="783" y="723"/>
                      <a:pt x="783" y="696"/>
                    </a:cubicBezTo>
                    <a:cubicBezTo>
                      <a:pt x="750" y="583"/>
                      <a:pt x="723" y="502"/>
                      <a:pt x="696" y="415"/>
                    </a:cubicBezTo>
                    <a:cubicBezTo>
                      <a:pt x="670" y="308"/>
                      <a:pt x="616" y="248"/>
                      <a:pt x="529" y="168"/>
                    </a:cubicBezTo>
                    <a:lnTo>
                      <a:pt x="502" y="141"/>
                    </a:lnTo>
                    <a:cubicBezTo>
                      <a:pt x="476" y="108"/>
                      <a:pt x="449" y="81"/>
                      <a:pt x="415" y="81"/>
                    </a:cubicBezTo>
                    <a:cubicBezTo>
                      <a:pt x="389" y="81"/>
                      <a:pt x="362" y="54"/>
                      <a:pt x="362" y="54"/>
                    </a:cubicBezTo>
                    <a:cubicBezTo>
                      <a:pt x="335" y="54"/>
                      <a:pt x="335" y="27"/>
                      <a:pt x="308" y="27"/>
                    </a:cubicBezTo>
                    <a:cubicBezTo>
                      <a:pt x="195" y="1"/>
                      <a:pt x="114" y="54"/>
                      <a:pt x="81" y="108"/>
                    </a:cubicBezTo>
                    <a:cubicBezTo>
                      <a:pt x="1" y="195"/>
                      <a:pt x="27" y="362"/>
                      <a:pt x="54" y="442"/>
                    </a:cubicBezTo>
                    <a:lnTo>
                      <a:pt x="54" y="529"/>
                    </a:lnTo>
                    <a:cubicBezTo>
                      <a:pt x="81" y="529"/>
                      <a:pt x="81" y="556"/>
                      <a:pt x="81" y="583"/>
                    </a:cubicBezTo>
                    <a:lnTo>
                      <a:pt x="114" y="609"/>
                    </a:lnTo>
                    <a:lnTo>
                      <a:pt x="114" y="583"/>
                    </a:lnTo>
                    <a:cubicBezTo>
                      <a:pt x="81" y="556"/>
                      <a:pt x="81" y="529"/>
                      <a:pt x="81" y="502"/>
                    </a:cubicBezTo>
                    <a:cubicBezTo>
                      <a:pt x="81" y="502"/>
                      <a:pt x="81" y="476"/>
                      <a:pt x="54" y="442"/>
                    </a:cubicBezTo>
                    <a:cubicBezTo>
                      <a:pt x="54" y="362"/>
                      <a:pt x="54" y="221"/>
                      <a:pt x="114" y="141"/>
                    </a:cubicBezTo>
                    <a:cubicBezTo>
                      <a:pt x="168" y="108"/>
                      <a:pt x="195" y="81"/>
                      <a:pt x="282" y="108"/>
                    </a:cubicBezTo>
                    <a:lnTo>
                      <a:pt x="335" y="108"/>
                    </a:lnTo>
                    <a:lnTo>
                      <a:pt x="362" y="141"/>
                    </a:lnTo>
                    <a:cubicBezTo>
                      <a:pt x="389" y="168"/>
                      <a:pt x="415" y="168"/>
                      <a:pt x="449" y="195"/>
                    </a:cubicBezTo>
                    <a:cubicBezTo>
                      <a:pt x="476" y="195"/>
                      <a:pt x="476" y="195"/>
                      <a:pt x="502" y="221"/>
                    </a:cubicBezTo>
                    <a:cubicBezTo>
                      <a:pt x="556" y="275"/>
                      <a:pt x="616" y="335"/>
                      <a:pt x="670" y="415"/>
                    </a:cubicBezTo>
                    <a:cubicBezTo>
                      <a:pt x="696" y="502"/>
                      <a:pt x="723" y="609"/>
                      <a:pt x="750" y="696"/>
                    </a:cubicBezTo>
                    <a:cubicBezTo>
                      <a:pt x="750" y="723"/>
                      <a:pt x="783" y="750"/>
                      <a:pt x="783" y="810"/>
                    </a:cubicBezTo>
                    <a:lnTo>
                      <a:pt x="783" y="810"/>
                    </a:lnTo>
                    <a:lnTo>
                      <a:pt x="783" y="810"/>
                    </a:lnTo>
                    <a:lnTo>
                      <a:pt x="783" y="810"/>
                    </a:lnTo>
                    <a:cubicBezTo>
                      <a:pt x="783" y="810"/>
                      <a:pt x="810" y="810"/>
                      <a:pt x="783" y="8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6;p71">
                <a:extLst>
                  <a:ext uri="{FF2B5EF4-FFF2-40B4-BE49-F238E27FC236}">
                    <a16:creationId xmlns:a16="http://schemas.microsoft.com/office/drawing/2014/main" id="{41249679-CC1B-E42D-4EF9-6234C4E3F9D2}"/>
                  </a:ext>
                </a:extLst>
              </p:cNvPr>
              <p:cNvSpPr/>
              <p:nvPr/>
            </p:nvSpPr>
            <p:spPr>
              <a:xfrm>
                <a:off x="2043804" y="3142169"/>
                <a:ext cx="39915" cy="107837"/>
              </a:xfrm>
              <a:custGeom>
                <a:avLst/>
                <a:gdLst/>
                <a:ahLst/>
                <a:cxnLst/>
                <a:rect l="l" t="t" r="r" b="b"/>
                <a:pathLst>
                  <a:path w="362" h="978" extrusionOk="0">
                    <a:moveTo>
                      <a:pt x="168" y="1"/>
                    </a:moveTo>
                    <a:lnTo>
                      <a:pt x="168" y="1"/>
                    </a:lnTo>
                    <a:lnTo>
                      <a:pt x="107" y="1"/>
                    </a:lnTo>
                    <a:cubicBezTo>
                      <a:pt x="81" y="1"/>
                      <a:pt x="81" y="28"/>
                      <a:pt x="54" y="54"/>
                    </a:cubicBezTo>
                    <a:cubicBezTo>
                      <a:pt x="0" y="108"/>
                      <a:pt x="0" y="195"/>
                      <a:pt x="0" y="248"/>
                    </a:cubicBezTo>
                    <a:cubicBezTo>
                      <a:pt x="0" y="362"/>
                      <a:pt x="27" y="503"/>
                      <a:pt x="81" y="643"/>
                    </a:cubicBezTo>
                    <a:cubicBezTo>
                      <a:pt x="107" y="697"/>
                      <a:pt x="141" y="777"/>
                      <a:pt x="194" y="810"/>
                    </a:cubicBezTo>
                    <a:cubicBezTo>
                      <a:pt x="221" y="864"/>
                      <a:pt x="275" y="917"/>
                      <a:pt x="335" y="944"/>
                    </a:cubicBezTo>
                    <a:cubicBezTo>
                      <a:pt x="362" y="978"/>
                      <a:pt x="362" y="944"/>
                      <a:pt x="362" y="944"/>
                    </a:cubicBezTo>
                    <a:lnTo>
                      <a:pt x="362" y="917"/>
                    </a:lnTo>
                    <a:cubicBezTo>
                      <a:pt x="308" y="891"/>
                      <a:pt x="275" y="837"/>
                      <a:pt x="221" y="777"/>
                    </a:cubicBezTo>
                    <a:cubicBezTo>
                      <a:pt x="194" y="723"/>
                      <a:pt x="168" y="670"/>
                      <a:pt x="141" y="610"/>
                    </a:cubicBezTo>
                    <a:cubicBezTo>
                      <a:pt x="54" y="503"/>
                      <a:pt x="27" y="362"/>
                      <a:pt x="27" y="248"/>
                    </a:cubicBezTo>
                    <a:cubicBezTo>
                      <a:pt x="27" y="195"/>
                      <a:pt x="54" y="141"/>
                      <a:pt x="81" y="81"/>
                    </a:cubicBezTo>
                    <a:cubicBezTo>
                      <a:pt x="81" y="54"/>
                      <a:pt x="107" y="28"/>
                      <a:pt x="141" y="28"/>
                    </a:cubicBezTo>
                    <a:lnTo>
                      <a:pt x="168" y="1"/>
                    </a:lnTo>
                    <a:lnTo>
                      <a:pt x="168" y="1"/>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7;p71">
                <a:extLst>
                  <a:ext uri="{FF2B5EF4-FFF2-40B4-BE49-F238E27FC236}">
                    <a16:creationId xmlns:a16="http://schemas.microsoft.com/office/drawing/2014/main" id="{1A165890-4D8E-31B0-66E0-45C11F323603}"/>
                  </a:ext>
                </a:extLst>
              </p:cNvPr>
              <p:cNvSpPr/>
              <p:nvPr/>
            </p:nvSpPr>
            <p:spPr>
              <a:xfrm>
                <a:off x="2544724" y="3123755"/>
                <a:ext cx="95267" cy="110814"/>
              </a:xfrm>
              <a:custGeom>
                <a:avLst/>
                <a:gdLst/>
                <a:ahLst/>
                <a:cxnLst/>
                <a:rect l="l" t="t" r="r" b="b"/>
                <a:pathLst>
                  <a:path w="864" h="1005" extrusionOk="0">
                    <a:moveTo>
                      <a:pt x="27" y="1004"/>
                    </a:moveTo>
                    <a:lnTo>
                      <a:pt x="27" y="1004"/>
                    </a:lnTo>
                    <a:cubicBezTo>
                      <a:pt x="54" y="977"/>
                      <a:pt x="81" y="917"/>
                      <a:pt x="81" y="890"/>
                    </a:cubicBezTo>
                    <a:cubicBezTo>
                      <a:pt x="141" y="810"/>
                      <a:pt x="167" y="696"/>
                      <a:pt x="194" y="609"/>
                    </a:cubicBezTo>
                    <a:cubicBezTo>
                      <a:pt x="221" y="529"/>
                      <a:pt x="281" y="442"/>
                      <a:pt x="308" y="362"/>
                    </a:cubicBezTo>
                    <a:cubicBezTo>
                      <a:pt x="362" y="275"/>
                      <a:pt x="415" y="221"/>
                      <a:pt x="475" y="141"/>
                    </a:cubicBezTo>
                    <a:cubicBezTo>
                      <a:pt x="502" y="108"/>
                      <a:pt x="502" y="108"/>
                      <a:pt x="529" y="81"/>
                    </a:cubicBezTo>
                    <a:cubicBezTo>
                      <a:pt x="582" y="54"/>
                      <a:pt x="643" y="27"/>
                      <a:pt x="723" y="54"/>
                    </a:cubicBezTo>
                    <a:cubicBezTo>
                      <a:pt x="783" y="54"/>
                      <a:pt x="837" y="81"/>
                      <a:pt x="837" y="168"/>
                    </a:cubicBezTo>
                    <a:lnTo>
                      <a:pt x="837" y="168"/>
                    </a:lnTo>
                    <a:cubicBezTo>
                      <a:pt x="837" y="168"/>
                      <a:pt x="863" y="168"/>
                      <a:pt x="837" y="168"/>
                    </a:cubicBezTo>
                    <a:cubicBezTo>
                      <a:pt x="837" y="54"/>
                      <a:pt x="750" y="27"/>
                      <a:pt x="669" y="1"/>
                    </a:cubicBezTo>
                    <a:cubicBezTo>
                      <a:pt x="616" y="1"/>
                      <a:pt x="529" y="1"/>
                      <a:pt x="475" y="27"/>
                    </a:cubicBezTo>
                    <a:cubicBezTo>
                      <a:pt x="449" y="27"/>
                      <a:pt x="449" y="54"/>
                      <a:pt x="415" y="81"/>
                    </a:cubicBezTo>
                    <a:cubicBezTo>
                      <a:pt x="308" y="195"/>
                      <a:pt x="248" y="308"/>
                      <a:pt x="194" y="415"/>
                    </a:cubicBezTo>
                    <a:cubicBezTo>
                      <a:pt x="167" y="476"/>
                      <a:pt x="141" y="529"/>
                      <a:pt x="114" y="609"/>
                    </a:cubicBezTo>
                    <a:cubicBezTo>
                      <a:pt x="81" y="696"/>
                      <a:pt x="54" y="777"/>
                      <a:pt x="27" y="864"/>
                    </a:cubicBezTo>
                    <a:cubicBezTo>
                      <a:pt x="27" y="917"/>
                      <a:pt x="0" y="944"/>
                      <a:pt x="0" y="977"/>
                    </a:cubicBezTo>
                    <a:lnTo>
                      <a:pt x="0" y="977"/>
                    </a:lnTo>
                    <a:lnTo>
                      <a:pt x="0" y="1004"/>
                    </a:lnTo>
                    <a:lnTo>
                      <a:pt x="0" y="10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8;p71">
                <a:extLst>
                  <a:ext uri="{FF2B5EF4-FFF2-40B4-BE49-F238E27FC236}">
                    <a16:creationId xmlns:a16="http://schemas.microsoft.com/office/drawing/2014/main" id="{7FF677CF-C19D-CB6E-67D9-0590C279B99D}"/>
                  </a:ext>
                </a:extLst>
              </p:cNvPr>
              <p:cNvSpPr/>
              <p:nvPr/>
            </p:nvSpPr>
            <p:spPr>
              <a:xfrm>
                <a:off x="2569092" y="3145146"/>
                <a:ext cx="46531" cy="89423"/>
              </a:xfrm>
              <a:custGeom>
                <a:avLst/>
                <a:gdLst/>
                <a:ahLst/>
                <a:cxnLst/>
                <a:rect l="l" t="t" r="r" b="b"/>
                <a:pathLst>
                  <a:path w="422" h="811" extrusionOk="0">
                    <a:moveTo>
                      <a:pt x="114" y="1"/>
                    </a:moveTo>
                    <a:lnTo>
                      <a:pt x="114" y="27"/>
                    </a:lnTo>
                    <a:lnTo>
                      <a:pt x="114" y="27"/>
                    </a:lnTo>
                    <a:lnTo>
                      <a:pt x="114" y="27"/>
                    </a:lnTo>
                    <a:lnTo>
                      <a:pt x="114" y="54"/>
                    </a:lnTo>
                    <a:lnTo>
                      <a:pt x="114" y="54"/>
                    </a:lnTo>
                    <a:lnTo>
                      <a:pt x="141" y="54"/>
                    </a:lnTo>
                    <a:cubicBezTo>
                      <a:pt x="194" y="54"/>
                      <a:pt x="254" y="81"/>
                      <a:pt x="281" y="141"/>
                    </a:cubicBezTo>
                    <a:cubicBezTo>
                      <a:pt x="308" y="168"/>
                      <a:pt x="335" y="248"/>
                      <a:pt x="308" y="308"/>
                    </a:cubicBezTo>
                    <a:cubicBezTo>
                      <a:pt x="308" y="389"/>
                      <a:pt x="281" y="476"/>
                      <a:pt x="228" y="556"/>
                    </a:cubicBezTo>
                    <a:cubicBezTo>
                      <a:pt x="167" y="616"/>
                      <a:pt x="87" y="696"/>
                      <a:pt x="0" y="750"/>
                    </a:cubicBezTo>
                    <a:lnTo>
                      <a:pt x="0" y="783"/>
                    </a:lnTo>
                    <a:cubicBezTo>
                      <a:pt x="0" y="810"/>
                      <a:pt x="27" y="810"/>
                      <a:pt x="27" y="783"/>
                    </a:cubicBezTo>
                    <a:cubicBezTo>
                      <a:pt x="141" y="723"/>
                      <a:pt x="228" y="643"/>
                      <a:pt x="308" y="529"/>
                    </a:cubicBezTo>
                    <a:cubicBezTo>
                      <a:pt x="361" y="476"/>
                      <a:pt x="395" y="389"/>
                      <a:pt x="395" y="308"/>
                    </a:cubicBezTo>
                    <a:cubicBezTo>
                      <a:pt x="422" y="221"/>
                      <a:pt x="395" y="141"/>
                      <a:pt x="335" y="81"/>
                    </a:cubicBezTo>
                    <a:cubicBezTo>
                      <a:pt x="281" y="27"/>
                      <a:pt x="228" y="1"/>
                      <a:pt x="141" y="1"/>
                    </a:cubicBezTo>
                    <a:lnTo>
                      <a:pt x="114" y="1"/>
                    </a:lnTo>
                    <a:cubicBezTo>
                      <a:pt x="87" y="27"/>
                      <a:pt x="114"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9;p71">
                <a:extLst>
                  <a:ext uri="{FF2B5EF4-FFF2-40B4-BE49-F238E27FC236}">
                    <a16:creationId xmlns:a16="http://schemas.microsoft.com/office/drawing/2014/main" id="{9B3A20C2-BFA5-99B0-690A-1DD6625F2839}"/>
                  </a:ext>
                </a:extLst>
              </p:cNvPr>
              <p:cNvSpPr/>
              <p:nvPr/>
            </p:nvSpPr>
            <p:spPr>
              <a:xfrm>
                <a:off x="2335888" y="3102364"/>
                <a:ext cx="14885" cy="172010"/>
              </a:xfrm>
              <a:custGeom>
                <a:avLst/>
                <a:gdLst/>
                <a:ahLst/>
                <a:cxnLst/>
                <a:rect l="l" t="t" r="r" b="b"/>
                <a:pathLst>
                  <a:path w="135" h="1560" extrusionOk="0">
                    <a:moveTo>
                      <a:pt x="108" y="27"/>
                    </a:moveTo>
                    <a:cubicBezTo>
                      <a:pt x="108" y="27"/>
                      <a:pt x="108" y="1"/>
                      <a:pt x="81" y="27"/>
                    </a:cubicBezTo>
                    <a:lnTo>
                      <a:pt x="81" y="27"/>
                    </a:lnTo>
                    <a:cubicBezTo>
                      <a:pt x="81" y="81"/>
                      <a:pt x="54" y="108"/>
                      <a:pt x="54" y="168"/>
                    </a:cubicBezTo>
                    <a:cubicBezTo>
                      <a:pt x="28" y="275"/>
                      <a:pt x="28" y="415"/>
                      <a:pt x="1" y="529"/>
                    </a:cubicBezTo>
                    <a:lnTo>
                      <a:pt x="1" y="777"/>
                    </a:lnTo>
                    <a:cubicBezTo>
                      <a:pt x="1" y="1004"/>
                      <a:pt x="28" y="1198"/>
                      <a:pt x="54" y="1392"/>
                    </a:cubicBezTo>
                    <a:cubicBezTo>
                      <a:pt x="54" y="1419"/>
                      <a:pt x="81" y="1446"/>
                      <a:pt x="81" y="1472"/>
                    </a:cubicBezTo>
                    <a:cubicBezTo>
                      <a:pt x="81" y="1506"/>
                      <a:pt x="81" y="1533"/>
                      <a:pt x="108" y="1559"/>
                    </a:cubicBezTo>
                    <a:lnTo>
                      <a:pt x="108" y="1559"/>
                    </a:lnTo>
                    <a:lnTo>
                      <a:pt x="108" y="1559"/>
                    </a:lnTo>
                    <a:lnTo>
                      <a:pt x="108" y="1472"/>
                    </a:lnTo>
                    <a:lnTo>
                      <a:pt x="108" y="1365"/>
                    </a:lnTo>
                    <a:cubicBezTo>
                      <a:pt x="108" y="1225"/>
                      <a:pt x="81" y="1084"/>
                      <a:pt x="108" y="944"/>
                    </a:cubicBezTo>
                    <a:lnTo>
                      <a:pt x="108" y="670"/>
                    </a:lnTo>
                    <a:lnTo>
                      <a:pt x="108" y="389"/>
                    </a:lnTo>
                    <a:cubicBezTo>
                      <a:pt x="108" y="302"/>
                      <a:pt x="135" y="248"/>
                      <a:pt x="135" y="168"/>
                    </a:cubicBezTo>
                    <a:lnTo>
                      <a:pt x="135" y="54"/>
                    </a:lnTo>
                    <a:lnTo>
                      <a:pt x="135" y="27"/>
                    </a:lnTo>
                    <a:lnTo>
                      <a:pt x="135" y="27"/>
                    </a:lnTo>
                    <a:lnTo>
                      <a:pt x="108" y="27"/>
                    </a:lnTo>
                    <a:cubicBezTo>
                      <a:pt x="135" y="27"/>
                      <a:pt x="108" y="27"/>
                      <a:pt x="108" y="27"/>
                    </a:cubicBezTo>
                    <a:lnTo>
                      <a:pt x="108"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0;p71">
                <a:extLst>
                  <a:ext uri="{FF2B5EF4-FFF2-40B4-BE49-F238E27FC236}">
                    <a16:creationId xmlns:a16="http://schemas.microsoft.com/office/drawing/2014/main" id="{171DBE86-4A4E-F142-B7DF-3AA7D44E0BD3}"/>
                  </a:ext>
                </a:extLst>
              </p:cNvPr>
              <p:cNvSpPr/>
              <p:nvPr/>
            </p:nvSpPr>
            <p:spPr>
              <a:xfrm>
                <a:off x="2031235" y="2745336"/>
                <a:ext cx="661134" cy="353502"/>
              </a:xfrm>
              <a:custGeom>
                <a:avLst/>
                <a:gdLst/>
                <a:ahLst/>
                <a:cxnLst/>
                <a:rect l="l" t="t" r="r" b="b"/>
                <a:pathLst>
                  <a:path w="5996" h="3206" extrusionOk="0">
                    <a:moveTo>
                      <a:pt x="2817" y="228"/>
                    </a:moveTo>
                    <a:cubicBezTo>
                      <a:pt x="2817" y="228"/>
                      <a:pt x="1559" y="87"/>
                      <a:pt x="810" y="863"/>
                    </a:cubicBezTo>
                    <a:cubicBezTo>
                      <a:pt x="389" y="1285"/>
                      <a:pt x="1" y="2369"/>
                      <a:pt x="422" y="3205"/>
                    </a:cubicBezTo>
                    <a:cubicBezTo>
                      <a:pt x="1867" y="2569"/>
                      <a:pt x="4182" y="1399"/>
                      <a:pt x="4182" y="1399"/>
                    </a:cubicBezTo>
                    <a:lnTo>
                      <a:pt x="5186" y="3125"/>
                    </a:lnTo>
                    <a:cubicBezTo>
                      <a:pt x="5186" y="3125"/>
                      <a:pt x="5995" y="0"/>
                      <a:pt x="2817"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1;p71">
                <a:extLst>
                  <a:ext uri="{FF2B5EF4-FFF2-40B4-BE49-F238E27FC236}">
                    <a16:creationId xmlns:a16="http://schemas.microsoft.com/office/drawing/2014/main" id="{2DBDB2B9-9C6D-E363-4C50-1E58243B222E}"/>
                  </a:ext>
                </a:extLst>
              </p:cNvPr>
              <p:cNvSpPr/>
              <p:nvPr/>
            </p:nvSpPr>
            <p:spPr>
              <a:xfrm>
                <a:off x="1806962" y="2920873"/>
                <a:ext cx="501033" cy="675909"/>
              </a:xfrm>
              <a:custGeom>
                <a:avLst/>
                <a:gdLst/>
                <a:ahLst/>
                <a:cxnLst/>
                <a:rect l="l" t="t" r="r" b="b"/>
                <a:pathLst>
                  <a:path w="4544" h="6130" extrusionOk="0">
                    <a:moveTo>
                      <a:pt x="2316" y="27"/>
                    </a:moveTo>
                    <a:cubicBezTo>
                      <a:pt x="2958" y="1"/>
                      <a:pt x="4544" y="1225"/>
                      <a:pt x="4490" y="2088"/>
                    </a:cubicBezTo>
                    <a:cubicBezTo>
                      <a:pt x="4463" y="2730"/>
                      <a:pt x="4463" y="3567"/>
                      <a:pt x="4296" y="4209"/>
                    </a:cubicBezTo>
                    <a:cubicBezTo>
                      <a:pt x="4015" y="5126"/>
                      <a:pt x="3092" y="6129"/>
                      <a:pt x="2202" y="6076"/>
                    </a:cubicBezTo>
                    <a:cubicBezTo>
                      <a:pt x="1312" y="6049"/>
                      <a:pt x="449" y="5266"/>
                      <a:pt x="141" y="4182"/>
                    </a:cubicBezTo>
                    <a:cubicBezTo>
                      <a:pt x="1" y="3620"/>
                      <a:pt x="81" y="2677"/>
                      <a:pt x="114" y="2008"/>
                    </a:cubicBezTo>
                    <a:cubicBezTo>
                      <a:pt x="168" y="1252"/>
                      <a:pt x="1646" y="81"/>
                      <a:pt x="2316" y="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2;p71">
                <a:extLst>
                  <a:ext uri="{FF2B5EF4-FFF2-40B4-BE49-F238E27FC236}">
                    <a16:creationId xmlns:a16="http://schemas.microsoft.com/office/drawing/2014/main" id="{D1694323-9EB0-2BFC-2365-5E974B4DCBA4}"/>
                  </a:ext>
                </a:extLst>
              </p:cNvPr>
              <p:cNvSpPr/>
              <p:nvPr/>
            </p:nvSpPr>
            <p:spPr>
              <a:xfrm>
                <a:off x="1840923" y="3295654"/>
                <a:ext cx="132094" cy="138820"/>
              </a:xfrm>
              <a:custGeom>
                <a:avLst/>
                <a:gdLst/>
                <a:ahLst/>
                <a:cxnLst/>
                <a:rect l="l" t="t" r="r" b="b"/>
                <a:pathLst>
                  <a:path w="1198" h="1259" extrusionOk="0">
                    <a:moveTo>
                      <a:pt x="609" y="0"/>
                    </a:moveTo>
                    <a:cubicBezTo>
                      <a:pt x="944" y="0"/>
                      <a:pt x="1198" y="281"/>
                      <a:pt x="1198" y="643"/>
                    </a:cubicBezTo>
                    <a:cubicBezTo>
                      <a:pt x="1198" y="977"/>
                      <a:pt x="917" y="1258"/>
                      <a:pt x="609" y="1258"/>
                    </a:cubicBezTo>
                    <a:cubicBezTo>
                      <a:pt x="275" y="1225"/>
                      <a:pt x="0" y="951"/>
                      <a:pt x="0" y="616"/>
                    </a:cubicBezTo>
                    <a:cubicBezTo>
                      <a:pt x="27" y="281"/>
                      <a:pt x="275" y="0"/>
                      <a:pt x="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3;p71">
                <a:extLst>
                  <a:ext uri="{FF2B5EF4-FFF2-40B4-BE49-F238E27FC236}">
                    <a16:creationId xmlns:a16="http://schemas.microsoft.com/office/drawing/2014/main" id="{2F0F3D59-D23B-AFFB-A822-AAE00D4DF6F5}"/>
                  </a:ext>
                </a:extLst>
              </p:cNvPr>
              <p:cNvSpPr/>
              <p:nvPr/>
            </p:nvSpPr>
            <p:spPr>
              <a:xfrm>
                <a:off x="2129368" y="3298631"/>
                <a:ext cx="132866" cy="138820"/>
              </a:xfrm>
              <a:custGeom>
                <a:avLst/>
                <a:gdLst/>
                <a:ahLst/>
                <a:cxnLst/>
                <a:rect l="l" t="t" r="r" b="b"/>
                <a:pathLst>
                  <a:path w="1205" h="1259" extrusionOk="0">
                    <a:moveTo>
                      <a:pt x="616" y="0"/>
                    </a:moveTo>
                    <a:cubicBezTo>
                      <a:pt x="950" y="27"/>
                      <a:pt x="1205" y="308"/>
                      <a:pt x="1205" y="643"/>
                    </a:cubicBezTo>
                    <a:cubicBezTo>
                      <a:pt x="1205" y="977"/>
                      <a:pt x="924" y="1258"/>
                      <a:pt x="589" y="1258"/>
                    </a:cubicBezTo>
                    <a:cubicBezTo>
                      <a:pt x="281" y="1258"/>
                      <a:pt x="0" y="977"/>
                      <a:pt x="0" y="616"/>
                    </a:cubicBezTo>
                    <a:cubicBezTo>
                      <a:pt x="34" y="281"/>
                      <a:pt x="281" y="0"/>
                      <a:pt x="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4;p71">
                <a:extLst>
                  <a:ext uri="{FF2B5EF4-FFF2-40B4-BE49-F238E27FC236}">
                    <a16:creationId xmlns:a16="http://schemas.microsoft.com/office/drawing/2014/main" id="{D7792B83-F6E6-C3BF-D71A-C6E41AAEE838}"/>
                  </a:ext>
                </a:extLst>
              </p:cNvPr>
              <p:cNvSpPr/>
              <p:nvPr/>
            </p:nvSpPr>
            <p:spPr>
              <a:xfrm>
                <a:off x="2117570" y="3123755"/>
                <a:ext cx="110704" cy="48846"/>
              </a:xfrm>
              <a:custGeom>
                <a:avLst/>
                <a:gdLst/>
                <a:ahLst/>
                <a:cxnLst/>
                <a:rect l="l" t="t" r="r" b="b"/>
                <a:pathLst>
                  <a:path w="1004" h="443" extrusionOk="0">
                    <a:moveTo>
                      <a:pt x="54" y="362"/>
                    </a:moveTo>
                    <a:lnTo>
                      <a:pt x="81" y="362"/>
                    </a:lnTo>
                    <a:cubicBezTo>
                      <a:pt x="168" y="308"/>
                      <a:pt x="0" y="415"/>
                      <a:pt x="107" y="362"/>
                    </a:cubicBezTo>
                    <a:cubicBezTo>
                      <a:pt x="141" y="362"/>
                      <a:pt x="168" y="308"/>
                      <a:pt x="194" y="275"/>
                    </a:cubicBezTo>
                    <a:cubicBezTo>
                      <a:pt x="194" y="275"/>
                      <a:pt x="221" y="248"/>
                      <a:pt x="248" y="248"/>
                    </a:cubicBezTo>
                    <a:cubicBezTo>
                      <a:pt x="275" y="195"/>
                      <a:pt x="335" y="168"/>
                      <a:pt x="388" y="168"/>
                    </a:cubicBezTo>
                    <a:cubicBezTo>
                      <a:pt x="388" y="141"/>
                      <a:pt x="415" y="141"/>
                      <a:pt x="442" y="141"/>
                    </a:cubicBezTo>
                    <a:cubicBezTo>
                      <a:pt x="502" y="108"/>
                      <a:pt x="556" y="108"/>
                      <a:pt x="609" y="108"/>
                    </a:cubicBezTo>
                    <a:cubicBezTo>
                      <a:pt x="723" y="141"/>
                      <a:pt x="863" y="195"/>
                      <a:pt x="944" y="335"/>
                    </a:cubicBezTo>
                    <a:cubicBezTo>
                      <a:pt x="944" y="335"/>
                      <a:pt x="977" y="362"/>
                      <a:pt x="977" y="335"/>
                    </a:cubicBezTo>
                    <a:cubicBezTo>
                      <a:pt x="1004" y="335"/>
                      <a:pt x="1004" y="335"/>
                      <a:pt x="977" y="308"/>
                    </a:cubicBezTo>
                    <a:cubicBezTo>
                      <a:pt x="944" y="248"/>
                      <a:pt x="890" y="168"/>
                      <a:pt x="837" y="141"/>
                    </a:cubicBezTo>
                    <a:cubicBezTo>
                      <a:pt x="750" y="27"/>
                      <a:pt x="609" y="1"/>
                      <a:pt x="502" y="1"/>
                    </a:cubicBezTo>
                    <a:lnTo>
                      <a:pt x="388" y="1"/>
                    </a:lnTo>
                    <a:cubicBezTo>
                      <a:pt x="362" y="1"/>
                      <a:pt x="335" y="1"/>
                      <a:pt x="308" y="27"/>
                    </a:cubicBezTo>
                    <a:cubicBezTo>
                      <a:pt x="248" y="54"/>
                      <a:pt x="194" y="81"/>
                      <a:pt x="141" y="108"/>
                    </a:cubicBezTo>
                    <a:cubicBezTo>
                      <a:pt x="141" y="141"/>
                      <a:pt x="107" y="168"/>
                      <a:pt x="81" y="168"/>
                    </a:cubicBezTo>
                    <a:cubicBezTo>
                      <a:pt x="81" y="195"/>
                      <a:pt x="81" y="195"/>
                      <a:pt x="54" y="221"/>
                    </a:cubicBezTo>
                    <a:cubicBezTo>
                      <a:pt x="54" y="248"/>
                      <a:pt x="27" y="275"/>
                      <a:pt x="27" y="308"/>
                    </a:cubicBezTo>
                    <a:lnTo>
                      <a:pt x="27" y="335"/>
                    </a:lnTo>
                    <a:cubicBezTo>
                      <a:pt x="54" y="442"/>
                      <a:pt x="27" y="248"/>
                      <a:pt x="54" y="362"/>
                    </a:cubicBezTo>
                    <a:lnTo>
                      <a:pt x="54" y="362"/>
                    </a:lnTo>
                    <a:lnTo>
                      <a:pt x="54" y="36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5;p71">
                <a:extLst>
                  <a:ext uri="{FF2B5EF4-FFF2-40B4-BE49-F238E27FC236}">
                    <a16:creationId xmlns:a16="http://schemas.microsoft.com/office/drawing/2014/main" id="{D440D312-2DAB-5DEB-CA33-DE112A63A9F2}"/>
                  </a:ext>
                </a:extLst>
              </p:cNvPr>
              <p:cNvSpPr/>
              <p:nvPr/>
            </p:nvSpPr>
            <p:spPr>
              <a:xfrm>
                <a:off x="1889548" y="3120778"/>
                <a:ext cx="163188" cy="76853"/>
              </a:xfrm>
              <a:custGeom>
                <a:avLst/>
                <a:gdLst/>
                <a:ahLst/>
                <a:cxnLst/>
                <a:rect l="l" t="t" r="r" b="b"/>
                <a:pathLst>
                  <a:path w="1480" h="697" extrusionOk="0">
                    <a:moveTo>
                      <a:pt x="871" y="389"/>
                    </a:moveTo>
                    <a:cubicBezTo>
                      <a:pt x="309" y="697"/>
                      <a:pt x="1480" y="469"/>
                      <a:pt x="1038" y="389"/>
                    </a:cubicBezTo>
                    <a:cubicBezTo>
                      <a:pt x="1092" y="335"/>
                      <a:pt x="1118" y="248"/>
                      <a:pt x="1005" y="302"/>
                    </a:cubicBezTo>
                    <a:cubicBezTo>
                      <a:pt x="978" y="335"/>
                      <a:pt x="978" y="362"/>
                      <a:pt x="978" y="389"/>
                    </a:cubicBezTo>
                    <a:lnTo>
                      <a:pt x="871" y="389"/>
                    </a:lnTo>
                    <a:lnTo>
                      <a:pt x="871" y="389"/>
                    </a:lnTo>
                    <a:cubicBezTo>
                      <a:pt x="897" y="362"/>
                      <a:pt x="924" y="362"/>
                      <a:pt x="924" y="335"/>
                    </a:cubicBezTo>
                    <a:lnTo>
                      <a:pt x="924" y="335"/>
                    </a:lnTo>
                    <a:lnTo>
                      <a:pt x="951" y="335"/>
                    </a:lnTo>
                    <a:cubicBezTo>
                      <a:pt x="951" y="335"/>
                      <a:pt x="978" y="302"/>
                      <a:pt x="1005" y="302"/>
                    </a:cubicBezTo>
                    <a:lnTo>
                      <a:pt x="1005" y="302"/>
                    </a:lnTo>
                    <a:lnTo>
                      <a:pt x="1005" y="302"/>
                    </a:lnTo>
                    <a:lnTo>
                      <a:pt x="1005" y="248"/>
                    </a:lnTo>
                    <a:lnTo>
                      <a:pt x="978" y="248"/>
                    </a:lnTo>
                    <a:cubicBezTo>
                      <a:pt x="951" y="195"/>
                      <a:pt x="897" y="108"/>
                      <a:pt x="811" y="81"/>
                    </a:cubicBezTo>
                    <a:cubicBezTo>
                      <a:pt x="757" y="54"/>
                      <a:pt x="670" y="28"/>
                      <a:pt x="590" y="28"/>
                    </a:cubicBezTo>
                    <a:cubicBezTo>
                      <a:pt x="449" y="1"/>
                      <a:pt x="282" y="54"/>
                      <a:pt x="168" y="135"/>
                    </a:cubicBezTo>
                    <a:cubicBezTo>
                      <a:pt x="115" y="195"/>
                      <a:pt x="34" y="275"/>
                      <a:pt x="1" y="362"/>
                    </a:cubicBezTo>
                    <a:lnTo>
                      <a:pt x="1" y="416"/>
                    </a:lnTo>
                    <a:cubicBezTo>
                      <a:pt x="34" y="416"/>
                      <a:pt x="34" y="416"/>
                      <a:pt x="61" y="389"/>
                    </a:cubicBezTo>
                    <a:cubicBezTo>
                      <a:pt x="141" y="248"/>
                      <a:pt x="309" y="168"/>
                      <a:pt x="476" y="168"/>
                    </a:cubicBezTo>
                    <a:cubicBezTo>
                      <a:pt x="536" y="168"/>
                      <a:pt x="616" y="195"/>
                      <a:pt x="670" y="222"/>
                    </a:cubicBezTo>
                    <a:cubicBezTo>
                      <a:pt x="703" y="222"/>
                      <a:pt x="703" y="248"/>
                      <a:pt x="730" y="248"/>
                    </a:cubicBezTo>
                    <a:cubicBezTo>
                      <a:pt x="757" y="275"/>
                      <a:pt x="811" y="302"/>
                      <a:pt x="837" y="362"/>
                    </a:cubicBezTo>
                    <a:lnTo>
                      <a:pt x="837" y="362"/>
                    </a:lnTo>
                    <a:cubicBezTo>
                      <a:pt x="837" y="362"/>
                      <a:pt x="871" y="362"/>
                      <a:pt x="871" y="3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6;p71">
                <a:extLst>
                  <a:ext uri="{FF2B5EF4-FFF2-40B4-BE49-F238E27FC236}">
                    <a16:creationId xmlns:a16="http://schemas.microsoft.com/office/drawing/2014/main" id="{F34D15ED-4FFD-7C78-33BA-3D336BE8B345}"/>
                  </a:ext>
                </a:extLst>
              </p:cNvPr>
              <p:cNvSpPr/>
              <p:nvPr/>
            </p:nvSpPr>
            <p:spPr>
              <a:xfrm>
                <a:off x="1902118" y="3206342"/>
                <a:ext cx="86446" cy="43664"/>
              </a:xfrm>
              <a:custGeom>
                <a:avLst/>
                <a:gdLst/>
                <a:ahLst/>
                <a:cxnLst/>
                <a:rect l="l" t="t" r="r" b="b"/>
                <a:pathLst>
                  <a:path w="784" h="396" extrusionOk="0">
                    <a:moveTo>
                      <a:pt x="757" y="396"/>
                    </a:moveTo>
                    <a:lnTo>
                      <a:pt x="783" y="396"/>
                    </a:lnTo>
                    <a:lnTo>
                      <a:pt x="783" y="362"/>
                    </a:lnTo>
                    <a:lnTo>
                      <a:pt x="783" y="362"/>
                    </a:lnTo>
                    <a:lnTo>
                      <a:pt x="783" y="282"/>
                    </a:lnTo>
                    <a:lnTo>
                      <a:pt x="757" y="255"/>
                    </a:lnTo>
                    <a:cubicBezTo>
                      <a:pt x="723" y="195"/>
                      <a:pt x="697" y="168"/>
                      <a:pt x="670" y="141"/>
                    </a:cubicBezTo>
                    <a:cubicBezTo>
                      <a:pt x="643" y="88"/>
                      <a:pt x="616" y="88"/>
                      <a:pt x="556" y="61"/>
                    </a:cubicBezTo>
                    <a:cubicBezTo>
                      <a:pt x="502" y="28"/>
                      <a:pt x="449" y="1"/>
                      <a:pt x="389" y="28"/>
                    </a:cubicBezTo>
                    <a:cubicBezTo>
                      <a:pt x="335" y="28"/>
                      <a:pt x="282" y="28"/>
                      <a:pt x="221" y="61"/>
                    </a:cubicBezTo>
                    <a:cubicBezTo>
                      <a:pt x="141" y="115"/>
                      <a:pt x="54" y="168"/>
                      <a:pt x="1" y="282"/>
                    </a:cubicBezTo>
                    <a:lnTo>
                      <a:pt x="1" y="309"/>
                    </a:lnTo>
                    <a:cubicBezTo>
                      <a:pt x="27" y="309"/>
                      <a:pt x="27" y="309"/>
                      <a:pt x="27" y="282"/>
                    </a:cubicBezTo>
                    <a:cubicBezTo>
                      <a:pt x="88" y="195"/>
                      <a:pt x="168" y="141"/>
                      <a:pt x="255" y="115"/>
                    </a:cubicBezTo>
                    <a:cubicBezTo>
                      <a:pt x="335" y="88"/>
                      <a:pt x="449" y="88"/>
                      <a:pt x="502" y="141"/>
                    </a:cubicBezTo>
                    <a:cubicBezTo>
                      <a:pt x="556" y="168"/>
                      <a:pt x="589" y="195"/>
                      <a:pt x="616" y="195"/>
                    </a:cubicBezTo>
                    <a:cubicBezTo>
                      <a:pt x="643" y="228"/>
                      <a:pt x="670" y="255"/>
                      <a:pt x="670" y="309"/>
                    </a:cubicBezTo>
                    <a:cubicBezTo>
                      <a:pt x="697" y="309"/>
                      <a:pt x="697" y="362"/>
                      <a:pt x="723" y="396"/>
                    </a:cubicBezTo>
                    <a:lnTo>
                      <a:pt x="723" y="396"/>
                    </a:lnTo>
                    <a:lnTo>
                      <a:pt x="757" y="396"/>
                    </a:lnTo>
                    <a:lnTo>
                      <a:pt x="757" y="396"/>
                    </a:lnTo>
                    <a:lnTo>
                      <a:pt x="783" y="396"/>
                    </a:lnTo>
                    <a:lnTo>
                      <a:pt x="783" y="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7;p71">
                <a:extLst>
                  <a:ext uri="{FF2B5EF4-FFF2-40B4-BE49-F238E27FC236}">
                    <a16:creationId xmlns:a16="http://schemas.microsoft.com/office/drawing/2014/main" id="{423DAB82-2146-A60D-F139-562DFA9414E1}"/>
                  </a:ext>
                </a:extLst>
              </p:cNvPr>
              <p:cNvSpPr/>
              <p:nvPr/>
            </p:nvSpPr>
            <p:spPr>
              <a:xfrm>
                <a:off x="2117570" y="3209319"/>
                <a:ext cx="85674" cy="43664"/>
              </a:xfrm>
              <a:custGeom>
                <a:avLst/>
                <a:gdLst/>
                <a:ahLst/>
                <a:cxnLst/>
                <a:rect l="l" t="t" r="r" b="b"/>
                <a:pathLst>
                  <a:path w="777" h="396" extrusionOk="0">
                    <a:moveTo>
                      <a:pt x="0" y="395"/>
                    </a:moveTo>
                    <a:lnTo>
                      <a:pt x="27" y="395"/>
                    </a:lnTo>
                    <a:lnTo>
                      <a:pt x="54" y="395"/>
                    </a:lnTo>
                    <a:lnTo>
                      <a:pt x="54" y="369"/>
                    </a:lnTo>
                    <a:cubicBezTo>
                      <a:pt x="81" y="335"/>
                      <a:pt x="81" y="308"/>
                      <a:pt x="107" y="282"/>
                    </a:cubicBezTo>
                    <a:cubicBezTo>
                      <a:pt x="107" y="255"/>
                      <a:pt x="141" y="228"/>
                      <a:pt x="168" y="201"/>
                    </a:cubicBezTo>
                    <a:cubicBezTo>
                      <a:pt x="194" y="168"/>
                      <a:pt x="248" y="141"/>
                      <a:pt x="275" y="141"/>
                    </a:cubicBezTo>
                    <a:cubicBezTo>
                      <a:pt x="362" y="88"/>
                      <a:pt x="442" y="88"/>
                      <a:pt x="529" y="114"/>
                    </a:cubicBezTo>
                    <a:cubicBezTo>
                      <a:pt x="609" y="141"/>
                      <a:pt x="696" y="228"/>
                      <a:pt x="750" y="308"/>
                    </a:cubicBezTo>
                    <a:lnTo>
                      <a:pt x="776" y="308"/>
                    </a:lnTo>
                    <a:lnTo>
                      <a:pt x="776" y="282"/>
                    </a:lnTo>
                    <a:cubicBezTo>
                      <a:pt x="723" y="201"/>
                      <a:pt x="643" y="114"/>
                      <a:pt x="556" y="61"/>
                    </a:cubicBezTo>
                    <a:cubicBezTo>
                      <a:pt x="502" y="34"/>
                      <a:pt x="442" y="34"/>
                      <a:pt x="388" y="1"/>
                    </a:cubicBezTo>
                    <a:cubicBezTo>
                      <a:pt x="335" y="1"/>
                      <a:pt x="275" y="34"/>
                      <a:pt x="221" y="61"/>
                    </a:cubicBezTo>
                    <a:cubicBezTo>
                      <a:pt x="194" y="61"/>
                      <a:pt x="141" y="88"/>
                      <a:pt x="107" y="114"/>
                    </a:cubicBezTo>
                    <a:cubicBezTo>
                      <a:pt x="81" y="141"/>
                      <a:pt x="54" y="201"/>
                      <a:pt x="27" y="228"/>
                    </a:cubicBezTo>
                    <a:cubicBezTo>
                      <a:pt x="27" y="255"/>
                      <a:pt x="0" y="255"/>
                      <a:pt x="0" y="282"/>
                    </a:cubicBezTo>
                    <a:lnTo>
                      <a:pt x="0" y="369"/>
                    </a:lnTo>
                    <a:lnTo>
                      <a:pt x="0" y="369"/>
                    </a:lnTo>
                    <a:cubicBezTo>
                      <a:pt x="0" y="395"/>
                      <a:pt x="0" y="369"/>
                      <a:pt x="0" y="369"/>
                    </a:cubicBezTo>
                    <a:cubicBezTo>
                      <a:pt x="0" y="395"/>
                      <a:pt x="27" y="395"/>
                      <a:pt x="0" y="395"/>
                    </a:cubicBezTo>
                    <a:lnTo>
                      <a:pt x="0" y="3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18;p71">
                <a:extLst>
                  <a:ext uri="{FF2B5EF4-FFF2-40B4-BE49-F238E27FC236}">
                    <a16:creationId xmlns:a16="http://schemas.microsoft.com/office/drawing/2014/main" id="{4DDDFA30-832A-6D05-E6E4-9FACF98D0B32}"/>
                  </a:ext>
                </a:extLst>
              </p:cNvPr>
              <p:cNvSpPr/>
              <p:nvPr/>
            </p:nvSpPr>
            <p:spPr>
              <a:xfrm>
                <a:off x="1957469" y="3197521"/>
                <a:ext cx="34071" cy="27455"/>
              </a:xfrm>
              <a:custGeom>
                <a:avLst/>
                <a:gdLst/>
                <a:ahLst/>
                <a:cxnLst/>
                <a:rect l="l" t="t" r="r" b="b"/>
                <a:pathLst>
                  <a:path w="309" h="249" extrusionOk="0">
                    <a:moveTo>
                      <a:pt x="308" y="248"/>
                    </a:moveTo>
                    <a:lnTo>
                      <a:pt x="308" y="221"/>
                    </a:lnTo>
                    <a:cubicBezTo>
                      <a:pt x="308" y="195"/>
                      <a:pt x="308" y="168"/>
                      <a:pt x="281" y="168"/>
                    </a:cubicBezTo>
                    <a:cubicBezTo>
                      <a:pt x="255" y="108"/>
                      <a:pt x="221" y="81"/>
                      <a:pt x="195" y="81"/>
                    </a:cubicBezTo>
                    <a:cubicBezTo>
                      <a:pt x="168" y="54"/>
                      <a:pt x="141" y="27"/>
                      <a:pt x="114" y="27"/>
                    </a:cubicBezTo>
                    <a:cubicBezTo>
                      <a:pt x="87" y="1"/>
                      <a:pt x="54" y="1"/>
                      <a:pt x="0" y="1"/>
                    </a:cubicBezTo>
                    <a:lnTo>
                      <a:pt x="0" y="1"/>
                    </a:lnTo>
                    <a:lnTo>
                      <a:pt x="0" y="27"/>
                    </a:lnTo>
                    <a:cubicBezTo>
                      <a:pt x="27" y="27"/>
                      <a:pt x="87" y="27"/>
                      <a:pt x="114" y="54"/>
                    </a:cubicBezTo>
                    <a:cubicBezTo>
                      <a:pt x="141" y="54"/>
                      <a:pt x="168" y="81"/>
                      <a:pt x="195" y="108"/>
                    </a:cubicBezTo>
                    <a:cubicBezTo>
                      <a:pt x="221" y="141"/>
                      <a:pt x="255" y="168"/>
                      <a:pt x="255" y="195"/>
                    </a:cubicBezTo>
                    <a:cubicBezTo>
                      <a:pt x="281" y="195"/>
                      <a:pt x="281" y="221"/>
                      <a:pt x="308" y="248"/>
                    </a:cubicBezTo>
                    <a:lnTo>
                      <a:pt x="308" y="248"/>
                    </a:lnTo>
                    <a:lnTo>
                      <a:pt x="308"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9;p71">
                <a:extLst>
                  <a:ext uri="{FF2B5EF4-FFF2-40B4-BE49-F238E27FC236}">
                    <a16:creationId xmlns:a16="http://schemas.microsoft.com/office/drawing/2014/main" id="{13E71A31-0B9A-91D5-4F1C-33D6E4A2C5F6}"/>
                  </a:ext>
                </a:extLst>
              </p:cNvPr>
              <p:cNvSpPr/>
              <p:nvPr/>
            </p:nvSpPr>
            <p:spPr>
              <a:xfrm>
                <a:off x="2114593" y="3200498"/>
                <a:ext cx="33299" cy="27345"/>
              </a:xfrm>
              <a:custGeom>
                <a:avLst/>
                <a:gdLst/>
                <a:ahLst/>
                <a:cxnLst/>
                <a:rect l="l" t="t" r="r" b="b"/>
                <a:pathLst>
                  <a:path w="302" h="248" extrusionOk="0">
                    <a:moveTo>
                      <a:pt x="1" y="248"/>
                    </a:moveTo>
                    <a:lnTo>
                      <a:pt x="1" y="221"/>
                    </a:lnTo>
                    <a:cubicBezTo>
                      <a:pt x="27" y="221"/>
                      <a:pt x="27" y="194"/>
                      <a:pt x="54" y="168"/>
                    </a:cubicBezTo>
                    <a:cubicBezTo>
                      <a:pt x="81" y="141"/>
                      <a:pt x="108" y="114"/>
                      <a:pt x="134" y="81"/>
                    </a:cubicBezTo>
                    <a:cubicBezTo>
                      <a:pt x="168" y="81"/>
                      <a:pt x="195" y="54"/>
                      <a:pt x="221" y="54"/>
                    </a:cubicBezTo>
                    <a:cubicBezTo>
                      <a:pt x="248" y="27"/>
                      <a:pt x="275" y="27"/>
                      <a:pt x="302" y="27"/>
                    </a:cubicBezTo>
                    <a:lnTo>
                      <a:pt x="302" y="0"/>
                    </a:lnTo>
                    <a:lnTo>
                      <a:pt x="302" y="0"/>
                    </a:lnTo>
                    <a:lnTo>
                      <a:pt x="195" y="0"/>
                    </a:lnTo>
                    <a:cubicBezTo>
                      <a:pt x="168" y="27"/>
                      <a:pt x="134" y="54"/>
                      <a:pt x="108" y="54"/>
                    </a:cubicBezTo>
                    <a:cubicBezTo>
                      <a:pt x="81" y="81"/>
                      <a:pt x="54" y="114"/>
                      <a:pt x="27" y="141"/>
                    </a:cubicBezTo>
                    <a:cubicBezTo>
                      <a:pt x="27" y="168"/>
                      <a:pt x="1" y="194"/>
                      <a:pt x="1" y="221"/>
                    </a:cubicBezTo>
                    <a:lnTo>
                      <a:pt x="1" y="248"/>
                    </a:lnTo>
                    <a:lnTo>
                      <a:pt x="1"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0;p71">
                <a:extLst>
                  <a:ext uri="{FF2B5EF4-FFF2-40B4-BE49-F238E27FC236}">
                    <a16:creationId xmlns:a16="http://schemas.microsoft.com/office/drawing/2014/main" id="{F94C50D3-E82A-0904-5506-3A08AC1404D1}"/>
                  </a:ext>
                </a:extLst>
              </p:cNvPr>
              <p:cNvSpPr/>
              <p:nvPr/>
            </p:nvSpPr>
            <p:spPr>
              <a:xfrm>
                <a:off x="1954492" y="3243279"/>
                <a:ext cx="18524" cy="9703"/>
              </a:xfrm>
              <a:custGeom>
                <a:avLst/>
                <a:gdLst/>
                <a:ahLst/>
                <a:cxnLst/>
                <a:rect l="l" t="t" r="r" b="b"/>
                <a:pathLst>
                  <a:path w="168" h="88" extrusionOk="0">
                    <a:moveTo>
                      <a:pt x="168" y="87"/>
                    </a:moveTo>
                    <a:cubicBezTo>
                      <a:pt x="141" y="61"/>
                      <a:pt x="114" y="27"/>
                      <a:pt x="81" y="27"/>
                    </a:cubicBezTo>
                    <a:cubicBezTo>
                      <a:pt x="81" y="27"/>
                      <a:pt x="27" y="27"/>
                      <a:pt x="1" y="0"/>
                    </a:cubicBezTo>
                    <a:lnTo>
                      <a:pt x="1" y="27"/>
                    </a:lnTo>
                    <a:lnTo>
                      <a:pt x="1" y="27"/>
                    </a:lnTo>
                    <a:cubicBezTo>
                      <a:pt x="27" y="27"/>
                      <a:pt x="27" y="27"/>
                      <a:pt x="54" y="61"/>
                    </a:cubicBezTo>
                    <a:lnTo>
                      <a:pt x="114" y="61"/>
                    </a:lnTo>
                    <a:cubicBezTo>
                      <a:pt x="141" y="61"/>
                      <a:pt x="141" y="87"/>
                      <a:pt x="168" y="87"/>
                    </a:cubicBezTo>
                    <a:lnTo>
                      <a:pt x="168"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1;p71">
                <a:extLst>
                  <a:ext uri="{FF2B5EF4-FFF2-40B4-BE49-F238E27FC236}">
                    <a16:creationId xmlns:a16="http://schemas.microsoft.com/office/drawing/2014/main" id="{543E7840-20FA-A23C-37A7-76A04DE02672}"/>
                  </a:ext>
                </a:extLst>
              </p:cNvPr>
              <p:cNvSpPr/>
              <p:nvPr/>
            </p:nvSpPr>
            <p:spPr>
              <a:xfrm>
                <a:off x="2133006" y="3246256"/>
                <a:ext cx="18634" cy="9703"/>
              </a:xfrm>
              <a:custGeom>
                <a:avLst/>
                <a:gdLst/>
                <a:ahLst/>
                <a:cxnLst/>
                <a:rect l="l" t="t" r="r" b="b"/>
                <a:pathLst>
                  <a:path w="169" h="88" extrusionOk="0">
                    <a:moveTo>
                      <a:pt x="1" y="87"/>
                    </a:moveTo>
                    <a:cubicBezTo>
                      <a:pt x="28" y="60"/>
                      <a:pt x="28" y="60"/>
                      <a:pt x="54" y="60"/>
                    </a:cubicBezTo>
                    <a:cubicBezTo>
                      <a:pt x="81" y="60"/>
                      <a:pt x="81" y="34"/>
                      <a:pt x="108" y="34"/>
                    </a:cubicBezTo>
                    <a:lnTo>
                      <a:pt x="168" y="34"/>
                    </a:lnTo>
                    <a:lnTo>
                      <a:pt x="168" y="34"/>
                    </a:lnTo>
                    <a:lnTo>
                      <a:pt x="168" y="0"/>
                    </a:lnTo>
                    <a:cubicBezTo>
                      <a:pt x="108" y="0"/>
                      <a:pt x="81" y="0"/>
                      <a:pt x="54" y="34"/>
                    </a:cubicBezTo>
                    <a:cubicBezTo>
                      <a:pt x="54" y="34"/>
                      <a:pt x="28" y="60"/>
                      <a:pt x="1" y="60"/>
                    </a:cubicBezTo>
                    <a:lnTo>
                      <a:pt x="1"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2;p71">
                <a:extLst>
                  <a:ext uri="{FF2B5EF4-FFF2-40B4-BE49-F238E27FC236}">
                    <a16:creationId xmlns:a16="http://schemas.microsoft.com/office/drawing/2014/main" id="{77FA777A-56FA-A370-62AD-5246CDDE0BC3}"/>
                  </a:ext>
                </a:extLst>
              </p:cNvPr>
              <p:cNvSpPr/>
              <p:nvPr/>
            </p:nvSpPr>
            <p:spPr>
              <a:xfrm>
                <a:off x="1967062" y="3412201"/>
                <a:ext cx="153596" cy="59101"/>
              </a:xfrm>
              <a:custGeom>
                <a:avLst/>
                <a:gdLst/>
                <a:ahLst/>
                <a:cxnLst/>
                <a:rect l="l" t="t" r="r" b="b"/>
                <a:pathLst>
                  <a:path w="1393" h="536" extrusionOk="0">
                    <a:moveTo>
                      <a:pt x="27" y="201"/>
                    </a:moveTo>
                    <a:lnTo>
                      <a:pt x="0" y="228"/>
                    </a:lnTo>
                    <a:lnTo>
                      <a:pt x="0" y="228"/>
                    </a:lnTo>
                    <a:cubicBezTo>
                      <a:pt x="27" y="255"/>
                      <a:pt x="54" y="255"/>
                      <a:pt x="54" y="282"/>
                    </a:cubicBezTo>
                    <a:cubicBezTo>
                      <a:pt x="108" y="335"/>
                      <a:pt x="168" y="369"/>
                      <a:pt x="221" y="395"/>
                    </a:cubicBezTo>
                    <a:cubicBezTo>
                      <a:pt x="275" y="449"/>
                      <a:pt x="335" y="476"/>
                      <a:pt x="389" y="476"/>
                    </a:cubicBezTo>
                    <a:cubicBezTo>
                      <a:pt x="502" y="536"/>
                      <a:pt x="636" y="536"/>
                      <a:pt x="777" y="536"/>
                    </a:cubicBezTo>
                    <a:cubicBezTo>
                      <a:pt x="971" y="502"/>
                      <a:pt x="1171" y="422"/>
                      <a:pt x="1278" y="255"/>
                    </a:cubicBezTo>
                    <a:cubicBezTo>
                      <a:pt x="1305" y="201"/>
                      <a:pt x="1339" y="168"/>
                      <a:pt x="1365" y="114"/>
                    </a:cubicBezTo>
                    <a:cubicBezTo>
                      <a:pt x="1392" y="88"/>
                      <a:pt x="1392" y="61"/>
                      <a:pt x="1392" y="34"/>
                    </a:cubicBezTo>
                    <a:lnTo>
                      <a:pt x="1392" y="1"/>
                    </a:lnTo>
                    <a:lnTo>
                      <a:pt x="1392" y="1"/>
                    </a:lnTo>
                    <a:cubicBezTo>
                      <a:pt x="1365" y="34"/>
                      <a:pt x="1339" y="61"/>
                      <a:pt x="1339" y="88"/>
                    </a:cubicBezTo>
                    <a:cubicBezTo>
                      <a:pt x="1305" y="141"/>
                      <a:pt x="1278" y="168"/>
                      <a:pt x="1252" y="201"/>
                    </a:cubicBezTo>
                    <a:cubicBezTo>
                      <a:pt x="1111" y="335"/>
                      <a:pt x="944" y="422"/>
                      <a:pt x="750" y="422"/>
                    </a:cubicBezTo>
                    <a:cubicBezTo>
                      <a:pt x="636" y="449"/>
                      <a:pt x="529" y="422"/>
                      <a:pt x="415" y="395"/>
                    </a:cubicBezTo>
                    <a:cubicBezTo>
                      <a:pt x="362" y="369"/>
                      <a:pt x="302" y="335"/>
                      <a:pt x="248" y="335"/>
                    </a:cubicBezTo>
                    <a:cubicBezTo>
                      <a:pt x="194" y="308"/>
                      <a:pt x="168" y="255"/>
                      <a:pt x="108" y="228"/>
                    </a:cubicBezTo>
                    <a:cubicBezTo>
                      <a:pt x="81" y="228"/>
                      <a:pt x="81" y="201"/>
                      <a:pt x="54" y="201"/>
                    </a:cubicBezTo>
                    <a:cubicBezTo>
                      <a:pt x="27" y="168"/>
                      <a:pt x="54" y="201"/>
                      <a:pt x="27" y="201"/>
                    </a:cubicBezTo>
                    <a:lnTo>
                      <a:pt x="27" y="201"/>
                    </a:lnTo>
                    <a:lnTo>
                      <a:pt x="27" y="201"/>
                    </a:lnTo>
                    <a:cubicBezTo>
                      <a:pt x="0" y="228"/>
                      <a:pt x="27" y="201"/>
                      <a:pt x="27" y="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3;p71">
                <a:extLst>
                  <a:ext uri="{FF2B5EF4-FFF2-40B4-BE49-F238E27FC236}">
                    <a16:creationId xmlns:a16="http://schemas.microsoft.com/office/drawing/2014/main" id="{5A083160-1F14-B909-6CFF-C26DF482FA07}"/>
                  </a:ext>
                </a:extLst>
              </p:cNvPr>
              <p:cNvSpPr/>
              <p:nvPr/>
            </p:nvSpPr>
            <p:spPr>
              <a:xfrm>
                <a:off x="2043804" y="3203475"/>
                <a:ext cx="11908" cy="190423"/>
              </a:xfrm>
              <a:custGeom>
                <a:avLst/>
                <a:gdLst/>
                <a:ahLst/>
                <a:cxnLst/>
                <a:rect l="l" t="t" r="r" b="b"/>
                <a:pathLst>
                  <a:path w="108" h="1727" extrusionOk="0">
                    <a:moveTo>
                      <a:pt x="54" y="27"/>
                    </a:moveTo>
                    <a:cubicBezTo>
                      <a:pt x="27" y="27"/>
                      <a:pt x="54" y="0"/>
                      <a:pt x="27" y="27"/>
                    </a:cubicBezTo>
                    <a:lnTo>
                      <a:pt x="27" y="27"/>
                    </a:lnTo>
                    <a:lnTo>
                      <a:pt x="27" y="167"/>
                    </a:lnTo>
                    <a:cubicBezTo>
                      <a:pt x="0" y="335"/>
                      <a:pt x="0" y="529"/>
                      <a:pt x="0" y="696"/>
                    </a:cubicBezTo>
                    <a:lnTo>
                      <a:pt x="0" y="950"/>
                    </a:lnTo>
                    <a:cubicBezTo>
                      <a:pt x="0" y="1144"/>
                      <a:pt x="0" y="1312"/>
                      <a:pt x="27" y="1506"/>
                    </a:cubicBezTo>
                    <a:lnTo>
                      <a:pt x="27" y="1646"/>
                    </a:lnTo>
                    <a:lnTo>
                      <a:pt x="27" y="1726"/>
                    </a:lnTo>
                    <a:lnTo>
                      <a:pt x="27" y="1726"/>
                    </a:lnTo>
                    <a:lnTo>
                      <a:pt x="27" y="1726"/>
                    </a:lnTo>
                    <a:cubicBezTo>
                      <a:pt x="54" y="1700"/>
                      <a:pt x="54" y="1673"/>
                      <a:pt x="54" y="1646"/>
                    </a:cubicBezTo>
                    <a:lnTo>
                      <a:pt x="54" y="1506"/>
                    </a:lnTo>
                    <a:cubicBezTo>
                      <a:pt x="81" y="1338"/>
                      <a:pt x="107" y="1144"/>
                      <a:pt x="107" y="950"/>
                    </a:cubicBezTo>
                    <a:lnTo>
                      <a:pt x="107" y="696"/>
                    </a:lnTo>
                    <a:cubicBezTo>
                      <a:pt x="107" y="529"/>
                      <a:pt x="107" y="335"/>
                      <a:pt x="81" y="167"/>
                    </a:cubicBezTo>
                    <a:lnTo>
                      <a:pt x="81" y="27"/>
                    </a:lnTo>
                    <a:lnTo>
                      <a:pt x="81" y="27"/>
                    </a:lnTo>
                    <a:cubicBezTo>
                      <a:pt x="54" y="0"/>
                      <a:pt x="81" y="27"/>
                      <a:pt x="54" y="27"/>
                    </a:cubicBezTo>
                    <a:lnTo>
                      <a:pt x="54"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4;p71">
                <a:extLst>
                  <a:ext uri="{FF2B5EF4-FFF2-40B4-BE49-F238E27FC236}">
                    <a16:creationId xmlns:a16="http://schemas.microsoft.com/office/drawing/2014/main" id="{3A0B4692-7C7C-CD51-578B-F5C0A5E2DC1E}"/>
                  </a:ext>
                </a:extLst>
              </p:cNvPr>
              <p:cNvSpPr/>
              <p:nvPr/>
            </p:nvSpPr>
            <p:spPr>
              <a:xfrm>
                <a:off x="2003890" y="3508129"/>
                <a:ext cx="37048" cy="1180470"/>
              </a:xfrm>
              <a:custGeom>
                <a:avLst/>
                <a:gdLst/>
                <a:ahLst/>
                <a:cxnLst/>
                <a:rect l="l" t="t" r="r" b="b"/>
                <a:pathLst>
                  <a:path w="336" h="10706" extrusionOk="0">
                    <a:moveTo>
                      <a:pt x="135" y="0"/>
                    </a:moveTo>
                    <a:lnTo>
                      <a:pt x="336" y="0"/>
                    </a:lnTo>
                    <a:lnTo>
                      <a:pt x="195" y="10705"/>
                    </a:lnTo>
                    <a:lnTo>
                      <a:pt x="1" y="1070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5;p71">
                <a:extLst>
                  <a:ext uri="{FF2B5EF4-FFF2-40B4-BE49-F238E27FC236}">
                    <a16:creationId xmlns:a16="http://schemas.microsoft.com/office/drawing/2014/main" id="{6A41BDA1-25AF-D5E8-20CF-C5EE2185E711}"/>
                  </a:ext>
                </a:extLst>
              </p:cNvPr>
              <p:cNvSpPr/>
              <p:nvPr/>
            </p:nvSpPr>
            <p:spPr>
              <a:xfrm>
                <a:off x="2123413" y="4242144"/>
                <a:ext cx="897978" cy="442704"/>
              </a:xfrm>
              <a:custGeom>
                <a:avLst/>
                <a:gdLst/>
                <a:ahLst/>
                <a:cxnLst/>
                <a:rect l="l" t="t" r="r" b="b"/>
                <a:pathLst>
                  <a:path w="8144" h="4015" extrusionOk="0">
                    <a:moveTo>
                      <a:pt x="7581" y="2791"/>
                    </a:moveTo>
                    <a:cubicBezTo>
                      <a:pt x="8143" y="2570"/>
                      <a:pt x="7501" y="1232"/>
                      <a:pt x="6076" y="757"/>
                    </a:cubicBezTo>
                    <a:cubicBezTo>
                      <a:pt x="4658" y="282"/>
                      <a:pt x="1366" y="1"/>
                      <a:pt x="449" y="282"/>
                    </a:cubicBezTo>
                    <a:cubicBezTo>
                      <a:pt x="168" y="369"/>
                      <a:pt x="1" y="730"/>
                      <a:pt x="529" y="1038"/>
                    </a:cubicBezTo>
                    <a:cubicBezTo>
                      <a:pt x="529" y="1038"/>
                      <a:pt x="4129" y="4015"/>
                      <a:pt x="7581" y="2791"/>
                    </a:cubicBezTo>
                    <a:close/>
                  </a:path>
                </a:pathLst>
              </a:custGeom>
              <a:solidFill>
                <a:srgbClr val="AD87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6;p71">
                <a:extLst>
                  <a:ext uri="{FF2B5EF4-FFF2-40B4-BE49-F238E27FC236}">
                    <a16:creationId xmlns:a16="http://schemas.microsoft.com/office/drawing/2014/main" id="{D0347D0C-BFB7-9D6E-05FE-15DB19E5048D}"/>
                  </a:ext>
                </a:extLst>
              </p:cNvPr>
              <p:cNvSpPr/>
              <p:nvPr/>
            </p:nvSpPr>
            <p:spPr>
              <a:xfrm>
                <a:off x="1893297" y="3983910"/>
                <a:ext cx="343909" cy="384485"/>
              </a:xfrm>
              <a:custGeom>
                <a:avLst/>
                <a:gdLst/>
                <a:ahLst/>
                <a:cxnLst/>
                <a:rect l="l" t="t" r="r" b="b"/>
                <a:pathLst>
                  <a:path w="3119" h="3487" extrusionOk="0">
                    <a:moveTo>
                      <a:pt x="3118" y="2818"/>
                    </a:moveTo>
                    <a:cubicBezTo>
                      <a:pt x="3118" y="2818"/>
                      <a:pt x="2897" y="3487"/>
                      <a:pt x="2590" y="3346"/>
                    </a:cubicBezTo>
                    <a:cubicBezTo>
                      <a:pt x="2202" y="3179"/>
                      <a:pt x="1419" y="2650"/>
                      <a:pt x="1446" y="2570"/>
                    </a:cubicBezTo>
                    <a:cubicBezTo>
                      <a:pt x="1506" y="2430"/>
                      <a:pt x="1198" y="897"/>
                      <a:pt x="1198" y="897"/>
                    </a:cubicBezTo>
                    <a:cubicBezTo>
                      <a:pt x="1198" y="897"/>
                      <a:pt x="502" y="616"/>
                      <a:pt x="335" y="563"/>
                    </a:cubicBezTo>
                    <a:cubicBezTo>
                      <a:pt x="0" y="476"/>
                      <a:pt x="81" y="396"/>
                      <a:pt x="81" y="396"/>
                    </a:cubicBezTo>
                    <a:cubicBezTo>
                      <a:pt x="54" y="396"/>
                      <a:pt x="863" y="536"/>
                      <a:pt x="863" y="536"/>
                    </a:cubicBezTo>
                    <a:cubicBezTo>
                      <a:pt x="723" y="503"/>
                      <a:pt x="556" y="449"/>
                      <a:pt x="415" y="396"/>
                    </a:cubicBezTo>
                    <a:cubicBezTo>
                      <a:pt x="335" y="369"/>
                      <a:pt x="248" y="309"/>
                      <a:pt x="194" y="255"/>
                    </a:cubicBezTo>
                    <a:cubicBezTo>
                      <a:pt x="54" y="141"/>
                      <a:pt x="107" y="1"/>
                      <a:pt x="275" y="1"/>
                    </a:cubicBezTo>
                    <a:cubicBezTo>
                      <a:pt x="750" y="1"/>
                      <a:pt x="1586" y="369"/>
                      <a:pt x="2034" y="476"/>
                    </a:cubicBezTo>
                    <a:cubicBezTo>
                      <a:pt x="2202" y="503"/>
                      <a:pt x="2509" y="1707"/>
                      <a:pt x="3118" y="2818"/>
                    </a:cubicBezTo>
                    <a:close/>
                  </a:path>
                </a:pathLst>
              </a:custGeom>
              <a:solidFill>
                <a:srgbClr val="AD87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27;p71">
                <a:extLst>
                  <a:ext uri="{FF2B5EF4-FFF2-40B4-BE49-F238E27FC236}">
                    <a16:creationId xmlns:a16="http://schemas.microsoft.com/office/drawing/2014/main" id="{21AE12E6-16CA-7006-369E-4A6BE2338360}"/>
                  </a:ext>
                </a:extLst>
              </p:cNvPr>
              <p:cNvSpPr/>
              <p:nvPr/>
            </p:nvSpPr>
            <p:spPr>
              <a:xfrm>
                <a:off x="1902118" y="3999457"/>
                <a:ext cx="169032" cy="52485"/>
              </a:xfrm>
              <a:custGeom>
                <a:avLst/>
                <a:gdLst/>
                <a:ahLst/>
                <a:cxnLst/>
                <a:rect l="l" t="t" r="r" b="b"/>
                <a:pathLst>
                  <a:path w="1533" h="476" extrusionOk="0">
                    <a:moveTo>
                      <a:pt x="27" y="27"/>
                    </a:moveTo>
                    <a:cubicBezTo>
                      <a:pt x="27" y="27"/>
                      <a:pt x="54" y="61"/>
                      <a:pt x="114" y="61"/>
                    </a:cubicBezTo>
                    <a:cubicBezTo>
                      <a:pt x="195" y="87"/>
                      <a:pt x="308" y="114"/>
                      <a:pt x="476" y="168"/>
                    </a:cubicBezTo>
                    <a:cubicBezTo>
                      <a:pt x="670" y="228"/>
                      <a:pt x="891" y="308"/>
                      <a:pt x="1091" y="362"/>
                    </a:cubicBezTo>
                    <a:cubicBezTo>
                      <a:pt x="1285" y="395"/>
                      <a:pt x="1426" y="449"/>
                      <a:pt x="1506" y="475"/>
                    </a:cubicBezTo>
                    <a:lnTo>
                      <a:pt x="1533" y="475"/>
                    </a:lnTo>
                    <a:cubicBezTo>
                      <a:pt x="1533" y="475"/>
                      <a:pt x="1533" y="449"/>
                      <a:pt x="1506" y="449"/>
                    </a:cubicBezTo>
                    <a:cubicBezTo>
                      <a:pt x="1426" y="422"/>
                      <a:pt x="1259" y="362"/>
                      <a:pt x="1058" y="308"/>
                    </a:cubicBezTo>
                    <a:cubicBezTo>
                      <a:pt x="723" y="228"/>
                      <a:pt x="335" y="114"/>
                      <a:pt x="141" y="27"/>
                    </a:cubicBezTo>
                    <a:lnTo>
                      <a:pt x="88" y="27"/>
                    </a:lnTo>
                    <a:cubicBezTo>
                      <a:pt x="54" y="27"/>
                      <a:pt x="27" y="0"/>
                      <a:pt x="27" y="0"/>
                    </a:cubicBezTo>
                    <a:lnTo>
                      <a:pt x="1" y="0"/>
                    </a:lnTo>
                    <a:cubicBezTo>
                      <a:pt x="1" y="27"/>
                      <a:pt x="1" y="27"/>
                      <a:pt x="27"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28;p71">
                <a:extLst>
                  <a:ext uri="{FF2B5EF4-FFF2-40B4-BE49-F238E27FC236}">
                    <a16:creationId xmlns:a16="http://schemas.microsoft.com/office/drawing/2014/main" id="{37A90716-1187-767A-EF3D-12C7CB6AF05C}"/>
                  </a:ext>
                </a:extLst>
              </p:cNvPr>
              <p:cNvSpPr/>
              <p:nvPr/>
            </p:nvSpPr>
            <p:spPr>
              <a:xfrm>
                <a:off x="1905095" y="3983910"/>
                <a:ext cx="175648" cy="49618"/>
              </a:xfrm>
              <a:custGeom>
                <a:avLst/>
                <a:gdLst/>
                <a:ahLst/>
                <a:cxnLst/>
                <a:rect l="l" t="t" r="r" b="b"/>
                <a:pathLst>
                  <a:path w="1593" h="450" extrusionOk="0">
                    <a:moveTo>
                      <a:pt x="0" y="34"/>
                    </a:moveTo>
                    <a:cubicBezTo>
                      <a:pt x="27" y="34"/>
                      <a:pt x="27" y="34"/>
                      <a:pt x="27" y="61"/>
                    </a:cubicBezTo>
                    <a:lnTo>
                      <a:pt x="61" y="61"/>
                    </a:lnTo>
                    <a:cubicBezTo>
                      <a:pt x="255" y="115"/>
                      <a:pt x="449" y="168"/>
                      <a:pt x="643" y="228"/>
                    </a:cubicBezTo>
                    <a:cubicBezTo>
                      <a:pt x="837" y="282"/>
                      <a:pt x="1031" y="309"/>
                      <a:pt x="1198" y="369"/>
                    </a:cubicBezTo>
                    <a:cubicBezTo>
                      <a:pt x="1339" y="396"/>
                      <a:pt x="1479" y="422"/>
                      <a:pt x="1593" y="449"/>
                    </a:cubicBezTo>
                    <a:lnTo>
                      <a:pt x="1593" y="449"/>
                    </a:lnTo>
                    <a:lnTo>
                      <a:pt x="1593" y="449"/>
                    </a:lnTo>
                    <a:cubicBezTo>
                      <a:pt x="1452" y="396"/>
                      <a:pt x="1285" y="335"/>
                      <a:pt x="1118" y="309"/>
                    </a:cubicBezTo>
                    <a:cubicBezTo>
                      <a:pt x="783" y="228"/>
                      <a:pt x="449" y="141"/>
                      <a:pt x="141" y="34"/>
                    </a:cubicBezTo>
                    <a:cubicBezTo>
                      <a:pt x="87" y="34"/>
                      <a:pt x="61" y="1"/>
                      <a:pt x="27" y="1"/>
                    </a:cubicBezTo>
                    <a:cubicBezTo>
                      <a:pt x="27" y="1"/>
                      <a:pt x="27" y="34"/>
                      <a:pt x="0" y="34"/>
                    </a:cubicBezTo>
                    <a:lnTo>
                      <a:pt x="0"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29;p71">
                <a:extLst>
                  <a:ext uri="{FF2B5EF4-FFF2-40B4-BE49-F238E27FC236}">
                    <a16:creationId xmlns:a16="http://schemas.microsoft.com/office/drawing/2014/main" id="{FCE47AAA-EFFD-55E0-D8FC-15A84114D229}"/>
                  </a:ext>
                </a:extLst>
              </p:cNvPr>
              <p:cNvSpPr/>
              <p:nvPr/>
            </p:nvSpPr>
            <p:spPr>
              <a:xfrm>
                <a:off x="1967062" y="4039261"/>
                <a:ext cx="98244" cy="25250"/>
              </a:xfrm>
              <a:custGeom>
                <a:avLst/>
                <a:gdLst/>
                <a:ahLst/>
                <a:cxnLst/>
                <a:rect l="l" t="t" r="r" b="b"/>
                <a:pathLst>
                  <a:path w="891" h="229" extrusionOk="0">
                    <a:moveTo>
                      <a:pt x="27" y="1"/>
                    </a:moveTo>
                    <a:cubicBezTo>
                      <a:pt x="54" y="1"/>
                      <a:pt x="81" y="34"/>
                      <a:pt x="108" y="34"/>
                    </a:cubicBezTo>
                    <a:cubicBezTo>
                      <a:pt x="275" y="88"/>
                      <a:pt x="469" y="114"/>
                      <a:pt x="636" y="168"/>
                    </a:cubicBezTo>
                    <a:cubicBezTo>
                      <a:pt x="723" y="168"/>
                      <a:pt x="803" y="201"/>
                      <a:pt x="890" y="228"/>
                    </a:cubicBezTo>
                    <a:lnTo>
                      <a:pt x="890" y="201"/>
                    </a:lnTo>
                    <a:lnTo>
                      <a:pt x="890" y="201"/>
                    </a:lnTo>
                    <a:cubicBezTo>
                      <a:pt x="837" y="201"/>
                      <a:pt x="803" y="168"/>
                      <a:pt x="777" y="168"/>
                    </a:cubicBezTo>
                    <a:cubicBezTo>
                      <a:pt x="636" y="141"/>
                      <a:pt x="502" y="88"/>
                      <a:pt x="362" y="61"/>
                    </a:cubicBezTo>
                    <a:cubicBezTo>
                      <a:pt x="275" y="34"/>
                      <a:pt x="194" y="1"/>
                      <a:pt x="81" y="1"/>
                    </a:cubicBezTo>
                    <a:lnTo>
                      <a:pt x="27"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0;p71">
                <a:extLst>
                  <a:ext uri="{FF2B5EF4-FFF2-40B4-BE49-F238E27FC236}">
                    <a16:creationId xmlns:a16="http://schemas.microsoft.com/office/drawing/2014/main" id="{8927682F-1653-6657-E9D7-C705B126E37C}"/>
                  </a:ext>
                </a:extLst>
              </p:cNvPr>
              <p:cNvSpPr/>
              <p:nvPr/>
            </p:nvSpPr>
            <p:spPr>
              <a:xfrm>
                <a:off x="2587505" y="3446162"/>
                <a:ext cx="39915" cy="1180470"/>
              </a:xfrm>
              <a:custGeom>
                <a:avLst/>
                <a:gdLst/>
                <a:ahLst/>
                <a:cxnLst/>
                <a:rect l="l" t="t" r="r" b="b"/>
                <a:pathLst>
                  <a:path w="362" h="10706" extrusionOk="0">
                    <a:moveTo>
                      <a:pt x="141" y="0"/>
                    </a:moveTo>
                    <a:lnTo>
                      <a:pt x="362" y="27"/>
                    </a:lnTo>
                    <a:lnTo>
                      <a:pt x="194" y="10705"/>
                    </a:lnTo>
                    <a:lnTo>
                      <a:pt x="0" y="1070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1;p71">
                <a:extLst>
                  <a:ext uri="{FF2B5EF4-FFF2-40B4-BE49-F238E27FC236}">
                    <a16:creationId xmlns:a16="http://schemas.microsoft.com/office/drawing/2014/main" id="{DC91CD77-25CD-D0DA-21D8-C675B9BEA77E}"/>
                  </a:ext>
                </a:extLst>
              </p:cNvPr>
              <p:cNvSpPr/>
              <p:nvPr/>
            </p:nvSpPr>
            <p:spPr>
              <a:xfrm>
                <a:off x="2372826" y="2923850"/>
                <a:ext cx="509854" cy="676571"/>
              </a:xfrm>
              <a:custGeom>
                <a:avLst/>
                <a:gdLst/>
                <a:ahLst/>
                <a:cxnLst/>
                <a:rect l="l" t="t" r="r" b="b"/>
                <a:pathLst>
                  <a:path w="4624" h="6136" extrusionOk="0">
                    <a:moveTo>
                      <a:pt x="2449" y="0"/>
                    </a:moveTo>
                    <a:cubicBezTo>
                      <a:pt x="3065" y="0"/>
                      <a:pt x="4624" y="1285"/>
                      <a:pt x="4543" y="2148"/>
                    </a:cubicBezTo>
                    <a:cubicBezTo>
                      <a:pt x="4483" y="2757"/>
                      <a:pt x="4456" y="3627"/>
                      <a:pt x="4262" y="4236"/>
                    </a:cubicBezTo>
                    <a:cubicBezTo>
                      <a:pt x="3954" y="5159"/>
                      <a:pt x="2978" y="6136"/>
                      <a:pt x="2115" y="6049"/>
                    </a:cubicBezTo>
                    <a:cubicBezTo>
                      <a:pt x="1225" y="5995"/>
                      <a:pt x="388" y="5159"/>
                      <a:pt x="134" y="4068"/>
                    </a:cubicBezTo>
                    <a:cubicBezTo>
                      <a:pt x="0" y="3513"/>
                      <a:pt x="107" y="2563"/>
                      <a:pt x="168" y="1894"/>
                    </a:cubicBezTo>
                    <a:cubicBezTo>
                      <a:pt x="248" y="1171"/>
                      <a:pt x="1780" y="27"/>
                      <a:pt x="2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2;p71">
                <a:extLst>
                  <a:ext uri="{FF2B5EF4-FFF2-40B4-BE49-F238E27FC236}">
                    <a16:creationId xmlns:a16="http://schemas.microsoft.com/office/drawing/2014/main" id="{DA8FB251-1982-4156-004D-391262E7D108}"/>
                  </a:ext>
                </a:extLst>
              </p:cNvPr>
              <p:cNvSpPr/>
              <p:nvPr/>
            </p:nvSpPr>
            <p:spPr>
              <a:xfrm>
                <a:off x="2403037" y="3289700"/>
                <a:ext cx="135843" cy="138159"/>
              </a:xfrm>
              <a:custGeom>
                <a:avLst/>
                <a:gdLst/>
                <a:ahLst/>
                <a:cxnLst/>
                <a:rect l="l" t="t" r="r" b="b"/>
                <a:pathLst>
                  <a:path w="1232" h="1253" extrusionOk="0">
                    <a:moveTo>
                      <a:pt x="643" y="1"/>
                    </a:moveTo>
                    <a:cubicBezTo>
                      <a:pt x="977" y="28"/>
                      <a:pt x="1232" y="309"/>
                      <a:pt x="1232" y="670"/>
                    </a:cubicBezTo>
                    <a:cubicBezTo>
                      <a:pt x="1198" y="1005"/>
                      <a:pt x="924" y="1252"/>
                      <a:pt x="589" y="1252"/>
                    </a:cubicBezTo>
                    <a:cubicBezTo>
                      <a:pt x="255" y="1225"/>
                      <a:pt x="1" y="944"/>
                      <a:pt x="27" y="583"/>
                    </a:cubicBezTo>
                    <a:cubicBezTo>
                      <a:pt x="61" y="249"/>
                      <a:pt x="335"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3;p71">
                <a:extLst>
                  <a:ext uri="{FF2B5EF4-FFF2-40B4-BE49-F238E27FC236}">
                    <a16:creationId xmlns:a16="http://schemas.microsoft.com/office/drawing/2014/main" id="{71C32F5A-4A2E-C42C-801F-F25A9DF32D4D}"/>
                  </a:ext>
                </a:extLst>
              </p:cNvPr>
              <p:cNvSpPr/>
              <p:nvPr/>
            </p:nvSpPr>
            <p:spPr>
              <a:xfrm>
                <a:off x="2692254" y="3301498"/>
                <a:ext cx="135072" cy="141798"/>
              </a:xfrm>
              <a:custGeom>
                <a:avLst/>
                <a:gdLst/>
                <a:ahLst/>
                <a:cxnLst/>
                <a:rect l="l" t="t" r="r" b="b"/>
                <a:pathLst>
                  <a:path w="1225" h="1286" extrusionOk="0">
                    <a:moveTo>
                      <a:pt x="643" y="34"/>
                    </a:moveTo>
                    <a:cubicBezTo>
                      <a:pt x="977" y="34"/>
                      <a:pt x="1225" y="336"/>
                      <a:pt x="1198" y="670"/>
                    </a:cubicBezTo>
                    <a:cubicBezTo>
                      <a:pt x="1198" y="1005"/>
                      <a:pt x="917" y="1286"/>
                      <a:pt x="582" y="1259"/>
                    </a:cubicBezTo>
                    <a:cubicBezTo>
                      <a:pt x="248" y="1259"/>
                      <a:pt x="0" y="951"/>
                      <a:pt x="27" y="617"/>
                    </a:cubicBezTo>
                    <a:cubicBezTo>
                      <a:pt x="27" y="282"/>
                      <a:pt x="308" y="1"/>
                      <a:pt x="64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4;p71">
                <a:extLst>
                  <a:ext uri="{FF2B5EF4-FFF2-40B4-BE49-F238E27FC236}">
                    <a16:creationId xmlns:a16="http://schemas.microsoft.com/office/drawing/2014/main" id="{D7E22A63-EB82-2339-FA0B-4BA683F8CE5F}"/>
                  </a:ext>
                </a:extLst>
              </p:cNvPr>
              <p:cNvSpPr/>
              <p:nvPr/>
            </p:nvSpPr>
            <p:spPr>
              <a:xfrm>
                <a:off x="2461366" y="3098726"/>
                <a:ext cx="107726" cy="62078"/>
              </a:xfrm>
              <a:custGeom>
                <a:avLst/>
                <a:gdLst/>
                <a:ahLst/>
                <a:cxnLst/>
                <a:rect l="l" t="t" r="r" b="b"/>
                <a:pathLst>
                  <a:path w="977" h="563" extrusionOk="0">
                    <a:moveTo>
                      <a:pt x="897" y="87"/>
                    </a:moveTo>
                    <a:lnTo>
                      <a:pt x="897" y="87"/>
                    </a:lnTo>
                    <a:cubicBezTo>
                      <a:pt x="810" y="141"/>
                      <a:pt x="950" y="0"/>
                      <a:pt x="870" y="87"/>
                    </a:cubicBezTo>
                    <a:cubicBezTo>
                      <a:pt x="837" y="87"/>
                      <a:pt x="837" y="141"/>
                      <a:pt x="810" y="167"/>
                    </a:cubicBezTo>
                    <a:lnTo>
                      <a:pt x="756" y="228"/>
                    </a:lnTo>
                    <a:cubicBezTo>
                      <a:pt x="729" y="281"/>
                      <a:pt x="703" y="308"/>
                      <a:pt x="642" y="335"/>
                    </a:cubicBezTo>
                    <a:cubicBezTo>
                      <a:pt x="642" y="368"/>
                      <a:pt x="616" y="368"/>
                      <a:pt x="589" y="395"/>
                    </a:cubicBezTo>
                    <a:cubicBezTo>
                      <a:pt x="535" y="422"/>
                      <a:pt x="502" y="448"/>
                      <a:pt x="448" y="448"/>
                    </a:cubicBezTo>
                    <a:cubicBezTo>
                      <a:pt x="308" y="448"/>
                      <a:pt x="201" y="422"/>
                      <a:pt x="60" y="308"/>
                    </a:cubicBezTo>
                    <a:lnTo>
                      <a:pt x="34" y="308"/>
                    </a:lnTo>
                    <a:cubicBezTo>
                      <a:pt x="0" y="308"/>
                      <a:pt x="0" y="335"/>
                      <a:pt x="34" y="335"/>
                    </a:cubicBezTo>
                    <a:cubicBezTo>
                      <a:pt x="87" y="395"/>
                      <a:pt x="141" y="448"/>
                      <a:pt x="201" y="475"/>
                    </a:cubicBezTo>
                    <a:cubicBezTo>
                      <a:pt x="335" y="562"/>
                      <a:pt x="448" y="562"/>
                      <a:pt x="562" y="535"/>
                    </a:cubicBezTo>
                    <a:cubicBezTo>
                      <a:pt x="616" y="535"/>
                      <a:pt x="642" y="535"/>
                      <a:pt x="669" y="502"/>
                    </a:cubicBezTo>
                    <a:cubicBezTo>
                      <a:pt x="703" y="502"/>
                      <a:pt x="729" y="475"/>
                      <a:pt x="756" y="448"/>
                    </a:cubicBezTo>
                    <a:cubicBezTo>
                      <a:pt x="810" y="422"/>
                      <a:pt x="837" y="368"/>
                      <a:pt x="897" y="308"/>
                    </a:cubicBezTo>
                    <a:cubicBezTo>
                      <a:pt x="897" y="308"/>
                      <a:pt x="923" y="281"/>
                      <a:pt x="923" y="254"/>
                    </a:cubicBezTo>
                    <a:cubicBezTo>
                      <a:pt x="923" y="254"/>
                      <a:pt x="923" y="228"/>
                      <a:pt x="950" y="201"/>
                    </a:cubicBezTo>
                    <a:lnTo>
                      <a:pt x="950" y="114"/>
                    </a:lnTo>
                    <a:lnTo>
                      <a:pt x="950" y="87"/>
                    </a:lnTo>
                    <a:cubicBezTo>
                      <a:pt x="897" y="0"/>
                      <a:pt x="977" y="167"/>
                      <a:pt x="923" y="87"/>
                    </a:cubicBezTo>
                    <a:lnTo>
                      <a:pt x="923" y="87"/>
                    </a:lnTo>
                    <a:lnTo>
                      <a:pt x="923" y="60"/>
                    </a:lnTo>
                    <a:cubicBezTo>
                      <a:pt x="923" y="60"/>
                      <a:pt x="897" y="60"/>
                      <a:pt x="897" y="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5;p71">
                <a:extLst>
                  <a:ext uri="{FF2B5EF4-FFF2-40B4-BE49-F238E27FC236}">
                    <a16:creationId xmlns:a16="http://schemas.microsoft.com/office/drawing/2014/main" id="{C3C614CF-CC94-93CA-698E-10C831C4830E}"/>
                  </a:ext>
                </a:extLst>
              </p:cNvPr>
              <p:cNvSpPr/>
              <p:nvPr/>
            </p:nvSpPr>
            <p:spPr>
              <a:xfrm>
                <a:off x="2667886" y="3086928"/>
                <a:ext cx="141026" cy="98134"/>
              </a:xfrm>
              <a:custGeom>
                <a:avLst/>
                <a:gdLst/>
                <a:ahLst/>
                <a:cxnLst/>
                <a:rect l="l" t="t" r="r" b="b"/>
                <a:pathLst>
                  <a:path w="1279" h="890" extrusionOk="0">
                    <a:moveTo>
                      <a:pt x="362" y="274"/>
                    </a:moveTo>
                    <a:cubicBezTo>
                      <a:pt x="275" y="308"/>
                      <a:pt x="195" y="361"/>
                      <a:pt x="335" y="361"/>
                    </a:cubicBezTo>
                    <a:cubicBezTo>
                      <a:pt x="362" y="335"/>
                      <a:pt x="389" y="308"/>
                      <a:pt x="415" y="308"/>
                    </a:cubicBezTo>
                    <a:cubicBezTo>
                      <a:pt x="442" y="308"/>
                      <a:pt x="469" y="335"/>
                      <a:pt x="502" y="361"/>
                    </a:cubicBezTo>
                    <a:lnTo>
                      <a:pt x="502" y="361"/>
                    </a:lnTo>
                    <a:lnTo>
                      <a:pt x="415" y="361"/>
                    </a:lnTo>
                    <a:lnTo>
                      <a:pt x="415" y="361"/>
                    </a:lnTo>
                    <a:lnTo>
                      <a:pt x="415" y="361"/>
                    </a:lnTo>
                    <a:lnTo>
                      <a:pt x="335" y="361"/>
                    </a:lnTo>
                    <a:lnTo>
                      <a:pt x="335" y="361"/>
                    </a:lnTo>
                    <a:lnTo>
                      <a:pt x="335" y="361"/>
                    </a:lnTo>
                    <a:lnTo>
                      <a:pt x="335" y="415"/>
                    </a:lnTo>
                    <a:lnTo>
                      <a:pt x="335" y="415"/>
                    </a:lnTo>
                    <a:cubicBezTo>
                      <a:pt x="335" y="502"/>
                      <a:pt x="362" y="582"/>
                      <a:pt x="415" y="642"/>
                    </a:cubicBezTo>
                    <a:cubicBezTo>
                      <a:pt x="469" y="696"/>
                      <a:pt x="529" y="749"/>
                      <a:pt x="583" y="776"/>
                    </a:cubicBezTo>
                    <a:cubicBezTo>
                      <a:pt x="723" y="863"/>
                      <a:pt x="864" y="890"/>
                      <a:pt x="1031" y="863"/>
                    </a:cubicBezTo>
                    <a:cubicBezTo>
                      <a:pt x="1111" y="836"/>
                      <a:pt x="1198" y="810"/>
                      <a:pt x="1278" y="723"/>
                    </a:cubicBezTo>
                    <a:lnTo>
                      <a:pt x="1278" y="696"/>
                    </a:lnTo>
                    <a:cubicBezTo>
                      <a:pt x="1278" y="669"/>
                      <a:pt x="1252" y="669"/>
                      <a:pt x="1252" y="696"/>
                    </a:cubicBezTo>
                    <a:cubicBezTo>
                      <a:pt x="1084" y="776"/>
                      <a:pt x="890" y="776"/>
                      <a:pt x="750" y="723"/>
                    </a:cubicBezTo>
                    <a:cubicBezTo>
                      <a:pt x="696" y="669"/>
                      <a:pt x="636" y="642"/>
                      <a:pt x="609" y="582"/>
                    </a:cubicBezTo>
                    <a:cubicBezTo>
                      <a:pt x="583" y="555"/>
                      <a:pt x="583" y="529"/>
                      <a:pt x="556" y="529"/>
                    </a:cubicBezTo>
                    <a:cubicBezTo>
                      <a:pt x="556" y="475"/>
                      <a:pt x="529" y="442"/>
                      <a:pt x="529" y="388"/>
                    </a:cubicBezTo>
                    <a:lnTo>
                      <a:pt x="529" y="388"/>
                    </a:lnTo>
                    <a:lnTo>
                      <a:pt x="502" y="361"/>
                    </a:lnTo>
                    <a:lnTo>
                      <a:pt x="502" y="361"/>
                    </a:lnTo>
                    <a:lnTo>
                      <a:pt x="502" y="361"/>
                    </a:lnTo>
                    <a:cubicBezTo>
                      <a:pt x="1111" y="308"/>
                      <a:pt x="1" y="0"/>
                      <a:pt x="362" y="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6;p71">
                <a:extLst>
                  <a:ext uri="{FF2B5EF4-FFF2-40B4-BE49-F238E27FC236}">
                    <a16:creationId xmlns:a16="http://schemas.microsoft.com/office/drawing/2014/main" id="{17B5AD20-8734-D7EC-AB67-189DACA6C53A}"/>
                  </a:ext>
                </a:extLst>
              </p:cNvPr>
              <p:cNvSpPr/>
              <p:nvPr/>
            </p:nvSpPr>
            <p:spPr>
              <a:xfrm>
                <a:off x="2470959" y="3203475"/>
                <a:ext cx="86336" cy="46531"/>
              </a:xfrm>
              <a:custGeom>
                <a:avLst/>
                <a:gdLst/>
                <a:ahLst/>
                <a:cxnLst/>
                <a:rect l="l" t="t" r="r" b="b"/>
                <a:pathLst>
                  <a:path w="783" h="422" extrusionOk="0">
                    <a:moveTo>
                      <a:pt x="750" y="388"/>
                    </a:moveTo>
                    <a:lnTo>
                      <a:pt x="750" y="388"/>
                    </a:lnTo>
                    <a:cubicBezTo>
                      <a:pt x="783" y="361"/>
                      <a:pt x="783" y="388"/>
                      <a:pt x="783" y="361"/>
                    </a:cubicBezTo>
                    <a:lnTo>
                      <a:pt x="783" y="361"/>
                    </a:lnTo>
                    <a:lnTo>
                      <a:pt x="783" y="281"/>
                    </a:lnTo>
                    <a:lnTo>
                      <a:pt x="750" y="254"/>
                    </a:lnTo>
                    <a:cubicBezTo>
                      <a:pt x="723" y="194"/>
                      <a:pt x="696" y="167"/>
                      <a:pt x="669" y="141"/>
                    </a:cubicBezTo>
                    <a:cubicBezTo>
                      <a:pt x="642" y="87"/>
                      <a:pt x="616" y="54"/>
                      <a:pt x="555" y="54"/>
                    </a:cubicBezTo>
                    <a:cubicBezTo>
                      <a:pt x="502" y="27"/>
                      <a:pt x="448" y="0"/>
                      <a:pt x="388" y="0"/>
                    </a:cubicBezTo>
                    <a:cubicBezTo>
                      <a:pt x="335" y="0"/>
                      <a:pt x="281" y="27"/>
                      <a:pt x="221" y="27"/>
                    </a:cubicBezTo>
                    <a:cubicBezTo>
                      <a:pt x="141" y="87"/>
                      <a:pt x="54" y="167"/>
                      <a:pt x="0" y="254"/>
                    </a:cubicBezTo>
                    <a:lnTo>
                      <a:pt x="0" y="281"/>
                    </a:lnTo>
                    <a:cubicBezTo>
                      <a:pt x="27" y="281"/>
                      <a:pt x="27" y="281"/>
                      <a:pt x="27" y="254"/>
                    </a:cubicBezTo>
                    <a:cubicBezTo>
                      <a:pt x="80" y="194"/>
                      <a:pt x="167" y="141"/>
                      <a:pt x="248" y="114"/>
                    </a:cubicBezTo>
                    <a:cubicBezTo>
                      <a:pt x="335" y="87"/>
                      <a:pt x="448" y="87"/>
                      <a:pt x="502" y="141"/>
                    </a:cubicBezTo>
                    <a:cubicBezTo>
                      <a:pt x="555" y="141"/>
                      <a:pt x="582" y="167"/>
                      <a:pt x="616" y="194"/>
                    </a:cubicBezTo>
                    <a:cubicBezTo>
                      <a:pt x="642" y="221"/>
                      <a:pt x="642" y="254"/>
                      <a:pt x="669" y="281"/>
                    </a:cubicBezTo>
                    <a:cubicBezTo>
                      <a:pt x="696" y="308"/>
                      <a:pt x="696" y="361"/>
                      <a:pt x="723" y="388"/>
                    </a:cubicBezTo>
                    <a:lnTo>
                      <a:pt x="723" y="388"/>
                    </a:lnTo>
                    <a:lnTo>
                      <a:pt x="750" y="388"/>
                    </a:lnTo>
                    <a:lnTo>
                      <a:pt x="750" y="388"/>
                    </a:lnTo>
                    <a:cubicBezTo>
                      <a:pt x="750" y="388"/>
                      <a:pt x="750" y="422"/>
                      <a:pt x="750" y="388"/>
                    </a:cubicBezTo>
                    <a:lnTo>
                      <a:pt x="750" y="3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7;p71">
                <a:extLst>
                  <a:ext uri="{FF2B5EF4-FFF2-40B4-BE49-F238E27FC236}">
                    <a16:creationId xmlns:a16="http://schemas.microsoft.com/office/drawing/2014/main" id="{65A75364-8C3F-9379-83EC-3F6C71DF0261}"/>
                  </a:ext>
                </a:extLst>
              </p:cNvPr>
              <p:cNvSpPr/>
              <p:nvPr/>
            </p:nvSpPr>
            <p:spPr>
              <a:xfrm>
                <a:off x="2682661" y="3213068"/>
                <a:ext cx="89313" cy="42892"/>
              </a:xfrm>
              <a:custGeom>
                <a:avLst/>
                <a:gdLst/>
                <a:ahLst/>
                <a:cxnLst/>
                <a:rect l="l" t="t" r="r" b="b"/>
                <a:pathLst>
                  <a:path w="810" h="389" extrusionOk="0">
                    <a:moveTo>
                      <a:pt x="34" y="361"/>
                    </a:moveTo>
                    <a:cubicBezTo>
                      <a:pt x="34" y="388"/>
                      <a:pt x="34" y="361"/>
                      <a:pt x="61" y="361"/>
                    </a:cubicBezTo>
                    <a:cubicBezTo>
                      <a:pt x="61" y="361"/>
                      <a:pt x="61" y="388"/>
                      <a:pt x="61" y="361"/>
                    </a:cubicBezTo>
                    <a:lnTo>
                      <a:pt x="87" y="361"/>
                    </a:lnTo>
                    <a:cubicBezTo>
                      <a:pt x="87" y="335"/>
                      <a:pt x="114" y="274"/>
                      <a:pt x="114" y="274"/>
                    </a:cubicBezTo>
                    <a:cubicBezTo>
                      <a:pt x="141" y="248"/>
                      <a:pt x="168" y="221"/>
                      <a:pt x="201" y="194"/>
                    </a:cubicBezTo>
                    <a:cubicBezTo>
                      <a:pt x="228" y="167"/>
                      <a:pt x="281" y="134"/>
                      <a:pt x="308" y="134"/>
                    </a:cubicBezTo>
                    <a:cubicBezTo>
                      <a:pt x="395" y="80"/>
                      <a:pt x="475" y="80"/>
                      <a:pt x="562" y="107"/>
                    </a:cubicBezTo>
                    <a:cubicBezTo>
                      <a:pt x="643" y="167"/>
                      <a:pt x="730" y="221"/>
                      <a:pt x="783" y="301"/>
                    </a:cubicBezTo>
                    <a:lnTo>
                      <a:pt x="783" y="301"/>
                    </a:lnTo>
                    <a:lnTo>
                      <a:pt x="810" y="301"/>
                    </a:lnTo>
                    <a:cubicBezTo>
                      <a:pt x="756" y="194"/>
                      <a:pt x="669" y="107"/>
                      <a:pt x="589" y="54"/>
                    </a:cubicBezTo>
                    <a:cubicBezTo>
                      <a:pt x="536" y="27"/>
                      <a:pt x="475" y="27"/>
                      <a:pt x="422" y="0"/>
                    </a:cubicBezTo>
                    <a:cubicBezTo>
                      <a:pt x="368" y="0"/>
                      <a:pt x="308" y="27"/>
                      <a:pt x="255" y="27"/>
                    </a:cubicBezTo>
                    <a:cubicBezTo>
                      <a:pt x="228" y="54"/>
                      <a:pt x="168" y="80"/>
                      <a:pt x="141" y="107"/>
                    </a:cubicBezTo>
                    <a:cubicBezTo>
                      <a:pt x="114" y="134"/>
                      <a:pt x="87" y="167"/>
                      <a:pt x="61" y="221"/>
                    </a:cubicBezTo>
                    <a:cubicBezTo>
                      <a:pt x="34" y="221"/>
                      <a:pt x="34" y="248"/>
                      <a:pt x="34" y="248"/>
                    </a:cubicBezTo>
                    <a:cubicBezTo>
                      <a:pt x="34" y="274"/>
                      <a:pt x="0" y="301"/>
                      <a:pt x="0" y="335"/>
                    </a:cubicBezTo>
                    <a:lnTo>
                      <a:pt x="0" y="335"/>
                    </a:lnTo>
                    <a:cubicBezTo>
                      <a:pt x="34" y="361"/>
                      <a:pt x="34" y="335"/>
                      <a:pt x="34" y="361"/>
                    </a:cubicBezTo>
                    <a:lnTo>
                      <a:pt x="34" y="361"/>
                    </a:lnTo>
                    <a:lnTo>
                      <a:pt x="34"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38;p71">
                <a:extLst>
                  <a:ext uri="{FF2B5EF4-FFF2-40B4-BE49-F238E27FC236}">
                    <a16:creationId xmlns:a16="http://schemas.microsoft.com/office/drawing/2014/main" id="{D83D851E-9377-CAC2-0C48-9294855C29D4}"/>
                  </a:ext>
                </a:extLst>
              </p:cNvPr>
              <p:cNvSpPr/>
              <p:nvPr/>
            </p:nvSpPr>
            <p:spPr>
              <a:xfrm>
                <a:off x="2526200" y="3194544"/>
                <a:ext cx="34071" cy="27455"/>
              </a:xfrm>
              <a:custGeom>
                <a:avLst/>
                <a:gdLst/>
                <a:ahLst/>
                <a:cxnLst/>
                <a:rect l="l" t="t" r="r" b="b"/>
                <a:pathLst>
                  <a:path w="309" h="249" extrusionOk="0">
                    <a:moveTo>
                      <a:pt x="309" y="248"/>
                    </a:moveTo>
                    <a:lnTo>
                      <a:pt x="309" y="222"/>
                    </a:lnTo>
                    <a:cubicBezTo>
                      <a:pt x="309" y="195"/>
                      <a:pt x="309" y="168"/>
                      <a:pt x="282" y="168"/>
                    </a:cubicBezTo>
                    <a:cubicBezTo>
                      <a:pt x="249" y="108"/>
                      <a:pt x="249" y="81"/>
                      <a:pt x="222" y="81"/>
                    </a:cubicBezTo>
                    <a:cubicBezTo>
                      <a:pt x="195" y="54"/>
                      <a:pt x="168" y="28"/>
                      <a:pt x="115" y="28"/>
                    </a:cubicBezTo>
                    <a:cubicBezTo>
                      <a:pt x="81" y="1"/>
                      <a:pt x="54" y="1"/>
                      <a:pt x="28" y="1"/>
                    </a:cubicBezTo>
                    <a:lnTo>
                      <a:pt x="1" y="1"/>
                    </a:lnTo>
                    <a:lnTo>
                      <a:pt x="28" y="1"/>
                    </a:lnTo>
                    <a:cubicBezTo>
                      <a:pt x="54" y="28"/>
                      <a:pt x="81" y="28"/>
                      <a:pt x="115" y="54"/>
                    </a:cubicBezTo>
                    <a:cubicBezTo>
                      <a:pt x="141" y="54"/>
                      <a:pt x="168" y="81"/>
                      <a:pt x="195" y="108"/>
                    </a:cubicBezTo>
                    <a:cubicBezTo>
                      <a:pt x="222" y="135"/>
                      <a:pt x="249" y="168"/>
                      <a:pt x="282" y="195"/>
                    </a:cubicBezTo>
                    <a:cubicBezTo>
                      <a:pt x="282" y="195"/>
                      <a:pt x="282" y="222"/>
                      <a:pt x="309" y="248"/>
                    </a:cubicBezTo>
                    <a:lnTo>
                      <a:pt x="309" y="248"/>
                    </a:lnTo>
                    <a:lnTo>
                      <a:pt x="309"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39;p71">
                <a:extLst>
                  <a:ext uri="{FF2B5EF4-FFF2-40B4-BE49-F238E27FC236}">
                    <a16:creationId xmlns:a16="http://schemas.microsoft.com/office/drawing/2014/main" id="{A2580075-395E-DED6-26D6-9985763424CC}"/>
                  </a:ext>
                </a:extLst>
              </p:cNvPr>
              <p:cNvSpPr/>
              <p:nvPr/>
            </p:nvSpPr>
            <p:spPr>
              <a:xfrm>
                <a:off x="2682661" y="3203475"/>
                <a:ext cx="36938" cy="24368"/>
              </a:xfrm>
              <a:custGeom>
                <a:avLst/>
                <a:gdLst/>
                <a:ahLst/>
                <a:cxnLst/>
                <a:rect l="l" t="t" r="r" b="b"/>
                <a:pathLst>
                  <a:path w="335" h="221" extrusionOk="0">
                    <a:moveTo>
                      <a:pt x="0" y="221"/>
                    </a:moveTo>
                    <a:lnTo>
                      <a:pt x="0" y="221"/>
                    </a:lnTo>
                    <a:cubicBezTo>
                      <a:pt x="34" y="194"/>
                      <a:pt x="34" y="167"/>
                      <a:pt x="61" y="167"/>
                    </a:cubicBezTo>
                    <a:cubicBezTo>
                      <a:pt x="87" y="141"/>
                      <a:pt x="114" y="114"/>
                      <a:pt x="141" y="87"/>
                    </a:cubicBezTo>
                    <a:cubicBezTo>
                      <a:pt x="168" y="54"/>
                      <a:pt x="201" y="54"/>
                      <a:pt x="228" y="27"/>
                    </a:cubicBezTo>
                    <a:cubicBezTo>
                      <a:pt x="255" y="27"/>
                      <a:pt x="281" y="27"/>
                      <a:pt x="308" y="0"/>
                    </a:cubicBezTo>
                    <a:lnTo>
                      <a:pt x="335" y="0"/>
                    </a:lnTo>
                    <a:lnTo>
                      <a:pt x="308" y="0"/>
                    </a:lnTo>
                    <a:lnTo>
                      <a:pt x="201" y="0"/>
                    </a:lnTo>
                    <a:cubicBezTo>
                      <a:pt x="168" y="27"/>
                      <a:pt x="141" y="27"/>
                      <a:pt x="114" y="54"/>
                    </a:cubicBezTo>
                    <a:cubicBezTo>
                      <a:pt x="87" y="87"/>
                      <a:pt x="61" y="114"/>
                      <a:pt x="34" y="141"/>
                    </a:cubicBezTo>
                    <a:cubicBezTo>
                      <a:pt x="34" y="141"/>
                      <a:pt x="0" y="167"/>
                      <a:pt x="0" y="194"/>
                    </a:cubicBezTo>
                    <a:lnTo>
                      <a:pt x="0" y="221"/>
                    </a:lnTo>
                    <a:lnTo>
                      <a:pt x="0" y="2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40;p71">
                <a:extLst>
                  <a:ext uri="{FF2B5EF4-FFF2-40B4-BE49-F238E27FC236}">
                    <a16:creationId xmlns:a16="http://schemas.microsoft.com/office/drawing/2014/main" id="{1A70FD2A-5932-5809-EEE9-2DEF922D2460}"/>
                  </a:ext>
                </a:extLst>
              </p:cNvPr>
              <p:cNvSpPr/>
              <p:nvPr/>
            </p:nvSpPr>
            <p:spPr>
              <a:xfrm>
                <a:off x="2523333" y="3240302"/>
                <a:ext cx="18524" cy="9703"/>
              </a:xfrm>
              <a:custGeom>
                <a:avLst/>
                <a:gdLst/>
                <a:ahLst/>
                <a:cxnLst/>
                <a:rect l="l" t="t" r="r" b="b"/>
                <a:pathLst>
                  <a:path w="168" h="88" extrusionOk="0">
                    <a:moveTo>
                      <a:pt x="167" y="88"/>
                    </a:moveTo>
                    <a:cubicBezTo>
                      <a:pt x="141" y="54"/>
                      <a:pt x="107" y="27"/>
                      <a:pt x="80" y="27"/>
                    </a:cubicBezTo>
                    <a:cubicBezTo>
                      <a:pt x="54" y="1"/>
                      <a:pt x="27" y="1"/>
                      <a:pt x="0" y="1"/>
                    </a:cubicBezTo>
                    <a:lnTo>
                      <a:pt x="0" y="1"/>
                    </a:lnTo>
                    <a:lnTo>
                      <a:pt x="0" y="27"/>
                    </a:lnTo>
                    <a:lnTo>
                      <a:pt x="54" y="27"/>
                    </a:lnTo>
                    <a:cubicBezTo>
                      <a:pt x="54" y="27"/>
                      <a:pt x="80" y="54"/>
                      <a:pt x="107" y="54"/>
                    </a:cubicBezTo>
                    <a:cubicBezTo>
                      <a:pt x="107" y="54"/>
                      <a:pt x="141" y="54"/>
                      <a:pt x="167" y="88"/>
                    </a:cubicBezTo>
                    <a:lnTo>
                      <a:pt x="167" y="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41;p71">
                <a:extLst>
                  <a:ext uri="{FF2B5EF4-FFF2-40B4-BE49-F238E27FC236}">
                    <a16:creationId xmlns:a16="http://schemas.microsoft.com/office/drawing/2014/main" id="{30176555-A5B0-CD5E-FCF7-F27C555E2D81}"/>
                  </a:ext>
                </a:extLst>
              </p:cNvPr>
              <p:cNvSpPr/>
              <p:nvPr/>
            </p:nvSpPr>
            <p:spPr>
              <a:xfrm>
                <a:off x="2698098" y="3249895"/>
                <a:ext cx="21501" cy="6064"/>
              </a:xfrm>
              <a:custGeom>
                <a:avLst/>
                <a:gdLst/>
                <a:ahLst/>
                <a:cxnLst/>
                <a:rect l="l" t="t" r="r" b="b"/>
                <a:pathLst>
                  <a:path w="195" h="55" extrusionOk="0">
                    <a:moveTo>
                      <a:pt x="1" y="54"/>
                    </a:moveTo>
                    <a:lnTo>
                      <a:pt x="88" y="54"/>
                    </a:lnTo>
                    <a:cubicBezTo>
                      <a:pt x="88" y="54"/>
                      <a:pt x="115" y="27"/>
                      <a:pt x="141" y="27"/>
                    </a:cubicBezTo>
                    <a:lnTo>
                      <a:pt x="168" y="27"/>
                    </a:lnTo>
                    <a:lnTo>
                      <a:pt x="195" y="27"/>
                    </a:lnTo>
                    <a:cubicBezTo>
                      <a:pt x="195" y="1"/>
                      <a:pt x="195" y="1"/>
                      <a:pt x="168" y="1"/>
                    </a:cubicBezTo>
                    <a:cubicBezTo>
                      <a:pt x="141" y="1"/>
                      <a:pt x="115" y="1"/>
                      <a:pt x="88" y="27"/>
                    </a:cubicBezTo>
                    <a:cubicBezTo>
                      <a:pt x="61" y="27"/>
                      <a:pt x="28" y="27"/>
                      <a:pt x="1" y="54"/>
                    </a:cubicBezTo>
                    <a:lnTo>
                      <a:pt x="1" y="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42;p71">
                <a:extLst>
                  <a:ext uri="{FF2B5EF4-FFF2-40B4-BE49-F238E27FC236}">
                    <a16:creationId xmlns:a16="http://schemas.microsoft.com/office/drawing/2014/main" id="{F4CB7595-8A9F-631B-66D0-10AAF48E85AD}"/>
                  </a:ext>
                </a:extLst>
              </p:cNvPr>
              <p:cNvSpPr/>
              <p:nvPr/>
            </p:nvSpPr>
            <p:spPr>
              <a:xfrm>
                <a:off x="2526200" y="3440207"/>
                <a:ext cx="153596" cy="24478"/>
              </a:xfrm>
              <a:custGeom>
                <a:avLst/>
                <a:gdLst/>
                <a:ahLst/>
                <a:cxnLst/>
                <a:rect l="l" t="t" r="r" b="b"/>
                <a:pathLst>
                  <a:path w="1393" h="222" extrusionOk="0">
                    <a:moveTo>
                      <a:pt x="1366" y="195"/>
                    </a:moveTo>
                    <a:cubicBezTo>
                      <a:pt x="1393" y="195"/>
                      <a:pt x="1339" y="222"/>
                      <a:pt x="1366" y="195"/>
                    </a:cubicBezTo>
                    <a:lnTo>
                      <a:pt x="1366" y="195"/>
                    </a:lnTo>
                    <a:lnTo>
                      <a:pt x="1366" y="195"/>
                    </a:lnTo>
                    <a:cubicBezTo>
                      <a:pt x="1366" y="168"/>
                      <a:pt x="1393" y="195"/>
                      <a:pt x="1366" y="168"/>
                    </a:cubicBezTo>
                    <a:cubicBezTo>
                      <a:pt x="1366" y="141"/>
                      <a:pt x="1339" y="141"/>
                      <a:pt x="1312" y="115"/>
                    </a:cubicBezTo>
                    <a:cubicBezTo>
                      <a:pt x="1286" y="115"/>
                      <a:pt x="1225" y="81"/>
                      <a:pt x="1172" y="54"/>
                    </a:cubicBezTo>
                    <a:cubicBezTo>
                      <a:pt x="1118" y="54"/>
                      <a:pt x="1058" y="54"/>
                      <a:pt x="1005" y="28"/>
                    </a:cubicBezTo>
                    <a:cubicBezTo>
                      <a:pt x="918" y="28"/>
                      <a:pt x="811" y="1"/>
                      <a:pt x="697" y="1"/>
                    </a:cubicBezTo>
                    <a:cubicBezTo>
                      <a:pt x="503" y="1"/>
                      <a:pt x="335" y="1"/>
                      <a:pt x="195" y="54"/>
                    </a:cubicBezTo>
                    <a:cubicBezTo>
                      <a:pt x="141" y="54"/>
                      <a:pt x="115" y="81"/>
                      <a:pt x="54" y="115"/>
                    </a:cubicBezTo>
                    <a:cubicBezTo>
                      <a:pt x="28" y="115"/>
                      <a:pt x="28" y="141"/>
                      <a:pt x="1" y="168"/>
                    </a:cubicBezTo>
                    <a:lnTo>
                      <a:pt x="1" y="168"/>
                    </a:lnTo>
                    <a:lnTo>
                      <a:pt x="1" y="168"/>
                    </a:lnTo>
                    <a:cubicBezTo>
                      <a:pt x="28" y="168"/>
                      <a:pt x="54" y="141"/>
                      <a:pt x="81" y="141"/>
                    </a:cubicBezTo>
                    <a:cubicBezTo>
                      <a:pt x="141" y="141"/>
                      <a:pt x="168" y="115"/>
                      <a:pt x="222" y="115"/>
                    </a:cubicBezTo>
                    <a:cubicBezTo>
                      <a:pt x="309" y="81"/>
                      <a:pt x="416" y="81"/>
                      <a:pt x="556" y="81"/>
                    </a:cubicBezTo>
                    <a:cubicBezTo>
                      <a:pt x="643" y="81"/>
                      <a:pt x="784" y="81"/>
                      <a:pt x="864" y="115"/>
                    </a:cubicBezTo>
                    <a:cubicBezTo>
                      <a:pt x="1005" y="115"/>
                      <a:pt x="1118" y="141"/>
                      <a:pt x="1199" y="168"/>
                    </a:cubicBezTo>
                    <a:cubicBezTo>
                      <a:pt x="1225" y="168"/>
                      <a:pt x="1252" y="195"/>
                      <a:pt x="1312" y="195"/>
                    </a:cubicBezTo>
                    <a:lnTo>
                      <a:pt x="1339" y="195"/>
                    </a:lnTo>
                    <a:cubicBezTo>
                      <a:pt x="1339" y="195"/>
                      <a:pt x="1339" y="222"/>
                      <a:pt x="1366" y="2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43;p71">
                <a:extLst>
                  <a:ext uri="{FF2B5EF4-FFF2-40B4-BE49-F238E27FC236}">
                    <a16:creationId xmlns:a16="http://schemas.microsoft.com/office/drawing/2014/main" id="{060427C8-AEAD-512C-E505-0EF443AE61D0}"/>
                  </a:ext>
                </a:extLst>
              </p:cNvPr>
              <p:cNvSpPr/>
              <p:nvPr/>
            </p:nvSpPr>
            <p:spPr>
              <a:xfrm>
                <a:off x="2608896" y="3203475"/>
                <a:ext cx="15547" cy="190423"/>
              </a:xfrm>
              <a:custGeom>
                <a:avLst/>
                <a:gdLst/>
                <a:ahLst/>
                <a:cxnLst/>
                <a:rect l="l" t="t" r="r" b="b"/>
                <a:pathLst>
                  <a:path w="141" h="1727" extrusionOk="0">
                    <a:moveTo>
                      <a:pt x="87" y="27"/>
                    </a:moveTo>
                    <a:cubicBezTo>
                      <a:pt x="61" y="27"/>
                      <a:pt x="87" y="0"/>
                      <a:pt x="61" y="27"/>
                    </a:cubicBezTo>
                    <a:lnTo>
                      <a:pt x="61" y="27"/>
                    </a:lnTo>
                    <a:lnTo>
                      <a:pt x="61" y="167"/>
                    </a:lnTo>
                    <a:cubicBezTo>
                      <a:pt x="34" y="335"/>
                      <a:pt x="34" y="502"/>
                      <a:pt x="34" y="696"/>
                    </a:cubicBezTo>
                    <a:cubicBezTo>
                      <a:pt x="0" y="783"/>
                      <a:pt x="0" y="863"/>
                      <a:pt x="0" y="950"/>
                    </a:cubicBezTo>
                    <a:lnTo>
                      <a:pt x="0" y="1506"/>
                    </a:lnTo>
                    <a:lnTo>
                      <a:pt x="0" y="1619"/>
                    </a:lnTo>
                    <a:lnTo>
                      <a:pt x="0" y="1700"/>
                    </a:lnTo>
                    <a:lnTo>
                      <a:pt x="0" y="1726"/>
                    </a:lnTo>
                    <a:cubicBezTo>
                      <a:pt x="0" y="1726"/>
                      <a:pt x="0" y="1700"/>
                      <a:pt x="34" y="1700"/>
                    </a:cubicBezTo>
                    <a:lnTo>
                      <a:pt x="34" y="1619"/>
                    </a:lnTo>
                    <a:cubicBezTo>
                      <a:pt x="34" y="1593"/>
                      <a:pt x="61" y="1559"/>
                      <a:pt x="61" y="1506"/>
                    </a:cubicBezTo>
                    <a:cubicBezTo>
                      <a:pt x="87" y="1312"/>
                      <a:pt x="87" y="1144"/>
                      <a:pt x="114" y="950"/>
                    </a:cubicBezTo>
                    <a:lnTo>
                      <a:pt x="114" y="696"/>
                    </a:lnTo>
                    <a:cubicBezTo>
                      <a:pt x="141" y="529"/>
                      <a:pt x="141" y="335"/>
                      <a:pt x="114" y="167"/>
                    </a:cubicBezTo>
                    <a:lnTo>
                      <a:pt x="114" y="27"/>
                    </a:lnTo>
                    <a:lnTo>
                      <a:pt x="114" y="27"/>
                    </a:lnTo>
                    <a:cubicBezTo>
                      <a:pt x="87" y="0"/>
                      <a:pt x="114" y="27"/>
                      <a:pt x="87" y="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44;p71">
                <a:extLst>
                  <a:ext uri="{FF2B5EF4-FFF2-40B4-BE49-F238E27FC236}">
                    <a16:creationId xmlns:a16="http://schemas.microsoft.com/office/drawing/2014/main" id="{A87B0BB2-0D35-A23B-6289-BF4A13EAB222}"/>
                  </a:ext>
                </a:extLst>
              </p:cNvPr>
              <p:cNvSpPr/>
              <p:nvPr/>
            </p:nvSpPr>
            <p:spPr>
              <a:xfrm>
                <a:off x="1672002" y="4159557"/>
                <a:ext cx="857291" cy="451525"/>
              </a:xfrm>
              <a:custGeom>
                <a:avLst/>
                <a:gdLst/>
                <a:ahLst/>
                <a:cxnLst/>
                <a:rect l="l" t="t" r="r" b="b"/>
                <a:pathLst>
                  <a:path w="7775" h="4095" extrusionOk="0">
                    <a:moveTo>
                      <a:pt x="0" y="3566"/>
                    </a:moveTo>
                    <a:cubicBezTo>
                      <a:pt x="0" y="3566"/>
                      <a:pt x="776" y="4095"/>
                      <a:pt x="2703" y="3653"/>
                    </a:cubicBezTo>
                    <a:cubicBezTo>
                      <a:pt x="3981" y="3372"/>
                      <a:pt x="7607" y="1285"/>
                      <a:pt x="7607" y="1285"/>
                    </a:cubicBezTo>
                    <a:cubicBezTo>
                      <a:pt x="7607" y="1285"/>
                      <a:pt x="7775" y="616"/>
                      <a:pt x="6858" y="616"/>
                    </a:cubicBezTo>
                    <a:cubicBezTo>
                      <a:pt x="4878" y="669"/>
                      <a:pt x="529" y="0"/>
                      <a:pt x="0" y="3566"/>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5;p71">
                <a:extLst>
                  <a:ext uri="{FF2B5EF4-FFF2-40B4-BE49-F238E27FC236}">
                    <a16:creationId xmlns:a16="http://schemas.microsoft.com/office/drawing/2014/main" id="{F189C8DE-B5E3-A767-7A86-4EF9A3DBDE1E}"/>
                  </a:ext>
                </a:extLst>
              </p:cNvPr>
              <p:cNvSpPr/>
              <p:nvPr/>
            </p:nvSpPr>
            <p:spPr>
              <a:xfrm>
                <a:off x="2289468" y="4051831"/>
                <a:ext cx="563000" cy="313587"/>
              </a:xfrm>
              <a:custGeom>
                <a:avLst/>
                <a:gdLst/>
                <a:ahLst/>
                <a:cxnLst/>
                <a:rect l="l" t="t" r="r" b="b"/>
                <a:pathLst>
                  <a:path w="5106" h="2844" extrusionOk="0">
                    <a:moveTo>
                      <a:pt x="2007" y="2228"/>
                    </a:moveTo>
                    <a:lnTo>
                      <a:pt x="0" y="2844"/>
                    </a:lnTo>
                    <a:lnTo>
                      <a:pt x="2536" y="388"/>
                    </a:lnTo>
                    <a:cubicBezTo>
                      <a:pt x="2536" y="388"/>
                      <a:pt x="3627" y="255"/>
                      <a:pt x="4543" y="114"/>
                    </a:cubicBezTo>
                    <a:cubicBezTo>
                      <a:pt x="5105" y="0"/>
                      <a:pt x="4797" y="924"/>
                      <a:pt x="4322" y="1031"/>
                    </a:cubicBezTo>
                    <a:cubicBezTo>
                      <a:pt x="3292" y="1365"/>
                      <a:pt x="2764" y="1619"/>
                      <a:pt x="2764" y="1619"/>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46;p71">
                <a:extLst>
                  <a:ext uri="{FF2B5EF4-FFF2-40B4-BE49-F238E27FC236}">
                    <a16:creationId xmlns:a16="http://schemas.microsoft.com/office/drawing/2014/main" id="{BD3548D0-CA17-7EE5-8938-81EF4009D613}"/>
                  </a:ext>
                </a:extLst>
              </p:cNvPr>
              <p:cNvSpPr/>
              <p:nvPr/>
            </p:nvSpPr>
            <p:spPr>
              <a:xfrm>
                <a:off x="2557304" y="4069575"/>
                <a:ext cx="230430" cy="73879"/>
              </a:xfrm>
              <a:custGeom>
                <a:avLst/>
                <a:gdLst/>
                <a:ahLst/>
                <a:cxnLst/>
                <a:rect l="l" t="t" r="r" b="b"/>
                <a:pathLst>
                  <a:path w="3179" h="670" extrusionOk="0">
                    <a:moveTo>
                      <a:pt x="3179" y="0"/>
                    </a:moveTo>
                    <a:cubicBezTo>
                      <a:pt x="2951" y="27"/>
                      <a:pt x="2731" y="54"/>
                      <a:pt x="2510" y="81"/>
                    </a:cubicBezTo>
                    <a:cubicBezTo>
                      <a:pt x="2175" y="107"/>
                      <a:pt x="1867" y="168"/>
                      <a:pt x="1533" y="221"/>
                    </a:cubicBezTo>
                    <a:cubicBezTo>
                      <a:pt x="1198" y="248"/>
                      <a:pt x="891" y="275"/>
                      <a:pt x="583" y="362"/>
                    </a:cubicBezTo>
                    <a:cubicBezTo>
                      <a:pt x="529" y="388"/>
                      <a:pt x="476" y="415"/>
                      <a:pt x="389" y="415"/>
                    </a:cubicBezTo>
                    <a:cubicBezTo>
                      <a:pt x="248" y="469"/>
                      <a:pt x="141" y="556"/>
                      <a:pt x="1" y="636"/>
                    </a:cubicBezTo>
                    <a:lnTo>
                      <a:pt x="1" y="669"/>
                    </a:lnTo>
                    <a:lnTo>
                      <a:pt x="27" y="669"/>
                    </a:lnTo>
                    <a:cubicBezTo>
                      <a:pt x="141" y="582"/>
                      <a:pt x="275" y="529"/>
                      <a:pt x="416" y="502"/>
                    </a:cubicBezTo>
                    <a:cubicBezTo>
                      <a:pt x="476" y="469"/>
                      <a:pt x="529" y="442"/>
                      <a:pt x="610" y="415"/>
                    </a:cubicBezTo>
                    <a:cubicBezTo>
                      <a:pt x="891" y="335"/>
                      <a:pt x="1225" y="301"/>
                      <a:pt x="1533" y="248"/>
                    </a:cubicBezTo>
                    <a:cubicBezTo>
                      <a:pt x="1814" y="194"/>
                      <a:pt x="2088" y="168"/>
                      <a:pt x="2342" y="107"/>
                    </a:cubicBezTo>
                    <a:cubicBezTo>
                      <a:pt x="2617" y="81"/>
                      <a:pt x="2898" y="54"/>
                      <a:pt x="3179" y="0"/>
                    </a:cubicBezTo>
                    <a:lnTo>
                      <a:pt x="3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47;p71">
                <a:extLst>
                  <a:ext uri="{FF2B5EF4-FFF2-40B4-BE49-F238E27FC236}">
                    <a16:creationId xmlns:a16="http://schemas.microsoft.com/office/drawing/2014/main" id="{63DF7E39-21DC-AD73-5729-70C84A8AD48E}"/>
                  </a:ext>
                </a:extLst>
              </p:cNvPr>
              <p:cNvSpPr/>
              <p:nvPr/>
            </p:nvSpPr>
            <p:spPr>
              <a:xfrm>
                <a:off x="2569099" y="4095444"/>
                <a:ext cx="236229" cy="76746"/>
              </a:xfrm>
              <a:custGeom>
                <a:avLst/>
                <a:gdLst/>
                <a:ahLst/>
                <a:cxnLst/>
                <a:rect l="l" t="t" r="r" b="b"/>
                <a:pathLst>
                  <a:path w="3259" h="696" extrusionOk="0">
                    <a:moveTo>
                      <a:pt x="3259" y="0"/>
                    </a:moveTo>
                    <a:cubicBezTo>
                      <a:pt x="3178" y="0"/>
                      <a:pt x="3091" y="0"/>
                      <a:pt x="3011" y="27"/>
                    </a:cubicBezTo>
                    <a:cubicBezTo>
                      <a:pt x="2897" y="27"/>
                      <a:pt x="2784" y="54"/>
                      <a:pt x="2643" y="54"/>
                    </a:cubicBezTo>
                    <a:cubicBezTo>
                      <a:pt x="2422" y="114"/>
                      <a:pt x="2201" y="141"/>
                      <a:pt x="1974" y="167"/>
                    </a:cubicBezTo>
                    <a:cubicBezTo>
                      <a:pt x="1726" y="194"/>
                      <a:pt x="1506" y="248"/>
                      <a:pt x="1278" y="281"/>
                    </a:cubicBezTo>
                    <a:cubicBezTo>
                      <a:pt x="1004" y="335"/>
                      <a:pt x="750" y="388"/>
                      <a:pt x="502" y="475"/>
                    </a:cubicBezTo>
                    <a:cubicBezTo>
                      <a:pt x="388" y="529"/>
                      <a:pt x="275" y="555"/>
                      <a:pt x="134" y="616"/>
                    </a:cubicBezTo>
                    <a:cubicBezTo>
                      <a:pt x="107" y="642"/>
                      <a:pt x="54" y="669"/>
                      <a:pt x="0" y="696"/>
                    </a:cubicBezTo>
                    <a:lnTo>
                      <a:pt x="0" y="696"/>
                    </a:lnTo>
                    <a:lnTo>
                      <a:pt x="27" y="696"/>
                    </a:lnTo>
                    <a:cubicBezTo>
                      <a:pt x="54" y="669"/>
                      <a:pt x="107" y="669"/>
                      <a:pt x="168" y="642"/>
                    </a:cubicBezTo>
                    <a:cubicBezTo>
                      <a:pt x="248" y="616"/>
                      <a:pt x="362" y="582"/>
                      <a:pt x="469" y="529"/>
                    </a:cubicBezTo>
                    <a:cubicBezTo>
                      <a:pt x="636" y="502"/>
                      <a:pt x="803" y="448"/>
                      <a:pt x="970" y="415"/>
                    </a:cubicBezTo>
                    <a:cubicBezTo>
                      <a:pt x="1278" y="335"/>
                      <a:pt x="1613" y="281"/>
                      <a:pt x="1920" y="248"/>
                    </a:cubicBezTo>
                    <a:cubicBezTo>
                      <a:pt x="2141" y="194"/>
                      <a:pt x="2369" y="167"/>
                      <a:pt x="2563" y="141"/>
                    </a:cubicBezTo>
                    <a:cubicBezTo>
                      <a:pt x="2703" y="114"/>
                      <a:pt x="2844" y="114"/>
                      <a:pt x="2978" y="54"/>
                    </a:cubicBezTo>
                    <a:cubicBezTo>
                      <a:pt x="3065" y="54"/>
                      <a:pt x="3178" y="27"/>
                      <a:pt x="3259" y="0"/>
                    </a:cubicBezTo>
                    <a:lnTo>
                      <a:pt x="3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48;p71">
                <a:extLst>
                  <a:ext uri="{FF2B5EF4-FFF2-40B4-BE49-F238E27FC236}">
                    <a16:creationId xmlns:a16="http://schemas.microsoft.com/office/drawing/2014/main" id="{CAF1EB2C-E4FC-548B-3BA1-1E6DF58E083F}"/>
                  </a:ext>
                </a:extLst>
              </p:cNvPr>
              <p:cNvSpPr/>
              <p:nvPr/>
            </p:nvSpPr>
            <p:spPr>
              <a:xfrm>
                <a:off x="2566025" y="4125546"/>
                <a:ext cx="226516" cy="85678"/>
              </a:xfrm>
              <a:custGeom>
                <a:avLst/>
                <a:gdLst/>
                <a:ahLst/>
                <a:cxnLst/>
                <a:rect l="l" t="t" r="r" b="b"/>
                <a:pathLst>
                  <a:path w="3125" h="777" extrusionOk="0">
                    <a:moveTo>
                      <a:pt x="3125" y="1"/>
                    </a:moveTo>
                    <a:lnTo>
                      <a:pt x="3098" y="1"/>
                    </a:lnTo>
                    <a:lnTo>
                      <a:pt x="3038" y="1"/>
                    </a:lnTo>
                    <a:cubicBezTo>
                      <a:pt x="2817" y="28"/>
                      <a:pt x="2596" y="54"/>
                      <a:pt x="2369" y="108"/>
                    </a:cubicBezTo>
                    <a:cubicBezTo>
                      <a:pt x="2007" y="168"/>
                      <a:pt x="1646" y="248"/>
                      <a:pt x="1285" y="335"/>
                    </a:cubicBezTo>
                    <a:cubicBezTo>
                      <a:pt x="1030" y="362"/>
                      <a:pt x="756" y="416"/>
                      <a:pt x="502" y="503"/>
                    </a:cubicBezTo>
                    <a:cubicBezTo>
                      <a:pt x="395" y="556"/>
                      <a:pt x="281" y="583"/>
                      <a:pt x="194" y="643"/>
                    </a:cubicBezTo>
                    <a:cubicBezTo>
                      <a:pt x="141" y="670"/>
                      <a:pt x="60" y="697"/>
                      <a:pt x="0" y="750"/>
                    </a:cubicBezTo>
                    <a:lnTo>
                      <a:pt x="0" y="750"/>
                    </a:lnTo>
                    <a:cubicBezTo>
                      <a:pt x="0" y="777"/>
                      <a:pt x="0" y="777"/>
                      <a:pt x="27" y="777"/>
                    </a:cubicBezTo>
                    <a:cubicBezTo>
                      <a:pt x="87" y="750"/>
                      <a:pt x="141" y="723"/>
                      <a:pt x="194" y="697"/>
                    </a:cubicBezTo>
                    <a:cubicBezTo>
                      <a:pt x="335" y="643"/>
                      <a:pt x="502" y="583"/>
                      <a:pt x="642" y="529"/>
                    </a:cubicBezTo>
                    <a:cubicBezTo>
                      <a:pt x="863" y="476"/>
                      <a:pt x="1091" y="416"/>
                      <a:pt x="1311" y="389"/>
                    </a:cubicBezTo>
                    <a:cubicBezTo>
                      <a:pt x="1673" y="309"/>
                      <a:pt x="2034" y="222"/>
                      <a:pt x="2402" y="141"/>
                    </a:cubicBezTo>
                    <a:cubicBezTo>
                      <a:pt x="2596" y="108"/>
                      <a:pt x="2817" y="54"/>
                      <a:pt x="3038" y="28"/>
                    </a:cubicBezTo>
                    <a:lnTo>
                      <a:pt x="3098" y="28"/>
                    </a:lnTo>
                    <a:lnTo>
                      <a:pt x="3125" y="28"/>
                    </a:lnTo>
                    <a:lnTo>
                      <a:pt x="3125" y="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 name="Group 61">
            <a:extLst>
              <a:ext uri="{FF2B5EF4-FFF2-40B4-BE49-F238E27FC236}">
                <a16:creationId xmlns:a16="http://schemas.microsoft.com/office/drawing/2014/main" id="{F495435B-DD09-141B-37B5-0331930C16EB}"/>
              </a:ext>
            </a:extLst>
          </p:cNvPr>
          <p:cNvGrpSpPr/>
          <p:nvPr/>
        </p:nvGrpSpPr>
        <p:grpSpPr>
          <a:xfrm>
            <a:off x="1298529" y="1433034"/>
            <a:ext cx="6849428" cy="2277460"/>
            <a:chOff x="0" y="0"/>
            <a:chExt cx="6384244" cy="1873250"/>
          </a:xfrm>
        </p:grpSpPr>
        <p:pic>
          <p:nvPicPr>
            <p:cNvPr id="63" name="Picture 62">
              <a:extLst>
                <a:ext uri="{FF2B5EF4-FFF2-40B4-BE49-F238E27FC236}">
                  <a16:creationId xmlns:a16="http://schemas.microsoft.com/office/drawing/2014/main" id="{CEC0DD82-D59B-012A-F2F2-34D83802C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181350" cy="1866900"/>
            </a:xfrm>
            <a:prstGeom prst="rect">
              <a:avLst/>
            </a:prstGeom>
          </p:spPr>
        </p:pic>
        <p:pic>
          <p:nvPicPr>
            <p:cNvPr id="1472" name="Picture 1471">
              <a:extLst>
                <a:ext uri="{FF2B5EF4-FFF2-40B4-BE49-F238E27FC236}">
                  <a16:creationId xmlns:a16="http://schemas.microsoft.com/office/drawing/2014/main" id="{62677ED5-13C2-F551-4F93-38EE3B098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694" y="0"/>
              <a:ext cx="3130550" cy="1873250"/>
            </a:xfrm>
            <a:prstGeom prst="rect">
              <a:avLst/>
            </a:prstGeom>
          </p:spPr>
        </p:pic>
      </p:grpSp>
      <p:sp>
        <p:nvSpPr>
          <p:cNvPr id="1473" name="Rectangle 1472">
            <a:extLst>
              <a:ext uri="{FF2B5EF4-FFF2-40B4-BE49-F238E27FC236}">
                <a16:creationId xmlns:a16="http://schemas.microsoft.com/office/drawing/2014/main" id="{C886228C-5926-6DD9-8D2B-13D73AF586DC}"/>
              </a:ext>
            </a:extLst>
          </p:cNvPr>
          <p:cNvSpPr/>
          <p:nvPr/>
        </p:nvSpPr>
        <p:spPr>
          <a:xfrm>
            <a:off x="1812504" y="3565714"/>
            <a:ext cx="2698115" cy="289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 Age first tried alcohol</a:t>
            </a:r>
            <a:endParaRPr lang="en-IN" sz="1100" kern="100" dirty="0">
              <a:effectLst/>
              <a:ea typeface="Calibri" panose="020F0502020204030204" pitchFamily="34" charset="0"/>
              <a:cs typeface="Times New Roman" panose="02020603050405020304" pitchFamily="18" charset="0"/>
            </a:endParaRPr>
          </a:p>
        </p:txBody>
      </p:sp>
      <p:sp>
        <p:nvSpPr>
          <p:cNvPr id="1474" name="Rectangle 1473">
            <a:extLst>
              <a:ext uri="{FF2B5EF4-FFF2-40B4-BE49-F238E27FC236}">
                <a16:creationId xmlns:a16="http://schemas.microsoft.com/office/drawing/2014/main" id="{E1B50565-C137-5A40-B43B-DBEF755044F3}"/>
              </a:ext>
            </a:extLst>
          </p:cNvPr>
          <p:cNvSpPr/>
          <p:nvPr/>
        </p:nvSpPr>
        <p:spPr>
          <a:xfrm>
            <a:off x="4923369" y="3565079"/>
            <a:ext cx="2698115" cy="3403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2: Age first tried smoking</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64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2" name="Google Shape;866;p39">
            <a:extLst>
              <a:ext uri="{FF2B5EF4-FFF2-40B4-BE49-F238E27FC236}">
                <a16:creationId xmlns:a16="http://schemas.microsoft.com/office/drawing/2014/main" id="{67A78E3A-FFFD-4256-2D94-EC891F61F42C}"/>
              </a:ext>
            </a:extLst>
          </p:cNvPr>
          <p:cNvSpPr txBox="1">
            <a:spLocks/>
          </p:cNvSpPr>
          <p:nvPr/>
        </p:nvSpPr>
        <p:spPr>
          <a:xfrm>
            <a:off x="1285891" y="194110"/>
            <a:ext cx="6572217" cy="5569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gn="ctr"/>
            <a:r>
              <a:rPr lang="en-IN" sz="2800" dirty="0">
                <a:latin typeface="Times New Roman" panose="02020603050405020304" pitchFamily="18" charset="0"/>
                <a:cs typeface="Times New Roman" panose="02020603050405020304" pitchFamily="18" charset="0"/>
              </a:rPr>
              <a:t>DATA ANALYSIS</a:t>
            </a:r>
          </a:p>
        </p:txBody>
      </p:sp>
      <p:grpSp>
        <p:nvGrpSpPr>
          <p:cNvPr id="3" name="Google Shape;2292;p71">
            <a:extLst>
              <a:ext uri="{FF2B5EF4-FFF2-40B4-BE49-F238E27FC236}">
                <a16:creationId xmlns:a16="http://schemas.microsoft.com/office/drawing/2014/main" id="{D8935986-A3C9-1EEF-B6B2-A8D722968647}"/>
              </a:ext>
            </a:extLst>
          </p:cNvPr>
          <p:cNvGrpSpPr/>
          <p:nvPr/>
        </p:nvGrpSpPr>
        <p:grpSpPr>
          <a:xfrm>
            <a:off x="-49413" y="3722316"/>
            <a:ext cx="1485900" cy="1407347"/>
            <a:chOff x="-1021475" y="2484125"/>
            <a:chExt cx="1983181" cy="2204474"/>
          </a:xfrm>
        </p:grpSpPr>
        <p:sp>
          <p:nvSpPr>
            <p:cNvPr id="4" name="Google Shape;2293;p71">
              <a:extLst>
                <a:ext uri="{FF2B5EF4-FFF2-40B4-BE49-F238E27FC236}">
                  <a16:creationId xmlns:a16="http://schemas.microsoft.com/office/drawing/2014/main" id="{CF2BD9B8-ED90-C309-8652-4A9A1B72A822}"/>
                </a:ext>
              </a:extLst>
            </p:cNvPr>
            <p:cNvSpPr/>
            <p:nvPr/>
          </p:nvSpPr>
          <p:spPr>
            <a:xfrm>
              <a:off x="-1021475" y="2484125"/>
              <a:ext cx="1983181" cy="1530885"/>
            </a:xfrm>
            <a:custGeom>
              <a:avLst/>
              <a:gdLst/>
              <a:ahLst/>
              <a:cxnLst/>
              <a:rect l="l" t="t" r="r" b="b"/>
              <a:pathLst>
                <a:path w="17986" h="13884" extrusionOk="0">
                  <a:moveTo>
                    <a:pt x="10625" y="3319"/>
                  </a:moveTo>
                  <a:cubicBezTo>
                    <a:pt x="10458" y="3901"/>
                    <a:pt x="10177" y="4376"/>
                    <a:pt x="9762" y="4604"/>
                  </a:cubicBezTo>
                  <a:cubicBezTo>
                    <a:pt x="9595" y="4684"/>
                    <a:pt x="9394" y="4711"/>
                    <a:pt x="9227" y="4738"/>
                  </a:cubicBezTo>
                  <a:cubicBezTo>
                    <a:pt x="8953" y="4771"/>
                    <a:pt x="8672" y="4771"/>
                    <a:pt x="8391" y="4738"/>
                  </a:cubicBezTo>
                  <a:cubicBezTo>
                    <a:pt x="7695" y="4657"/>
                    <a:pt x="7334" y="4437"/>
                    <a:pt x="7140" y="4069"/>
                  </a:cubicBezTo>
                  <a:cubicBezTo>
                    <a:pt x="6859" y="3627"/>
                    <a:pt x="6919" y="2985"/>
                    <a:pt x="6919" y="2369"/>
                  </a:cubicBezTo>
                  <a:cubicBezTo>
                    <a:pt x="6885" y="1727"/>
                    <a:pt x="6805" y="1118"/>
                    <a:pt x="6303" y="723"/>
                  </a:cubicBezTo>
                  <a:cubicBezTo>
                    <a:pt x="6109" y="590"/>
                    <a:pt x="5915" y="529"/>
                    <a:pt x="5714" y="529"/>
                  </a:cubicBezTo>
                  <a:cubicBezTo>
                    <a:pt x="5547" y="529"/>
                    <a:pt x="5353" y="590"/>
                    <a:pt x="5159" y="670"/>
                  </a:cubicBezTo>
                  <a:cubicBezTo>
                    <a:pt x="4437" y="1004"/>
                    <a:pt x="3908" y="1620"/>
                    <a:pt x="3627" y="2369"/>
                  </a:cubicBezTo>
                  <a:cubicBezTo>
                    <a:pt x="3346" y="3099"/>
                    <a:pt x="3266" y="3901"/>
                    <a:pt x="3460" y="4657"/>
                  </a:cubicBezTo>
                  <a:cubicBezTo>
                    <a:pt x="3573" y="5133"/>
                    <a:pt x="3794" y="5547"/>
                    <a:pt x="3962" y="5996"/>
                  </a:cubicBezTo>
                  <a:cubicBezTo>
                    <a:pt x="4015" y="6190"/>
                    <a:pt x="4042" y="6384"/>
                    <a:pt x="4075" y="6611"/>
                  </a:cubicBezTo>
                  <a:cubicBezTo>
                    <a:pt x="4102" y="6999"/>
                    <a:pt x="4042" y="7414"/>
                    <a:pt x="3962" y="7809"/>
                  </a:cubicBezTo>
                  <a:cubicBezTo>
                    <a:pt x="3935" y="8003"/>
                    <a:pt x="3875" y="8197"/>
                    <a:pt x="3794" y="8391"/>
                  </a:cubicBezTo>
                  <a:cubicBezTo>
                    <a:pt x="3627" y="8250"/>
                    <a:pt x="3460" y="8117"/>
                    <a:pt x="3266" y="7976"/>
                  </a:cubicBezTo>
                  <a:cubicBezTo>
                    <a:pt x="2931" y="7749"/>
                    <a:pt x="1981" y="7334"/>
                    <a:pt x="1232" y="7387"/>
                  </a:cubicBezTo>
                  <a:cubicBezTo>
                    <a:pt x="730" y="7414"/>
                    <a:pt x="308" y="7668"/>
                    <a:pt x="195" y="8250"/>
                  </a:cubicBezTo>
                  <a:cubicBezTo>
                    <a:pt x="1" y="9227"/>
                    <a:pt x="697" y="9869"/>
                    <a:pt x="1533" y="10010"/>
                  </a:cubicBezTo>
                  <a:cubicBezTo>
                    <a:pt x="2316" y="10124"/>
                    <a:pt x="3179" y="9816"/>
                    <a:pt x="3627" y="9006"/>
                  </a:cubicBezTo>
                  <a:cubicBezTo>
                    <a:pt x="3707" y="8839"/>
                    <a:pt x="3768" y="8699"/>
                    <a:pt x="3848" y="8531"/>
                  </a:cubicBezTo>
                  <a:cubicBezTo>
                    <a:pt x="4269" y="8953"/>
                    <a:pt x="4577" y="9421"/>
                    <a:pt x="4798" y="9923"/>
                  </a:cubicBezTo>
                  <a:cubicBezTo>
                    <a:pt x="5132" y="10706"/>
                    <a:pt x="5213" y="11569"/>
                    <a:pt x="5045" y="12352"/>
                  </a:cubicBezTo>
                  <a:cubicBezTo>
                    <a:pt x="4992" y="12599"/>
                    <a:pt x="4938" y="13021"/>
                    <a:pt x="4825" y="13355"/>
                  </a:cubicBezTo>
                  <a:cubicBezTo>
                    <a:pt x="4771" y="13496"/>
                    <a:pt x="4684" y="13603"/>
                    <a:pt x="4604" y="13717"/>
                  </a:cubicBezTo>
                  <a:cubicBezTo>
                    <a:pt x="4544" y="13770"/>
                    <a:pt x="4490" y="13830"/>
                    <a:pt x="4410" y="13857"/>
                  </a:cubicBezTo>
                  <a:lnTo>
                    <a:pt x="4410" y="13884"/>
                  </a:lnTo>
                  <a:lnTo>
                    <a:pt x="4410" y="13884"/>
                  </a:lnTo>
                  <a:cubicBezTo>
                    <a:pt x="4490" y="13857"/>
                    <a:pt x="4577" y="13804"/>
                    <a:pt x="4631" y="13717"/>
                  </a:cubicBezTo>
                  <a:cubicBezTo>
                    <a:pt x="4711" y="13636"/>
                    <a:pt x="4798" y="13496"/>
                    <a:pt x="4851" y="13382"/>
                  </a:cubicBezTo>
                  <a:cubicBezTo>
                    <a:pt x="4992" y="13047"/>
                    <a:pt x="5045" y="12633"/>
                    <a:pt x="5106" y="12378"/>
                  </a:cubicBezTo>
                  <a:cubicBezTo>
                    <a:pt x="5273" y="11569"/>
                    <a:pt x="5186" y="10679"/>
                    <a:pt x="4851" y="9896"/>
                  </a:cubicBezTo>
                  <a:cubicBezTo>
                    <a:pt x="4631" y="9368"/>
                    <a:pt x="4296" y="8893"/>
                    <a:pt x="3875" y="8451"/>
                  </a:cubicBezTo>
                  <a:cubicBezTo>
                    <a:pt x="3935" y="8250"/>
                    <a:pt x="3988" y="8030"/>
                    <a:pt x="4042" y="7836"/>
                  </a:cubicBezTo>
                  <a:cubicBezTo>
                    <a:pt x="4129" y="7414"/>
                    <a:pt x="4182" y="6999"/>
                    <a:pt x="4156" y="6578"/>
                  </a:cubicBezTo>
                  <a:cubicBezTo>
                    <a:pt x="4129" y="6384"/>
                    <a:pt x="4102" y="6163"/>
                    <a:pt x="4015" y="5996"/>
                  </a:cubicBezTo>
                  <a:cubicBezTo>
                    <a:pt x="3875" y="5521"/>
                    <a:pt x="3654" y="5133"/>
                    <a:pt x="3540" y="4657"/>
                  </a:cubicBezTo>
                  <a:cubicBezTo>
                    <a:pt x="3346" y="3901"/>
                    <a:pt x="3433" y="3099"/>
                    <a:pt x="3681" y="2396"/>
                  </a:cubicBezTo>
                  <a:cubicBezTo>
                    <a:pt x="3988" y="1673"/>
                    <a:pt x="4490" y="1058"/>
                    <a:pt x="5186" y="757"/>
                  </a:cubicBezTo>
                  <a:cubicBezTo>
                    <a:pt x="5380" y="670"/>
                    <a:pt x="5547" y="616"/>
                    <a:pt x="5714" y="616"/>
                  </a:cubicBezTo>
                  <a:cubicBezTo>
                    <a:pt x="5915" y="616"/>
                    <a:pt x="6082" y="670"/>
                    <a:pt x="6250" y="810"/>
                  </a:cubicBezTo>
                  <a:cubicBezTo>
                    <a:pt x="6752" y="1172"/>
                    <a:pt x="6805" y="1760"/>
                    <a:pt x="6832" y="2369"/>
                  </a:cubicBezTo>
                  <a:cubicBezTo>
                    <a:pt x="6832" y="3012"/>
                    <a:pt x="6778" y="3654"/>
                    <a:pt x="7053" y="4129"/>
                  </a:cubicBezTo>
                  <a:cubicBezTo>
                    <a:pt x="7280" y="4490"/>
                    <a:pt x="7668" y="4738"/>
                    <a:pt x="8391" y="4825"/>
                  </a:cubicBezTo>
                  <a:cubicBezTo>
                    <a:pt x="8672" y="4851"/>
                    <a:pt x="8953" y="4851"/>
                    <a:pt x="9227" y="4825"/>
                  </a:cubicBezTo>
                  <a:cubicBezTo>
                    <a:pt x="9428" y="4798"/>
                    <a:pt x="9622" y="4738"/>
                    <a:pt x="9789" y="4657"/>
                  </a:cubicBezTo>
                  <a:cubicBezTo>
                    <a:pt x="10231" y="4437"/>
                    <a:pt x="10538" y="3935"/>
                    <a:pt x="10706" y="3319"/>
                  </a:cubicBezTo>
                  <a:cubicBezTo>
                    <a:pt x="11100" y="3373"/>
                    <a:pt x="11515" y="3346"/>
                    <a:pt x="11903" y="3232"/>
                  </a:cubicBezTo>
                  <a:cubicBezTo>
                    <a:pt x="12378" y="3125"/>
                    <a:pt x="12827" y="2931"/>
                    <a:pt x="13188" y="2650"/>
                  </a:cubicBezTo>
                  <a:cubicBezTo>
                    <a:pt x="13409" y="2510"/>
                    <a:pt x="13609" y="2289"/>
                    <a:pt x="13830" y="2148"/>
                  </a:cubicBezTo>
                  <a:cubicBezTo>
                    <a:pt x="13911" y="2095"/>
                    <a:pt x="14024" y="2035"/>
                    <a:pt x="14111" y="1981"/>
                  </a:cubicBezTo>
                  <a:cubicBezTo>
                    <a:pt x="14580" y="1841"/>
                    <a:pt x="15168" y="1928"/>
                    <a:pt x="15643" y="2202"/>
                  </a:cubicBezTo>
                  <a:cubicBezTo>
                    <a:pt x="16145" y="2483"/>
                    <a:pt x="16533" y="2898"/>
                    <a:pt x="16587" y="3400"/>
                  </a:cubicBezTo>
                  <a:cubicBezTo>
                    <a:pt x="16647" y="3768"/>
                    <a:pt x="16533" y="4042"/>
                    <a:pt x="16339" y="4296"/>
                  </a:cubicBezTo>
                  <a:cubicBezTo>
                    <a:pt x="15918" y="4905"/>
                    <a:pt x="15055" y="5327"/>
                    <a:pt x="14640" y="5775"/>
                  </a:cubicBezTo>
                  <a:cubicBezTo>
                    <a:pt x="14499" y="5909"/>
                    <a:pt x="14386" y="6076"/>
                    <a:pt x="14278" y="6243"/>
                  </a:cubicBezTo>
                  <a:cubicBezTo>
                    <a:pt x="14138" y="6497"/>
                    <a:pt x="14051" y="6778"/>
                    <a:pt x="13944" y="7026"/>
                  </a:cubicBezTo>
                  <a:cubicBezTo>
                    <a:pt x="13857" y="7280"/>
                    <a:pt x="13803" y="7555"/>
                    <a:pt x="13803" y="7809"/>
                  </a:cubicBezTo>
                  <a:cubicBezTo>
                    <a:pt x="13803" y="8003"/>
                    <a:pt x="13857" y="8170"/>
                    <a:pt x="13911" y="8337"/>
                  </a:cubicBezTo>
                  <a:cubicBezTo>
                    <a:pt x="14024" y="8558"/>
                    <a:pt x="14192" y="8752"/>
                    <a:pt x="14386" y="8866"/>
                  </a:cubicBezTo>
                  <a:cubicBezTo>
                    <a:pt x="14580" y="9006"/>
                    <a:pt x="14807" y="9120"/>
                    <a:pt x="15028" y="9174"/>
                  </a:cubicBezTo>
                  <a:cubicBezTo>
                    <a:pt x="15115" y="9174"/>
                    <a:pt x="15168" y="9200"/>
                    <a:pt x="15222" y="9200"/>
                  </a:cubicBezTo>
                  <a:lnTo>
                    <a:pt x="15222" y="9508"/>
                  </a:lnTo>
                  <a:cubicBezTo>
                    <a:pt x="15249" y="10150"/>
                    <a:pt x="15503" y="10733"/>
                    <a:pt x="15530" y="11348"/>
                  </a:cubicBezTo>
                  <a:cubicBezTo>
                    <a:pt x="15556" y="11569"/>
                    <a:pt x="15503" y="11850"/>
                    <a:pt x="15416" y="12097"/>
                  </a:cubicBezTo>
                  <a:cubicBezTo>
                    <a:pt x="15195" y="12659"/>
                    <a:pt x="14111" y="13074"/>
                    <a:pt x="13382" y="13074"/>
                  </a:cubicBezTo>
                  <a:cubicBezTo>
                    <a:pt x="13047" y="13074"/>
                    <a:pt x="12800" y="12994"/>
                    <a:pt x="12713" y="12800"/>
                  </a:cubicBezTo>
                  <a:cubicBezTo>
                    <a:pt x="12659" y="12633"/>
                    <a:pt x="12686" y="12405"/>
                    <a:pt x="12907" y="12097"/>
                  </a:cubicBezTo>
                  <a:lnTo>
                    <a:pt x="12907" y="12044"/>
                  </a:lnTo>
                  <a:cubicBezTo>
                    <a:pt x="12880" y="12044"/>
                    <a:pt x="12880" y="12044"/>
                    <a:pt x="12853" y="12071"/>
                  </a:cubicBezTo>
                  <a:cubicBezTo>
                    <a:pt x="12633" y="12405"/>
                    <a:pt x="12572" y="12659"/>
                    <a:pt x="12659" y="12827"/>
                  </a:cubicBezTo>
                  <a:cubicBezTo>
                    <a:pt x="12740" y="13047"/>
                    <a:pt x="13021" y="13134"/>
                    <a:pt x="13382" y="13134"/>
                  </a:cubicBezTo>
                  <a:cubicBezTo>
                    <a:pt x="14138" y="13134"/>
                    <a:pt x="15249" y="12686"/>
                    <a:pt x="15476" y="12131"/>
                  </a:cubicBezTo>
                  <a:cubicBezTo>
                    <a:pt x="15583" y="11850"/>
                    <a:pt x="15617" y="11596"/>
                    <a:pt x="15617" y="11321"/>
                  </a:cubicBezTo>
                  <a:cubicBezTo>
                    <a:pt x="15583" y="10733"/>
                    <a:pt x="15336" y="10124"/>
                    <a:pt x="15309" y="9508"/>
                  </a:cubicBezTo>
                  <a:lnTo>
                    <a:pt x="15309" y="9227"/>
                  </a:lnTo>
                  <a:cubicBezTo>
                    <a:pt x="16312" y="9341"/>
                    <a:pt x="17316" y="8812"/>
                    <a:pt x="17731" y="8197"/>
                  </a:cubicBezTo>
                  <a:cubicBezTo>
                    <a:pt x="17925" y="7949"/>
                    <a:pt x="17985" y="7668"/>
                    <a:pt x="17871" y="7414"/>
                  </a:cubicBezTo>
                  <a:cubicBezTo>
                    <a:pt x="17791" y="7166"/>
                    <a:pt x="17457" y="6946"/>
                    <a:pt x="16868" y="6832"/>
                  </a:cubicBezTo>
                  <a:cubicBezTo>
                    <a:pt x="16252" y="6718"/>
                    <a:pt x="15864" y="6972"/>
                    <a:pt x="15617" y="7387"/>
                  </a:cubicBezTo>
                  <a:cubicBezTo>
                    <a:pt x="15336" y="7862"/>
                    <a:pt x="15249" y="8531"/>
                    <a:pt x="15222" y="9147"/>
                  </a:cubicBezTo>
                  <a:cubicBezTo>
                    <a:pt x="15168" y="9120"/>
                    <a:pt x="15115" y="9120"/>
                    <a:pt x="15055" y="9087"/>
                  </a:cubicBezTo>
                  <a:cubicBezTo>
                    <a:pt x="14834" y="9033"/>
                    <a:pt x="14613" y="8953"/>
                    <a:pt x="14446" y="8812"/>
                  </a:cubicBezTo>
                  <a:cubicBezTo>
                    <a:pt x="14245" y="8699"/>
                    <a:pt x="14078" y="8505"/>
                    <a:pt x="13997" y="8311"/>
                  </a:cubicBezTo>
                  <a:cubicBezTo>
                    <a:pt x="13911" y="8143"/>
                    <a:pt x="13884" y="7976"/>
                    <a:pt x="13884" y="7809"/>
                  </a:cubicBezTo>
                  <a:cubicBezTo>
                    <a:pt x="13884" y="7555"/>
                    <a:pt x="13944" y="7280"/>
                    <a:pt x="14024" y="7053"/>
                  </a:cubicBezTo>
                  <a:cubicBezTo>
                    <a:pt x="14111" y="6805"/>
                    <a:pt x="14218" y="6524"/>
                    <a:pt x="14359" y="6277"/>
                  </a:cubicBezTo>
                  <a:cubicBezTo>
                    <a:pt x="14446" y="6109"/>
                    <a:pt x="14553" y="5969"/>
                    <a:pt x="14693" y="5828"/>
                  </a:cubicBezTo>
                  <a:cubicBezTo>
                    <a:pt x="15115" y="5380"/>
                    <a:pt x="15978" y="4965"/>
                    <a:pt x="16419" y="4350"/>
                  </a:cubicBezTo>
                  <a:cubicBezTo>
                    <a:pt x="16620" y="4069"/>
                    <a:pt x="16727" y="3768"/>
                    <a:pt x="16674" y="3400"/>
                  </a:cubicBezTo>
                  <a:cubicBezTo>
                    <a:pt x="16587" y="2871"/>
                    <a:pt x="16199" y="2396"/>
                    <a:pt x="15697" y="2122"/>
                  </a:cubicBezTo>
                  <a:cubicBezTo>
                    <a:pt x="15168" y="1841"/>
                    <a:pt x="14553" y="1760"/>
                    <a:pt x="14111" y="1928"/>
                  </a:cubicBezTo>
                  <a:cubicBezTo>
                    <a:pt x="13971" y="1954"/>
                    <a:pt x="13884" y="2008"/>
                    <a:pt x="13777" y="2095"/>
                  </a:cubicBezTo>
                  <a:cubicBezTo>
                    <a:pt x="13549" y="2229"/>
                    <a:pt x="13355" y="2429"/>
                    <a:pt x="13134" y="2597"/>
                  </a:cubicBezTo>
                  <a:cubicBezTo>
                    <a:pt x="12773" y="2871"/>
                    <a:pt x="12352" y="3065"/>
                    <a:pt x="11903" y="3179"/>
                  </a:cubicBezTo>
                  <a:cubicBezTo>
                    <a:pt x="11515" y="3266"/>
                    <a:pt x="11100" y="3293"/>
                    <a:pt x="10732" y="3266"/>
                  </a:cubicBezTo>
                  <a:cubicBezTo>
                    <a:pt x="10819" y="2931"/>
                    <a:pt x="10846" y="2597"/>
                    <a:pt x="10846" y="2262"/>
                  </a:cubicBezTo>
                  <a:cubicBezTo>
                    <a:pt x="10873" y="1145"/>
                    <a:pt x="10485" y="88"/>
                    <a:pt x="9649" y="28"/>
                  </a:cubicBezTo>
                  <a:cubicBezTo>
                    <a:pt x="9428" y="1"/>
                    <a:pt x="9227" y="141"/>
                    <a:pt x="9060" y="362"/>
                  </a:cubicBezTo>
                  <a:cubicBezTo>
                    <a:pt x="8812" y="723"/>
                    <a:pt x="8698" y="1339"/>
                    <a:pt x="8839" y="1894"/>
                  </a:cubicBezTo>
                  <a:cubicBezTo>
                    <a:pt x="9006" y="2537"/>
                    <a:pt x="9508" y="3152"/>
                    <a:pt x="10512" y="3293"/>
                  </a:cubicBezTo>
                  <a:cubicBezTo>
                    <a:pt x="10538" y="3319"/>
                    <a:pt x="10599" y="3319"/>
                    <a:pt x="10625" y="3319"/>
                  </a:cubicBezTo>
                  <a:close/>
                  <a:moveTo>
                    <a:pt x="3768" y="8478"/>
                  </a:moveTo>
                  <a:cubicBezTo>
                    <a:pt x="3600" y="8311"/>
                    <a:pt x="3433" y="8170"/>
                    <a:pt x="3205" y="8030"/>
                  </a:cubicBezTo>
                  <a:cubicBezTo>
                    <a:pt x="2904" y="7836"/>
                    <a:pt x="1981" y="7414"/>
                    <a:pt x="1232" y="7474"/>
                  </a:cubicBezTo>
                  <a:cubicBezTo>
                    <a:pt x="783" y="7501"/>
                    <a:pt x="395" y="7722"/>
                    <a:pt x="282" y="8284"/>
                  </a:cubicBezTo>
                  <a:cubicBezTo>
                    <a:pt x="114" y="9200"/>
                    <a:pt x="757" y="9789"/>
                    <a:pt x="1566" y="9923"/>
                  </a:cubicBezTo>
                  <a:cubicBezTo>
                    <a:pt x="2289" y="10037"/>
                    <a:pt x="3125" y="9756"/>
                    <a:pt x="3540" y="8953"/>
                  </a:cubicBezTo>
                  <a:cubicBezTo>
                    <a:pt x="3627" y="8812"/>
                    <a:pt x="3707" y="8645"/>
                    <a:pt x="3768" y="8478"/>
                  </a:cubicBezTo>
                  <a:close/>
                  <a:moveTo>
                    <a:pt x="15309" y="9147"/>
                  </a:moveTo>
                  <a:cubicBezTo>
                    <a:pt x="16286" y="9287"/>
                    <a:pt x="17289" y="8752"/>
                    <a:pt x="17677" y="8170"/>
                  </a:cubicBezTo>
                  <a:cubicBezTo>
                    <a:pt x="17845" y="7916"/>
                    <a:pt x="17898" y="7668"/>
                    <a:pt x="17818" y="7447"/>
                  </a:cubicBezTo>
                  <a:cubicBezTo>
                    <a:pt x="17731" y="7193"/>
                    <a:pt x="17423" y="6999"/>
                    <a:pt x="16868" y="6885"/>
                  </a:cubicBezTo>
                  <a:cubicBezTo>
                    <a:pt x="16286" y="6805"/>
                    <a:pt x="15918" y="7053"/>
                    <a:pt x="15670" y="7447"/>
                  </a:cubicBezTo>
                  <a:cubicBezTo>
                    <a:pt x="15389" y="7889"/>
                    <a:pt x="15309" y="8558"/>
                    <a:pt x="15309" y="9147"/>
                  </a:cubicBezTo>
                  <a:close/>
                  <a:moveTo>
                    <a:pt x="10652" y="3232"/>
                  </a:moveTo>
                  <a:cubicBezTo>
                    <a:pt x="10732" y="2931"/>
                    <a:pt x="10793" y="2597"/>
                    <a:pt x="10793" y="2229"/>
                  </a:cubicBezTo>
                  <a:cubicBezTo>
                    <a:pt x="10819" y="1172"/>
                    <a:pt x="10458" y="141"/>
                    <a:pt x="9649" y="88"/>
                  </a:cubicBezTo>
                  <a:cubicBezTo>
                    <a:pt x="9455" y="88"/>
                    <a:pt x="9261" y="195"/>
                    <a:pt x="9120" y="389"/>
                  </a:cubicBezTo>
                  <a:cubicBezTo>
                    <a:pt x="8866" y="757"/>
                    <a:pt x="8759" y="1339"/>
                    <a:pt x="8926" y="1894"/>
                  </a:cubicBezTo>
                  <a:cubicBezTo>
                    <a:pt x="9060" y="2510"/>
                    <a:pt x="9562" y="3065"/>
                    <a:pt x="10512" y="32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294;p71">
              <a:extLst>
                <a:ext uri="{FF2B5EF4-FFF2-40B4-BE49-F238E27FC236}">
                  <a16:creationId xmlns:a16="http://schemas.microsoft.com/office/drawing/2014/main" id="{D6C0F3D7-4AD0-2D46-85DC-0E2AD9EFF2C7}"/>
                </a:ext>
              </a:extLst>
            </p:cNvPr>
            <p:cNvGrpSpPr/>
            <p:nvPr/>
          </p:nvGrpSpPr>
          <p:grpSpPr>
            <a:xfrm>
              <a:off x="-732262" y="2742359"/>
              <a:ext cx="1404741" cy="1946240"/>
              <a:chOff x="1616650" y="2742359"/>
              <a:chExt cx="1404741" cy="1946240"/>
            </a:xfrm>
          </p:grpSpPr>
          <p:sp>
            <p:nvSpPr>
              <p:cNvPr id="6" name="Google Shape;2295;p71">
                <a:extLst>
                  <a:ext uri="{FF2B5EF4-FFF2-40B4-BE49-F238E27FC236}">
                    <a16:creationId xmlns:a16="http://schemas.microsoft.com/office/drawing/2014/main" id="{42B29654-451C-85CF-3618-DE99AF256B99}"/>
                  </a:ext>
                </a:extLst>
              </p:cNvPr>
              <p:cNvSpPr/>
              <p:nvPr/>
            </p:nvSpPr>
            <p:spPr>
              <a:xfrm>
                <a:off x="1616650" y="3458731"/>
                <a:ext cx="534994" cy="1130962"/>
              </a:xfrm>
              <a:custGeom>
                <a:avLst/>
                <a:gdLst/>
                <a:ahLst/>
                <a:cxnLst/>
                <a:rect l="l" t="t" r="r" b="b"/>
                <a:pathLst>
                  <a:path w="4852" h="10257" extrusionOk="0">
                    <a:moveTo>
                      <a:pt x="4851" y="950"/>
                    </a:moveTo>
                    <a:cubicBezTo>
                      <a:pt x="4851" y="950"/>
                      <a:pt x="2422" y="0"/>
                      <a:pt x="2008" y="890"/>
                    </a:cubicBezTo>
                    <a:cubicBezTo>
                      <a:pt x="1586" y="1753"/>
                      <a:pt x="0" y="10257"/>
                      <a:pt x="803" y="10090"/>
                    </a:cubicBezTo>
                    <a:cubicBezTo>
                      <a:pt x="1921" y="9869"/>
                      <a:pt x="3011" y="7166"/>
                      <a:pt x="3680" y="4737"/>
                    </a:cubicBezTo>
                    <a:cubicBezTo>
                      <a:pt x="3955" y="3593"/>
                      <a:pt x="4851" y="950"/>
                      <a:pt x="4851" y="950"/>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6;p71">
                <a:extLst>
                  <a:ext uri="{FF2B5EF4-FFF2-40B4-BE49-F238E27FC236}">
                    <a16:creationId xmlns:a16="http://schemas.microsoft.com/office/drawing/2014/main" id="{BF6411AB-792D-1260-08C8-4E7530D39AD5}"/>
                  </a:ext>
                </a:extLst>
              </p:cNvPr>
              <p:cNvSpPr/>
              <p:nvPr/>
            </p:nvSpPr>
            <p:spPr>
              <a:xfrm>
                <a:off x="2633925" y="3455754"/>
                <a:ext cx="374892" cy="1094135"/>
              </a:xfrm>
              <a:custGeom>
                <a:avLst/>
                <a:gdLst/>
                <a:ahLst/>
                <a:cxnLst/>
                <a:rect l="l" t="t" r="r" b="b"/>
                <a:pathLst>
                  <a:path w="3400" h="9923" extrusionOk="0">
                    <a:moveTo>
                      <a:pt x="81" y="696"/>
                    </a:moveTo>
                    <a:cubicBezTo>
                      <a:pt x="81" y="696"/>
                      <a:pt x="1781" y="0"/>
                      <a:pt x="2229" y="863"/>
                    </a:cubicBezTo>
                    <a:cubicBezTo>
                      <a:pt x="3119" y="2677"/>
                      <a:pt x="3179" y="5828"/>
                      <a:pt x="3286" y="7220"/>
                    </a:cubicBezTo>
                    <a:cubicBezTo>
                      <a:pt x="3400" y="8390"/>
                      <a:pt x="3319" y="9421"/>
                      <a:pt x="3012" y="9755"/>
                    </a:cubicBezTo>
                    <a:cubicBezTo>
                      <a:pt x="2844" y="9923"/>
                      <a:pt x="1446" y="9421"/>
                      <a:pt x="1252" y="8471"/>
                    </a:cubicBezTo>
                    <a:cubicBezTo>
                      <a:pt x="1085" y="7634"/>
                      <a:pt x="978" y="5380"/>
                      <a:pt x="389" y="3680"/>
                    </a:cubicBezTo>
                    <a:cubicBezTo>
                      <a:pt x="1" y="2563"/>
                      <a:pt x="81" y="696"/>
                      <a:pt x="81" y="696"/>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97;p71">
                <a:extLst>
                  <a:ext uri="{FF2B5EF4-FFF2-40B4-BE49-F238E27FC236}">
                    <a16:creationId xmlns:a16="http://schemas.microsoft.com/office/drawing/2014/main" id="{636AE003-D3AA-2658-776A-5F77E9FE40F8}"/>
                  </a:ext>
                </a:extLst>
              </p:cNvPr>
              <p:cNvSpPr/>
              <p:nvPr/>
            </p:nvSpPr>
            <p:spPr>
              <a:xfrm>
                <a:off x="1837946" y="3437341"/>
                <a:ext cx="1103066" cy="1007799"/>
              </a:xfrm>
              <a:custGeom>
                <a:avLst/>
                <a:gdLst/>
                <a:ahLst/>
                <a:cxnLst/>
                <a:rect l="l" t="t" r="r" b="b"/>
                <a:pathLst>
                  <a:path w="10004" h="9140" extrusionOk="0">
                    <a:moveTo>
                      <a:pt x="3426" y="80"/>
                    </a:moveTo>
                    <a:cubicBezTo>
                      <a:pt x="3426" y="80"/>
                      <a:pt x="3373" y="529"/>
                      <a:pt x="2951" y="776"/>
                    </a:cubicBezTo>
                    <a:cubicBezTo>
                      <a:pt x="2536" y="1057"/>
                      <a:pt x="1948" y="1338"/>
                      <a:pt x="971" y="1726"/>
                    </a:cubicBezTo>
                    <a:cubicBezTo>
                      <a:pt x="1" y="2148"/>
                      <a:pt x="302" y="4208"/>
                      <a:pt x="1506" y="5961"/>
                    </a:cubicBezTo>
                    <a:lnTo>
                      <a:pt x="2396" y="8671"/>
                    </a:lnTo>
                    <a:lnTo>
                      <a:pt x="6102" y="9139"/>
                    </a:lnTo>
                    <a:cubicBezTo>
                      <a:pt x="6102" y="9139"/>
                      <a:pt x="6631" y="7387"/>
                      <a:pt x="7722" y="5881"/>
                    </a:cubicBezTo>
                    <a:cubicBezTo>
                      <a:pt x="10003" y="2757"/>
                      <a:pt x="8665" y="1867"/>
                      <a:pt x="8277" y="1613"/>
                    </a:cubicBezTo>
                    <a:cubicBezTo>
                      <a:pt x="7916" y="1338"/>
                      <a:pt x="7360" y="1030"/>
                      <a:pt x="6410" y="696"/>
                    </a:cubicBezTo>
                    <a:cubicBezTo>
                      <a:pt x="5714" y="475"/>
                      <a:pt x="5654" y="0"/>
                      <a:pt x="5654" y="0"/>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8;p71">
                <a:extLst>
                  <a:ext uri="{FF2B5EF4-FFF2-40B4-BE49-F238E27FC236}">
                    <a16:creationId xmlns:a16="http://schemas.microsoft.com/office/drawing/2014/main" id="{48C97952-0DFD-1E92-F04B-EB279B49A467}"/>
                  </a:ext>
                </a:extLst>
              </p:cNvPr>
              <p:cNvSpPr/>
              <p:nvPr/>
            </p:nvSpPr>
            <p:spPr>
              <a:xfrm>
                <a:off x="2215703" y="3172491"/>
                <a:ext cx="245775" cy="442704"/>
              </a:xfrm>
              <a:custGeom>
                <a:avLst/>
                <a:gdLst/>
                <a:ahLst/>
                <a:cxnLst/>
                <a:rect l="l" t="t" r="r" b="b"/>
                <a:pathLst>
                  <a:path w="2229" h="4015" extrusionOk="0">
                    <a:moveTo>
                      <a:pt x="0" y="0"/>
                    </a:moveTo>
                    <a:lnTo>
                      <a:pt x="2228" y="0"/>
                    </a:lnTo>
                    <a:lnTo>
                      <a:pt x="2228" y="4015"/>
                    </a:lnTo>
                    <a:lnTo>
                      <a:pt x="0" y="4015"/>
                    </a:ln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9;p71">
                <a:extLst>
                  <a:ext uri="{FF2B5EF4-FFF2-40B4-BE49-F238E27FC236}">
                    <a16:creationId xmlns:a16="http://schemas.microsoft.com/office/drawing/2014/main" id="{B44D4D30-2BCD-F440-0BD5-F5FA2B7174CA}"/>
                  </a:ext>
                </a:extLst>
              </p:cNvPr>
              <p:cNvSpPr/>
              <p:nvPr/>
            </p:nvSpPr>
            <p:spPr>
              <a:xfrm>
                <a:off x="2200156" y="3379012"/>
                <a:ext cx="273782" cy="135072"/>
              </a:xfrm>
              <a:custGeom>
                <a:avLst/>
                <a:gdLst/>
                <a:ahLst/>
                <a:cxnLst/>
                <a:rect l="l" t="t" r="r" b="b"/>
                <a:pathLst>
                  <a:path w="2483" h="1225" extrusionOk="0">
                    <a:moveTo>
                      <a:pt x="1" y="1"/>
                    </a:moveTo>
                    <a:cubicBezTo>
                      <a:pt x="1" y="1"/>
                      <a:pt x="1004" y="837"/>
                      <a:pt x="2148" y="134"/>
                    </a:cubicBezTo>
                    <a:lnTo>
                      <a:pt x="2483" y="27"/>
                    </a:lnTo>
                    <a:cubicBezTo>
                      <a:pt x="2483" y="27"/>
                      <a:pt x="2068" y="1198"/>
                      <a:pt x="1312" y="1225"/>
                    </a:cubicBezTo>
                    <a:cubicBezTo>
                      <a:pt x="810" y="1225"/>
                      <a:pt x="88" y="69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0;p71">
                <a:extLst>
                  <a:ext uri="{FF2B5EF4-FFF2-40B4-BE49-F238E27FC236}">
                    <a16:creationId xmlns:a16="http://schemas.microsoft.com/office/drawing/2014/main" id="{7B0C3642-B193-0F3E-9713-452E61A23D35}"/>
                  </a:ext>
                </a:extLst>
              </p:cNvPr>
              <p:cNvSpPr/>
              <p:nvPr/>
            </p:nvSpPr>
            <p:spPr>
              <a:xfrm>
                <a:off x="1889548" y="3467552"/>
                <a:ext cx="934805" cy="1024008"/>
              </a:xfrm>
              <a:custGeom>
                <a:avLst/>
                <a:gdLst/>
                <a:ahLst/>
                <a:cxnLst/>
                <a:rect l="l" t="t" r="r" b="b"/>
                <a:pathLst>
                  <a:path w="8478" h="9287" extrusionOk="0">
                    <a:moveTo>
                      <a:pt x="1540" y="422"/>
                    </a:moveTo>
                    <a:lnTo>
                      <a:pt x="811" y="4269"/>
                    </a:lnTo>
                    <a:cubicBezTo>
                      <a:pt x="811" y="4269"/>
                      <a:pt x="1" y="5493"/>
                      <a:pt x="1312" y="6303"/>
                    </a:cubicBezTo>
                    <a:cubicBezTo>
                      <a:pt x="1373" y="6330"/>
                      <a:pt x="1259" y="9260"/>
                      <a:pt x="1259" y="9260"/>
                    </a:cubicBezTo>
                    <a:lnTo>
                      <a:pt x="7501" y="9287"/>
                    </a:lnTo>
                    <a:cubicBezTo>
                      <a:pt x="7501" y="9287"/>
                      <a:pt x="7615" y="6497"/>
                      <a:pt x="7615" y="6470"/>
                    </a:cubicBezTo>
                    <a:cubicBezTo>
                      <a:pt x="8478" y="5159"/>
                      <a:pt x="7642" y="4463"/>
                      <a:pt x="7642" y="4463"/>
                    </a:cubicBezTo>
                    <a:lnTo>
                      <a:pt x="7060" y="422"/>
                    </a:lnTo>
                    <a:lnTo>
                      <a:pt x="6391" y="589"/>
                    </a:lnTo>
                    <a:lnTo>
                      <a:pt x="5387" y="0"/>
                    </a:lnTo>
                    <a:cubicBezTo>
                      <a:pt x="5387" y="0"/>
                      <a:pt x="4745" y="562"/>
                      <a:pt x="4156" y="589"/>
                    </a:cubicBezTo>
                    <a:cubicBezTo>
                      <a:pt x="3433" y="616"/>
                      <a:pt x="2791" y="114"/>
                      <a:pt x="2791" y="114"/>
                    </a:cubicBezTo>
                    <a:lnTo>
                      <a:pt x="2175" y="6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1;p71">
                <a:extLst>
                  <a:ext uri="{FF2B5EF4-FFF2-40B4-BE49-F238E27FC236}">
                    <a16:creationId xmlns:a16="http://schemas.microsoft.com/office/drawing/2014/main" id="{6962B95D-64C7-C363-9F52-D9716DA19E7E}"/>
                  </a:ext>
                </a:extLst>
              </p:cNvPr>
              <p:cNvSpPr/>
              <p:nvPr/>
            </p:nvSpPr>
            <p:spPr>
              <a:xfrm>
                <a:off x="1880727" y="2742359"/>
                <a:ext cx="875815" cy="716486"/>
              </a:xfrm>
              <a:custGeom>
                <a:avLst/>
                <a:gdLst/>
                <a:ahLst/>
                <a:cxnLst/>
                <a:rect l="l" t="t" r="r" b="b"/>
                <a:pathLst>
                  <a:path w="7943" h="6498" extrusionOk="0">
                    <a:moveTo>
                      <a:pt x="3848" y="1"/>
                    </a:moveTo>
                    <a:cubicBezTo>
                      <a:pt x="3848" y="1"/>
                      <a:pt x="1453" y="114"/>
                      <a:pt x="917" y="2596"/>
                    </a:cubicBezTo>
                    <a:cubicBezTo>
                      <a:pt x="837" y="3011"/>
                      <a:pt x="837" y="3600"/>
                      <a:pt x="643" y="3901"/>
                    </a:cubicBezTo>
                    <a:cubicBezTo>
                      <a:pt x="1" y="4851"/>
                      <a:pt x="1031" y="4965"/>
                      <a:pt x="951" y="5607"/>
                    </a:cubicBezTo>
                    <a:cubicBezTo>
                      <a:pt x="837" y="6383"/>
                      <a:pt x="1647" y="6276"/>
                      <a:pt x="2122" y="6276"/>
                    </a:cubicBezTo>
                    <a:lnTo>
                      <a:pt x="2369" y="6243"/>
                    </a:lnTo>
                    <a:lnTo>
                      <a:pt x="2369" y="5828"/>
                    </a:lnTo>
                    <a:cubicBezTo>
                      <a:pt x="2456" y="6049"/>
                      <a:pt x="2510" y="6243"/>
                      <a:pt x="2536" y="6243"/>
                    </a:cubicBezTo>
                    <a:cubicBezTo>
                      <a:pt x="2817" y="6243"/>
                      <a:pt x="2924" y="6383"/>
                      <a:pt x="3092" y="6410"/>
                    </a:cubicBezTo>
                    <a:cubicBezTo>
                      <a:pt x="3567" y="6497"/>
                      <a:pt x="5433" y="6216"/>
                      <a:pt x="5433" y="6216"/>
                    </a:cubicBezTo>
                    <a:lnTo>
                      <a:pt x="5741" y="5688"/>
                    </a:lnTo>
                    <a:cubicBezTo>
                      <a:pt x="5741" y="5995"/>
                      <a:pt x="5661" y="6243"/>
                      <a:pt x="5661" y="6243"/>
                    </a:cubicBezTo>
                    <a:cubicBezTo>
                      <a:pt x="5661" y="6243"/>
                      <a:pt x="5995" y="6303"/>
                      <a:pt x="6136" y="6276"/>
                    </a:cubicBezTo>
                    <a:cubicBezTo>
                      <a:pt x="6136" y="6276"/>
                      <a:pt x="6772" y="6357"/>
                      <a:pt x="7166" y="5855"/>
                    </a:cubicBezTo>
                    <a:cubicBezTo>
                      <a:pt x="7334" y="5661"/>
                      <a:pt x="7166" y="5239"/>
                      <a:pt x="7307" y="4938"/>
                    </a:cubicBezTo>
                    <a:cubicBezTo>
                      <a:pt x="7414" y="4684"/>
                      <a:pt x="7748" y="4436"/>
                      <a:pt x="7835" y="4102"/>
                    </a:cubicBezTo>
                    <a:cubicBezTo>
                      <a:pt x="7942" y="3486"/>
                      <a:pt x="7501" y="3346"/>
                      <a:pt x="7474" y="3125"/>
                    </a:cubicBezTo>
                    <a:cubicBezTo>
                      <a:pt x="7140" y="1258"/>
                      <a:pt x="6638" y="1"/>
                      <a:pt x="3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2;p71">
                <a:extLst>
                  <a:ext uri="{FF2B5EF4-FFF2-40B4-BE49-F238E27FC236}">
                    <a16:creationId xmlns:a16="http://schemas.microsoft.com/office/drawing/2014/main" id="{3B5CE0B8-0567-0D78-4C61-328764FBD43E}"/>
                  </a:ext>
                </a:extLst>
              </p:cNvPr>
              <p:cNvSpPr/>
              <p:nvPr/>
            </p:nvSpPr>
            <p:spPr>
              <a:xfrm>
                <a:off x="2102023" y="2782163"/>
                <a:ext cx="479642" cy="685502"/>
              </a:xfrm>
              <a:custGeom>
                <a:avLst/>
                <a:gdLst/>
                <a:ahLst/>
                <a:cxnLst/>
                <a:rect l="l" t="t" r="r" b="b"/>
                <a:pathLst>
                  <a:path w="4350" h="6217" extrusionOk="0">
                    <a:moveTo>
                      <a:pt x="2122" y="1"/>
                    </a:moveTo>
                    <a:cubicBezTo>
                      <a:pt x="3460" y="1"/>
                      <a:pt x="4350" y="784"/>
                      <a:pt x="4350" y="2430"/>
                    </a:cubicBezTo>
                    <a:cubicBezTo>
                      <a:pt x="4350" y="4075"/>
                      <a:pt x="3426" y="6216"/>
                      <a:pt x="2122" y="5996"/>
                    </a:cubicBezTo>
                    <a:cubicBezTo>
                      <a:pt x="556" y="5688"/>
                      <a:pt x="1" y="4463"/>
                      <a:pt x="81" y="2791"/>
                    </a:cubicBezTo>
                    <a:cubicBezTo>
                      <a:pt x="168" y="1145"/>
                      <a:pt x="784" y="1"/>
                      <a:pt x="2122" y="1"/>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3;p71">
                <a:extLst>
                  <a:ext uri="{FF2B5EF4-FFF2-40B4-BE49-F238E27FC236}">
                    <a16:creationId xmlns:a16="http://schemas.microsoft.com/office/drawing/2014/main" id="{E7465D06-AE7A-FABA-9E47-0D34B4E4E1D3}"/>
                  </a:ext>
                </a:extLst>
              </p:cNvPr>
              <p:cNvSpPr/>
              <p:nvPr/>
            </p:nvSpPr>
            <p:spPr>
              <a:xfrm>
                <a:off x="2535131" y="3068404"/>
                <a:ext cx="154257" cy="202993"/>
              </a:xfrm>
              <a:custGeom>
                <a:avLst/>
                <a:gdLst/>
                <a:ahLst/>
                <a:cxnLst/>
                <a:rect l="l" t="t" r="r" b="b"/>
                <a:pathLst>
                  <a:path w="1399" h="1841" extrusionOk="0">
                    <a:moveTo>
                      <a:pt x="254" y="697"/>
                    </a:moveTo>
                    <a:cubicBezTo>
                      <a:pt x="254" y="697"/>
                      <a:pt x="562" y="1"/>
                      <a:pt x="977" y="275"/>
                    </a:cubicBezTo>
                    <a:cubicBezTo>
                      <a:pt x="1399" y="529"/>
                      <a:pt x="810" y="1841"/>
                      <a:pt x="0" y="17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4;p71">
                <a:extLst>
                  <a:ext uri="{FF2B5EF4-FFF2-40B4-BE49-F238E27FC236}">
                    <a16:creationId xmlns:a16="http://schemas.microsoft.com/office/drawing/2014/main" id="{3F30ADE7-7AD6-BAEE-E8A3-0F8FBAE985DD}"/>
                  </a:ext>
                </a:extLst>
              </p:cNvPr>
              <p:cNvSpPr/>
              <p:nvPr/>
            </p:nvSpPr>
            <p:spPr>
              <a:xfrm>
                <a:off x="1972906" y="3068404"/>
                <a:ext cx="153596" cy="205970"/>
              </a:xfrm>
              <a:custGeom>
                <a:avLst/>
                <a:gdLst/>
                <a:ahLst/>
                <a:cxnLst/>
                <a:rect l="l" t="t" r="r" b="b"/>
                <a:pathLst>
                  <a:path w="1393" h="1868" extrusionOk="0">
                    <a:moveTo>
                      <a:pt x="1085" y="697"/>
                    </a:moveTo>
                    <a:cubicBezTo>
                      <a:pt x="1085" y="697"/>
                      <a:pt x="784" y="1"/>
                      <a:pt x="389" y="275"/>
                    </a:cubicBezTo>
                    <a:cubicBezTo>
                      <a:pt x="1" y="529"/>
                      <a:pt x="617" y="1867"/>
                      <a:pt x="1393" y="18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5;p71">
                <a:extLst>
                  <a:ext uri="{FF2B5EF4-FFF2-40B4-BE49-F238E27FC236}">
                    <a16:creationId xmlns:a16="http://schemas.microsoft.com/office/drawing/2014/main" id="{B6D39FCF-D655-14FE-2FD7-E9AFC9C60F64}"/>
                  </a:ext>
                </a:extLst>
              </p:cNvPr>
              <p:cNvSpPr/>
              <p:nvPr/>
            </p:nvSpPr>
            <p:spPr>
              <a:xfrm>
                <a:off x="2009844" y="3123755"/>
                <a:ext cx="89423" cy="89423"/>
              </a:xfrm>
              <a:custGeom>
                <a:avLst/>
                <a:gdLst/>
                <a:ahLst/>
                <a:cxnLst/>
                <a:rect l="l" t="t" r="r" b="b"/>
                <a:pathLst>
                  <a:path w="811" h="811" extrusionOk="0">
                    <a:moveTo>
                      <a:pt x="783" y="810"/>
                    </a:moveTo>
                    <a:lnTo>
                      <a:pt x="810" y="810"/>
                    </a:lnTo>
                    <a:lnTo>
                      <a:pt x="810" y="810"/>
                    </a:lnTo>
                    <a:cubicBezTo>
                      <a:pt x="783" y="750"/>
                      <a:pt x="783" y="723"/>
                      <a:pt x="783" y="696"/>
                    </a:cubicBezTo>
                    <a:cubicBezTo>
                      <a:pt x="750" y="583"/>
                      <a:pt x="723" y="502"/>
                      <a:pt x="696" y="415"/>
                    </a:cubicBezTo>
                    <a:cubicBezTo>
                      <a:pt x="670" y="308"/>
                      <a:pt x="616" y="248"/>
                      <a:pt x="529" y="168"/>
                    </a:cubicBezTo>
                    <a:lnTo>
                      <a:pt x="502" y="141"/>
                    </a:lnTo>
                    <a:cubicBezTo>
                      <a:pt x="476" y="108"/>
                      <a:pt x="449" y="81"/>
                      <a:pt x="415" y="81"/>
                    </a:cubicBezTo>
                    <a:cubicBezTo>
                      <a:pt x="389" y="81"/>
                      <a:pt x="362" y="54"/>
                      <a:pt x="362" y="54"/>
                    </a:cubicBezTo>
                    <a:cubicBezTo>
                      <a:pt x="335" y="54"/>
                      <a:pt x="335" y="27"/>
                      <a:pt x="308" y="27"/>
                    </a:cubicBezTo>
                    <a:cubicBezTo>
                      <a:pt x="195" y="1"/>
                      <a:pt x="114" y="54"/>
                      <a:pt x="81" y="108"/>
                    </a:cubicBezTo>
                    <a:cubicBezTo>
                      <a:pt x="1" y="195"/>
                      <a:pt x="27" y="362"/>
                      <a:pt x="54" y="442"/>
                    </a:cubicBezTo>
                    <a:lnTo>
                      <a:pt x="54" y="529"/>
                    </a:lnTo>
                    <a:cubicBezTo>
                      <a:pt x="81" y="529"/>
                      <a:pt x="81" y="556"/>
                      <a:pt x="81" y="583"/>
                    </a:cubicBezTo>
                    <a:lnTo>
                      <a:pt x="114" y="609"/>
                    </a:lnTo>
                    <a:lnTo>
                      <a:pt x="114" y="583"/>
                    </a:lnTo>
                    <a:cubicBezTo>
                      <a:pt x="81" y="556"/>
                      <a:pt x="81" y="529"/>
                      <a:pt x="81" y="502"/>
                    </a:cubicBezTo>
                    <a:cubicBezTo>
                      <a:pt x="81" y="502"/>
                      <a:pt x="81" y="476"/>
                      <a:pt x="54" y="442"/>
                    </a:cubicBezTo>
                    <a:cubicBezTo>
                      <a:pt x="54" y="362"/>
                      <a:pt x="54" y="221"/>
                      <a:pt x="114" y="141"/>
                    </a:cubicBezTo>
                    <a:cubicBezTo>
                      <a:pt x="168" y="108"/>
                      <a:pt x="195" y="81"/>
                      <a:pt x="282" y="108"/>
                    </a:cubicBezTo>
                    <a:lnTo>
                      <a:pt x="335" y="108"/>
                    </a:lnTo>
                    <a:lnTo>
                      <a:pt x="362" y="141"/>
                    </a:lnTo>
                    <a:cubicBezTo>
                      <a:pt x="389" y="168"/>
                      <a:pt x="415" y="168"/>
                      <a:pt x="449" y="195"/>
                    </a:cubicBezTo>
                    <a:cubicBezTo>
                      <a:pt x="476" y="195"/>
                      <a:pt x="476" y="195"/>
                      <a:pt x="502" y="221"/>
                    </a:cubicBezTo>
                    <a:cubicBezTo>
                      <a:pt x="556" y="275"/>
                      <a:pt x="616" y="335"/>
                      <a:pt x="670" y="415"/>
                    </a:cubicBezTo>
                    <a:cubicBezTo>
                      <a:pt x="696" y="502"/>
                      <a:pt x="723" y="609"/>
                      <a:pt x="750" y="696"/>
                    </a:cubicBezTo>
                    <a:cubicBezTo>
                      <a:pt x="750" y="723"/>
                      <a:pt x="783" y="750"/>
                      <a:pt x="783" y="810"/>
                    </a:cubicBezTo>
                    <a:lnTo>
                      <a:pt x="783" y="810"/>
                    </a:lnTo>
                    <a:lnTo>
                      <a:pt x="783" y="810"/>
                    </a:lnTo>
                    <a:lnTo>
                      <a:pt x="783" y="810"/>
                    </a:lnTo>
                    <a:cubicBezTo>
                      <a:pt x="783" y="810"/>
                      <a:pt x="810" y="810"/>
                      <a:pt x="783" y="8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6;p71">
                <a:extLst>
                  <a:ext uri="{FF2B5EF4-FFF2-40B4-BE49-F238E27FC236}">
                    <a16:creationId xmlns:a16="http://schemas.microsoft.com/office/drawing/2014/main" id="{41249679-CC1B-E42D-4EF9-6234C4E3F9D2}"/>
                  </a:ext>
                </a:extLst>
              </p:cNvPr>
              <p:cNvSpPr/>
              <p:nvPr/>
            </p:nvSpPr>
            <p:spPr>
              <a:xfrm>
                <a:off x="2043804" y="3142169"/>
                <a:ext cx="39915" cy="107837"/>
              </a:xfrm>
              <a:custGeom>
                <a:avLst/>
                <a:gdLst/>
                <a:ahLst/>
                <a:cxnLst/>
                <a:rect l="l" t="t" r="r" b="b"/>
                <a:pathLst>
                  <a:path w="362" h="978" extrusionOk="0">
                    <a:moveTo>
                      <a:pt x="168" y="1"/>
                    </a:moveTo>
                    <a:lnTo>
                      <a:pt x="168" y="1"/>
                    </a:lnTo>
                    <a:lnTo>
                      <a:pt x="107" y="1"/>
                    </a:lnTo>
                    <a:cubicBezTo>
                      <a:pt x="81" y="1"/>
                      <a:pt x="81" y="28"/>
                      <a:pt x="54" y="54"/>
                    </a:cubicBezTo>
                    <a:cubicBezTo>
                      <a:pt x="0" y="108"/>
                      <a:pt x="0" y="195"/>
                      <a:pt x="0" y="248"/>
                    </a:cubicBezTo>
                    <a:cubicBezTo>
                      <a:pt x="0" y="362"/>
                      <a:pt x="27" y="503"/>
                      <a:pt x="81" y="643"/>
                    </a:cubicBezTo>
                    <a:cubicBezTo>
                      <a:pt x="107" y="697"/>
                      <a:pt x="141" y="777"/>
                      <a:pt x="194" y="810"/>
                    </a:cubicBezTo>
                    <a:cubicBezTo>
                      <a:pt x="221" y="864"/>
                      <a:pt x="275" y="917"/>
                      <a:pt x="335" y="944"/>
                    </a:cubicBezTo>
                    <a:cubicBezTo>
                      <a:pt x="362" y="978"/>
                      <a:pt x="362" y="944"/>
                      <a:pt x="362" y="944"/>
                    </a:cubicBezTo>
                    <a:lnTo>
                      <a:pt x="362" y="917"/>
                    </a:lnTo>
                    <a:cubicBezTo>
                      <a:pt x="308" y="891"/>
                      <a:pt x="275" y="837"/>
                      <a:pt x="221" y="777"/>
                    </a:cubicBezTo>
                    <a:cubicBezTo>
                      <a:pt x="194" y="723"/>
                      <a:pt x="168" y="670"/>
                      <a:pt x="141" y="610"/>
                    </a:cubicBezTo>
                    <a:cubicBezTo>
                      <a:pt x="54" y="503"/>
                      <a:pt x="27" y="362"/>
                      <a:pt x="27" y="248"/>
                    </a:cubicBezTo>
                    <a:cubicBezTo>
                      <a:pt x="27" y="195"/>
                      <a:pt x="54" y="141"/>
                      <a:pt x="81" y="81"/>
                    </a:cubicBezTo>
                    <a:cubicBezTo>
                      <a:pt x="81" y="54"/>
                      <a:pt x="107" y="28"/>
                      <a:pt x="141" y="28"/>
                    </a:cubicBezTo>
                    <a:lnTo>
                      <a:pt x="168" y="1"/>
                    </a:lnTo>
                    <a:lnTo>
                      <a:pt x="168" y="1"/>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7;p71">
                <a:extLst>
                  <a:ext uri="{FF2B5EF4-FFF2-40B4-BE49-F238E27FC236}">
                    <a16:creationId xmlns:a16="http://schemas.microsoft.com/office/drawing/2014/main" id="{1A165890-4D8E-31B0-66E0-45C11F323603}"/>
                  </a:ext>
                </a:extLst>
              </p:cNvPr>
              <p:cNvSpPr/>
              <p:nvPr/>
            </p:nvSpPr>
            <p:spPr>
              <a:xfrm>
                <a:off x="2544724" y="3123755"/>
                <a:ext cx="95267" cy="110814"/>
              </a:xfrm>
              <a:custGeom>
                <a:avLst/>
                <a:gdLst/>
                <a:ahLst/>
                <a:cxnLst/>
                <a:rect l="l" t="t" r="r" b="b"/>
                <a:pathLst>
                  <a:path w="864" h="1005" extrusionOk="0">
                    <a:moveTo>
                      <a:pt x="27" y="1004"/>
                    </a:moveTo>
                    <a:lnTo>
                      <a:pt x="27" y="1004"/>
                    </a:lnTo>
                    <a:cubicBezTo>
                      <a:pt x="54" y="977"/>
                      <a:pt x="81" y="917"/>
                      <a:pt x="81" y="890"/>
                    </a:cubicBezTo>
                    <a:cubicBezTo>
                      <a:pt x="141" y="810"/>
                      <a:pt x="167" y="696"/>
                      <a:pt x="194" y="609"/>
                    </a:cubicBezTo>
                    <a:cubicBezTo>
                      <a:pt x="221" y="529"/>
                      <a:pt x="281" y="442"/>
                      <a:pt x="308" y="362"/>
                    </a:cubicBezTo>
                    <a:cubicBezTo>
                      <a:pt x="362" y="275"/>
                      <a:pt x="415" y="221"/>
                      <a:pt x="475" y="141"/>
                    </a:cubicBezTo>
                    <a:cubicBezTo>
                      <a:pt x="502" y="108"/>
                      <a:pt x="502" y="108"/>
                      <a:pt x="529" y="81"/>
                    </a:cubicBezTo>
                    <a:cubicBezTo>
                      <a:pt x="582" y="54"/>
                      <a:pt x="643" y="27"/>
                      <a:pt x="723" y="54"/>
                    </a:cubicBezTo>
                    <a:cubicBezTo>
                      <a:pt x="783" y="54"/>
                      <a:pt x="837" y="81"/>
                      <a:pt x="837" y="168"/>
                    </a:cubicBezTo>
                    <a:lnTo>
                      <a:pt x="837" y="168"/>
                    </a:lnTo>
                    <a:cubicBezTo>
                      <a:pt x="837" y="168"/>
                      <a:pt x="863" y="168"/>
                      <a:pt x="837" y="168"/>
                    </a:cubicBezTo>
                    <a:cubicBezTo>
                      <a:pt x="837" y="54"/>
                      <a:pt x="750" y="27"/>
                      <a:pt x="669" y="1"/>
                    </a:cubicBezTo>
                    <a:cubicBezTo>
                      <a:pt x="616" y="1"/>
                      <a:pt x="529" y="1"/>
                      <a:pt x="475" y="27"/>
                    </a:cubicBezTo>
                    <a:cubicBezTo>
                      <a:pt x="449" y="27"/>
                      <a:pt x="449" y="54"/>
                      <a:pt x="415" y="81"/>
                    </a:cubicBezTo>
                    <a:cubicBezTo>
                      <a:pt x="308" y="195"/>
                      <a:pt x="248" y="308"/>
                      <a:pt x="194" y="415"/>
                    </a:cubicBezTo>
                    <a:cubicBezTo>
                      <a:pt x="167" y="476"/>
                      <a:pt x="141" y="529"/>
                      <a:pt x="114" y="609"/>
                    </a:cubicBezTo>
                    <a:cubicBezTo>
                      <a:pt x="81" y="696"/>
                      <a:pt x="54" y="777"/>
                      <a:pt x="27" y="864"/>
                    </a:cubicBezTo>
                    <a:cubicBezTo>
                      <a:pt x="27" y="917"/>
                      <a:pt x="0" y="944"/>
                      <a:pt x="0" y="977"/>
                    </a:cubicBezTo>
                    <a:lnTo>
                      <a:pt x="0" y="977"/>
                    </a:lnTo>
                    <a:lnTo>
                      <a:pt x="0" y="1004"/>
                    </a:lnTo>
                    <a:lnTo>
                      <a:pt x="0" y="10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8;p71">
                <a:extLst>
                  <a:ext uri="{FF2B5EF4-FFF2-40B4-BE49-F238E27FC236}">
                    <a16:creationId xmlns:a16="http://schemas.microsoft.com/office/drawing/2014/main" id="{7FF677CF-C19D-CB6E-67D9-0590C279B99D}"/>
                  </a:ext>
                </a:extLst>
              </p:cNvPr>
              <p:cNvSpPr/>
              <p:nvPr/>
            </p:nvSpPr>
            <p:spPr>
              <a:xfrm>
                <a:off x="2569092" y="3145146"/>
                <a:ext cx="46531" cy="89423"/>
              </a:xfrm>
              <a:custGeom>
                <a:avLst/>
                <a:gdLst/>
                <a:ahLst/>
                <a:cxnLst/>
                <a:rect l="l" t="t" r="r" b="b"/>
                <a:pathLst>
                  <a:path w="422" h="811" extrusionOk="0">
                    <a:moveTo>
                      <a:pt x="114" y="1"/>
                    </a:moveTo>
                    <a:lnTo>
                      <a:pt x="114" y="27"/>
                    </a:lnTo>
                    <a:lnTo>
                      <a:pt x="114" y="27"/>
                    </a:lnTo>
                    <a:lnTo>
                      <a:pt x="114" y="27"/>
                    </a:lnTo>
                    <a:lnTo>
                      <a:pt x="114" y="54"/>
                    </a:lnTo>
                    <a:lnTo>
                      <a:pt x="114" y="54"/>
                    </a:lnTo>
                    <a:lnTo>
                      <a:pt x="141" y="54"/>
                    </a:lnTo>
                    <a:cubicBezTo>
                      <a:pt x="194" y="54"/>
                      <a:pt x="254" y="81"/>
                      <a:pt x="281" y="141"/>
                    </a:cubicBezTo>
                    <a:cubicBezTo>
                      <a:pt x="308" y="168"/>
                      <a:pt x="335" y="248"/>
                      <a:pt x="308" y="308"/>
                    </a:cubicBezTo>
                    <a:cubicBezTo>
                      <a:pt x="308" y="389"/>
                      <a:pt x="281" y="476"/>
                      <a:pt x="228" y="556"/>
                    </a:cubicBezTo>
                    <a:cubicBezTo>
                      <a:pt x="167" y="616"/>
                      <a:pt x="87" y="696"/>
                      <a:pt x="0" y="750"/>
                    </a:cubicBezTo>
                    <a:lnTo>
                      <a:pt x="0" y="783"/>
                    </a:lnTo>
                    <a:cubicBezTo>
                      <a:pt x="0" y="810"/>
                      <a:pt x="27" y="810"/>
                      <a:pt x="27" y="783"/>
                    </a:cubicBezTo>
                    <a:cubicBezTo>
                      <a:pt x="141" y="723"/>
                      <a:pt x="228" y="643"/>
                      <a:pt x="308" y="529"/>
                    </a:cubicBezTo>
                    <a:cubicBezTo>
                      <a:pt x="361" y="476"/>
                      <a:pt x="395" y="389"/>
                      <a:pt x="395" y="308"/>
                    </a:cubicBezTo>
                    <a:cubicBezTo>
                      <a:pt x="422" y="221"/>
                      <a:pt x="395" y="141"/>
                      <a:pt x="335" y="81"/>
                    </a:cubicBezTo>
                    <a:cubicBezTo>
                      <a:pt x="281" y="27"/>
                      <a:pt x="228" y="1"/>
                      <a:pt x="141" y="1"/>
                    </a:cubicBezTo>
                    <a:lnTo>
                      <a:pt x="114" y="1"/>
                    </a:lnTo>
                    <a:cubicBezTo>
                      <a:pt x="87" y="27"/>
                      <a:pt x="114"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9;p71">
                <a:extLst>
                  <a:ext uri="{FF2B5EF4-FFF2-40B4-BE49-F238E27FC236}">
                    <a16:creationId xmlns:a16="http://schemas.microsoft.com/office/drawing/2014/main" id="{9B3A20C2-BFA5-99B0-690A-1DD6625F2839}"/>
                  </a:ext>
                </a:extLst>
              </p:cNvPr>
              <p:cNvSpPr/>
              <p:nvPr/>
            </p:nvSpPr>
            <p:spPr>
              <a:xfrm>
                <a:off x="2335888" y="3102364"/>
                <a:ext cx="14885" cy="172010"/>
              </a:xfrm>
              <a:custGeom>
                <a:avLst/>
                <a:gdLst/>
                <a:ahLst/>
                <a:cxnLst/>
                <a:rect l="l" t="t" r="r" b="b"/>
                <a:pathLst>
                  <a:path w="135" h="1560" extrusionOk="0">
                    <a:moveTo>
                      <a:pt x="108" y="27"/>
                    </a:moveTo>
                    <a:cubicBezTo>
                      <a:pt x="108" y="27"/>
                      <a:pt x="108" y="1"/>
                      <a:pt x="81" y="27"/>
                    </a:cubicBezTo>
                    <a:lnTo>
                      <a:pt x="81" y="27"/>
                    </a:lnTo>
                    <a:cubicBezTo>
                      <a:pt x="81" y="81"/>
                      <a:pt x="54" y="108"/>
                      <a:pt x="54" y="168"/>
                    </a:cubicBezTo>
                    <a:cubicBezTo>
                      <a:pt x="28" y="275"/>
                      <a:pt x="28" y="415"/>
                      <a:pt x="1" y="529"/>
                    </a:cubicBezTo>
                    <a:lnTo>
                      <a:pt x="1" y="777"/>
                    </a:lnTo>
                    <a:cubicBezTo>
                      <a:pt x="1" y="1004"/>
                      <a:pt x="28" y="1198"/>
                      <a:pt x="54" y="1392"/>
                    </a:cubicBezTo>
                    <a:cubicBezTo>
                      <a:pt x="54" y="1419"/>
                      <a:pt x="81" y="1446"/>
                      <a:pt x="81" y="1472"/>
                    </a:cubicBezTo>
                    <a:cubicBezTo>
                      <a:pt x="81" y="1506"/>
                      <a:pt x="81" y="1533"/>
                      <a:pt x="108" y="1559"/>
                    </a:cubicBezTo>
                    <a:lnTo>
                      <a:pt x="108" y="1559"/>
                    </a:lnTo>
                    <a:lnTo>
                      <a:pt x="108" y="1559"/>
                    </a:lnTo>
                    <a:lnTo>
                      <a:pt x="108" y="1472"/>
                    </a:lnTo>
                    <a:lnTo>
                      <a:pt x="108" y="1365"/>
                    </a:lnTo>
                    <a:cubicBezTo>
                      <a:pt x="108" y="1225"/>
                      <a:pt x="81" y="1084"/>
                      <a:pt x="108" y="944"/>
                    </a:cubicBezTo>
                    <a:lnTo>
                      <a:pt x="108" y="670"/>
                    </a:lnTo>
                    <a:lnTo>
                      <a:pt x="108" y="389"/>
                    </a:lnTo>
                    <a:cubicBezTo>
                      <a:pt x="108" y="302"/>
                      <a:pt x="135" y="248"/>
                      <a:pt x="135" y="168"/>
                    </a:cubicBezTo>
                    <a:lnTo>
                      <a:pt x="135" y="54"/>
                    </a:lnTo>
                    <a:lnTo>
                      <a:pt x="135" y="27"/>
                    </a:lnTo>
                    <a:lnTo>
                      <a:pt x="135" y="27"/>
                    </a:lnTo>
                    <a:lnTo>
                      <a:pt x="108" y="27"/>
                    </a:lnTo>
                    <a:cubicBezTo>
                      <a:pt x="135" y="27"/>
                      <a:pt x="108" y="27"/>
                      <a:pt x="108" y="27"/>
                    </a:cubicBezTo>
                    <a:lnTo>
                      <a:pt x="108"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0;p71">
                <a:extLst>
                  <a:ext uri="{FF2B5EF4-FFF2-40B4-BE49-F238E27FC236}">
                    <a16:creationId xmlns:a16="http://schemas.microsoft.com/office/drawing/2014/main" id="{171DBE86-4A4E-F142-B7DF-3AA7D44E0BD3}"/>
                  </a:ext>
                </a:extLst>
              </p:cNvPr>
              <p:cNvSpPr/>
              <p:nvPr/>
            </p:nvSpPr>
            <p:spPr>
              <a:xfrm>
                <a:off x="2031235" y="2745336"/>
                <a:ext cx="661134" cy="353502"/>
              </a:xfrm>
              <a:custGeom>
                <a:avLst/>
                <a:gdLst/>
                <a:ahLst/>
                <a:cxnLst/>
                <a:rect l="l" t="t" r="r" b="b"/>
                <a:pathLst>
                  <a:path w="5996" h="3206" extrusionOk="0">
                    <a:moveTo>
                      <a:pt x="2817" y="228"/>
                    </a:moveTo>
                    <a:cubicBezTo>
                      <a:pt x="2817" y="228"/>
                      <a:pt x="1559" y="87"/>
                      <a:pt x="810" y="863"/>
                    </a:cubicBezTo>
                    <a:cubicBezTo>
                      <a:pt x="389" y="1285"/>
                      <a:pt x="1" y="2369"/>
                      <a:pt x="422" y="3205"/>
                    </a:cubicBezTo>
                    <a:cubicBezTo>
                      <a:pt x="1867" y="2569"/>
                      <a:pt x="4182" y="1399"/>
                      <a:pt x="4182" y="1399"/>
                    </a:cubicBezTo>
                    <a:lnTo>
                      <a:pt x="5186" y="3125"/>
                    </a:lnTo>
                    <a:cubicBezTo>
                      <a:pt x="5186" y="3125"/>
                      <a:pt x="5995" y="0"/>
                      <a:pt x="2817"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1;p71">
                <a:extLst>
                  <a:ext uri="{FF2B5EF4-FFF2-40B4-BE49-F238E27FC236}">
                    <a16:creationId xmlns:a16="http://schemas.microsoft.com/office/drawing/2014/main" id="{2DBDB2B9-9C6D-E363-4C50-1E58243B222E}"/>
                  </a:ext>
                </a:extLst>
              </p:cNvPr>
              <p:cNvSpPr/>
              <p:nvPr/>
            </p:nvSpPr>
            <p:spPr>
              <a:xfrm>
                <a:off x="1806962" y="2920873"/>
                <a:ext cx="501033" cy="675909"/>
              </a:xfrm>
              <a:custGeom>
                <a:avLst/>
                <a:gdLst/>
                <a:ahLst/>
                <a:cxnLst/>
                <a:rect l="l" t="t" r="r" b="b"/>
                <a:pathLst>
                  <a:path w="4544" h="6130" extrusionOk="0">
                    <a:moveTo>
                      <a:pt x="2316" y="27"/>
                    </a:moveTo>
                    <a:cubicBezTo>
                      <a:pt x="2958" y="1"/>
                      <a:pt x="4544" y="1225"/>
                      <a:pt x="4490" y="2088"/>
                    </a:cubicBezTo>
                    <a:cubicBezTo>
                      <a:pt x="4463" y="2730"/>
                      <a:pt x="4463" y="3567"/>
                      <a:pt x="4296" y="4209"/>
                    </a:cubicBezTo>
                    <a:cubicBezTo>
                      <a:pt x="4015" y="5126"/>
                      <a:pt x="3092" y="6129"/>
                      <a:pt x="2202" y="6076"/>
                    </a:cubicBezTo>
                    <a:cubicBezTo>
                      <a:pt x="1312" y="6049"/>
                      <a:pt x="449" y="5266"/>
                      <a:pt x="141" y="4182"/>
                    </a:cubicBezTo>
                    <a:cubicBezTo>
                      <a:pt x="1" y="3620"/>
                      <a:pt x="81" y="2677"/>
                      <a:pt x="114" y="2008"/>
                    </a:cubicBezTo>
                    <a:cubicBezTo>
                      <a:pt x="168" y="1252"/>
                      <a:pt x="1646" y="81"/>
                      <a:pt x="2316" y="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2;p71">
                <a:extLst>
                  <a:ext uri="{FF2B5EF4-FFF2-40B4-BE49-F238E27FC236}">
                    <a16:creationId xmlns:a16="http://schemas.microsoft.com/office/drawing/2014/main" id="{D1694323-9EB0-2BFC-2365-5E974B4DCBA4}"/>
                  </a:ext>
                </a:extLst>
              </p:cNvPr>
              <p:cNvSpPr/>
              <p:nvPr/>
            </p:nvSpPr>
            <p:spPr>
              <a:xfrm>
                <a:off x="1840923" y="3295654"/>
                <a:ext cx="132094" cy="138820"/>
              </a:xfrm>
              <a:custGeom>
                <a:avLst/>
                <a:gdLst/>
                <a:ahLst/>
                <a:cxnLst/>
                <a:rect l="l" t="t" r="r" b="b"/>
                <a:pathLst>
                  <a:path w="1198" h="1259" extrusionOk="0">
                    <a:moveTo>
                      <a:pt x="609" y="0"/>
                    </a:moveTo>
                    <a:cubicBezTo>
                      <a:pt x="944" y="0"/>
                      <a:pt x="1198" y="281"/>
                      <a:pt x="1198" y="643"/>
                    </a:cubicBezTo>
                    <a:cubicBezTo>
                      <a:pt x="1198" y="977"/>
                      <a:pt x="917" y="1258"/>
                      <a:pt x="609" y="1258"/>
                    </a:cubicBezTo>
                    <a:cubicBezTo>
                      <a:pt x="275" y="1225"/>
                      <a:pt x="0" y="951"/>
                      <a:pt x="0" y="616"/>
                    </a:cubicBezTo>
                    <a:cubicBezTo>
                      <a:pt x="27" y="281"/>
                      <a:pt x="275" y="0"/>
                      <a:pt x="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3;p71">
                <a:extLst>
                  <a:ext uri="{FF2B5EF4-FFF2-40B4-BE49-F238E27FC236}">
                    <a16:creationId xmlns:a16="http://schemas.microsoft.com/office/drawing/2014/main" id="{2F0F3D59-D23B-AFFB-A822-AAE00D4DF6F5}"/>
                  </a:ext>
                </a:extLst>
              </p:cNvPr>
              <p:cNvSpPr/>
              <p:nvPr/>
            </p:nvSpPr>
            <p:spPr>
              <a:xfrm>
                <a:off x="2129368" y="3298631"/>
                <a:ext cx="132866" cy="138820"/>
              </a:xfrm>
              <a:custGeom>
                <a:avLst/>
                <a:gdLst/>
                <a:ahLst/>
                <a:cxnLst/>
                <a:rect l="l" t="t" r="r" b="b"/>
                <a:pathLst>
                  <a:path w="1205" h="1259" extrusionOk="0">
                    <a:moveTo>
                      <a:pt x="616" y="0"/>
                    </a:moveTo>
                    <a:cubicBezTo>
                      <a:pt x="950" y="27"/>
                      <a:pt x="1205" y="308"/>
                      <a:pt x="1205" y="643"/>
                    </a:cubicBezTo>
                    <a:cubicBezTo>
                      <a:pt x="1205" y="977"/>
                      <a:pt x="924" y="1258"/>
                      <a:pt x="589" y="1258"/>
                    </a:cubicBezTo>
                    <a:cubicBezTo>
                      <a:pt x="281" y="1258"/>
                      <a:pt x="0" y="977"/>
                      <a:pt x="0" y="616"/>
                    </a:cubicBezTo>
                    <a:cubicBezTo>
                      <a:pt x="34" y="281"/>
                      <a:pt x="281" y="0"/>
                      <a:pt x="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4;p71">
                <a:extLst>
                  <a:ext uri="{FF2B5EF4-FFF2-40B4-BE49-F238E27FC236}">
                    <a16:creationId xmlns:a16="http://schemas.microsoft.com/office/drawing/2014/main" id="{D7792B83-F6E6-C3BF-D71A-C6E41AAEE838}"/>
                  </a:ext>
                </a:extLst>
              </p:cNvPr>
              <p:cNvSpPr/>
              <p:nvPr/>
            </p:nvSpPr>
            <p:spPr>
              <a:xfrm>
                <a:off x="2117570" y="3123755"/>
                <a:ext cx="110704" cy="48846"/>
              </a:xfrm>
              <a:custGeom>
                <a:avLst/>
                <a:gdLst/>
                <a:ahLst/>
                <a:cxnLst/>
                <a:rect l="l" t="t" r="r" b="b"/>
                <a:pathLst>
                  <a:path w="1004" h="443" extrusionOk="0">
                    <a:moveTo>
                      <a:pt x="54" y="362"/>
                    </a:moveTo>
                    <a:lnTo>
                      <a:pt x="81" y="362"/>
                    </a:lnTo>
                    <a:cubicBezTo>
                      <a:pt x="168" y="308"/>
                      <a:pt x="0" y="415"/>
                      <a:pt x="107" y="362"/>
                    </a:cubicBezTo>
                    <a:cubicBezTo>
                      <a:pt x="141" y="362"/>
                      <a:pt x="168" y="308"/>
                      <a:pt x="194" y="275"/>
                    </a:cubicBezTo>
                    <a:cubicBezTo>
                      <a:pt x="194" y="275"/>
                      <a:pt x="221" y="248"/>
                      <a:pt x="248" y="248"/>
                    </a:cubicBezTo>
                    <a:cubicBezTo>
                      <a:pt x="275" y="195"/>
                      <a:pt x="335" y="168"/>
                      <a:pt x="388" y="168"/>
                    </a:cubicBezTo>
                    <a:cubicBezTo>
                      <a:pt x="388" y="141"/>
                      <a:pt x="415" y="141"/>
                      <a:pt x="442" y="141"/>
                    </a:cubicBezTo>
                    <a:cubicBezTo>
                      <a:pt x="502" y="108"/>
                      <a:pt x="556" y="108"/>
                      <a:pt x="609" y="108"/>
                    </a:cubicBezTo>
                    <a:cubicBezTo>
                      <a:pt x="723" y="141"/>
                      <a:pt x="863" y="195"/>
                      <a:pt x="944" y="335"/>
                    </a:cubicBezTo>
                    <a:cubicBezTo>
                      <a:pt x="944" y="335"/>
                      <a:pt x="977" y="362"/>
                      <a:pt x="977" y="335"/>
                    </a:cubicBezTo>
                    <a:cubicBezTo>
                      <a:pt x="1004" y="335"/>
                      <a:pt x="1004" y="335"/>
                      <a:pt x="977" y="308"/>
                    </a:cubicBezTo>
                    <a:cubicBezTo>
                      <a:pt x="944" y="248"/>
                      <a:pt x="890" y="168"/>
                      <a:pt x="837" y="141"/>
                    </a:cubicBezTo>
                    <a:cubicBezTo>
                      <a:pt x="750" y="27"/>
                      <a:pt x="609" y="1"/>
                      <a:pt x="502" y="1"/>
                    </a:cubicBezTo>
                    <a:lnTo>
                      <a:pt x="388" y="1"/>
                    </a:lnTo>
                    <a:cubicBezTo>
                      <a:pt x="362" y="1"/>
                      <a:pt x="335" y="1"/>
                      <a:pt x="308" y="27"/>
                    </a:cubicBezTo>
                    <a:cubicBezTo>
                      <a:pt x="248" y="54"/>
                      <a:pt x="194" y="81"/>
                      <a:pt x="141" y="108"/>
                    </a:cubicBezTo>
                    <a:cubicBezTo>
                      <a:pt x="141" y="141"/>
                      <a:pt x="107" y="168"/>
                      <a:pt x="81" y="168"/>
                    </a:cubicBezTo>
                    <a:cubicBezTo>
                      <a:pt x="81" y="195"/>
                      <a:pt x="81" y="195"/>
                      <a:pt x="54" y="221"/>
                    </a:cubicBezTo>
                    <a:cubicBezTo>
                      <a:pt x="54" y="248"/>
                      <a:pt x="27" y="275"/>
                      <a:pt x="27" y="308"/>
                    </a:cubicBezTo>
                    <a:lnTo>
                      <a:pt x="27" y="335"/>
                    </a:lnTo>
                    <a:cubicBezTo>
                      <a:pt x="54" y="442"/>
                      <a:pt x="27" y="248"/>
                      <a:pt x="54" y="362"/>
                    </a:cubicBezTo>
                    <a:lnTo>
                      <a:pt x="54" y="362"/>
                    </a:lnTo>
                    <a:lnTo>
                      <a:pt x="54" y="36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5;p71">
                <a:extLst>
                  <a:ext uri="{FF2B5EF4-FFF2-40B4-BE49-F238E27FC236}">
                    <a16:creationId xmlns:a16="http://schemas.microsoft.com/office/drawing/2014/main" id="{D440D312-2DAB-5DEB-CA33-DE112A63A9F2}"/>
                  </a:ext>
                </a:extLst>
              </p:cNvPr>
              <p:cNvSpPr/>
              <p:nvPr/>
            </p:nvSpPr>
            <p:spPr>
              <a:xfrm>
                <a:off x="1889548" y="3120778"/>
                <a:ext cx="163188" cy="76853"/>
              </a:xfrm>
              <a:custGeom>
                <a:avLst/>
                <a:gdLst/>
                <a:ahLst/>
                <a:cxnLst/>
                <a:rect l="l" t="t" r="r" b="b"/>
                <a:pathLst>
                  <a:path w="1480" h="697" extrusionOk="0">
                    <a:moveTo>
                      <a:pt x="871" y="389"/>
                    </a:moveTo>
                    <a:cubicBezTo>
                      <a:pt x="309" y="697"/>
                      <a:pt x="1480" y="469"/>
                      <a:pt x="1038" y="389"/>
                    </a:cubicBezTo>
                    <a:cubicBezTo>
                      <a:pt x="1092" y="335"/>
                      <a:pt x="1118" y="248"/>
                      <a:pt x="1005" y="302"/>
                    </a:cubicBezTo>
                    <a:cubicBezTo>
                      <a:pt x="978" y="335"/>
                      <a:pt x="978" y="362"/>
                      <a:pt x="978" y="389"/>
                    </a:cubicBezTo>
                    <a:lnTo>
                      <a:pt x="871" y="389"/>
                    </a:lnTo>
                    <a:lnTo>
                      <a:pt x="871" y="389"/>
                    </a:lnTo>
                    <a:cubicBezTo>
                      <a:pt x="897" y="362"/>
                      <a:pt x="924" y="362"/>
                      <a:pt x="924" y="335"/>
                    </a:cubicBezTo>
                    <a:lnTo>
                      <a:pt x="924" y="335"/>
                    </a:lnTo>
                    <a:lnTo>
                      <a:pt x="951" y="335"/>
                    </a:lnTo>
                    <a:cubicBezTo>
                      <a:pt x="951" y="335"/>
                      <a:pt x="978" y="302"/>
                      <a:pt x="1005" y="302"/>
                    </a:cubicBezTo>
                    <a:lnTo>
                      <a:pt x="1005" y="302"/>
                    </a:lnTo>
                    <a:lnTo>
                      <a:pt x="1005" y="302"/>
                    </a:lnTo>
                    <a:lnTo>
                      <a:pt x="1005" y="248"/>
                    </a:lnTo>
                    <a:lnTo>
                      <a:pt x="978" y="248"/>
                    </a:lnTo>
                    <a:cubicBezTo>
                      <a:pt x="951" y="195"/>
                      <a:pt x="897" y="108"/>
                      <a:pt x="811" y="81"/>
                    </a:cubicBezTo>
                    <a:cubicBezTo>
                      <a:pt x="757" y="54"/>
                      <a:pt x="670" y="28"/>
                      <a:pt x="590" y="28"/>
                    </a:cubicBezTo>
                    <a:cubicBezTo>
                      <a:pt x="449" y="1"/>
                      <a:pt x="282" y="54"/>
                      <a:pt x="168" y="135"/>
                    </a:cubicBezTo>
                    <a:cubicBezTo>
                      <a:pt x="115" y="195"/>
                      <a:pt x="34" y="275"/>
                      <a:pt x="1" y="362"/>
                    </a:cubicBezTo>
                    <a:lnTo>
                      <a:pt x="1" y="416"/>
                    </a:lnTo>
                    <a:cubicBezTo>
                      <a:pt x="34" y="416"/>
                      <a:pt x="34" y="416"/>
                      <a:pt x="61" y="389"/>
                    </a:cubicBezTo>
                    <a:cubicBezTo>
                      <a:pt x="141" y="248"/>
                      <a:pt x="309" y="168"/>
                      <a:pt x="476" y="168"/>
                    </a:cubicBezTo>
                    <a:cubicBezTo>
                      <a:pt x="536" y="168"/>
                      <a:pt x="616" y="195"/>
                      <a:pt x="670" y="222"/>
                    </a:cubicBezTo>
                    <a:cubicBezTo>
                      <a:pt x="703" y="222"/>
                      <a:pt x="703" y="248"/>
                      <a:pt x="730" y="248"/>
                    </a:cubicBezTo>
                    <a:cubicBezTo>
                      <a:pt x="757" y="275"/>
                      <a:pt x="811" y="302"/>
                      <a:pt x="837" y="362"/>
                    </a:cubicBezTo>
                    <a:lnTo>
                      <a:pt x="837" y="362"/>
                    </a:lnTo>
                    <a:cubicBezTo>
                      <a:pt x="837" y="362"/>
                      <a:pt x="871" y="362"/>
                      <a:pt x="871" y="3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6;p71">
                <a:extLst>
                  <a:ext uri="{FF2B5EF4-FFF2-40B4-BE49-F238E27FC236}">
                    <a16:creationId xmlns:a16="http://schemas.microsoft.com/office/drawing/2014/main" id="{F34D15ED-4FFD-7C78-33BA-3D336BE8B345}"/>
                  </a:ext>
                </a:extLst>
              </p:cNvPr>
              <p:cNvSpPr/>
              <p:nvPr/>
            </p:nvSpPr>
            <p:spPr>
              <a:xfrm>
                <a:off x="1902118" y="3206342"/>
                <a:ext cx="86446" cy="43664"/>
              </a:xfrm>
              <a:custGeom>
                <a:avLst/>
                <a:gdLst/>
                <a:ahLst/>
                <a:cxnLst/>
                <a:rect l="l" t="t" r="r" b="b"/>
                <a:pathLst>
                  <a:path w="784" h="396" extrusionOk="0">
                    <a:moveTo>
                      <a:pt x="757" y="396"/>
                    </a:moveTo>
                    <a:lnTo>
                      <a:pt x="783" y="396"/>
                    </a:lnTo>
                    <a:lnTo>
                      <a:pt x="783" y="362"/>
                    </a:lnTo>
                    <a:lnTo>
                      <a:pt x="783" y="362"/>
                    </a:lnTo>
                    <a:lnTo>
                      <a:pt x="783" y="282"/>
                    </a:lnTo>
                    <a:lnTo>
                      <a:pt x="757" y="255"/>
                    </a:lnTo>
                    <a:cubicBezTo>
                      <a:pt x="723" y="195"/>
                      <a:pt x="697" y="168"/>
                      <a:pt x="670" y="141"/>
                    </a:cubicBezTo>
                    <a:cubicBezTo>
                      <a:pt x="643" y="88"/>
                      <a:pt x="616" y="88"/>
                      <a:pt x="556" y="61"/>
                    </a:cubicBezTo>
                    <a:cubicBezTo>
                      <a:pt x="502" y="28"/>
                      <a:pt x="449" y="1"/>
                      <a:pt x="389" y="28"/>
                    </a:cubicBezTo>
                    <a:cubicBezTo>
                      <a:pt x="335" y="28"/>
                      <a:pt x="282" y="28"/>
                      <a:pt x="221" y="61"/>
                    </a:cubicBezTo>
                    <a:cubicBezTo>
                      <a:pt x="141" y="115"/>
                      <a:pt x="54" y="168"/>
                      <a:pt x="1" y="282"/>
                    </a:cubicBezTo>
                    <a:lnTo>
                      <a:pt x="1" y="309"/>
                    </a:lnTo>
                    <a:cubicBezTo>
                      <a:pt x="27" y="309"/>
                      <a:pt x="27" y="309"/>
                      <a:pt x="27" y="282"/>
                    </a:cubicBezTo>
                    <a:cubicBezTo>
                      <a:pt x="88" y="195"/>
                      <a:pt x="168" y="141"/>
                      <a:pt x="255" y="115"/>
                    </a:cubicBezTo>
                    <a:cubicBezTo>
                      <a:pt x="335" y="88"/>
                      <a:pt x="449" y="88"/>
                      <a:pt x="502" y="141"/>
                    </a:cubicBezTo>
                    <a:cubicBezTo>
                      <a:pt x="556" y="168"/>
                      <a:pt x="589" y="195"/>
                      <a:pt x="616" y="195"/>
                    </a:cubicBezTo>
                    <a:cubicBezTo>
                      <a:pt x="643" y="228"/>
                      <a:pt x="670" y="255"/>
                      <a:pt x="670" y="309"/>
                    </a:cubicBezTo>
                    <a:cubicBezTo>
                      <a:pt x="697" y="309"/>
                      <a:pt x="697" y="362"/>
                      <a:pt x="723" y="396"/>
                    </a:cubicBezTo>
                    <a:lnTo>
                      <a:pt x="723" y="396"/>
                    </a:lnTo>
                    <a:lnTo>
                      <a:pt x="757" y="396"/>
                    </a:lnTo>
                    <a:lnTo>
                      <a:pt x="757" y="396"/>
                    </a:lnTo>
                    <a:lnTo>
                      <a:pt x="783" y="396"/>
                    </a:lnTo>
                    <a:lnTo>
                      <a:pt x="783" y="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7;p71">
                <a:extLst>
                  <a:ext uri="{FF2B5EF4-FFF2-40B4-BE49-F238E27FC236}">
                    <a16:creationId xmlns:a16="http://schemas.microsoft.com/office/drawing/2014/main" id="{423DAB82-2146-A60D-F139-562DFA9414E1}"/>
                  </a:ext>
                </a:extLst>
              </p:cNvPr>
              <p:cNvSpPr/>
              <p:nvPr/>
            </p:nvSpPr>
            <p:spPr>
              <a:xfrm>
                <a:off x="2117570" y="3209319"/>
                <a:ext cx="85674" cy="43664"/>
              </a:xfrm>
              <a:custGeom>
                <a:avLst/>
                <a:gdLst/>
                <a:ahLst/>
                <a:cxnLst/>
                <a:rect l="l" t="t" r="r" b="b"/>
                <a:pathLst>
                  <a:path w="777" h="396" extrusionOk="0">
                    <a:moveTo>
                      <a:pt x="0" y="395"/>
                    </a:moveTo>
                    <a:lnTo>
                      <a:pt x="27" y="395"/>
                    </a:lnTo>
                    <a:lnTo>
                      <a:pt x="54" y="395"/>
                    </a:lnTo>
                    <a:lnTo>
                      <a:pt x="54" y="369"/>
                    </a:lnTo>
                    <a:cubicBezTo>
                      <a:pt x="81" y="335"/>
                      <a:pt x="81" y="308"/>
                      <a:pt x="107" y="282"/>
                    </a:cubicBezTo>
                    <a:cubicBezTo>
                      <a:pt x="107" y="255"/>
                      <a:pt x="141" y="228"/>
                      <a:pt x="168" y="201"/>
                    </a:cubicBezTo>
                    <a:cubicBezTo>
                      <a:pt x="194" y="168"/>
                      <a:pt x="248" y="141"/>
                      <a:pt x="275" y="141"/>
                    </a:cubicBezTo>
                    <a:cubicBezTo>
                      <a:pt x="362" y="88"/>
                      <a:pt x="442" y="88"/>
                      <a:pt x="529" y="114"/>
                    </a:cubicBezTo>
                    <a:cubicBezTo>
                      <a:pt x="609" y="141"/>
                      <a:pt x="696" y="228"/>
                      <a:pt x="750" y="308"/>
                    </a:cubicBezTo>
                    <a:lnTo>
                      <a:pt x="776" y="308"/>
                    </a:lnTo>
                    <a:lnTo>
                      <a:pt x="776" y="282"/>
                    </a:lnTo>
                    <a:cubicBezTo>
                      <a:pt x="723" y="201"/>
                      <a:pt x="643" y="114"/>
                      <a:pt x="556" y="61"/>
                    </a:cubicBezTo>
                    <a:cubicBezTo>
                      <a:pt x="502" y="34"/>
                      <a:pt x="442" y="34"/>
                      <a:pt x="388" y="1"/>
                    </a:cubicBezTo>
                    <a:cubicBezTo>
                      <a:pt x="335" y="1"/>
                      <a:pt x="275" y="34"/>
                      <a:pt x="221" y="61"/>
                    </a:cubicBezTo>
                    <a:cubicBezTo>
                      <a:pt x="194" y="61"/>
                      <a:pt x="141" y="88"/>
                      <a:pt x="107" y="114"/>
                    </a:cubicBezTo>
                    <a:cubicBezTo>
                      <a:pt x="81" y="141"/>
                      <a:pt x="54" y="201"/>
                      <a:pt x="27" y="228"/>
                    </a:cubicBezTo>
                    <a:cubicBezTo>
                      <a:pt x="27" y="255"/>
                      <a:pt x="0" y="255"/>
                      <a:pt x="0" y="282"/>
                    </a:cubicBezTo>
                    <a:lnTo>
                      <a:pt x="0" y="369"/>
                    </a:lnTo>
                    <a:lnTo>
                      <a:pt x="0" y="369"/>
                    </a:lnTo>
                    <a:cubicBezTo>
                      <a:pt x="0" y="395"/>
                      <a:pt x="0" y="369"/>
                      <a:pt x="0" y="369"/>
                    </a:cubicBezTo>
                    <a:cubicBezTo>
                      <a:pt x="0" y="395"/>
                      <a:pt x="27" y="395"/>
                      <a:pt x="0" y="395"/>
                    </a:cubicBezTo>
                    <a:lnTo>
                      <a:pt x="0" y="3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18;p71">
                <a:extLst>
                  <a:ext uri="{FF2B5EF4-FFF2-40B4-BE49-F238E27FC236}">
                    <a16:creationId xmlns:a16="http://schemas.microsoft.com/office/drawing/2014/main" id="{4DDDFA30-832A-6D05-E6E4-9FACF98D0B32}"/>
                  </a:ext>
                </a:extLst>
              </p:cNvPr>
              <p:cNvSpPr/>
              <p:nvPr/>
            </p:nvSpPr>
            <p:spPr>
              <a:xfrm>
                <a:off x="1957469" y="3197521"/>
                <a:ext cx="34071" cy="27455"/>
              </a:xfrm>
              <a:custGeom>
                <a:avLst/>
                <a:gdLst/>
                <a:ahLst/>
                <a:cxnLst/>
                <a:rect l="l" t="t" r="r" b="b"/>
                <a:pathLst>
                  <a:path w="309" h="249" extrusionOk="0">
                    <a:moveTo>
                      <a:pt x="308" y="248"/>
                    </a:moveTo>
                    <a:lnTo>
                      <a:pt x="308" y="221"/>
                    </a:lnTo>
                    <a:cubicBezTo>
                      <a:pt x="308" y="195"/>
                      <a:pt x="308" y="168"/>
                      <a:pt x="281" y="168"/>
                    </a:cubicBezTo>
                    <a:cubicBezTo>
                      <a:pt x="255" y="108"/>
                      <a:pt x="221" y="81"/>
                      <a:pt x="195" y="81"/>
                    </a:cubicBezTo>
                    <a:cubicBezTo>
                      <a:pt x="168" y="54"/>
                      <a:pt x="141" y="27"/>
                      <a:pt x="114" y="27"/>
                    </a:cubicBezTo>
                    <a:cubicBezTo>
                      <a:pt x="87" y="1"/>
                      <a:pt x="54" y="1"/>
                      <a:pt x="0" y="1"/>
                    </a:cubicBezTo>
                    <a:lnTo>
                      <a:pt x="0" y="1"/>
                    </a:lnTo>
                    <a:lnTo>
                      <a:pt x="0" y="27"/>
                    </a:lnTo>
                    <a:cubicBezTo>
                      <a:pt x="27" y="27"/>
                      <a:pt x="87" y="27"/>
                      <a:pt x="114" y="54"/>
                    </a:cubicBezTo>
                    <a:cubicBezTo>
                      <a:pt x="141" y="54"/>
                      <a:pt x="168" y="81"/>
                      <a:pt x="195" y="108"/>
                    </a:cubicBezTo>
                    <a:cubicBezTo>
                      <a:pt x="221" y="141"/>
                      <a:pt x="255" y="168"/>
                      <a:pt x="255" y="195"/>
                    </a:cubicBezTo>
                    <a:cubicBezTo>
                      <a:pt x="281" y="195"/>
                      <a:pt x="281" y="221"/>
                      <a:pt x="308" y="248"/>
                    </a:cubicBezTo>
                    <a:lnTo>
                      <a:pt x="308" y="248"/>
                    </a:lnTo>
                    <a:lnTo>
                      <a:pt x="308"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9;p71">
                <a:extLst>
                  <a:ext uri="{FF2B5EF4-FFF2-40B4-BE49-F238E27FC236}">
                    <a16:creationId xmlns:a16="http://schemas.microsoft.com/office/drawing/2014/main" id="{13E71A31-0B9A-91D5-4F1C-33D6E4A2C5F6}"/>
                  </a:ext>
                </a:extLst>
              </p:cNvPr>
              <p:cNvSpPr/>
              <p:nvPr/>
            </p:nvSpPr>
            <p:spPr>
              <a:xfrm>
                <a:off x="2114593" y="3200498"/>
                <a:ext cx="33299" cy="27345"/>
              </a:xfrm>
              <a:custGeom>
                <a:avLst/>
                <a:gdLst/>
                <a:ahLst/>
                <a:cxnLst/>
                <a:rect l="l" t="t" r="r" b="b"/>
                <a:pathLst>
                  <a:path w="302" h="248" extrusionOk="0">
                    <a:moveTo>
                      <a:pt x="1" y="248"/>
                    </a:moveTo>
                    <a:lnTo>
                      <a:pt x="1" y="221"/>
                    </a:lnTo>
                    <a:cubicBezTo>
                      <a:pt x="27" y="221"/>
                      <a:pt x="27" y="194"/>
                      <a:pt x="54" y="168"/>
                    </a:cubicBezTo>
                    <a:cubicBezTo>
                      <a:pt x="81" y="141"/>
                      <a:pt x="108" y="114"/>
                      <a:pt x="134" y="81"/>
                    </a:cubicBezTo>
                    <a:cubicBezTo>
                      <a:pt x="168" y="81"/>
                      <a:pt x="195" y="54"/>
                      <a:pt x="221" y="54"/>
                    </a:cubicBezTo>
                    <a:cubicBezTo>
                      <a:pt x="248" y="27"/>
                      <a:pt x="275" y="27"/>
                      <a:pt x="302" y="27"/>
                    </a:cubicBezTo>
                    <a:lnTo>
                      <a:pt x="302" y="0"/>
                    </a:lnTo>
                    <a:lnTo>
                      <a:pt x="302" y="0"/>
                    </a:lnTo>
                    <a:lnTo>
                      <a:pt x="195" y="0"/>
                    </a:lnTo>
                    <a:cubicBezTo>
                      <a:pt x="168" y="27"/>
                      <a:pt x="134" y="54"/>
                      <a:pt x="108" y="54"/>
                    </a:cubicBezTo>
                    <a:cubicBezTo>
                      <a:pt x="81" y="81"/>
                      <a:pt x="54" y="114"/>
                      <a:pt x="27" y="141"/>
                    </a:cubicBezTo>
                    <a:cubicBezTo>
                      <a:pt x="27" y="168"/>
                      <a:pt x="1" y="194"/>
                      <a:pt x="1" y="221"/>
                    </a:cubicBezTo>
                    <a:lnTo>
                      <a:pt x="1" y="248"/>
                    </a:lnTo>
                    <a:lnTo>
                      <a:pt x="1"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0;p71">
                <a:extLst>
                  <a:ext uri="{FF2B5EF4-FFF2-40B4-BE49-F238E27FC236}">
                    <a16:creationId xmlns:a16="http://schemas.microsoft.com/office/drawing/2014/main" id="{F94C50D3-E82A-0904-5506-3A08AC1404D1}"/>
                  </a:ext>
                </a:extLst>
              </p:cNvPr>
              <p:cNvSpPr/>
              <p:nvPr/>
            </p:nvSpPr>
            <p:spPr>
              <a:xfrm>
                <a:off x="1954492" y="3243279"/>
                <a:ext cx="18524" cy="9703"/>
              </a:xfrm>
              <a:custGeom>
                <a:avLst/>
                <a:gdLst/>
                <a:ahLst/>
                <a:cxnLst/>
                <a:rect l="l" t="t" r="r" b="b"/>
                <a:pathLst>
                  <a:path w="168" h="88" extrusionOk="0">
                    <a:moveTo>
                      <a:pt x="168" y="87"/>
                    </a:moveTo>
                    <a:cubicBezTo>
                      <a:pt x="141" y="61"/>
                      <a:pt x="114" y="27"/>
                      <a:pt x="81" y="27"/>
                    </a:cubicBezTo>
                    <a:cubicBezTo>
                      <a:pt x="81" y="27"/>
                      <a:pt x="27" y="27"/>
                      <a:pt x="1" y="0"/>
                    </a:cubicBezTo>
                    <a:lnTo>
                      <a:pt x="1" y="27"/>
                    </a:lnTo>
                    <a:lnTo>
                      <a:pt x="1" y="27"/>
                    </a:lnTo>
                    <a:cubicBezTo>
                      <a:pt x="27" y="27"/>
                      <a:pt x="27" y="27"/>
                      <a:pt x="54" y="61"/>
                    </a:cubicBezTo>
                    <a:lnTo>
                      <a:pt x="114" y="61"/>
                    </a:lnTo>
                    <a:cubicBezTo>
                      <a:pt x="141" y="61"/>
                      <a:pt x="141" y="87"/>
                      <a:pt x="168" y="87"/>
                    </a:cubicBezTo>
                    <a:lnTo>
                      <a:pt x="168"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1;p71">
                <a:extLst>
                  <a:ext uri="{FF2B5EF4-FFF2-40B4-BE49-F238E27FC236}">
                    <a16:creationId xmlns:a16="http://schemas.microsoft.com/office/drawing/2014/main" id="{543E7840-20FA-A23C-37A7-76A04DE02672}"/>
                  </a:ext>
                </a:extLst>
              </p:cNvPr>
              <p:cNvSpPr/>
              <p:nvPr/>
            </p:nvSpPr>
            <p:spPr>
              <a:xfrm>
                <a:off x="2133006" y="3246256"/>
                <a:ext cx="18634" cy="9703"/>
              </a:xfrm>
              <a:custGeom>
                <a:avLst/>
                <a:gdLst/>
                <a:ahLst/>
                <a:cxnLst/>
                <a:rect l="l" t="t" r="r" b="b"/>
                <a:pathLst>
                  <a:path w="169" h="88" extrusionOk="0">
                    <a:moveTo>
                      <a:pt x="1" y="87"/>
                    </a:moveTo>
                    <a:cubicBezTo>
                      <a:pt x="28" y="60"/>
                      <a:pt x="28" y="60"/>
                      <a:pt x="54" y="60"/>
                    </a:cubicBezTo>
                    <a:cubicBezTo>
                      <a:pt x="81" y="60"/>
                      <a:pt x="81" y="34"/>
                      <a:pt x="108" y="34"/>
                    </a:cubicBezTo>
                    <a:lnTo>
                      <a:pt x="168" y="34"/>
                    </a:lnTo>
                    <a:lnTo>
                      <a:pt x="168" y="34"/>
                    </a:lnTo>
                    <a:lnTo>
                      <a:pt x="168" y="0"/>
                    </a:lnTo>
                    <a:cubicBezTo>
                      <a:pt x="108" y="0"/>
                      <a:pt x="81" y="0"/>
                      <a:pt x="54" y="34"/>
                    </a:cubicBezTo>
                    <a:cubicBezTo>
                      <a:pt x="54" y="34"/>
                      <a:pt x="28" y="60"/>
                      <a:pt x="1" y="60"/>
                    </a:cubicBezTo>
                    <a:lnTo>
                      <a:pt x="1" y="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2;p71">
                <a:extLst>
                  <a:ext uri="{FF2B5EF4-FFF2-40B4-BE49-F238E27FC236}">
                    <a16:creationId xmlns:a16="http://schemas.microsoft.com/office/drawing/2014/main" id="{77FA777A-56FA-A370-62AD-5246CDDE0BC3}"/>
                  </a:ext>
                </a:extLst>
              </p:cNvPr>
              <p:cNvSpPr/>
              <p:nvPr/>
            </p:nvSpPr>
            <p:spPr>
              <a:xfrm>
                <a:off x="1967062" y="3412201"/>
                <a:ext cx="153596" cy="59101"/>
              </a:xfrm>
              <a:custGeom>
                <a:avLst/>
                <a:gdLst/>
                <a:ahLst/>
                <a:cxnLst/>
                <a:rect l="l" t="t" r="r" b="b"/>
                <a:pathLst>
                  <a:path w="1393" h="536" extrusionOk="0">
                    <a:moveTo>
                      <a:pt x="27" y="201"/>
                    </a:moveTo>
                    <a:lnTo>
                      <a:pt x="0" y="228"/>
                    </a:lnTo>
                    <a:lnTo>
                      <a:pt x="0" y="228"/>
                    </a:lnTo>
                    <a:cubicBezTo>
                      <a:pt x="27" y="255"/>
                      <a:pt x="54" y="255"/>
                      <a:pt x="54" y="282"/>
                    </a:cubicBezTo>
                    <a:cubicBezTo>
                      <a:pt x="108" y="335"/>
                      <a:pt x="168" y="369"/>
                      <a:pt x="221" y="395"/>
                    </a:cubicBezTo>
                    <a:cubicBezTo>
                      <a:pt x="275" y="449"/>
                      <a:pt x="335" y="476"/>
                      <a:pt x="389" y="476"/>
                    </a:cubicBezTo>
                    <a:cubicBezTo>
                      <a:pt x="502" y="536"/>
                      <a:pt x="636" y="536"/>
                      <a:pt x="777" y="536"/>
                    </a:cubicBezTo>
                    <a:cubicBezTo>
                      <a:pt x="971" y="502"/>
                      <a:pt x="1171" y="422"/>
                      <a:pt x="1278" y="255"/>
                    </a:cubicBezTo>
                    <a:cubicBezTo>
                      <a:pt x="1305" y="201"/>
                      <a:pt x="1339" y="168"/>
                      <a:pt x="1365" y="114"/>
                    </a:cubicBezTo>
                    <a:cubicBezTo>
                      <a:pt x="1392" y="88"/>
                      <a:pt x="1392" y="61"/>
                      <a:pt x="1392" y="34"/>
                    </a:cubicBezTo>
                    <a:lnTo>
                      <a:pt x="1392" y="1"/>
                    </a:lnTo>
                    <a:lnTo>
                      <a:pt x="1392" y="1"/>
                    </a:lnTo>
                    <a:cubicBezTo>
                      <a:pt x="1365" y="34"/>
                      <a:pt x="1339" y="61"/>
                      <a:pt x="1339" y="88"/>
                    </a:cubicBezTo>
                    <a:cubicBezTo>
                      <a:pt x="1305" y="141"/>
                      <a:pt x="1278" y="168"/>
                      <a:pt x="1252" y="201"/>
                    </a:cubicBezTo>
                    <a:cubicBezTo>
                      <a:pt x="1111" y="335"/>
                      <a:pt x="944" y="422"/>
                      <a:pt x="750" y="422"/>
                    </a:cubicBezTo>
                    <a:cubicBezTo>
                      <a:pt x="636" y="449"/>
                      <a:pt x="529" y="422"/>
                      <a:pt x="415" y="395"/>
                    </a:cubicBezTo>
                    <a:cubicBezTo>
                      <a:pt x="362" y="369"/>
                      <a:pt x="302" y="335"/>
                      <a:pt x="248" y="335"/>
                    </a:cubicBezTo>
                    <a:cubicBezTo>
                      <a:pt x="194" y="308"/>
                      <a:pt x="168" y="255"/>
                      <a:pt x="108" y="228"/>
                    </a:cubicBezTo>
                    <a:cubicBezTo>
                      <a:pt x="81" y="228"/>
                      <a:pt x="81" y="201"/>
                      <a:pt x="54" y="201"/>
                    </a:cubicBezTo>
                    <a:cubicBezTo>
                      <a:pt x="27" y="168"/>
                      <a:pt x="54" y="201"/>
                      <a:pt x="27" y="201"/>
                    </a:cubicBezTo>
                    <a:lnTo>
                      <a:pt x="27" y="201"/>
                    </a:lnTo>
                    <a:lnTo>
                      <a:pt x="27" y="201"/>
                    </a:lnTo>
                    <a:cubicBezTo>
                      <a:pt x="0" y="228"/>
                      <a:pt x="27" y="201"/>
                      <a:pt x="27" y="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3;p71">
                <a:extLst>
                  <a:ext uri="{FF2B5EF4-FFF2-40B4-BE49-F238E27FC236}">
                    <a16:creationId xmlns:a16="http://schemas.microsoft.com/office/drawing/2014/main" id="{5A083160-1F14-B909-6CFF-C26DF482FA07}"/>
                  </a:ext>
                </a:extLst>
              </p:cNvPr>
              <p:cNvSpPr/>
              <p:nvPr/>
            </p:nvSpPr>
            <p:spPr>
              <a:xfrm>
                <a:off x="2043804" y="3203475"/>
                <a:ext cx="11908" cy="190423"/>
              </a:xfrm>
              <a:custGeom>
                <a:avLst/>
                <a:gdLst/>
                <a:ahLst/>
                <a:cxnLst/>
                <a:rect l="l" t="t" r="r" b="b"/>
                <a:pathLst>
                  <a:path w="108" h="1727" extrusionOk="0">
                    <a:moveTo>
                      <a:pt x="54" y="27"/>
                    </a:moveTo>
                    <a:cubicBezTo>
                      <a:pt x="27" y="27"/>
                      <a:pt x="54" y="0"/>
                      <a:pt x="27" y="27"/>
                    </a:cubicBezTo>
                    <a:lnTo>
                      <a:pt x="27" y="27"/>
                    </a:lnTo>
                    <a:lnTo>
                      <a:pt x="27" y="167"/>
                    </a:lnTo>
                    <a:cubicBezTo>
                      <a:pt x="0" y="335"/>
                      <a:pt x="0" y="529"/>
                      <a:pt x="0" y="696"/>
                    </a:cubicBezTo>
                    <a:lnTo>
                      <a:pt x="0" y="950"/>
                    </a:lnTo>
                    <a:cubicBezTo>
                      <a:pt x="0" y="1144"/>
                      <a:pt x="0" y="1312"/>
                      <a:pt x="27" y="1506"/>
                    </a:cubicBezTo>
                    <a:lnTo>
                      <a:pt x="27" y="1646"/>
                    </a:lnTo>
                    <a:lnTo>
                      <a:pt x="27" y="1726"/>
                    </a:lnTo>
                    <a:lnTo>
                      <a:pt x="27" y="1726"/>
                    </a:lnTo>
                    <a:lnTo>
                      <a:pt x="27" y="1726"/>
                    </a:lnTo>
                    <a:cubicBezTo>
                      <a:pt x="54" y="1700"/>
                      <a:pt x="54" y="1673"/>
                      <a:pt x="54" y="1646"/>
                    </a:cubicBezTo>
                    <a:lnTo>
                      <a:pt x="54" y="1506"/>
                    </a:lnTo>
                    <a:cubicBezTo>
                      <a:pt x="81" y="1338"/>
                      <a:pt x="107" y="1144"/>
                      <a:pt x="107" y="950"/>
                    </a:cubicBezTo>
                    <a:lnTo>
                      <a:pt x="107" y="696"/>
                    </a:lnTo>
                    <a:cubicBezTo>
                      <a:pt x="107" y="529"/>
                      <a:pt x="107" y="335"/>
                      <a:pt x="81" y="167"/>
                    </a:cubicBezTo>
                    <a:lnTo>
                      <a:pt x="81" y="27"/>
                    </a:lnTo>
                    <a:lnTo>
                      <a:pt x="81" y="27"/>
                    </a:lnTo>
                    <a:cubicBezTo>
                      <a:pt x="54" y="0"/>
                      <a:pt x="81" y="27"/>
                      <a:pt x="54" y="27"/>
                    </a:cubicBezTo>
                    <a:lnTo>
                      <a:pt x="54" y="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4;p71">
                <a:extLst>
                  <a:ext uri="{FF2B5EF4-FFF2-40B4-BE49-F238E27FC236}">
                    <a16:creationId xmlns:a16="http://schemas.microsoft.com/office/drawing/2014/main" id="{3A0B4692-7C7C-CD51-578B-F5C0A5E2DC1E}"/>
                  </a:ext>
                </a:extLst>
              </p:cNvPr>
              <p:cNvSpPr/>
              <p:nvPr/>
            </p:nvSpPr>
            <p:spPr>
              <a:xfrm>
                <a:off x="2003890" y="3508129"/>
                <a:ext cx="37048" cy="1180470"/>
              </a:xfrm>
              <a:custGeom>
                <a:avLst/>
                <a:gdLst/>
                <a:ahLst/>
                <a:cxnLst/>
                <a:rect l="l" t="t" r="r" b="b"/>
                <a:pathLst>
                  <a:path w="336" h="10706" extrusionOk="0">
                    <a:moveTo>
                      <a:pt x="135" y="0"/>
                    </a:moveTo>
                    <a:lnTo>
                      <a:pt x="336" y="0"/>
                    </a:lnTo>
                    <a:lnTo>
                      <a:pt x="195" y="10705"/>
                    </a:lnTo>
                    <a:lnTo>
                      <a:pt x="1" y="1070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5;p71">
                <a:extLst>
                  <a:ext uri="{FF2B5EF4-FFF2-40B4-BE49-F238E27FC236}">
                    <a16:creationId xmlns:a16="http://schemas.microsoft.com/office/drawing/2014/main" id="{6A41BDA1-25AF-D5E8-20CF-C5EE2185E711}"/>
                  </a:ext>
                </a:extLst>
              </p:cNvPr>
              <p:cNvSpPr/>
              <p:nvPr/>
            </p:nvSpPr>
            <p:spPr>
              <a:xfrm>
                <a:off x="2123413" y="4242144"/>
                <a:ext cx="897978" cy="442704"/>
              </a:xfrm>
              <a:custGeom>
                <a:avLst/>
                <a:gdLst/>
                <a:ahLst/>
                <a:cxnLst/>
                <a:rect l="l" t="t" r="r" b="b"/>
                <a:pathLst>
                  <a:path w="8144" h="4015" extrusionOk="0">
                    <a:moveTo>
                      <a:pt x="7581" y="2791"/>
                    </a:moveTo>
                    <a:cubicBezTo>
                      <a:pt x="8143" y="2570"/>
                      <a:pt x="7501" y="1232"/>
                      <a:pt x="6076" y="757"/>
                    </a:cubicBezTo>
                    <a:cubicBezTo>
                      <a:pt x="4658" y="282"/>
                      <a:pt x="1366" y="1"/>
                      <a:pt x="449" y="282"/>
                    </a:cubicBezTo>
                    <a:cubicBezTo>
                      <a:pt x="168" y="369"/>
                      <a:pt x="1" y="730"/>
                      <a:pt x="529" y="1038"/>
                    </a:cubicBezTo>
                    <a:cubicBezTo>
                      <a:pt x="529" y="1038"/>
                      <a:pt x="4129" y="4015"/>
                      <a:pt x="7581" y="2791"/>
                    </a:cubicBezTo>
                    <a:close/>
                  </a:path>
                </a:pathLst>
              </a:custGeom>
              <a:solidFill>
                <a:srgbClr val="AD87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6;p71">
                <a:extLst>
                  <a:ext uri="{FF2B5EF4-FFF2-40B4-BE49-F238E27FC236}">
                    <a16:creationId xmlns:a16="http://schemas.microsoft.com/office/drawing/2014/main" id="{D0347D0C-BFB7-9D6E-05FE-15DB19E5048D}"/>
                  </a:ext>
                </a:extLst>
              </p:cNvPr>
              <p:cNvSpPr/>
              <p:nvPr/>
            </p:nvSpPr>
            <p:spPr>
              <a:xfrm>
                <a:off x="1893297" y="3983910"/>
                <a:ext cx="343909" cy="384485"/>
              </a:xfrm>
              <a:custGeom>
                <a:avLst/>
                <a:gdLst/>
                <a:ahLst/>
                <a:cxnLst/>
                <a:rect l="l" t="t" r="r" b="b"/>
                <a:pathLst>
                  <a:path w="3119" h="3487" extrusionOk="0">
                    <a:moveTo>
                      <a:pt x="3118" y="2818"/>
                    </a:moveTo>
                    <a:cubicBezTo>
                      <a:pt x="3118" y="2818"/>
                      <a:pt x="2897" y="3487"/>
                      <a:pt x="2590" y="3346"/>
                    </a:cubicBezTo>
                    <a:cubicBezTo>
                      <a:pt x="2202" y="3179"/>
                      <a:pt x="1419" y="2650"/>
                      <a:pt x="1446" y="2570"/>
                    </a:cubicBezTo>
                    <a:cubicBezTo>
                      <a:pt x="1506" y="2430"/>
                      <a:pt x="1198" y="897"/>
                      <a:pt x="1198" y="897"/>
                    </a:cubicBezTo>
                    <a:cubicBezTo>
                      <a:pt x="1198" y="897"/>
                      <a:pt x="502" y="616"/>
                      <a:pt x="335" y="563"/>
                    </a:cubicBezTo>
                    <a:cubicBezTo>
                      <a:pt x="0" y="476"/>
                      <a:pt x="81" y="396"/>
                      <a:pt x="81" y="396"/>
                    </a:cubicBezTo>
                    <a:cubicBezTo>
                      <a:pt x="54" y="396"/>
                      <a:pt x="863" y="536"/>
                      <a:pt x="863" y="536"/>
                    </a:cubicBezTo>
                    <a:cubicBezTo>
                      <a:pt x="723" y="503"/>
                      <a:pt x="556" y="449"/>
                      <a:pt x="415" y="396"/>
                    </a:cubicBezTo>
                    <a:cubicBezTo>
                      <a:pt x="335" y="369"/>
                      <a:pt x="248" y="309"/>
                      <a:pt x="194" y="255"/>
                    </a:cubicBezTo>
                    <a:cubicBezTo>
                      <a:pt x="54" y="141"/>
                      <a:pt x="107" y="1"/>
                      <a:pt x="275" y="1"/>
                    </a:cubicBezTo>
                    <a:cubicBezTo>
                      <a:pt x="750" y="1"/>
                      <a:pt x="1586" y="369"/>
                      <a:pt x="2034" y="476"/>
                    </a:cubicBezTo>
                    <a:cubicBezTo>
                      <a:pt x="2202" y="503"/>
                      <a:pt x="2509" y="1707"/>
                      <a:pt x="3118" y="2818"/>
                    </a:cubicBezTo>
                    <a:close/>
                  </a:path>
                </a:pathLst>
              </a:custGeom>
              <a:solidFill>
                <a:srgbClr val="AD87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27;p71">
                <a:extLst>
                  <a:ext uri="{FF2B5EF4-FFF2-40B4-BE49-F238E27FC236}">
                    <a16:creationId xmlns:a16="http://schemas.microsoft.com/office/drawing/2014/main" id="{21AE12E6-16CA-7006-369E-4A6BE2338360}"/>
                  </a:ext>
                </a:extLst>
              </p:cNvPr>
              <p:cNvSpPr/>
              <p:nvPr/>
            </p:nvSpPr>
            <p:spPr>
              <a:xfrm>
                <a:off x="1902118" y="3999457"/>
                <a:ext cx="169032" cy="52485"/>
              </a:xfrm>
              <a:custGeom>
                <a:avLst/>
                <a:gdLst/>
                <a:ahLst/>
                <a:cxnLst/>
                <a:rect l="l" t="t" r="r" b="b"/>
                <a:pathLst>
                  <a:path w="1533" h="476" extrusionOk="0">
                    <a:moveTo>
                      <a:pt x="27" y="27"/>
                    </a:moveTo>
                    <a:cubicBezTo>
                      <a:pt x="27" y="27"/>
                      <a:pt x="54" y="61"/>
                      <a:pt x="114" y="61"/>
                    </a:cubicBezTo>
                    <a:cubicBezTo>
                      <a:pt x="195" y="87"/>
                      <a:pt x="308" y="114"/>
                      <a:pt x="476" y="168"/>
                    </a:cubicBezTo>
                    <a:cubicBezTo>
                      <a:pt x="670" y="228"/>
                      <a:pt x="891" y="308"/>
                      <a:pt x="1091" y="362"/>
                    </a:cubicBezTo>
                    <a:cubicBezTo>
                      <a:pt x="1285" y="395"/>
                      <a:pt x="1426" y="449"/>
                      <a:pt x="1506" y="475"/>
                    </a:cubicBezTo>
                    <a:lnTo>
                      <a:pt x="1533" y="475"/>
                    </a:lnTo>
                    <a:cubicBezTo>
                      <a:pt x="1533" y="475"/>
                      <a:pt x="1533" y="449"/>
                      <a:pt x="1506" y="449"/>
                    </a:cubicBezTo>
                    <a:cubicBezTo>
                      <a:pt x="1426" y="422"/>
                      <a:pt x="1259" y="362"/>
                      <a:pt x="1058" y="308"/>
                    </a:cubicBezTo>
                    <a:cubicBezTo>
                      <a:pt x="723" y="228"/>
                      <a:pt x="335" y="114"/>
                      <a:pt x="141" y="27"/>
                    </a:cubicBezTo>
                    <a:lnTo>
                      <a:pt x="88" y="27"/>
                    </a:lnTo>
                    <a:cubicBezTo>
                      <a:pt x="54" y="27"/>
                      <a:pt x="27" y="0"/>
                      <a:pt x="27" y="0"/>
                    </a:cubicBezTo>
                    <a:lnTo>
                      <a:pt x="1" y="0"/>
                    </a:lnTo>
                    <a:cubicBezTo>
                      <a:pt x="1" y="27"/>
                      <a:pt x="1" y="27"/>
                      <a:pt x="27"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28;p71">
                <a:extLst>
                  <a:ext uri="{FF2B5EF4-FFF2-40B4-BE49-F238E27FC236}">
                    <a16:creationId xmlns:a16="http://schemas.microsoft.com/office/drawing/2014/main" id="{37A90716-1187-767A-EF3D-12C7CB6AF05C}"/>
                  </a:ext>
                </a:extLst>
              </p:cNvPr>
              <p:cNvSpPr/>
              <p:nvPr/>
            </p:nvSpPr>
            <p:spPr>
              <a:xfrm>
                <a:off x="1905095" y="3983910"/>
                <a:ext cx="175648" cy="49618"/>
              </a:xfrm>
              <a:custGeom>
                <a:avLst/>
                <a:gdLst/>
                <a:ahLst/>
                <a:cxnLst/>
                <a:rect l="l" t="t" r="r" b="b"/>
                <a:pathLst>
                  <a:path w="1593" h="450" extrusionOk="0">
                    <a:moveTo>
                      <a:pt x="0" y="34"/>
                    </a:moveTo>
                    <a:cubicBezTo>
                      <a:pt x="27" y="34"/>
                      <a:pt x="27" y="34"/>
                      <a:pt x="27" y="61"/>
                    </a:cubicBezTo>
                    <a:lnTo>
                      <a:pt x="61" y="61"/>
                    </a:lnTo>
                    <a:cubicBezTo>
                      <a:pt x="255" y="115"/>
                      <a:pt x="449" y="168"/>
                      <a:pt x="643" y="228"/>
                    </a:cubicBezTo>
                    <a:cubicBezTo>
                      <a:pt x="837" y="282"/>
                      <a:pt x="1031" y="309"/>
                      <a:pt x="1198" y="369"/>
                    </a:cubicBezTo>
                    <a:cubicBezTo>
                      <a:pt x="1339" y="396"/>
                      <a:pt x="1479" y="422"/>
                      <a:pt x="1593" y="449"/>
                    </a:cubicBezTo>
                    <a:lnTo>
                      <a:pt x="1593" y="449"/>
                    </a:lnTo>
                    <a:lnTo>
                      <a:pt x="1593" y="449"/>
                    </a:lnTo>
                    <a:cubicBezTo>
                      <a:pt x="1452" y="396"/>
                      <a:pt x="1285" y="335"/>
                      <a:pt x="1118" y="309"/>
                    </a:cubicBezTo>
                    <a:cubicBezTo>
                      <a:pt x="783" y="228"/>
                      <a:pt x="449" y="141"/>
                      <a:pt x="141" y="34"/>
                    </a:cubicBezTo>
                    <a:cubicBezTo>
                      <a:pt x="87" y="34"/>
                      <a:pt x="61" y="1"/>
                      <a:pt x="27" y="1"/>
                    </a:cubicBezTo>
                    <a:cubicBezTo>
                      <a:pt x="27" y="1"/>
                      <a:pt x="27" y="34"/>
                      <a:pt x="0" y="34"/>
                    </a:cubicBezTo>
                    <a:lnTo>
                      <a:pt x="0" y="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29;p71">
                <a:extLst>
                  <a:ext uri="{FF2B5EF4-FFF2-40B4-BE49-F238E27FC236}">
                    <a16:creationId xmlns:a16="http://schemas.microsoft.com/office/drawing/2014/main" id="{FCE47AAA-EFFD-55E0-D8FC-15A84114D229}"/>
                  </a:ext>
                </a:extLst>
              </p:cNvPr>
              <p:cNvSpPr/>
              <p:nvPr/>
            </p:nvSpPr>
            <p:spPr>
              <a:xfrm>
                <a:off x="1967062" y="4039261"/>
                <a:ext cx="98244" cy="25250"/>
              </a:xfrm>
              <a:custGeom>
                <a:avLst/>
                <a:gdLst/>
                <a:ahLst/>
                <a:cxnLst/>
                <a:rect l="l" t="t" r="r" b="b"/>
                <a:pathLst>
                  <a:path w="891" h="229" extrusionOk="0">
                    <a:moveTo>
                      <a:pt x="27" y="1"/>
                    </a:moveTo>
                    <a:cubicBezTo>
                      <a:pt x="54" y="1"/>
                      <a:pt x="81" y="34"/>
                      <a:pt x="108" y="34"/>
                    </a:cubicBezTo>
                    <a:cubicBezTo>
                      <a:pt x="275" y="88"/>
                      <a:pt x="469" y="114"/>
                      <a:pt x="636" y="168"/>
                    </a:cubicBezTo>
                    <a:cubicBezTo>
                      <a:pt x="723" y="168"/>
                      <a:pt x="803" y="201"/>
                      <a:pt x="890" y="228"/>
                    </a:cubicBezTo>
                    <a:lnTo>
                      <a:pt x="890" y="201"/>
                    </a:lnTo>
                    <a:lnTo>
                      <a:pt x="890" y="201"/>
                    </a:lnTo>
                    <a:cubicBezTo>
                      <a:pt x="837" y="201"/>
                      <a:pt x="803" y="168"/>
                      <a:pt x="777" y="168"/>
                    </a:cubicBezTo>
                    <a:cubicBezTo>
                      <a:pt x="636" y="141"/>
                      <a:pt x="502" y="88"/>
                      <a:pt x="362" y="61"/>
                    </a:cubicBezTo>
                    <a:cubicBezTo>
                      <a:pt x="275" y="34"/>
                      <a:pt x="194" y="1"/>
                      <a:pt x="81" y="1"/>
                    </a:cubicBezTo>
                    <a:lnTo>
                      <a:pt x="27"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0;p71">
                <a:extLst>
                  <a:ext uri="{FF2B5EF4-FFF2-40B4-BE49-F238E27FC236}">
                    <a16:creationId xmlns:a16="http://schemas.microsoft.com/office/drawing/2014/main" id="{8927682F-1653-6657-E9D7-C705B126E37C}"/>
                  </a:ext>
                </a:extLst>
              </p:cNvPr>
              <p:cNvSpPr/>
              <p:nvPr/>
            </p:nvSpPr>
            <p:spPr>
              <a:xfrm>
                <a:off x="2587505" y="3446162"/>
                <a:ext cx="39915" cy="1180470"/>
              </a:xfrm>
              <a:custGeom>
                <a:avLst/>
                <a:gdLst/>
                <a:ahLst/>
                <a:cxnLst/>
                <a:rect l="l" t="t" r="r" b="b"/>
                <a:pathLst>
                  <a:path w="362" h="10706" extrusionOk="0">
                    <a:moveTo>
                      <a:pt x="141" y="0"/>
                    </a:moveTo>
                    <a:lnTo>
                      <a:pt x="362" y="27"/>
                    </a:lnTo>
                    <a:lnTo>
                      <a:pt x="194" y="10705"/>
                    </a:lnTo>
                    <a:lnTo>
                      <a:pt x="0" y="1070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1;p71">
                <a:extLst>
                  <a:ext uri="{FF2B5EF4-FFF2-40B4-BE49-F238E27FC236}">
                    <a16:creationId xmlns:a16="http://schemas.microsoft.com/office/drawing/2014/main" id="{DC91CD77-25CD-D0DA-21D8-C675B9BEA77E}"/>
                  </a:ext>
                </a:extLst>
              </p:cNvPr>
              <p:cNvSpPr/>
              <p:nvPr/>
            </p:nvSpPr>
            <p:spPr>
              <a:xfrm>
                <a:off x="2372826" y="2923850"/>
                <a:ext cx="509854" cy="676571"/>
              </a:xfrm>
              <a:custGeom>
                <a:avLst/>
                <a:gdLst/>
                <a:ahLst/>
                <a:cxnLst/>
                <a:rect l="l" t="t" r="r" b="b"/>
                <a:pathLst>
                  <a:path w="4624" h="6136" extrusionOk="0">
                    <a:moveTo>
                      <a:pt x="2449" y="0"/>
                    </a:moveTo>
                    <a:cubicBezTo>
                      <a:pt x="3065" y="0"/>
                      <a:pt x="4624" y="1285"/>
                      <a:pt x="4543" y="2148"/>
                    </a:cubicBezTo>
                    <a:cubicBezTo>
                      <a:pt x="4483" y="2757"/>
                      <a:pt x="4456" y="3627"/>
                      <a:pt x="4262" y="4236"/>
                    </a:cubicBezTo>
                    <a:cubicBezTo>
                      <a:pt x="3954" y="5159"/>
                      <a:pt x="2978" y="6136"/>
                      <a:pt x="2115" y="6049"/>
                    </a:cubicBezTo>
                    <a:cubicBezTo>
                      <a:pt x="1225" y="5995"/>
                      <a:pt x="388" y="5159"/>
                      <a:pt x="134" y="4068"/>
                    </a:cubicBezTo>
                    <a:cubicBezTo>
                      <a:pt x="0" y="3513"/>
                      <a:pt x="107" y="2563"/>
                      <a:pt x="168" y="1894"/>
                    </a:cubicBezTo>
                    <a:cubicBezTo>
                      <a:pt x="248" y="1171"/>
                      <a:pt x="1780" y="27"/>
                      <a:pt x="2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2;p71">
                <a:extLst>
                  <a:ext uri="{FF2B5EF4-FFF2-40B4-BE49-F238E27FC236}">
                    <a16:creationId xmlns:a16="http://schemas.microsoft.com/office/drawing/2014/main" id="{DA8FB251-1982-4156-004D-391262E7D108}"/>
                  </a:ext>
                </a:extLst>
              </p:cNvPr>
              <p:cNvSpPr/>
              <p:nvPr/>
            </p:nvSpPr>
            <p:spPr>
              <a:xfrm>
                <a:off x="2403037" y="3289700"/>
                <a:ext cx="135843" cy="138159"/>
              </a:xfrm>
              <a:custGeom>
                <a:avLst/>
                <a:gdLst/>
                <a:ahLst/>
                <a:cxnLst/>
                <a:rect l="l" t="t" r="r" b="b"/>
                <a:pathLst>
                  <a:path w="1232" h="1253" extrusionOk="0">
                    <a:moveTo>
                      <a:pt x="643" y="1"/>
                    </a:moveTo>
                    <a:cubicBezTo>
                      <a:pt x="977" y="28"/>
                      <a:pt x="1232" y="309"/>
                      <a:pt x="1232" y="670"/>
                    </a:cubicBezTo>
                    <a:cubicBezTo>
                      <a:pt x="1198" y="1005"/>
                      <a:pt x="924" y="1252"/>
                      <a:pt x="589" y="1252"/>
                    </a:cubicBezTo>
                    <a:cubicBezTo>
                      <a:pt x="255" y="1225"/>
                      <a:pt x="1" y="944"/>
                      <a:pt x="27" y="583"/>
                    </a:cubicBezTo>
                    <a:cubicBezTo>
                      <a:pt x="61" y="249"/>
                      <a:pt x="335"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3;p71">
                <a:extLst>
                  <a:ext uri="{FF2B5EF4-FFF2-40B4-BE49-F238E27FC236}">
                    <a16:creationId xmlns:a16="http://schemas.microsoft.com/office/drawing/2014/main" id="{71C32F5A-4A2E-C42C-801F-F25A9DF32D4D}"/>
                  </a:ext>
                </a:extLst>
              </p:cNvPr>
              <p:cNvSpPr/>
              <p:nvPr/>
            </p:nvSpPr>
            <p:spPr>
              <a:xfrm>
                <a:off x="2692254" y="3301498"/>
                <a:ext cx="135072" cy="141798"/>
              </a:xfrm>
              <a:custGeom>
                <a:avLst/>
                <a:gdLst/>
                <a:ahLst/>
                <a:cxnLst/>
                <a:rect l="l" t="t" r="r" b="b"/>
                <a:pathLst>
                  <a:path w="1225" h="1286" extrusionOk="0">
                    <a:moveTo>
                      <a:pt x="643" y="34"/>
                    </a:moveTo>
                    <a:cubicBezTo>
                      <a:pt x="977" y="34"/>
                      <a:pt x="1225" y="336"/>
                      <a:pt x="1198" y="670"/>
                    </a:cubicBezTo>
                    <a:cubicBezTo>
                      <a:pt x="1198" y="1005"/>
                      <a:pt x="917" y="1286"/>
                      <a:pt x="582" y="1259"/>
                    </a:cubicBezTo>
                    <a:cubicBezTo>
                      <a:pt x="248" y="1259"/>
                      <a:pt x="0" y="951"/>
                      <a:pt x="27" y="617"/>
                    </a:cubicBezTo>
                    <a:cubicBezTo>
                      <a:pt x="27" y="282"/>
                      <a:pt x="308" y="1"/>
                      <a:pt x="643" y="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4;p71">
                <a:extLst>
                  <a:ext uri="{FF2B5EF4-FFF2-40B4-BE49-F238E27FC236}">
                    <a16:creationId xmlns:a16="http://schemas.microsoft.com/office/drawing/2014/main" id="{D7E22A63-EB82-2339-FA0B-4BA683F8CE5F}"/>
                  </a:ext>
                </a:extLst>
              </p:cNvPr>
              <p:cNvSpPr/>
              <p:nvPr/>
            </p:nvSpPr>
            <p:spPr>
              <a:xfrm>
                <a:off x="2461366" y="3098726"/>
                <a:ext cx="107726" cy="62078"/>
              </a:xfrm>
              <a:custGeom>
                <a:avLst/>
                <a:gdLst/>
                <a:ahLst/>
                <a:cxnLst/>
                <a:rect l="l" t="t" r="r" b="b"/>
                <a:pathLst>
                  <a:path w="977" h="563" extrusionOk="0">
                    <a:moveTo>
                      <a:pt x="897" y="87"/>
                    </a:moveTo>
                    <a:lnTo>
                      <a:pt x="897" y="87"/>
                    </a:lnTo>
                    <a:cubicBezTo>
                      <a:pt x="810" y="141"/>
                      <a:pt x="950" y="0"/>
                      <a:pt x="870" y="87"/>
                    </a:cubicBezTo>
                    <a:cubicBezTo>
                      <a:pt x="837" y="87"/>
                      <a:pt x="837" y="141"/>
                      <a:pt x="810" y="167"/>
                    </a:cubicBezTo>
                    <a:lnTo>
                      <a:pt x="756" y="228"/>
                    </a:lnTo>
                    <a:cubicBezTo>
                      <a:pt x="729" y="281"/>
                      <a:pt x="703" y="308"/>
                      <a:pt x="642" y="335"/>
                    </a:cubicBezTo>
                    <a:cubicBezTo>
                      <a:pt x="642" y="368"/>
                      <a:pt x="616" y="368"/>
                      <a:pt x="589" y="395"/>
                    </a:cubicBezTo>
                    <a:cubicBezTo>
                      <a:pt x="535" y="422"/>
                      <a:pt x="502" y="448"/>
                      <a:pt x="448" y="448"/>
                    </a:cubicBezTo>
                    <a:cubicBezTo>
                      <a:pt x="308" y="448"/>
                      <a:pt x="201" y="422"/>
                      <a:pt x="60" y="308"/>
                    </a:cubicBezTo>
                    <a:lnTo>
                      <a:pt x="34" y="308"/>
                    </a:lnTo>
                    <a:cubicBezTo>
                      <a:pt x="0" y="308"/>
                      <a:pt x="0" y="335"/>
                      <a:pt x="34" y="335"/>
                    </a:cubicBezTo>
                    <a:cubicBezTo>
                      <a:pt x="87" y="395"/>
                      <a:pt x="141" y="448"/>
                      <a:pt x="201" y="475"/>
                    </a:cubicBezTo>
                    <a:cubicBezTo>
                      <a:pt x="335" y="562"/>
                      <a:pt x="448" y="562"/>
                      <a:pt x="562" y="535"/>
                    </a:cubicBezTo>
                    <a:cubicBezTo>
                      <a:pt x="616" y="535"/>
                      <a:pt x="642" y="535"/>
                      <a:pt x="669" y="502"/>
                    </a:cubicBezTo>
                    <a:cubicBezTo>
                      <a:pt x="703" y="502"/>
                      <a:pt x="729" y="475"/>
                      <a:pt x="756" y="448"/>
                    </a:cubicBezTo>
                    <a:cubicBezTo>
                      <a:pt x="810" y="422"/>
                      <a:pt x="837" y="368"/>
                      <a:pt x="897" y="308"/>
                    </a:cubicBezTo>
                    <a:cubicBezTo>
                      <a:pt x="897" y="308"/>
                      <a:pt x="923" y="281"/>
                      <a:pt x="923" y="254"/>
                    </a:cubicBezTo>
                    <a:cubicBezTo>
                      <a:pt x="923" y="254"/>
                      <a:pt x="923" y="228"/>
                      <a:pt x="950" y="201"/>
                    </a:cubicBezTo>
                    <a:lnTo>
                      <a:pt x="950" y="114"/>
                    </a:lnTo>
                    <a:lnTo>
                      <a:pt x="950" y="87"/>
                    </a:lnTo>
                    <a:cubicBezTo>
                      <a:pt x="897" y="0"/>
                      <a:pt x="977" y="167"/>
                      <a:pt x="923" y="87"/>
                    </a:cubicBezTo>
                    <a:lnTo>
                      <a:pt x="923" y="87"/>
                    </a:lnTo>
                    <a:lnTo>
                      <a:pt x="923" y="60"/>
                    </a:lnTo>
                    <a:cubicBezTo>
                      <a:pt x="923" y="60"/>
                      <a:pt x="897" y="60"/>
                      <a:pt x="897" y="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5;p71">
                <a:extLst>
                  <a:ext uri="{FF2B5EF4-FFF2-40B4-BE49-F238E27FC236}">
                    <a16:creationId xmlns:a16="http://schemas.microsoft.com/office/drawing/2014/main" id="{C3C614CF-CC94-93CA-698E-10C831C4830E}"/>
                  </a:ext>
                </a:extLst>
              </p:cNvPr>
              <p:cNvSpPr/>
              <p:nvPr/>
            </p:nvSpPr>
            <p:spPr>
              <a:xfrm>
                <a:off x="2667886" y="3086928"/>
                <a:ext cx="141026" cy="98134"/>
              </a:xfrm>
              <a:custGeom>
                <a:avLst/>
                <a:gdLst/>
                <a:ahLst/>
                <a:cxnLst/>
                <a:rect l="l" t="t" r="r" b="b"/>
                <a:pathLst>
                  <a:path w="1279" h="890" extrusionOk="0">
                    <a:moveTo>
                      <a:pt x="362" y="274"/>
                    </a:moveTo>
                    <a:cubicBezTo>
                      <a:pt x="275" y="308"/>
                      <a:pt x="195" y="361"/>
                      <a:pt x="335" y="361"/>
                    </a:cubicBezTo>
                    <a:cubicBezTo>
                      <a:pt x="362" y="335"/>
                      <a:pt x="389" y="308"/>
                      <a:pt x="415" y="308"/>
                    </a:cubicBezTo>
                    <a:cubicBezTo>
                      <a:pt x="442" y="308"/>
                      <a:pt x="469" y="335"/>
                      <a:pt x="502" y="361"/>
                    </a:cubicBezTo>
                    <a:lnTo>
                      <a:pt x="502" y="361"/>
                    </a:lnTo>
                    <a:lnTo>
                      <a:pt x="415" y="361"/>
                    </a:lnTo>
                    <a:lnTo>
                      <a:pt x="415" y="361"/>
                    </a:lnTo>
                    <a:lnTo>
                      <a:pt x="415" y="361"/>
                    </a:lnTo>
                    <a:lnTo>
                      <a:pt x="335" y="361"/>
                    </a:lnTo>
                    <a:lnTo>
                      <a:pt x="335" y="361"/>
                    </a:lnTo>
                    <a:lnTo>
                      <a:pt x="335" y="361"/>
                    </a:lnTo>
                    <a:lnTo>
                      <a:pt x="335" y="415"/>
                    </a:lnTo>
                    <a:lnTo>
                      <a:pt x="335" y="415"/>
                    </a:lnTo>
                    <a:cubicBezTo>
                      <a:pt x="335" y="502"/>
                      <a:pt x="362" y="582"/>
                      <a:pt x="415" y="642"/>
                    </a:cubicBezTo>
                    <a:cubicBezTo>
                      <a:pt x="469" y="696"/>
                      <a:pt x="529" y="749"/>
                      <a:pt x="583" y="776"/>
                    </a:cubicBezTo>
                    <a:cubicBezTo>
                      <a:pt x="723" y="863"/>
                      <a:pt x="864" y="890"/>
                      <a:pt x="1031" y="863"/>
                    </a:cubicBezTo>
                    <a:cubicBezTo>
                      <a:pt x="1111" y="836"/>
                      <a:pt x="1198" y="810"/>
                      <a:pt x="1278" y="723"/>
                    </a:cubicBezTo>
                    <a:lnTo>
                      <a:pt x="1278" y="696"/>
                    </a:lnTo>
                    <a:cubicBezTo>
                      <a:pt x="1278" y="669"/>
                      <a:pt x="1252" y="669"/>
                      <a:pt x="1252" y="696"/>
                    </a:cubicBezTo>
                    <a:cubicBezTo>
                      <a:pt x="1084" y="776"/>
                      <a:pt x="890" y="776"/>
                      <a:pt x="750" y="723"/>
                    </a:cubicBezTo>
                    <a:cubicBezTo>
                      <a:pt x="696" y="669"/>
                      <a:pt x="636" y="642"/>
                      <a:pt x="609" y="582"/>
                    </a:cubicBezTo>
                    <a:cubicBezTo>
                      <a:pt x="583" y="555"/>
                      <a:pt x="583" y="529"/>
                      <a:pt x="556" y="529"/>
                    </a:cubicBezTo>
                    <a:cubicBezTo>
                      <a:pt x="556" y="475"/>
                      <a:pt x="529" y="442"/>
                      <a:pt x="529" y="388"/>
                    </a:cubicBezTo>
                    <a:lnTo>
                      <a:pt x="529" y="388"/>
                    </a:lnTo>
                    <a:lnTo>
                      <a:pt x="502" y="361"/>
                    </a:lnTo>
                    <a:lnTo>
                      <a:pt x="502" y="361"/>
                    </a:lnTo>
                    <a:lnTo>
                      <a:pt x="502" y="361"/>
                    </a:lnTo>
                    <a:cubicBezTo>
                      <a:pt x="1111" y="308"/>
                      <a:pt x="1" y="0"/>
                      <a:pt x="362" y="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6;p71">
                <a:extLst>
                  <a:ext uri="{FF2B5EF4-FFF2-40B4-BE49-F238E27FC236}">
                    <a16:creationId xmlns:a16="http://schemas.microsoft.com/office/drawing/2014/main" id="{17B5AD20-8734-D7EC-AB67-189DACA6C53A}"/>
                  </a:ext>
                </a:extLst>
              </p:cNvPr>
              <p:cNvSpPr/>
              <p:nvPr/>
            </p:nvSpPr>
            <p:spPr>
              <a:xfrm>
                <a:off x="2470959" y="3203475"/>
                <a:ext cx="86336" cy="46531"/>
              </a:xfrm>
              <a:custGeom>
                <a:avLst/>
                <a:gdLst/>
                <a:ahLst/>
                <a:cxnLst/>
                <a:rect l="l" t="t" r="r" b="b"/>
                <a:pathLst>
                  <a:path w="783" h="422" extrusionOk="0">
                    <a:moveTo>
                      <a:pt x="750" y="388"/>
                    </a:moveTo>
                    <a:lnTo>
                      <a:pt x="750" y="388"/>
                    </a:lnTo>
                    <a:cubicBezTo>
                      <a:pt x="783" y="361"/>
                      <a:pt x="783" y="388"/>
                      <a:pt x="783" y="361"/>
                    </a:cubicBezTo>
                    <a:lnTo>
                      <a:pt x="783" y="361"/>
                    </a:lnTo>
                    <a:lnTo>
                      <a:pt x="783" y="281"/>
                    </a:lnTo>
                    <a:lnTo>
                      <a:pt x="750" y="254"/>
                    </a:lnTo>
                    <a:cubicBezTo>
                      <a:pt x="723" y="194"/>
                      <a:pt x="696" y="167"/>
                      <a:pt x="669" y="141"/>
                    </a:cubicBezTo>
                    <a:cubicBezTo>
                      <a:pt x="642" y="87"/>
                      <a:pt x="616" y="54"/>
                      <a:pt x="555" y="54"/>
                    </a:cubicBezTo>
                    <a:cubicBezTo>
                      <a:pt x="502" y="27"/>
                      <a:pt x="448" y="0"/>
                      <a:pt x="388" y="0"/>
                    </a:cubicBezTo>
                    <a:cubicBezTo>
                      <a:pt x="335" y="0"/>
                      <a:pt x="281" y="27"/>
                      <a:pt x="221" y="27"/>
                    </a:cubicBezTo>
                    <a:cubicBezTo>
                      <a:pt x="141" y="87"/>
                      <a:pt x="54" y="167"/>
                      <a:pt x="0" y="254"/>
                    </a:cubicBezTo>
                    <a:lnTo>
                      <a:pt x="0" y="281"/>
                    </a:lnTo>
                    <a:cubicBezTo>
                      <a:pt x="27" y="281"/>
                      <a:pt x="27" y="281"/>
                      <a:pt x="27" y="254"/>
                    </a:cubicBezTo>
                    <a:cubicBezTo>
                      <a:pt x="80" y="194"/>
                      <a:pt x="167" y="141"/>
                      <a:pt x="248" y="114"/>
                    </a:cubicBezTo>
                    <a:cubicBezTo>
                      <a:pt x="335" y="87"/>
                      <a:pt x="448" y="87"/>
                      <a:pt x="502" y="141"/>
                    </a:cubicBezTo>
                    <a:cubicBezTo>
                      <a:pt x="555" y="141"/>
                      <a:pt x="582" y="167"/>
                      <a:pt x="616" y="194"/>
                    </a:cubicBezTo>
                    <a:cubicBezTo>
                      <a:pt x="642" y="221"/>
                      <a:pt x="642" y="254"/>
                      <a:pt x="669" y="281"/>
                    </a:cubicBezTo>
                    <a:cubicBezTo>
                      <a:pt x="696" y="308"/>
                      <a:pt x="696" y="361"/>
                      <a:pt x="723" y="388"/>
                    </a:cubicBezTo>
                    <a:lnTo>
                      <a:pt x="723" y="388"/>
                    </a:lnTo>
                    <a:lnTo>
                      <a:pt x="750" y="388"/>
                    </a:lnTo>
                    <a:lnTo>
                      <a:pt x="750" y="388"/>
                    </a:lnTo>
                    <a:cubicBezTo>
                      <a:pt x="750" y="388"/>
                      <a:pt x="750" y="422"/>
                      <a:pt x="750" y="388"/>
                    </a:cubicBezTo>
                    <a:lnTo>
                      <a:pt x="750" y="3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7;p71">
                <a:extLst>
                  <a:ext uri="{FF2B5EF4-FFF2-40B4-BE49-F238E27FC236}">
                    <a16:creationId xmlns:a16="http://schemas.microsoft.com/office/drawing/2014/main" id="{65A75364-8C3F-9379-83EC-3F6C71DF0261}"/>
                  </a:ext>
                </a:extLst>
              </p:cNvPr>
              <p:cNvSpPr/>
              <p:nvPr/>
            </p:nvSpPr>
            <p:spPr>
              <a:xfrm>
                <a:off x="2682661" y="3213068"/>
                <a:ext cx="89313" cy="42892"/>
              </a:xfrm>
              <a:custGeom>
                <a:avLst/>
                <a:gdLst/>
                <a:ahLst/>
                <a:cxnLst/>
                <a:rect l="l" t="t" r="r" b="b"/>
                <a:pathLst>
                  <a:path w="810" h="389" extrusionOk="0">
                    <a:moveTo>
                      <a:pt x="34" y="361"/>
                    </a:moveTo>
                    <a:cubicBezTo>
                      <a:pt x="34" y="388"/>
                      <a:pt x="34" y="361"/>
                      <a:pt x="61" y="361"/>
                    </a:cubicBezTo>
                    <a:cubicBezTo>
                      <a:pt x="61" y="361"/>
                      <a:pt x="61" y="388"/>
                      <a:pt x="61" y="361"/>
                    </a:cubicBezTo>
                    <a:lnTo>
                      <a:pt x="87" y="361"/>
                    </a:lnTo>
                    <a:cubicBezTo>
                      <a:pt x="87" y="335"/>
                      <a:pt x="114" y="274"/>
                      <a:pt x="114" y="274"/>
                    </a:cubicBezTo>
                    <a:cubicBezTo>
                      <a:pt x="141" y="248"/>
                      <a:pt x="168" y="221"/>
                      <a:pt x="201" y="194"/>
                    </a:cubicBezTo>
                    <a:cubicBezTo>
                      <a:pt x="228" y="167"/>
                      <a:pt x="281" y="134"/>
                      <a:pt x="308" y="134"/>
                    </a:cubicBezTo>
                    <a:cubicBezTo>
                      <a:pt x="395" y="80"/>
                      <a:pt x="475" y="80"/>
                      <a:pt x="562" y="107"/>
                    </a:cubicBezTo>
                    <a:cubicBezTo>
                      <a:pt x="643" y="167"/>
                      <a:pt x="730" y="221"/>
                      <a:pt x="783" y="301"/>
                    </a:cubicBezTo>
                    <a:lnTo>
                      <a:pt x="783" y="301"/>
                    </a:lnTo>
                    <a:lnTo>
                      <a:pt x="810" y="301"/>
                    </a:lnTo>
                    <a:cubicBezTo>
                      <a:pt x="756" y="194"/>
                      <a:pt x="669" y="107"/>
                      <a:pt x="589" y="54"/>
                    </a:cubicBezTo>
                    <a:cubicBezTo>
                      <a:pt x="536" y="27"/>
                      <a:pt x="475" y="27"/>
                      <a:pt x="422" y="0"/>
                    </a:cubicBezTo>
                    <a:cubicBezTo>
                      <a:pt x="368" y="0"/>
                      <a:pt x="308" y="27"/>
                      <a:pt x="255" y="27"/>
                    </a:cubicBezTo>
                    <a:cubicBezTo>
                      <a:pt x="228" y="54"/>
                      <a:pt x="168" y="80"/>
                      <a:pt x="141" y="107"/>
                    </a:cubicBezTo>
                    <a:cubicBezTo>
                      <a:pt x="114" y="134"/>
                      <a:pt x="87" y="167"/>
                      <a:pt x="61" y="221"/>
                    </a:cubicBezTo>
                    <a:cubicBezTo>
                      <a:pt x="34" y="221"/>
                      <a:pt x="34" y="248"/>
                      <a:pt x="34" y="248"/>
                    </a:cubicBezTo>
                    <a:cubicBezTo>
                      <a:pt x="34" y="274"/>
                      <a:pt x="0" y="301"/>
                      <a:pt x="0" y="335"/>
                    </a:cubicBezTo>
                    <a:lnTo>
                      <a:pt x="0" y="335"/>
                    </a:lnTo>
                    <a:cubicBezTo>
                      <a:pt x="34" y="361"/>
                      <a:pt x="34" y="335"/>
                      <a:pt x="34" y="361"/>
                    </a:cubicBezTo>
                    <a:lnTo>
                      <a:pt x="34" y="361"/>
                    </a:lnTo>
                    <a:lnTo>
                      <a:pt x="34"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38;p71">
                <a:extLst>
                  <a:ext uri="{FF2B5EF4-FFF2-40B4-BE49-F238E27FC236}">
                    <a16:creationId xmlns:a16="http://schemas.microsoft.com/office/drawing/2014/main" id="{D83D851E-9377-CAC2-0C48-9294855C29D4}"/>
                  </a:ext>
                </a:extLst>
              </p:cNvPr>
              <p:cNvSpPr/>
              <p:nvPr/>
            </p:nvSpPr>
            <p:spPr>
              <a:xfrm>
                <a:off x="2526200" y="3194544"/>
                <a:ext cx="34071" cy="27455"/>
              </a:xfrm>
              <a:custGeom>
                <a:avLst/>
                <a:gdLst/>
                <a:ahLst/>
                <a:cxnLst/>
                <a:rect l="l" t="t" r="r" b="b"/>
                <a:pathLst>
                  <a:path w="309" h="249" extrusionOk="0">
                    <a:moveTo>
                      <a:pt x="309" y="248"/>
                    </a:moveTo>
                    <a:lnTo>
                      <a:pt x="309" y="222"/>
                    </a:lnTo>
                    <a:cubicBezTo>
                      <a:pt x="309" y="195"/>
                      <a:pt x="309" y="168"/>
                      <a:pt x="282" y="168"/>
                    </a:cubicBezTo>
                    <a:cubicBezTo>
                      <a:pt x="249" y="108"/>
                      <a:pt x="249" y="81"/>
                      <a:pt x="222" y="81"/>
                    </a:cubicBezTo>
                    <a:cubicBezTo>
                      <a:pt x="195" y="54"/>
                      <a:pt x="168" y="28"/>
                      <a:pt x="115" y="28"/>
                    </a:cubicBezTo>
                    <a:cubicBezTo>
                      <a:pt x="81" y="1"/>
                      <a:pt x="54" y="1"/>
                      <a:pt x="28" y="1"/>
                    </a:cubicBezTo>
                    <a:lnTo>
                      <a:pt x="1" y="1"/>
                    </a:lnTo>
                    <a:lnTo>
                      <a:pt x="28" y="1"/>
                    </a:lnTo>
                    <a:cubicBezTo>
                      <a:pt x="54" y="28"/>
                      <a:pt x="81" y="28"/>
                      <a:pt x="115" y="54"/>
                    </a:cubicBezTo>
                    <a:cubicBezTo>
                      <a:pt x="141" y="54"/>
                      <a:pt x="168" y="81"/>
                      <a:pt x="195" y="108"/>
                    </a:cubicBezTo>
                    <a:cubicBezTo>
                      <a:pt x="222" y="135"/>
                      <a:pt x="249" y="168"/>
                      <a:pt x="282" y="195"/>
                    </a:cubicBezTo>
                    <a:cubicBezTo>
                      <a:pt x="282" y="195"/>
                      <a:pt x="282" y="222"/>
                      <a:pt x="309" y="248"/>
                    </a:cubicBezTo>
                    <a:lnTo>
                      <a:pt x="309" y="248"/>
                    </a:lnTo>
                    <a:lnTo>
                      <a:pt x="309"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39;p71">
                <a:extLst>
                  <a:ext uri="{FF2B5EF4-FFF2-40B4-BE49-F238E27FC236}">
                    <a16:creationId xmlns:a16="http://schemas.microsoft.com/office/drawing/2014/main" id="{A2580075-395E-DED6-26D6-9985763424CC}"/>
                  </a:ext>
                </a:extLst>
              </p:cNvPr>
              <p:cNvSpPr/>
              <p:nvPr/>
            </p:nvSpPr>
            <p:spPr>
              <a:xfrm>
                <a:off x="2682661" y="3203475"/>
                <a:ext cx="36938" cy="24368"/>
              </a:xfrm>
              <a:custGeom>
                <a:avLst/>
                <a:gdLst/>
                <a:ahLst/>
                <a:cxnLst/>
                <a:rect l="l" t="t" r="r" b="b"/>
                <a:pathLst>
                  <a:path w="335" h="221" extrusionOk="0">
                    <a:moveTo>
                      <a:pt x="0" y="221"/>
                    </a:moveTo>
                    <a:lnTo>
                      <a:pt x="0" y="221"/>
                    </a:lnTo>
                    <a:cubicBezTo>
                      <a:pt x="34" y="194"/>
                      <a:pt x="34" y="167"/>
                      <a:pt x="61" y="167"/>
                    </a:cubicBezTo>
                    <a:cubicBezTo>
                      <a:pt x="87" y="141"/>
                      <a:pt x="114" y="114"/>
                      <a:pt x="141" y="87"/>
                    </a:cubicBezTo>
                    <a:cubicBezTo>
                      <a:pt x="168" y="54"/>
                      <a:pt x="201" y="54"/>
                      <a:pt x="228" y="27"/>
                    </a:cubicBezTo>
                    <a:cubicBezTo>
                      <a:pt x="255" y="27"/>
                      <a:pt x="281" y="27"/>
                      <a:pt x="308" y="0"/>
                    </a:cubicBezTo>
                    <a:lnTo>
                      <a:pt x="335" y="0"/>
                    </a:lnTo>
                    <a:lnTo>
                      <a:pt x="308" y="0"/>
                    </a:lnTo>
                    <a:lnTo>
                      <a:pt x="201" y="0"/>
                    </a:lnTo>
                    <a:cubicBezTo>
                      <a:pt x="168" y="27"/>
                      <a:pt x="141" y="27"/>
                      <a:pt x="114" y="54"/>
                    </a:cubicBezTo>
                    <a:cubicBezTo>
                      <a:pt x="87" y="87"/>
                      <a:pt x="61" y="114"/>
                      <a:pt x="34" y="141"/>
                    </a:cubicBezTo>
                    <a:cubicBezTo>
                      <a:pt x="34" y="141"/>
                      <a:pt x="0" y="167"/>
                      <a:pt x="0" y="194"/>
                    </a:cubicBezTo>
                    <a:lnTo>
                      <a:pt x="0" y="221"/>
                    </a:lnTo>
                    <a:lnTo>
                      <a:pt x="0" y="2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40;p71">
                <a:extLst>
                  <a:ext uri="{FF2B5EF4-FFF2-40B4-BE49-F238E27FC236}">
                    <a16:creationId xmlns:a16="http://schemas.microsoft.com/office/drawing/2014/main" id="{1A70FD2A-5932-5809-EEE9-2DEF922D2460}"/>
                  </a:ext>
                </a:extLst>
              </p:cNvPr>
              <p:cNvSpPr/>
              <p:nvPr/>
            </p:nvSpPr>
            <p:spPr>
              <a:xfrm>
                <a:off x="2523333" y="3240302"/>
                <a:ext cx="18524" cy="9703"/>
              </a:xfrm>
              <a:custGeom>
                <a:avLst/>
                <a:gdLst/>
                <a:ahLst/>
                <a:cxnLst/>
                <a:rect l="l" t="t" r="r" b="b"/>
                <a:pathLst>
                  <a:path w="168" h="88" extrusionOk="0">
                    <a:moveTo>
                      <a:pt x="167" y="88"/>
                    </a:moveTo>
                    <a:cubicBezTo>
                      <a:pt x="141" y="54"/>
                      <a:pt x="107" y="27"/>
                      <a:pt x="80" y="27"/>
                    </a:cubicBezTo>
                    <a:cubicBezTo>
                      <a:pt x="54" y="1"/>
                      <a:pt x="27" y="1"/>
                      <a:pt x="0" y="1"/>
                    </a:cubicBezTo>
                    <a:lnTo>
                      <a:pt x="0" y="1"/>
                    </a:lnTo>
                    <a:lnTo>
                      <a:pt x="0" y="27"/>
                    </a:lnTo>
                    <a:lnTo>
                      <a:pt x="54" y="27"/>
                    </a:lnTo>
                    <a:cubicBezTo>
                      <a:pt x="54" y="27"/>
                      <a:pt x="80" y="54"/>
                      <a:pt x="107" y="54"/>
                    </a:cubicBezTo>
                    <a:cubicBezTo>
                      <a:pt x="107" y="54"/>
                      <a:pt x="141" y="54"/>
                      <a:pt x="167" y="88"/>
                    </a:cubicBezTo>
                    <a:lnTo>
                      <a:pt x="167" y="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41;p71">
                <a:extLst>
                  <a:ext uri="{FF2B5EF4-FFF2-40B4-BE49-F238E27FC236}">
                    <a16:creationId xmlns:a16="http://schemas.microsoft.com/office/drawing/2014/main" id="{30176555-A5B0-CD5E-FCF7-F27C555E2D81}"/>
                  </a:ext>
                </a:extLst>
              </p:cNvPr>
              <p:cNvSpPr/>
              <p:nvPr/>
            </p:nvSpPr>
            <p:spPr>
              <a:xfrm>
                <a:off x="2698098" y="3249895"/>
                <a:ext cx="21501" cy="6064"/>
              </a:xfrm>
              <a:custGeom>
                <a:avLst/>
                <a:gdLst/>
                <a:ahLst/>
                <a:cxnLst/>
                <a:rect l="l" t="t" r="r" b="b"/>
                <a:pathLst>
                  <a:path w="195" h="55" extrusionOk="0">
                    <a:moveTo>
                      <a:pt x="1" y="54"/>
                    </a:moveTo>
                    <a:lnTo>
                      <a:pt x="88" y="54"/>
                    </a:lnTo>
                    <a:cubicBezTo>
                      <a:pt x="88" y="54"/>
                      <a:pt x="115" y="27"/>
                      <a:pt x="141" y="27"/>
                    </a:cubicBezTo>
                    <a:lnTo>
                      <a:pt x="168" y="27"/>
                    </a:lnTo>
                    <a:lnTo>
                      <a:pt x="195" y="27"/>
                    </a:lnTo>
                    <a:cubicBezTo>
                      <a:pt x="195" y="1"/>
                      <a:pt x="195" y="1"/>
                      <a:pt x="168" y="1"/>
                    </a:cubicBezTo>
                    <a:cubicBezTo>
                      <a:pt x="141" y="1"/>
                      <a:pt x="115" y="1"/>
                      <a:pt x="88" y="27"/>
                    </a:cubicBezTo>
                    <a:cubicBezTo>
                      <a:pt x="61" y="27"/>
                      <a:pt x="28" y="27"/>
                      <a:pt x="1" y="54"/>
                    </a:cubicBezTo>
                    <a:lnTo>
                      <a:pt x="1" y="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42;p71">
                <a:extLst>
                  <a:ext uri="{FF2B5EF4-FFF2-40B4-BE49-F238E27FC236}">
                    <a16:creationId xmlns:a16="http://schemas.microsoft.com/office/drawing/2014/main" id="{F4CB7595-8A9F-631B-66D0-10AAF48E85AD}"/>
                  </a:ext>
                </a:extLst>
              </p:cNvPr>
              <p:cNvSpPr/>
              <p:nvPr/>
            </p:nvSpPr>
            <p:spPr>
              <a:xfrm>
                <a:off x="2526200" y="3440207"/>
                <a:ext cx="153596" cy="24478"/>
              </a:xfrm>
              <a:custGeom>
                <a:avLst/>
                <a:gdLst/>
                <a:ahLst/>
                <a:cxnLst/>
                <a:rect l="l" t="t" r="r" b="b"/>
                <a:pathLst>
                  <a:path w="1393" h="222" extrusionOk="0">
                    <a:moveTo>
                      <a:pt x="1366" y="195"/>
                    </a:moveTo>
                    <a:cubicBezTo>
                      <a:pt x="1393" y="195"/>
                      <a:pt x="1339" y="222"/>
                      <a:pt x="1366" y="195"/>
                    </a:cubicBezTo>
                    <a:lnTo>
                      <a:pt x="1366" y="195"/>
                    </a:lnTo>
                    <a:lnTo>
                      <a:pt x="1366" y="195"/>
                    </a:lnTo>
                    <a:cubicBezTo>
                      <a:pt x="1366" y="168"/>
                      <a:pt x="1393" y="195"/>
                      <a:pt x="1366" y="168"/>
                    </a:cubicBezTo>
                    <a:cubicBezTo>
                      <a:pt x="1366" y="141"/>
                      <a:pt x="1339" y="141"/>
                      <a:pt x="1312" y="115"/>
                    </a:cubicBezTo>
                    <a:cubicBezTo>
                      <a:pt x="1286" y="115"/>
                      <a:pt x="1225" y="81"/>
                      <a:pt x="1172" y="54"/>
                    </a:cubicBezTo>
                    <a:cubicBezTo>
                      <a:pt x="1118" y="54"/>
                      <a:pt x="1058" y="54"/>
                      <a:pt x="1005" y="28"/>
                    </a:cubicBezTo>
                    <a:cubicBezTo>
                      <a:pt x="918" y="28"/>
                      <a:pt x="811" y="1"/>
                      <a:pt x="697" y="1"/>
                    </a:cubicBezTo>
                    <a:cubicBezTo>
                      <a:pt x="503" y="1"/>
                      <a:pt x="335" y="1"/>
                      <a:pt x="195" y="54"/>
                    </a:cubicBezTo>
                    <a:cubicBezTo>
                      <a:pt x="141" y="54"/>
                      <a:pt x="115" y="81"/>
                      <a:pt x="54" y="115"/>
                    </a:cubicBezTo>
                    <a:cubicBezTo>
                      <a:pt x="28" y="115"/>
                      <a:pt x="28" y="141"/>
                      <a:pt x="1" y="168"/>
                    </a:cubicBezTo>
                    <a:lnTo>
                      <a:pt x="1" y="168"/>
                    </a:lnTo>
                    <a:lnTo>
                      <a:pt x="1" y="168"/>
                    </a:lnTo>
                    <a:cubicBezTo>
                      <a:pt x="28" y="168"/>
                      <a:pt x="54" y="141"/>
                      <a:pt x="81" y="141"/>
                    </a:cubicBezTo>
                    <a:cubicBezTo>
                      <a:pt x="141" y="141"/>
                      <a:pt x="168" y="115"/>
                      <a:pt x="222" y="115"/>
                    </a:cubicBezTo>
                    <a:cubicBezTo>
                      <a:pt x="309" y="81"/>
                      <a:pt x="416" y="81"/>
                      <a:pt x="556" y="81"/>
                    </a:cubicBezTo>
                    <a:cubicBezTo>
                      <a:pt x="643" y="81"/>
                      <a:pt x="784" y="81"/>
                      <a:pt x="864" y="115"/>
                    </a:cubicBezTo>
                    <a:cubicBezTo>
                      <a:pt x="1005" y="115"/>
                      <a:pt x="1118" y="141"/>
                      <a:pt x="1199" y="168"/>
                    </a:cubicBezTo>
                    <a:cubicBezTo>
                      <a:pt x="1225" y="168"/>
                      <a:pt x="1252" y="195"/>
                      <a:pt x="1312" y="195"/>
                    </a:cubicBezTo>
                    <a:lnTo>
                      <a:pt x="1339" y="195"/>
                    </a:lnTo>
                    <a:cubicBezTo>
                      <a:pt x="1339" y="195"/>
                      <a:pt x="1339" y="222"/>
                      <a:pt x="1366" y="2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43;p71">
                <a:extLst>
                  <a:ext uri="{FF2B5EF4-FFF2-40B4-BE49-F238E27FC236}">
                    <a16:creationId xmlns:a16="http://schemas.microsoft.com/office/drawing/2014/main" id="{060427C8-AEAD-512C-E505-0EF443AE61D0}"/>
                  </a:ext>
                </a:extLst>
              </p:cNvPr>
              <p:cNvSpPr/>
              <p:nvPr/>
            </p:nvSpPr>
            <p:spPr>
              <a:xfrm>
                <a:off x="2608896" y="3203475"/>
                <a:ext cx="15547" cy="190423"/>
              </a:xfrm>
              <a:custGeom>
                <a:avLst/>
                <a:gdLst/>
                <a:ahLst/>
                <a:cxnLst/>
                <a:rect l="l" t="t" r="r" b="b"/>
                <a:pathLst>
                  <a:path w="141" h="1727" extrusionOk="0">
                    <a:moveTo>
                      <a:pt x="87" y="27"/>
                    </a:moveTo>
                    <a:cubicBezTo>
                      <a:pt x="61" y="27"/>
                      <a:pt x="87" y="0"/>
                      <a:pt x="61" y="27"/>
                    </a:cubicBezTo>
                    <a:lnTo>
                      <a:pt x="61" y="27"/>
                    </a:lnTo>
                    <a:lnTo>
                      <a:pt x="61" y="167"/>
                    </a:lnTo>
                    <a:cubicBezTo>
                      <a:pt x="34" y="335"/>
                      <a:pt x="34" y="502"/>
                      <a:pt x="34" y="696"/>
                    </a:cubicBezTo>
                    <a:cubicBezTo>
                      <a:pt x="0" y="783"/>
                      <a:pt x="0" y="863"/>
                      <a:pt x="0" y="950"/>
                    </a:cubicBezTo>
                    <a:lnTo>
                      <a:pt x="0" y="1506"/>
                    </a:lnTo>
                    <a:lnTo>
                      <a:pt x="0" y="1619"/>
                    </a:lnTo>
                    <a:lnTo>
                      <a:pt x="0" y="1700"/>
                    </a:lnTo>
                    <a:lnTo>
                      <a:pt x="0" y="1726"/>
                    </a:lnTo>
                    <a:cubicBezTo>
                      <a:pt x="0" y="1726"/>
                      <a:pt x="0" y="1700"/>
                      <a:pt x="34" y="1700"/>
                    </a:cubicBezTo>
                    <a:lnTo>
                      <a:pt x="34" y="1619"/>
                    </a:lnTo>
                    <a:cubicBezTo>
                      <a:pt x="34" y="1593"/>
                      <a:pt x="61" y="1559"/>
                      <a:pt x="61" y="1506"/>
                    </a:cubicBezTo>
                    <a:cubicBezTo>
                      <a:pt x="87" y="1312"/>
                      <a:pt x="87" y="1144"/>
                      <a:pt x="114" y="950"/>
                    </a:cubicBezTo>
                    <a:lnTo>
                      <a:pt x="114" y="696"/>
                    </a:lnTo>
                    <a:cubicBezTo>
                      <a:pt x="141" y="529"/>
                      <a:pt x="141" y="335"/>
                      <a:pt x="114" y="167"/>
                    </a:cubicBezTo>
                    <a:lnTo>
                      <a:pt x="114" y="27"/>
                    </a:lnTo>
                    <a:lnTo>
                      <a:pt x="114" y="27"/>
                    </a:lnTo>
                    <a:cubicBezTo>
                      <a:pt x="87" y="0"/>
                      <a:pt x="114" y="27"/>
                      <a:pt x="87" y="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44;p71">
                <a:extLst>
                  <a:ext uri="{FF2B5EF4-FFF2-40B4-BE49-F238E27FC236}">
                    <a16:creationId xmlns:a16="http://schemas.microsoft.com/office/drawing/2014/main" id="{A87B0BB2-0D35-A23B-6289-BF4A13EAB222}"/>
                  </a:ext>
                </a:extLst>
              </p:cNvPr>
              <p:cNvSpPr/>
              <p:nvPr/>
            </p:nvSpPr>
            <p:spPr>
              <a:xfrm>
                <a:off x="1672002" y="4159557"/>
                <a:ext cx="857291" cy="451525"/>
              </a:xfrm>
              <a:custGeom>
                <a:avLst/>
                <a:gdLst/>
                <a:ahLst/>
                <a:cxnLst/>
                <a:rect l="l" t="t" r="r" b="b"/>
                <a:pathLst>
                  <a:path w="7775" h="4095" extrusionOk="0">
                    <a:moveTo>
                      <a:pt x="0" y="3566"/>
                    </a:moveTo>
                    <a:cubicBezTo>
                      <a:pt x="0" y="3566"/>
                      <a:pt x="776" y="4095"/>
                      <a:pt x="2703" y="3653"/>
                    </a:cubicBezTo>
                    <a:cubicBezTo>
                      <a:pt x="3981" y="3372"/>
                      <a:pt x="7607" y="1285"/>
                      <a:pt x="7607" y="1285"/>
                    </a:cubicBezTo>
                    <a:cubicBezTo>
                      <a:pt x="7607" y="1285"/>
                      <a:pt x="7775" y="616"/>
                      <a:pt x="6858" y="616"/>
                    </a:cubicBezTo>
                    <a:cubicBezTo>
                      <a:pt x="4878" y="669"/>
                      <a:pt x="529" y="0"/>
                      <a:pt x="0" y="3566"/>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5;p71">
                <a:extLst>
                  <a:ext uri="{FF2B5EF4-FFF2-40B4-BE49-F238E27FC236}">
                    <a16:creationId xmlns:a16="http://schemas.microsoft.com/office/drawing/2014/main" id="{F189C8DE-B5E3-A767-7A86-4EF9A3DBDE1E}"/>
                  </a:ext>
                </a:extLst>
              </p:cNvPr>
              <p:cNvSpPr/>
              <p:nvPr/>
            </p:nvSpPr>
            <p:spPr>
              <a:xfrm>
                <a:off x="2289468" y="4051831"/>
                <a:ext cx="563000" cy="313587"/>
              </a:xfrm>
              <a:custGeom>
                <a:avLst/>
                <a:gdLst/>
                <a:ahLst/>
                <a:cxnLst/>
                <a:rect l="l" t="t" r="r" b="b"/>
                <a:pathLst>
                  <a:path w="5106" h="2844" extrusionOk="0">
                    <a:moveTo>
                      <a:pt x="2007" y="2228"/>
                    </a:moveTo>
                    <a:lnTo>
                      <a:pt x="0" y="2844"/>
                    </a:lnTo>
                    <a:lnTo>
                      <a:pt x="2536" y="388"/>
                    </a:lnTo>
                    <a:cubicBezTo>
                      <a:pt x="2536" y="388"/>
                      <a:pt x="3627" y="255"/>
                      <a:pt x="4543" y="114"/>
                    </a:cubicBezTo>
                    <a:cubicBezTo>
                      <a:pt x="5105" y="0"/>
                      <a:pt x="4797" y="924"/>
                      <a:pt x="4322" y="1031"/>
                    </a:cubicBezTo>
                    <a:cubicBezTo>
                      <a:pt x="3292" y="1365"/>
                      <a:pt x="2764" y="1619"/>
                      <a:pt x="2764" y="1619"/>
                    </a:cubicBezTo>
                    <a:close/>
                  </a:path>
                </a:pathLst>
              </a:custGeom>
              <a:solidFill>
                <a:srgbClr val="D5A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46;p71">
                <a:extLst>
                  <a:ext uri="{FF2B5EF4-FFF2-40B4-BE49-F238E27FC236}">
                    <a16:creationId xmlns:a16="http://schemas.microsoft.com/office/drawing/2014/main" id="{BD3548D0-CA17-7EE5-8938-81EF4009D613}"/>
                  </a:ext>
                </a:extLst>
              </p:cNvPr>
              <p:cNvSpPr/>
              <p:nvPr/>
            </p:nvSpPr>
            <p:spPr>
              <a:xfrm>
                <a:off x="2557304" y="4069575"/>
                <a:ext cx="230430" cy="73879"/>
              </a:xfrm>
              <a:custGeom>
                <a:avLst/>
                <a:gdLst/>
                <a:ahLst/>
                <a:cxnLst/>
                <a:rect l="l" t="t" r="r" b="b"/>
                <a:pathLst>
                  <a:path w="3179" h="670" extrusionOk="0">
                    <a:moveTo>
                      <a:pt x="3179" y="0"/>
                    </a:moveTo>
                    <a:cubicBezTo>
                      <a:pt x="2951" y="27"/>
                      <a:pt x="2731" y="54"/>
                      <a:pt x="2510" y="81"/>
                    </a:cubicBezTo>
                    <a:cubicBezTo>
                      <a:pt x="2175" y="107"/>
                      <a:pt x="1867" y="168"/>
                      <a:pt x="1533" y="221"/>
                    </a:cubicBezTo>
                    <a:cubicBezTo>
                      <a:pt x="1198" y="248"/>
                      <a:pt x="891" y="275"/>
                      <a:pt x="583" y="362"/>
                    </a:cubicBezTo>
                    <a:cubicBezTo>
                      <a:pt x="529" y="388"/>
                      <a:pt x="476" y="415"/>
                      <a:pt x="389" y="415"/>
                    </a:cubicBezTo>
                    <a:cubicBezTo>
                      <a:pt x="248" y="469"/>
                      <a:pt x="141" y="556"/>
                      <a:pt x="1" y="636"/>
                    </a:cubicBezTo>
                    <a:lnTo>
                      <a:pt x="1" y="669"/>
                    </a:lnTo>
                    <a:lnTo>
                      <a:pt x="27" y="669"/>
                    </a:lnTo>
                    <a:cubicBezTo>
                      <a:pt x="141" y="582"/>
                      <a:pt x="275" y="529"/>
                      <a:pt x="416" y="502"/>
                    </a:cubicBezTo>
                    <a:cubicBezTo>
                      <a:pt x="476" y="469"/>
                      <a:pt x="529" y="442"/>
                      <a:pt x="610" y="415"/>
                    </a:cubicBezTo>
                    <a:cubicBezTo>
                      <a:pt x="891" y="335"/>
                      <a:pt x="1225" y="301"/>
                      <a:pt x="1533" y="248"/>
                    </a:cubicBezTo>
                    <a:cubicBezTo>
                      <a:pt x="1814" y="194"/>
                      <a:pt x="2088" y="168"/>
                      <a:pt x="2342" y="107"/>
                    </a:cubicBezTo>
                    <a:cubicBezTo>
                      <a:pt x="2617" y="81"/>
                      <a:pt x="2898" y="54"/>
                      <a:pt x="3179" y="0"/>
                    </a:cubicBezTo>
                    <a:lnTo>
                      <a:pt x="3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47;p71">
                <a:extLst>
                  <a:ext uri="{FF2B5EF4-FFF2-40B4-BE49-F238E27FC236}">
                    <a16:creationId xmlns:a16="http://schemas.microsoft.com/office/drawing/2014/main" id="{63DF7E39-21DC-AD73-5729-70C84A8AD48E}"/>
                  </a:ext>
                </a:extLst>
              </p:cNvPr>
              <p:cNvSpPr/>
              <p:nvPr/>
            </p:nvSpPr>
            <p:spPr>
              <a:xfrm>
                <a:off x="2569099" y="4095444"/>
                <a:ext cx="236229" cy="76746"/>
              </a:xfrm>
              <a:custGeom>
                <a:avLst/>
                <a:gdLst/>
                <a:ahLst/>
                <a:cxnLst/>
                <a:rect l="l" t="t" r="r" b="b"/>
                <a:pathLst>
                  <a:path w="3259" h="696" extrusionOk="0">
                    <a:moveTo>
                      <a:pt x="3259" y="0"/>
                    </a:moveTo>
                    <a:cubicBezTo>
                      <a:pt x="3178" y="0"/>
                      <a:pt x="3091" y="0"/>
                      <a:pt x="3011" y="27"/>
                    </a:cubicBezTo>
                    <a:cubicBezTo>
                      <a:pt x="2897" y="27"/>
                      <a:pt x="2784" y="54"/>
                      <a:pt x="2643" y="54"/>
                    </a:cubicBezTo>
                    <a:cubicBezTo>
                      <a:pt x="2422" y="114"/>
                      <a:pt x="2201" y="141"/>
                      <a:pt x="1974" y="167"/>
                    </a:cubicBezTo>
                    <a:cubicBezTo>
                      <a:pt x="1726" y="194"/>
                      <a:pt x="1506" y="248"/>
                      <a:pt x="1278" y="281"/>
                    </a:cubicBezTo>
                    <a:cubicBezTo>
                      <a:pt x="1004" y="335"/>
                      <a:pt x="750" y="388"/>
                      <a:pt x="502" y="475"/>
                    </a:cubicBezTo>
                    <a:cubicBezTo>
                      <a:pt x="388" y="529"/>
                      <a:pt x="275" y="555"/>
                      <a:pt x="134" y="616"/>
                    </a:cubicBezTo>
                    <a:cubicBezTo>
                      <a:pt x="107" y="642"/>
                      <a:pt x="54" y="669"/>
                      <a:pt x="0" y="696"/>
                    </a:cubicBezTo>
                    <a:lnTo>
                      <a:pt x="0" y="696"/>
                    </a:lnTo>
                    <a:lnTo>
                      <a:pt x="27" y="696"/>
                    </a:lnTo>
                    <a:cubicBezTo>
                      <a:pt x="54" y="669"/>
                      <a:pt x="107" y="669"/>
                      <a:pt x="168" y="642"/>
                    </a:cubicBezTo>
                    <a:cubicBezTo>
                      <a:pt x="248" y="616"/>
                      <a:pt x="362" y="582"/>
                      <a:pt x="469" y="529"/>
                    </a:cubicBezTo>
                    <a:cubicBezTo>
                      <a:pt x="636" y="502"/>
                      <a:pt x="803" y="448"/>
                      <a:pt x="970" y="415"/>
                    </a:cubicBezTo>
                    <a:cubicBezTo>
                      <a:pt x="1278" y="335"/>
                      <a:pt x="1613" y="281"/>
                      <a:pt x="1920" y="248"/>
                    </a:cubicBezTo>
                    <a:cubicBezTo>
                      <a:pt x="2141" y="194"/>
                      <a:pt x="2369" y="167"/>
                      <a:pt x="2563" y="141"/>
                    </a:cubicBezTo>
                    <a:cubicBezTo>
                      <a:pt x="2703" y="114"/>
                      <a:pt x="2844" y="114"/>
                      <a:pt x="2978" y="54"/>
                    </a:cubicBezTo>
                    <a:cubicBezTo>
                      <a:pt x="3065" y="54"/>
                      <a:pt x="3178" y="27"/>
                      <a:pt x="3259" y="0"/>
                    </a:cubicBezTo>
                    <a:lnTo>
                      <a:pt x="3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48;p71">
                <a:extLst>
                  <a:ext uri="{FF2B5EF4-FFF2-40B4-BE49-F238E27FC236}">
                    <a16:creationId xmlns:a16="http://schemas.microsoft.com/office/drawing/2014/main" id="{CAF1EB2C-E4FC-548B-3BA1-1E6DF58E083F}"/>
                  </a:ext>
                </a:extLst>
              </p:cNvPr>
              <p:cNvSpPr/>
              <p:nvPr/>
            </p:nvSpPr>
            <p:spPr>
              <a:xfrm>
                <a:off x="2566025" y="4125546"/>
                <a:ext cx="226516" cy="85678"/>
              </a:xfrm>
              <a:custGeom>
                <a:avLst/>
                <a:gdLst/>
                <a:ahLst/>
                <a:cxnLst/>
                <a:rect l="l" t="t" r="r" b="b"/>
                <a:pathLst>
                  <a:path w="3125" h="777" extrusionOk="0">
                    <a:moveTo>
                      <a:pt x="3125" y="1"/>
                    </a:moveTo>
                    <a:lnTo>
                      <a:pt x="3098" y="1"/>
                    </a:lnTo>
                    <a:lnTo>
                      <a:pt x="3038" y="1"/>
                    </a:lnTo>
                    <a:cubicBezTo>
                      <a:pt x="2817" y="28"/>
                      <a:pt x="2596" y="54"/>
                      <a:pt x="2369" y="108"/>
                    </a:cubicBezTo>
                    <a:cubicBezTo>
                      <a:pt x="2007" y="168"/>
                      <a:pt x="1646" y="248"/>
                      <a:pt x="1285" y="335"/>
                    </a:cubicBezTo>
                    <a:cubicBezTo>
                      <a:pt x="1030" y="362"/>
                      <a:pt x="756" y="416"/>
                      <a:pt x="502" y="503"/>
                    </a:cubicBezTo>
                    <a:cubicBezTo>
                      <a:pt x="395" y="556"/>
                      <a:pt x="281" y="583"/>
                      <a:pt x="194" y="643"/>
                    </a:cubicBezTo>
                    <a:cubicBezTo>
                      <a:pt x="141" y="670"/>
                      <a:pt x="60" y="697"/>
                      <a:pt x="0" y="750"/>
                    </a:cubicBezTo>
                    <a:lnTo>
                      <a:pt x="0" y="750"/>
                    </a:lnTo>
                    <a:cubicBezTo>
                      <a:pt x="0" y="777"/>
                      <a:pt x="0" y="777"/>
                      <a:pt x="27" y="777"/>
                    </a:cubicBezTo>
                    <a:cubicBezTo>
                      <a:pt x="87" y="750"/>
                      <a:pt x="141" y="723"/>
                      <a:pt x="194" y="697"/>
                    </a:cubicBezTo>
                    <a:cubicBezTo>
                      <a:pt x="335" y="643"/>
                      <a:pt x="502" y="583"/>
                      <a:pt x="642" y="529"/>
                    </a:cubicBezTo>
                    <a:cubicBezTo>
                      <a:pt x="863" y="476"/>
                      <a:pt x="1091" y="416"/>
                      <a:pt x="1311" y="389"/>
                    </a:cubicBezTo>
                    <a:cubicBezTo>
                      <a:pt x="1673" y="309"/>
                      <a:pt x="2034" y="222"/>
                      <a:pt x="2402" y="141"/>
                    </a:cubicBezTo>
                    <a:cubicBezTo>
                      <a:pt x="2596" y="108"/>
                      <a:pt x="2817" y="54"/>
                      <a:pt x="3038" y="28"/>
                    </a:cubicBezTo>
                    <a:lnTo>
                      <a:pt x="3098" y="28"/>
                    </a:lnTo>
                    <a:lnTo>
                      <a:pt x="3125" y="28"/>
                    </a:lnTo>
                    <a:lnTo>
                      <a:pt x="3125" y="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0" name="Picture 59">
            <a:extLst>
              <a:ext uri="{FF2B5EF4-FFF2-40B4-BE49-F238E27FC236}">
                <a16:creationId xmlns:a16="http://schemas.microsoft.com/office/drawing/2014/main" id="{5BCDBE9F-C68A-A33D-BF0E-AC30C0B5A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14" y="989189"/>
            <a:ext cx="3780123" cy="1880596"/>
          </a:xfrm>
          <a:prstGeom prst="rect">
            <a:avLst/>
          </a:prstGeom>
        </p:spPr>
      </p:pic>
      <p:pic>
        <p:nvPicPr>
          <p:cNvPr id="61" name="Picture 60">
            <a:extLst>
              <a:ext uri="{FF2B5EF4-FFF2-40B4-BE49-F238E27FC236}">
                <a16:creationId xmlns:a16="http://schemas.microsoft.com/office/drawing/2014/main" id="{23D82E2F-9F7B-8398-549F-0904047F1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1279" y="998836"/>
            <a:ext cx="3434613" cy="1858151"/>
          </a:xfrm>
          <a:prstGeom prst="rect">
            <a:avLst/>
          </a:prstGeom>
        </p:spPr>
      </p:pic>
      <p:pic>
        <p:nvPicPr>
          <p:cNvPr id="1475" name="Picture 1474">
            <a:extLst>
              <a:ext uri="{FF2B5EF4-FFF2-40B4-BE49-F238E27FC236}">
                <a16:creationId xmlns:a16="http://schemas.microsoft.com/office/drawing/2014/main" id="{459296C2-A3B2-45A9-2B93-75B575CD8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906" y="2962928"/>
            <a:ext cx="4579982" cy="1837057"/>
          </a:xfrm>
          <a:prstGeom prst="rect">
            <a:avLst/>
          </a:prstGeom>
        </p:spPr>
      </p:pic>
      <p:sp>
        <p:nvSpPr>
          <p:cNvPr id="1476" name="Rectangle 1475">
            <a:extLst>
              <a:ext uri="{FF2B5EF4-FFF2-40B4-BE49-F238E27FC236}">
                <a16:creationId xmlns:a16="http://schemas.microsoft.com/office/drawing/2014/main" id="{AF24CB07-AD6C-EF4A-964C-374B1A1E1F48}"/>
              </a:ext>
            </a:extLst>
          </p:cNvPr>
          <p:cNvSpPr/>
          <p:nvPr/>
        </p:nvSpPr>
        <p:spPr>
          <a:xfrm>
            <a:off x="6004256" y="2765178"/>
            <a:ext cx="2698115" cy="289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4: Substance use at Ages 11 and 14</a:t>
            </a:r>
            <a:endParaRPr lang="en-IN" sz="1100" kern="100" dirty="0">
              <a:effectLst/>
              <a:ea typeface="Calibri" panose="020F0502020204030204" pitchFamily="34" charset="0"/>
              <a:cs typeface="Times New Roman" panose="02020603050405020304" pitchFamily="18" charset="0"/>
            </a:endParaRPr>
          </a:p>
        </p:txBody>
      </p:sp>
      <p:sp>
        <p:nvSpPr>
          <p:cNvPr id="1477" name="Rectangle 1476">
            <a:extLst>
              <a:ext uri="{FF2B5EF4-FFF2-40B4-BE49-F238E27FC236}">
                <a16:creationId xmlns:a16="http://schemas.microsoft.com/office/drawing/2014/main" id="{CE3E48DE-EC43-3DA5-66CD-57DDBC92B719}"/>
              </a:ext>
            </a:extLst>
          </p:cNvPr>
          <p:cNvSpPr/>
          <p:nvPr/>
        </p:nvSpPr>
        <p:spPr>
          <a:xfrm>
            <a:off x="3655649" y="4558760"/>
            <a:ext cx="2698115" cy="289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5: Ever tried drugs at age 14 </a:t>
            </a:r>
            <a:endParaRPr lang="en-IN" sz="1100" kern="100" dirty="0">
              <a:effectLst/>
              <a:ea typeface="Calibri" panose="020F0502020204030204" pitchFamily="34" charset="0"/>
              <a:cs typeface="Times New Roman" panose="02020603050405020304" pitchFamily="18" charset="0"/>
            </a:endParaRPr>
          </a:p>
        </p:txBody>
      </p:sp>
      <p:sp>
        <p:nvSpPr>
          <p:cNvPr id="1478" name="Rectangle 1477">
            <a:extLst>
              <a:ext uri="{FF2B5EF4-FFF2-40B4-BE49-F238E27FC236}">
                <a16:creationId xmlns:a16="http://schemas.microsoft.com/office/drawing/2014/main" id="{A4B4E500-6649-580F-E674-2BD2AED68FCE}"/>
              </a:ext>
            </a:extLst>
          </p:cNvPr>
          <p:cNvSpPr/>
          <p:nvPr/>
        </p:nvSpPr>
        <p:spPr>
          <a:xfrm>
            <a:off x="1390739" y="2707364"/>
            <a:ext cx="2348865" cy="289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3: Any substance use</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148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pic>
        <p:nvPicPr>
          <p:cNvPr id="5" name="Picture 4">
            <a:extLst>
              <a:ext uri="{FF2B5EF4-FFF2-40B4-BE49-F238E27FC236}">
                <a16:creationId xmlns:a16="http://schemas.microsoft.com/office/drawing/2014/main" id="{F40E6811-6F34-A88D-BDD0-9CDFF4DAD6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3326" y="453877"/>
            <a:ext cx="5649537" cy="4552960"/>
          </a:xfrm>
          <a:prstGeom prst="rect">
            <a:avLst/>
          </a:prstGeom>
        </p:spPr>
      </p:pic>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94519"/>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sp>
        <p:nvSpPr>
          <p:cNvPr id="6" name="Rectangle 5">
            <a:extLst>
              <a:ext uri="{FF2B5EF4-FFF2-40B4-BE49-F238E27FC236}">
                <a16:creationId xmlns:a16="http://schemas.microsoft.com/office/drawing/2014/main" id="{92B4722A-BF44-900E-8E47-10251001F9CF}"/>
              </a:ext>
            </a:extLst>
          </p:cNvPr>
          <p:cNvSpPr/>
          <p:nvPr/>
        </p:nvSpPr>
        <p:spPr>
          <a:xfrm>
            <a:off x="3165338" y="4831489"/>
            <a:ext cx="2094865" cy="266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IN" sz="800"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IN" sz="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Overview of Proposed Framework</a:t>
            </a: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84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5" name="Google Shape;1155;p42"/>
          <p:cNvGrpSpPr/>
          <p:nvPr/>
        </p:nvGrpSpPr>
        <p:grpSpPr>
          <a:xfrm>
            <a:off x="8075339" y="3977630"/>
            <a:ext cx="1068661" cy="1162656"/>
            <a:chOff x="5321738" y="1574818"/>
            <a:chExt cx="2653909" cy="2812731"/>
          </a:xfrm>
        </p:grpSpPr>
        <p:grpSp>
          <p:nvGrpSpPr>
            <p:cNvPr id="1156" name="Google Shape;1156;p42"/>
            <p:cNvGrpSpPr/>
            <p:nvPr/>
          </p:nvGrpSpPr>
          <p:grpSpPr>
            <a:xfrm rot="10800000">
              <a:off x="5321738" y="1574818"/>
              <a:ext cx="2653909" cy="2602839"/>
              <a:chOff x="5342466" y="1853534"/>
              <a:chExt cx="619016" cy="607119"/>
            </a:xfrm>
          </p:grpSpPr>
          <p:sp>
            <p:nvSpPr>
              <p:cNvPr id="1157" name="Google Shape;1157;p42"/>
              <p:cNvSpPr/>
              <p:nvPr/>
            </p:nvSpPr>
            <p:spPr>
              <a:xfrm>
                <a:off x="5658461"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flipH="1">
                <a:off x="5342466" y="1853534"/>
                <a:ext cx="303022" cy="607119"/>
              </a:xfrm>
              <a:custGeom>
                <a:avLst/>
                <a:gdLst/>
                <a:ahLst/>
                <a:cxnLst/>
                <a:rect l="l" t="t" r="r" b="b"/>
                <a:pathLst>
                  <a:path w="10988" h="22015" extrusionOk="0">
                    <a:moveTo>
                      <a:pt x="2616" y="0"/>
                    </a:moveTo>
                    <a:cubicBezTo>
                      <a:pt x="1305" y="0"/>
                      <a:pt x="1" y="993"/>
                      <a:pt x="1" y="2778"/>
                    </a:cubicBezTo>
                    <a:lnTo>
                      <a:pt x="1" y="19724"/>
                    </a:lnTo>
                    <a:cubicBezTo>
                      <a:pt x="1" y="21304"/>
                      <a:pt x="1010" y="22014"/>
                      <a:pt x="2075" y="22014"/>
                    </a:cubicBezTo>
                    <a:cubicBezTo>
                      <a:pt x="3228" y="22014"/>
                      <a:pt x="4446" y="21183"/>
                      <a:pt x="4522" y="19724"/>
                    </a:cubicBezTo>
                    <a:cubicBezTo>
                      <a:pt x="4742" y="19770"/>
                      <a:pt x="4951" y="19792"/>
                      <a:pt x="5150" y="19792"/>
                    </a:cubicBezTo>
                    <a:cubicBezTo>
                      <a:pt x="6864" y="19792"/>
                      <a:pt x="7734" y="18169"/>
                      <a:pt x="6749" y="16979"/>
                    </a:cubicBezTo>
                    <a:lnTo>
                      <a:pt x="6749" y="16979"/>
                    </a:lnTo>
                    <a:cubicBezTo>
                      <a:pt x="6951" y="17092"/>
                      <a:pt x="7147" y="17142"/>
                      <a:pt x="7329" y="17142"/>
                    </a:cubicBezTo>
                    <a:cubicBezTo>
                      <a:pt x="8237" y="17142"/>
                      <a:pt x="8780" y="15906"/>
                      <a:pt x="7806" y="15202"/>
                    </a:cubicBezTo>
                    <a:cubicBezTo>
                      <a:pt x="9777" y="15140"/>
                      <a:pt x="10288" y="12464"/>
                      <a:pt x="9120" y="11656"/>
                    </a:cubicBezTo>
                    <a:lnTo>
                      <a:pt x="9120" y="11656"/>
                    </a:lnTo>
                    <a:cubicBezTo>
                      <a:pt x="9144" y="11657"/>
                      <a:pt x="9167" y="11657"/>
                      <a:pt x="9190" y="11657"/>
                    </a:cubicBezTo>
                    <a:cubicBezTo>
                      <a:pt x="10593" y="11657"/>
                      <a:pt x="10825" y="9836"/>
                      <a:pt x="9819" y="9361"/>
                    </a:cubicBezTo>
                    <a:cubicBezTo>
                      <a:pt x="10987" y="8876"/>
                      <a:pt x="10946" y="6553"/>
                      <a:pt x="9376" y="6263"/>
                    </a:cubicBezTo>
                    <a:cubicBezTo>
                      <a:pt x="10186" y="4175"/>
                      <a:pt x="8415" y="2748"/>
                      <a:pt x="7073" y="2748"/>
                    </a:cubicBezTo>
                    <a:cubicBezTo>
                      <a:pt x="6961" y="2748"/>
                      <a:pt x="6853" y="2758"/>
                      <a:pt x="6749" y="2778"/>
                    </a:cubicBezTo>
                    <a:cubicBezTo>
                      <a:pt x="7106" y="1894"/>
                      <a:pt x="6264" y="1087"/>
                      <a:pt x="5387" y="1087"/>
                    </a:cubicBezTo>
                    <a:cubicBezTo>
                      <a:pt x="5181" y="1087"/>
                      <a:pt x="4973" y="1131"/>
                      <a:pt x="4778" y="1230"/>
                    </a:cubicBezTo>
                    <a:cubicBezTo>
                      <a:pt x="4270" y="394"/>
                      <a:pt x="3441" y="0"/>
                      <a:pt x="2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2"/>
            <p:cNvGrpSpPr/>
            <p:nvPr/>
          </p:nvGrpSpPr>
          <p:grpSpPr>
            <a:xfrm>
              <a:off x="5381276" y="2120364"/>
              <a:ext cx="2535386" cy="2267184"/>
              <a:chOff x="5082211" y="2717670"/>
              <a:chExt cx="2597997" cy="2323173"/>
            </a:xfrm>
          </p:grpSpPr>
          <p:sp>
            <p:nvSpPr>
              <p:cNvPr id="1160" name="Google Shape;1160;p42"/>
              <p:cNvSpPr/>
              <p:nvPr/>
            </p:nvSpPr>
            <p:spPr>
              <a:xfrm>
                <a:off x="5891955" y="3332250"/>
                <a:ext cx="864928" cy="1620041"/>
              </a:xfrm>
              <a:custGeom>
                <a:avLst/>
                <a:gdLst/>
                <a:ahLst/>
                <a:cxnLst/>
                <a:rect l="l" t="t" r="r" b="b"/>
                <a:pathLst>
                  <a:path w="5331" h="9985" extrusionOk="0">
                    <a:moveTo>
                      <a:pt x="4536" y="3210"/>
                    </a:moveTo>
                    <a:cubicBezTo>
                      <a:pt x="4509" y="3354"/>
                      <a:pt x="4660" y="3928"/>
                      <a:pt x="4302" y="5041"/>
                    </a:cubicBezTo>
                    <a:cubicBezTo>
                      <a:pt x="4481" y="5864"/>
                      <a:pt x="5330" y="6956"/>
                      <a:pt x="5027" y="7496"/>
                    </a:cubicBezTo>
                    <a:lnTo>
                      <a:pt x="3042" y="9985"/>
                    </a:lnTo>
                    <a:lnTo>
                      <a:pt x="2518" y="9978"/>
                    </a:lnTo>
                    <a:lnTo>
                      <a:pt x="1" y="7039"/>
                    </a:lnTo>
                    <a:cubicBezTo>
                      <a:pt x="7" y="6991"/>
                      <a:pt x="221" y="6465"/>
                      <a:pt x="726" y="5801"/>
                    </a:cubicBezTo>
                    <a:cubicBezTo>
                      <a:pt x="1044" y="5387"/>
                      <a:pt x="1197" y="5013"/>
                      <a:pt x="1197" y="5013"/>
                    </a:cubicBezTo>
                    <a:cubicBezTo>
                      <a:pt x="1175" y="4985"/>
                      <a:pt x="346" y="2863"/>
                      <a:pt x="734" y="1924"/>
                    </a:cubicBezTo>
                    <a:cubicBezTo>
                      <a:pt x="734" y="1924"/>
                      <a:pt x="706" y="450"/>
                      <a:pt x="1217" y="306"/>
                    </a:cubicBezTo>
                    <a:cubicBezTo>
                      <a:pt x="1522" y="223"/>
                      <a:pt x="1839" y="118"/>
                      <a:pt x="2123" y="35"/>
                    </a:cubicBezTo>
                    <a:cubicBezTo>
                      <a:pt x="2123" y="35"/>
                      <a:pt x="2566" y="858"/>
                      <a:pt x="3256" y="712"/>
                    </a:cubicBezTo>
                    <a:cubicBezTo>
                      <a:pt x="3437" y="679"/>
                      <a:pt x="3049" y="0"/>
                      <a:pt x="3125" y="83"/>
                    </a:cubicBezTo>
                    <a:cubicBezTo>
                      <a:pt x="3215" y="181"/>
                      <a:pt x="4210" y="1550"/>
                      <a:pt x="4398" y="1943"/>
                    </a:cubicBezTo>
                    <a:cubicBezTo>
                      <a:pt x="4931" y="2828"/>
                      <a:pt x="4557" y="3105"/>
                      <a:pt x="4536" y="3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319297" y="3319919"/>
                <a:ext cx="628375" cy="844985"/>
              </a:xfrm>
              <a:custGeom>
                <a:avLst/>
                <a:gdLst/>
                <a:ahLst/>
                <a:cxnLst/>
                <a:rect l="l" t="t" r="r" b="b"/>
                <a:pathLst>
                  <a:path w="3873" h="5208" extrusionOk="0">
                    <a:moveTo>
                      <a:pt x="2421" y="4515"/>
                    </a:moveTo>
                    <a:cubicBezTo>
                      <a:pt x="2102" y="4148"/>
                      <a:pt x="0" y="548"/>
                      <a:pt x="0" y="548"/>
                    </a:cubicBezTo>
                    <a:cubicBezTo>
                      <a:pt x="15" y="242"/>
                      <a:pt x="1633" y="0"/>
                      <a:pt x="2214" y="1037"/>
                    </a:cubicBezTo>
                    <a:cubicBezTo>
                      <a:pt x="2214" y="1037"/>
                      <a:pt x="3126" y="3209"/>
                      <a:pt x="3423" y="3899"/>
                    </a:cubicBezTo>
                    <a:cubicBezTo>
                      <a:pt x="3873" y="4945"/>
                      <a:pt x="3022" y="5207"/>
                      <a:pt x="2421" y="45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5782118" y="3366970"/>
                <a:ext cx="433032" cy="823731"/>
              </a:xfrm>
              <a:custGeom>
                <a:avLst/>
                <a:gdLst/>
                <a:ahLst/>
                <a:cxnLst/>
                <a:rect l="l" t="t" r="r" b="b"/>
                <a:pathLst>
                  <a:path w="2669" h="5077" extrusionOk="0">
                    <a:moveTo>
                      <a:pt x="1121" y="4447"/>
                    </a:moveTo>
                    <a:cubicBezTo>
                      <a:pt x="1341" y="4024"/>
                      <a:pt x="2669" y="258"/>
                      <a:pt x="2669" y="258"/>
                    </a:cubicBezTo>
                    <a:cubicBezTo>
                      <a:pt x="2662" y="140"/>
                      <a:pt x="2503" y="0"/>
                      <a:pt x="2184" y="9"/>
                    </a:cubicBezTo>
                    <a:cubicBezTo>
                      <a:pt x="1770" y="15"/>
                      <a:pt x="857" y="271"/>
                      <a:pt x="498" y="921"/>
                    </a:cubicBezTo>
                    <a:cubicBezTo>
                      <a:pt x="498" y="921"/>
                      <a:pt x="1" y="3520"/>
                      <a:pt x="42" y="4557"/>
                    </a:cubicBezTo>
                    <a:cubicBezTo>
                      <a:pt x="49" y="4710"/>
                      <a:pt x="269" y="4965"/>
                      <a:pt x="346" y="5041"/>
                    </a:cubicBezTo>
                    <a:cubicBezTo>
                      <a:pt x="387" y="5076"/>
                      <a:pt x="802" y="5048"/>
                      <a:pt x="1121" y="44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6420211" y="2803984"/>
                <a:ext cx="233471" cy="574518"/>
              </a:xfrm>
              <a:custGeom>
                <a:avLst/>
                <a:gdLst/>
                <a:ahLst/>
                <a:cxnLst/>
                <a:rect l="l" t="t" r="r" b="b"/>
                <a:pathLst>
                  <a:path w="1439" h="3541" extrusionOk="0">
                    <a:moveTo>
                      <a:pt x="291" y="21"/>
                    </a:moveTo>
                    <a:cubicBezTo>
                      <a:pt x="229" y="1"/>
                      <a:pt x="208" y="416"/>
                      <a:pt x="236" y="457"/>
                    </a:cubicBezTo>
                    <a:cubicBezTo>
                      <a:pt x="264" y="492"/>
                      <a:pt x="291" y="533"/>
                      <a:pt x="319" y="575"/>
                    </a:cubicBezTo>
                    <a:cubicBezTo>
                      <a:pt x="360" y="636"/>
                      <a:pt x="395" y="706"/>
                      <a:pt x="423" y="782"/>
                    </a:cubicBezTo>
                    <a:cubicBezTo>
                      <a:pt x="450" y="857"/>
                      <a:pt x="0" y="3540"/>
                      <a:pt x="0" y="3540"/>
                    </a:cubicBezTo>
                    <a:lnTo>
                      <a:pt x="340" y="3444"/>
                    </a:lnTo>
                    <a:lnTo>
                      <a:pt x="312" y="3112"/>
                    </a:lnTo>
                    <a:lnTo>
                      <a:pt x="415" y="3437"/>
                    </a:lnTo>
                    <a:lnTo>
                      <a:pt x="782" y="3326"/>
                    </a:lnTo>
                    <a:lnTo>
                      <a:pt x="727" y="2774"/>
                    </a:lnTo>
                    <a:lnTo>
                      <a:pt x="921" y="3291"/>
                    </a:lnTo>
                    <a:lnTo>
                      <a:pt x="1439" y="3139"/>
                    </a:lnTo>
                    <a:cubicBezTo>
                      <a:pt x="1439" y="3139"/>
                      <a:pt x="603" y="125"/>
                      <a:pt x="29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086157" y="2717670"/>
                <a:ext cx="452177" cy="581008"/>
              </a:xfrm>
              <a:custGeom>
                <a:avLst/>
                <a:gdLst/>
                <a:ahLst/>
                <a:cxnLst/>
                <a:rect l="l" t="t" r="r" b="b"/>
                <a:pathLst>
                  <a:path w="2787" h="3581" extrusionOk="0">
                    <a:moveTo>
                      <a:pt x="1382" y="3533"/>
                    </a:moveTo>
                    <a:cubicBezTo>
                      <a:pt x="1002" y="3505"/>
                      <a:pt x="795" y="3188"/>
                      <a:pt x="657" y="2904"/>
                    </a:cubicBezTo>
                    <a:cubicBezTo>
                      <a:pt x="0" y="1583"/>
                      <a:pt x="400" y="865"/>
                      <a:pt x="843" y="684"/>
                    </a:cubicBezTo>
                    <a:cubicBezTo>
                      <a:pt x="2496" y="0"/>
                      <a:pt x="2516" y="1031"/>
                      <a:pt x="2613" y="1389"/>
                    </a:cubicBezTo>
                    <a:cubicBezTo>
                      <a:pt x="2675" y="1653"/>
                      <a:pt x="2773" y="1998"/>
                      <a:pt x="2779" y="2330"/>
                    </a:cubicBezTo>
                    <a:cubicBezTo>
                      <a:pt x="2786" y="2841"/>
                      <a:pt x="2662" y="3319"/>
                      <a:pt x="2557" y="3380"/>
                    </a:cubicBezTo>
                    <a:cubicBezTo>
                      <a:pt x="2391" y="3485"/>
                      <a:pt x="1950" y="3581"/>
                      <a:pt x="1382" y="3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088266" y="3167410"/>
                <a:ext cx="406099" cy="403996"/>
              </a:xfrm>
              <a:custGeom>
                <a:avLst/>
                <a:gdLst/>
                <a:ahLst/>
                <a:cxnLst/>
                <a:rect l="l" t="t" r="r" b="b"/>
                <a:pathLst>
                  <a:path w="2503" h="2490" extrusionOk="0">
                    <a:moveTo>
                      <a:pt x="926" y="1"/>
                    </a:moveTo>
                    <a:cubicBezTo>
                      <a:pt x="926" y="1"/>
                      <a:pt x="865" y="250"/>
                      <a:pt x="885" y="470"/>
                    </a:cubicBezTo>
                    <a:cubicBezTo>
                      <a:pt x="913" y="741"/>
                      <a:pt x="926" y="1093"/>
                      <a:pt x="422" y="1529"/>
                    </a:cubicBezTo>
                    <a:cubicBezTo>
                      <a:pt x="0" y="1888"/>
                      <a:pt x="2269" y="2490"/>
                      <a:pt x="2503" y="2123"/>
                    </a:cubicBezTo>
                    <a:cubicBezTo>
                      <a:pt x="2503" y="2123"/>
                      <a:pt x="2171" y="1405"/>
                      <a:pt x="2129" y="1189"/>
                    </a:cubicBezTo>
                    <a:lnTo>
                      <a:pt x="2164" y="499"/>
                    </a:lnTo>
                    <a:cubicBezTo>
                      <a:pt x="2164" y="499"/>
                      <a:pt x="2179" y="235"/>
                      <a:pt x="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5920022" y="2756933"/>
                <a:ext cx="578890" cy="621570"/>
              </a:xfrm>
              <a:custGeom>
                <a:avLst/>
                <a:gdLst/>
                <a:ahLst/>
                <a:cxnLst/>
                <a:rect l="l" t="t" r="r" b="b"/>
                <a:pathLst>
                  <a:path w="3568" h="3831" extrusionOk="0">
                    <a:moveTo>
                      <a:pt x="3568" y="511"/>
                    </a:moveTo>
                    <a:cubicBezTo>
                      <a:pt x="3568" y="511"/>
                      <a:pt x="3540" y="865"/>
                      <a:pt x="2821" y="1334"/>
                    </a:cubicBezTo>
                    <a:cubicBezTo>
                      <a:pt x="2295" y="1686"/>
                      <a:pt x="2808" y="2164"/>
                      <a:pt x="2371" y="2343"/>
                    </a:cubicBezTo>
                    <a:cubicBezTo>
                      <a:pt x="1930" y="2524"/>
                      <a:pt x="1972" y="2627"/>
                      <a:pt x="1972" y="2732"/>
                    </a:cubicBezTo>
                    <a:cubicBezTo>
                      <a:pt x="1972" y="2745"/>
                      <a:pt x="2157" y="3540"/>
                      <a:pt x="1743" y="3677"/>
                    </a:cubicBezTo>
                    <a:cubicBezTo>
                      <a:pt x="1736" y="3677"/>
                      <a:pt x="1114" y="3830"/>
                      <a:pt x="1114" y="3830"/>
                    </a:cubicBezTo>
                    <a:lnTo>
                      <a:pt x="817" y="3775"/>
                    </a:lnTo>
                    <a:lnTo>
                      <a:pt x="1031" y="2793"/>
                    </a:lnTo>
                    <a:lnTo>
                      <a:pt x="712" y="3741"/>
                    </a:lnTo>
                    <a:lnTo>
                      <a:pt x="485" y="3692"/>
                    </a:lnTo>
                    <a:lnTo>
                      <a:pt x="581" y="3112"/>
                    </a:lnTo>
                    <a:lnTo>
                      <a:pt x="402" y="3671"/>
                    </a:lnTo>
                    <a:lnTo>
                      <a:pt x="0" y="3581"/>
                    </a:lnTo>
                    <a:cubicBezTo>
                      <a:pt x="0" y="3581"/>
                      <a:pt x="760" y="1494"/>
                      <a:pt x="941" y="989"/>
                    </a:cubicBezTo>
                    <a:cubicBezTo>
                      <a:pt x="1107" y="533"/>
                      <a:pt x="1694" y="0"/>
                      <a:pt x="3009" y="131"/>
                    </a:cubicBezTo>
                    <a:cubicBezTo>
                      <a:pt x="3340" y="160"/>
                      <a:pt x="3506" y="394"/>
                      <a:pt x="3568" y="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6164357" y="3019444"/>
                <a:ext cx="92317" cy="191777"/>
              </a:xfrm>
              <a:custGeom>
                <a:avLst/>
                <a:gdLst/>
                <a:ahLst/>
                <a:cxnLst/>
                <a:rect l="l" t="t" r="r" b="b"/>
                <a:pathLst>
                  <a:path w="569" h="1182" extrusionOk="0">
                    <a:moveTo>
                      <a:pt x="568" y="1182"/>
                    </a:moveTo>
                    <a:lnTo>
                      <a:pt x="514" y="325"/>
                    </a:lnTo>
                    <a:cubicBezTo>
                      <a:pt x="514" y="325"/>
                      <a:pt x="119" y="0"/>
                      <a:pt x="57" y="442"/>
                    </a:cubicBezTo>
                    <a:cubicBezTo>
                      <a:pt x="1" y="856"/>
                      <a:pt x="568" y="1182"/>
                      <a:pt x="568" y="1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123582" y="4412630"/>
                <a:ext cx="1207103" cy="541744"/>
              </a:xfrm>
              <a:custGeom>
                <a:avLst/>
                <a:gdLst/>
                <a:ahLst/>
                <a:cxnLst/>
                <a:rect l="l" t="t" r="r" b="b"/>
                <a:pathLst>
                  <a:path w="7440" h="3339" extrusionOk="0">
                    <a:moveTo>
                      <a:pt x="5269" y="14"/>
                    </a:moveTo>
                    <a:cubicBezTo>
                      <a:pt x="540" y="677"/>
                      <a:pt x="1" y="2177"/>
                      <a:pt x="42" y="2911"/>
                    </a:cubicBezTo>
                    <a:cubicBezTo>
                      <a:pt x="56" y="3153"/>
                      <a:pt x="256" y="3339"/>
                      <a:pt x="499" y="3339"/>
                    </a:cubicBezTo>
                    <a:lnTo>
                      <a:pt x="6009" y="3055"/>
                    </a:lnTo>
                    <a:cubicBezTo>
                      <a:pt x="6285" y="3055"/>
                      <a:pt x="7440" y="3097"/>
                      <a:pt x="7405" y="2828"/>
                    </a:cubicBezTo>
                    <a:cubicBezTo>
                      <a:pt x="7163" y="1162"/>
                      <a:pt x="5975" y="317"/>
                      <a:pt x="5560" y="77"/>
                    </a:cubicBezTo>
                    <a:cubicBezTo>
                      <a:pt x="5477" y="20"/>
                      <a:pt x="5372" y="0"/>
                      <a:pt x="526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6310374" y="4416849"/>
                <a:ext cx="1352961" cy="553426"/>
              </a:xfrm>
              <a:custGeom>
                <a:avLst/>
                <a:gdLst/>
                <a:ahLst/>
                <a:cxnLst/>
                <a:rect l="l" t="t" r="r" b="b"/>
                <a:pathLst>
                  <a:path w="8339" h="3411" extrusionOk="0">
                    <a:moveTo>
                      <a:pt x="2269" y="22"/>
                    </a:moveTo>
                    <a:cubicBezTo>
                      <a:pt x="7281" y="686"/>
                      <a:pt x="8221" y="1992"/>
                      <a:pt x="8304" y="2774"/>
                    </a:cubicBezTo>
                    <a:cubicBezTo>
                      <a:pt x="8338" y="3120"/>
                      <a:pt x="8070" y="3411"/>
                      <a:pt x="7723" y="3402"/>
                    </a:cubicBezTo>
                    <a:lnTo>
                      <a:pt x="629" y="3328"/>
                    </a:lnTo>
                    <a:cubicBezTo>
                      <a:pt x="271" y="3319"/>
                      <a:pt x="0" y="2988"/>
                      <a:pt x="77" y="2636"/>
                    </a:cubicBezTo>
                    <a:cubicBezTo>
                      <a:pt x="380" y="1129"/>
                      <a:pt x="1474" y="348"/>
                      <a:pt x="1908" y="92"/>
                    </a:cubicBezTo>
                    <a:cubicBezTo>
                      <a:pt x="2020" y="29"/>
                      <a:pt x="2144" y="1"/>
                      <a:pt x="2269"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700725" y="4534800"/>
                <a:ext cx="591383" cy="175227"/>
              </a:xfrm>
              <a:custGeom>
                <a:avLst/>
                <a:gdLst/>
                <a:ahLst/>
                <a:cxnLst/>
                <a:rect l="l" t="t" r="r" b="b"/>
                <a:pathLst>
                  <a:path w="3645" h="1080" extrusionOk="0">
                    <a:moveTo>
                      <a:pt x="188" y="726"/>
                    </a:moveTo>
                    <a:cubicBezTo>
                      <a:pt x="188" y="726"/>
                      <a:pt x="1701" y="1"/>
                      <a:pt x="3644" y="464"/>
                    </a:cubicBezTo>
                    <a:cubicBezTo>
                      <a:pt x="3644" y="464"/>
                      <a:pt x="2109" y="55"/>
                      <a:pt x="0" y="1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452282" y="4517927"/>
                <a:ext cx="400583" cy="74147"/>
              </a:xfrm>
              <a:custGeom>
                <a:avLst/>
                <a:gdLst/>
                <a:ahLst/>
                <a:cxnLst/>
                <a:rect l="l" t="t" r="r" b="b"/>
                <a:pathLst>
                  <a:path w="2469" h="457" extrusionOk="0">
                    <a:moveTo>
                      <a:pt x="2468" y="229"/>
                    </a:moveTo>
                    <a:lnTo>
                      <a:pt x="2226" y="456"/>
                    </a:lnTo>
                    <a:cubicBezTo>
                      <a:pt x="2226" y="456"/>
                      <a:pt x="1148" y="249"/>
                      <a:pt x="1" y="443"/>
                    </a:cubicBezTo>
                    <a:cubicBezTo>
                      <a:pt x="1" y="443"/>
                      <a:pt x="1335" y="0"/>
                      <a:pt x="2468"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624906" y="4211773"/>
                <a:ext cx="1409260" cy="696691"/>
              </a:xfrm>
              <a:custGeom>
                <a:avLst/>
                <a:gdLst/>
                <a:ahLst/>
                <a:cxnLst/>
                <a:rect l="l" t="t" r="r" b="b"/>
                <a:pathLst>
                  <a:path w="8686" h="4294" extrusionOk="0">
                    <a:moveTo>
                      <a:pt x="6210" y="77"/>
                    </a:moveTo>
                    <a:cubicBezTo>
                      <a:pt x="6210" y="77"/>
                      <a:pt x="6583" y="457"/>
                      <a:pt x="6756" y="1321"/>
                    </a:cubicBezTo>
                    <a:cubicBezTo>
                      <a:pt x="6756" y="1321"/>
                      <a:pt x="8249" y="1549"/>
                      <a:pt x="8686" y="1666"/>
                    </a:cubicBezTo>
                    <a:cubicBezTo>
                      <a:pt x="8686" y="1666"/>
                      <a:pt x="7308" y="1929"/>
                      <a:pt x="6037" y="4135"/>
                    </a:cubicBezTo>
                    <a:lnTo>
                      <a:pt x="2524" y="4293"/>
                    </a:lnTo>
                    <a:cubicBezTo>
                      <a:pt x="2524" y="4293"/>
                      <a:pt x="1682" y="2158"/>
                      <a:pt x="1" y="1688"/>
                    </a:cubicBezTo>
                    <a:lnTo>
                      <a:pt x="1653" y="1334"/>
                    </a:lnTo>
                    <a:cubicBezTo>
                      <a:pt x="1653" y="1334"/>
                      <a:pt x="1841" y="1031"/>
                      <a:pt x="1957" y="865"/>
                    </a:cubicBezTo>
                    <a:cubicBezTo>
                      <a:pt x="2103" y="651"/>
                      <a:pt x="2463" y="236"/>
                      <a:pt x="26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082211" y="4558163"/>
                <a:ext cx="1738780" cy="401887"/>
              </a:xfrm>
              <a:custGeom>
                <a:avLst/>
                <a:gdLst/>
                <a:ahLst/>
                <a:cxnLst/>
                <a:rect l="l" t="t" r="r" b="b"/>
                <a:pathLst>
                  <a:path w="10717" h="2477" extrusionOk="0">
                    <a:moveTo>
                      <a:pt x="3160" y="134"/>
                    </a:moveTo>
                    <a:cubicBezTo>
                      <a:pt x="4466" y="1"/>
                      <a:pt x="6422" y="734"/>
                      <a:pt x="7570" y="1232"/>
                    </a:cubicBezTo>
                    <a:cubicBezTo>
                      <a:pt x="7675" y="1101"/>
                      <a:pt x="7778" y="977"/>
                      <a:pt x="7854" y="922"/>
                    </a:cubicBezTo>
                    <a:cubicBezTo>
                      <a:pt x="8407" y="534"/>
                      <a:pt x="8870" y="1177"/>
                      <a:pt x="10273" y="651"/>
                    </a:cubicBezTo>
                    <a:cubicBezTo>
                      <a:pt x="10557" y="540"/>
                      <a:pt x="10716" y="942"/>
                      <a:pt x="10295" y="1156"/>
                    </a:cubicBezTo>
                    <a:cubicBezTo>
                      <a:pt x="9839" y="1391"/>
                      <a:pt x="9105" y="1557"/>
                      <a:pt x="8463" y="1669"/>
                    </a:cubicBezTo>
                    <a:cubicBezTo>
                      <a:pt x="8496" y="1710"/>
                      <a:pt x="8518" y="1765"/>
                      <a:pt x="8524" y="1820"/>
                    </a:cubicBezTo>
                    <a:cubicBezTo>
                      <a:pt x="8538" y="1979"/>
                      <a:pt x="8422" y="2117"/>
                      <a:pt x="8262" y="2117"/>
                    </a:cubicBezTo>
                    <a:lnTo>
                      <a:pt x="1396" y="2442"/>
                    </a:lnTo>
                    <a:cubicBezTo>
                      <a:pt x="1271" y="2448"/>
                      <a:pt x="643" y="2477"/>
                      <a:pt x="359" y="2193"/>
                    </a:cubicBezTo>
                    <a:cubicBezTo>
                      <a:pt x="0" y="1820"/>
                      <a:pt x="138" y="431"/>
                      <a:pt x="3160"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810185" y="3345716"/>
                <a:ext cx="955785" cy="833628"/>
              </a:xfrm>
              <a:custGeom>
                <a:avLst/>
                <a:gdLst/>
                <a:ahLst/>
                <a:cxnLst/>
                <a:rect l="l" t="t" r="r" b="b"/>
                <a:pathLst>
                  <a:path w="5891" h="5138" extrusionOk="0">
                    <a:moveTo>
                      <a:pt x="4086" y="125"/>
                    </a:moveTo>
                    <a:cubicBezTo>
                      <a:pt x="5033" y="112"/>
                      <a:pt x="5448" y="651"/>
                      <a:pt x="5891" y="2013"/>
                    </a:cubicBezTo>
                    <a:cubicBezTo>
                      <a:pt x="5891" y="2013"/>
                      <a:pt x="5096" y="2151"/>
                      <a:pt x="5151" y="2206"/>
                    </a:cubicBezTo>
                    <a:cubicBezTo>
                      <a:pt x="5454" y="2518"/>
                      <a:pt x="5489" y="3002"/>
                      <a:pt x="5186" y="3430"/>
                    </a:cubicBezTo>
                    <a:cubicBezTo>
                      <a:pt x="5186" y="3430"/>
                      <a:pt x="5081" y="4612"/>
                      <a:pt x="4972" y="5035"/>
                    </a:cubicBezTo>
                    <a:cubicBezTo>
                      <a:pt x="4972" y="5035"/>
                      <a:pt x="2634" y="5138"/>
                      <a:pt x="1514" y="4985"/>
                    </a:cubicBezTo>
                    <a:lnTo>
                      <a:pt x="1197" y="3243"/>
                    </a:lnTo>
                    <a:lnTo>
                      <a:pt x="1230" y="2448"/>
                    </a:lnTo>
                    <a:lnTo>
                      <a:pt x="0" y="2109"/>
                    </a:lnTo>
                    <a:cubicBezTo>
                      <a:pt x="234" y="845"/>
                      <a:pt x="345" y="443"/>
                      <a:pt x="2011" y="98"/>
                    </a:cubicBezTo>
                    <a:lnTo>
                      <a:pt x="2454" y="0"/>
                    </a:lnTo>
                    <a:cubicBezTo>
                      <a:pt x="2288" y="77"/>
                      <a:pt x="3594" y="865"/>
                      <a:pt x="3843" y="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6281332" y="3263783"/>
                <a:ext cx="158189" cy="85504"/>
              </a:xfrm>
              <a:custGeom>
                <a:avLst/>
                <a:gdLst/>
                <a:ahLst/>
                <a:cxnLst/>
                <a:rect l="l" t="t" r="r" b="b"/>
                <a:pathLst>
                  <a:path w="975" h="527" extrusionOk="0">
                    <a:moveTo>
                      <a:pt x="0" y="1"/>
                    </a:moveTo>
                    <a:cubicBezTo>
                      <a:pt x="0" y="1"/>
                      <a:pt x="325" y="444"/>
                      <a:pt x="939" y="527"/>
                    </a:cubicBezTo>
                    <a:lnTo>
                      <a:pt x="974" y="139"/>
                    </a:lnTo>
                    <a:lnTo>
                      <a:pt x="974" y="139"/>
                    </a:lnTo>
                    <a:cubicBezTo>
                      <a:pt x="974" y="139"/>
                      <a:pt x="880" y="150"/>
                      <a:pt x="743" y="150"/>
                    </a:cubicBezTo>
                    <a:cubicBezTo>
                      <a:pt x="538" y="150"/>
                      <a:pt x="235" y="1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6311347" y="4589801"/>
                <a:ext cx="1368861" cy="380470"/>
              </a:xfrm>
              <a:custGeom>
                <a:avLst/>
                <a:gdLst/>
                <a:ahLst/>
                <a:cxnLst/>
                <a:rect l="l" t="t" r="r" b="b"/>
                <a:pathLst>
                  <a:path w="8437" h="2345" extrusionOk="0">
                    <a:moveTo>
                      <a:pt x="7981" y="2345"/>
                    </a:moveTo>
                    <a:cubicBezTo>
                      <a:pt x="8112" y="2345"/>
                      <a:pt x="8221" y="2262"/>
                      <a:pt x="8249" y="2144"/>
                    </a:cubicBezTo>
                    <a:cubicBezTo>
                      <a:pt x="8395" y="1640"/>
                      <a:pt x="8437" y="360"/>
                      <a:pt x="5380" y="131"/>
                    </a:cubicBezTo>
                    <a:cubicBezTo>
                      <a:pt x="3651" y="0"/>
                      <a:pt x="817" y="1397"/>
                      <a:pt x="160" y="1729"/>
                    </a:cubicBezTo>
                    <a:cubicBezTo>
                      <a:pt x="77" y="1771"/>
                      <a:pt x="22" y="1860"/>
                      <a:pt x="16" y="1956"/>
                    </a:cubicBezTo>
                    <a:cubicBezTo>
                      <a:pt x="1" y="2116"/>
                      <a:pt x="125" y="2247"/>
                      <a:pt x="285"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896497" y="4819700"/>
                <a:ext cx="588949" cy="221143"/>
              </a:xfrm>
              <a:custGeom>
                <a:avLst/>
                <a:gdLst/>
                <a:ahLst/>
                <a:cxnLst/>
                <a:rect l="l" t="t" r="r" b="b"/>
                <a:pathLst>
                  <a:path w="3630" h="1363" extrusionOk="0">
                    <a:moveTo>
                      <a:pt x="3630" y="845"/>
                    </a:moveTo>
                    <a:cubicBezTo>
                      <a:pt x="3630" y="845"/>
                      <a:pt x="1562" y="1362"/>
                      <a:pt x="588" y="1059"/>
                    </a:cubicBezTo>
                    <a:cubicBezTo>
                      <a:pt x="366" y="989"/>
                      <a:pt x="1" y="561"/>
                      <a:pt x="291" y="539"/>
                    </a:cubicBezTo>
                    <a:cubicBezTo>
                      <a:pt x="1300" y="471"/>
                      <a:pt x="1494" y="57"/>
                      <a:pt x="2117" y="15"/>
                    </a:cubicBezTo>
                    <a:cubicBezTo>
                      <a:pt x="2379" y="0"/>
                      <a:pt x="2662" y="15"/>
                      <a:pt x="2883" y="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913208" y="4935217"/>
                <a:ext cx="98969" cy="15900"/>
              </a:xfrm>
              <a:custGeom>
                <a:avLst/>
                <a:gdLst/>
                <a:ahLst/>
                <a:cxnLst/>
                <a:rect l="l" t="t" r="r" b="b"/>
                <a:pathLst>
                  <a:path w="610" h="98" extrusionOk="0">
                    <a:moveTo>
                      <a:pt x="22" y="0"/>
                    </a:moveTo>
                    <a:cubicBezTo>
                      <a:pt x="7" y="0"/>
                      <a:pt x="1" y="15"/>
                      <a:pt x="7" y="22"/>
                    </a:cubicBezTo>
                    <a:cubicBezTo>
                      <a:pt x="49" y="56"/>
                      <a:pt x="97" y="70"/>
                      <a:pt x="147" y="83"/>
                    </a:cubicBezTo>
                    <a:cubicBezTo>
                      <a:pt x="195" y="91"/>
                      <a:pt x="243" y="98"/>
                      <a:pt x="298" y="98"/>
                    </a:cubicBezTo>
                    <a:cubicBezTo>
                      <a:pt x="396" y="98"/>
                      <a:pt x="505" y="83"/>
                      <a:pt x="595" y="35"/>
                    </a:cubicBezTo>
                    <a:cubicBezTo>
                      <a:pt x="610" y="22"/>
                      <a:pt x="603" y="0"/>
                      <a:pt x="582" y="0"/>
                    </a:cubicBezTo>
                    <a:cubicBezTo>
                      <a:pt x="485" y="22"/>
                      <a:pt x="396" y="42"/>
                      <a:pt x="298" y="42"/>
                    </a:cubicBezTo>
                    <a:cubicBezTo>
                      <a:pt x="250" y="42"/>
                      <a:pt x="202" y="35"/>
                      <a:pt x="153" y="28"/>
                    </a:cubicBezTo>
                    <a:cubicBezTo>
                      <a:pt x="105" y="22"/>
                      <a:pt x="64"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27810" y="4966693"/>
                <a:ext cx="91182" cy="11357"/>
              </a:xfrm>
              <a:custGeom>
                <a:avLst/>
                <a:gdLst/>
                <a:ahLst/>
                <a:cxnLst/>
                <a:rect l="l" t="t" r="r" b="b"/>
                <a:pathLst>
                  <a:path w="562" h="70" extrusionOk="0">
                    <a:moveTo>
                      <a:pt x="540" y="0"/>
                    </a:moveTo>
                    <a:cubicBezTo>
                      <a:pt x="450" y="0"/>
                      <a:pt x="367" y="22"/>
                      <a:pt x="277" y="22"/>
                    </a:cubicBezTo>
                    <a:cubicBezTo>
                      <a:pt x="245" y="22"/>
                      <a:pt x="216" y="25"/>
                      <a:pt x="186" y="25"/>
                    </a:cubicBezTo>
                    <a:cubicBezTo>
                      <a:pt x="171" y="25"/>
                      <a:pt x="156" y="24"/>
                      <a:pt x="140" y="22"/>
                    </a:cubicBezTo>
                    <a:lnTo>
                      <a:pt x="83" y="22"/>
                    </a:lnTo>
                    <a:cubicBezTo>
                      <a:pt x="63" y="22"/>
                      <a:pt x="35" y="22"/>
                      <a:pt x="22" y="28"/>
                    </a:cubicBezTo>
                    <a:cubicBezTo>
                      <a:pt x="7" y="28"/>
                      <a:pt x="0" y="48"/>
                      <a:pt x="15" y="55"/>
                    </a:cubicBezTo>
                    <a:cubicBezTo>
                      <a:pt x="48" y="70"/>
                      <a:pt x="105" y="70"/>
                      <a:pt x="140" y="70"/>
                    </a:cubicBezTo>
                    <a:cubicBezTo>
                      <a:pt x="188" y="70"/>
                      <a:pt x="229" y="70"/>
                      <a:pt x="277" y="63"/>
                    </a:cubicBezTo>
                    <a:cubicBezTo>
                      <a:pt x="367" y="63"/>
                      <a:pt x="457" y="55"/>
                      <a:pt x="546" y="28"/>
                    </a:cubicBezTo>
                    <a:cubicBezTo>
                      <a:pt x="561" y="28"/>
                      <a:pt x="56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951497" y="4985675"/>
                <a:ext cx="90857" cy="12655"/>
              </a:xfrm>
              <a:custGeom>
                <a:avLst/>
                <a:gdLst/>
                <a:ahLst/>
                <a:cxnLst/>
                <a:rect l="l" t="t" r="r" b="b"/>
                <a:pathLst>
                  <a:path w="560" h="78" extrusionOk="0">
                    <a:moveTo>
                      <a:pt x="533" y="1"/>
                    </a:moveTo>
                    <a:cubicBezTo>
                      <a:pt x="442" y="14"/>
                      <a:pt x="359" y="29"/>
                      <a:pt x="269" y="36"/>
                    </a:cubicBezTo>
                    <a:lnTo>
                      <a:pt x="77" y="36"/>
                    </a:lnTo>
                    <a:cubicBezTo>
                      <a:pt x="62" y="36"/>
                      <a:pt x="49" y="33"/>
                      <a:pt x="35" y="33"/>
                    </a:cubicBezTo>
                    <a:cubicBezTo>
                      <a:pt x="28" y="33"/>
                      <a:pt x="21" y="34"/>
                      <a:pt x="14" y="36"/>
                    </a:cubicBezTo>
                    <a:cubicBezTo>
                      <a:pt x="0" y="42"/>
                      <a:pt x="0" y="56"/>
                      <a:pt x="14" y="62"/>
                    </a:cubicBezTo>
                    <a:cubicBezTo>
                      <a:pt x="35" y="71"/>
                      <a:pt x="55" y="71"/>
                      <a:pt x="77" y="71"/>
                    </a:cubicBezTo>
                    <a:cubicBezTo>
                      <a:pt x="97" y="71"/>
                      <a:pt x="125" y="77"/>
                      <a:pt x="145" y="77"/>
                    </a:cubicBezTo>
                    <a:cubicBezTo>
                      <a:pt x="193" y="77"/>
                      <a:pt x="234" y="77"/>
                      <a:pt x="276" y="71"/>
                    </a:cubicBezTo>
                    <a:cubicBezTo>
                      <a:pt x="367" y="62"/>
                      <a:pt x="457" y="49"/>
                      <a:pt x="540" y="29"/>
                    </a:cubicBezTo>
                    <a:cubicBezTo>
                      <a:pt x="560" y="21"/>
                      <a:pt x="553"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5981674" y="4994436"/>
                <a:ext cx="91831" cy="24013"/>
              </a:xfrm>
              <a:custGeom>
                <a:avLst/>
                <a:gdLst/>
                <a:ahLst/>
                <a:cxnLst/>
                <a:rect l="l" t="t" r="r" b="b"/>
                <a:pathLst>
                  <a:path w="566" h="148" extrusionOk="0">
                    <a:moveTo>
                      <a:pt x="537" y="1"/>
                    </a:moveTo>
                    <a:cubicBezTo>
                      <a:pt x="536" y="1"/>
                      <a:pt x="534" y="1"/>
                      <a:pt x="533" y="2"/>
                    </a:cubicBezTo>
                    <a:cubicBezTo>
                      <a:pt x="450" y="43"/>
                      <a:pt x="360" y="71"/>
                      <a:pt x="277" y="85"/>
                    </a:cubicBezTo>
                    <a:cubicBezTo>
                      <a:pt x="229" y="100"/>
                      <a:pt x="188" y="100"/>
                      <a:pt x="140" y="106"/>
                    </a:cubicBezTo>
                    <a:lnTo>
                      <a:pt x="15" y="106"/>
                    </a:lnTo>
                    <a:cubicBezTo>
                      <a:pt x="0" y="113"/>
                      <a:pt x="0" y="133"/>
                      <a:pt x="15" y="133"/>
                    </a:cubicBezTo>
                    <a:cubicBezTo>
                      <a:pt x="35" y="148"/>
                      <a:pt x="63" y="148"/>
                      <a:pt x="83" y="148"/>
                    </a:cubicBezTo>
                    <a:cubicBezTo>
                      <a:pt x="105" y="148"/>
                      <a:pt x="131" y="148"/>
                      <a:pt x="153" y="141"/>
                    </a:cubicBezTo>
                    <a:cubicBezTo>
                      <a:pt x="194" y="141"/>
                      <a:pt x="242" y="133"/>
                      <a:pt x="284" y="126"/>
                    </a:cubicBezTo>
                    <a:cubicBezTo>
                      <a:pt x="374" y="106"/>
                      <a:pt x="463" y="78"/>
                      <a:pt x="546" y="37"/>
                    </a:cubicBezTo>
                    <a:cubicBezTo>
                      <a:pt x="565" y="25"/>
                      <a:pt x="55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91289" y="3081096"/>
                <a:ext cx="56461" cy="86478"/>
              </a:xfrm>
              <a:custGeom>
                <a:avLst/>
                <a:gdLst/>
                <a:ahLst/>
                <a:cxnLst/>
                <a:rect l="l" t="t" r="r" b="b"/>
                <a:pathLst>
                  <a:path w="348" h="533" extrusionOk="0">
                    <a:moveTo>
                      <a:pt x="348" y="533"/>
                    </a:moveTo>
                    <a:lnTo>
                      <a:pt x="348" y="518"/>
                    </a:lnTo>
                    <a:lnTo>
                      <a:pt x="348" y="518"/>
                    </a:lnTo>
                    <a:cubicBezTo>
                      <a:pt x="348" y="498"/>
                      <a:pt x="341" y="485"/>
                      <a:pt x="341" y="470"/>
                    </a:cubicBezTo>
                    <a:cubicBezTo>
                      <a:pt x="326" y="422"/>
                      <a:pt x="319" y="374"/>
                      <a:pt x="306" y="325"/>
                    </a:cubicBezTo>
                    <a:cubicBezTo>
                      <a:pt x="300" y="297"/>
                      <a:pt x="285" y="262"/>
                      <a:pt x="278" y="236"/>
                    </a:cubicBezTo>
                    <a:cubicBezTo>
                      <a:pt x="250" y="166"/>
                      <a:pt x="223" y="103"/>
                      <a:pt x="182" y="48"/>
                    </a:cubicBezTo>
                    <a:cubicBezTo>
                      <a:pt x="147" y="13"/>
                      <a:pt x="105" y="0"/>
                      <a:pt x="71" y="7"/>
                    </a:cubicBezTo>
                    <a:cubicBezTo>
                      <a:pt x="36" y="13"/>
                      <a:pt x="1" y="35"/>
                      <a:pt x="1" y="90"/>
                    </a:cubicBezTo>
                    <a:lnTo>
                      <a:pt x="1" y="90"/>
                    </a:lnTo>
                    <a:lnTo>
                      <a:pt x="1" y="90"/>
                    </a:lnTo>
                    <a:cubicBezTo>
                      <a:pt x="9" y="48"/>
                      <a:pt x="36" y="20"/>
                      <a:pt x="71" y="20"/>
                    </a:cubicBezTo>
                    <a:cubicBezTo>
                      <a:pt x="99" y="20"/>
                      <a:pt x="125" y="42"/>
                      <a:pt x="147" y="70"/>
                    </a:cubicBezTo>
                    <a:cubicBezTo>
                      <a:pt x="175" y="111"/>
                      <a:pt x="195" y="160"/>
                      <a:pt x="217" y="201"/>
                    </a:cubicBezTo>
                    <a:cubicBezTo>
                      <a:pt x="230" y="242"/>
                      <a:pt x="243" y="291"/>
                      <a:pt x="265" y="332"/>
                    </a:cubicBezTo>
                    <a:cubicBezTo>
                      <a:pt x="278" y="380"/>
                      <a:pt x="291" y="422"/>
                      <a:pt x="306" y="470"/>
                    </a:cubicBezTo>
                    <a:cubicBezTo>
                      <a:pt x="313" y="491"/>
                      <a:pt x="313" y="511"/>
                      <a:pt x="326" y="526"/>
                    </a:cubicBezTo>
                    <a:cubicBezTo>
                      <a:pt x="333" y="533"/>
                      <a:pt x="333" y="533"/>
                      <a:pt x="341" y="533"/>
                    </a:cubicBezTo>
                    <a:lnTo>
                      <a:pt x="341" y="5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201510" y="3117926"/>
                <a:ext cx="46240" cy="49648"/>
              </a:xfrm>
              <a:custGeom>
                <a:avLst/>
                <a:gdLst/>
                <a:ahLst/>
                <a:cxnLst/>
                <a:rect l="l" t="t" r="r" b="b"/>
                <a:pathLst>
                  <a:path w="285" h="306" extrusionOk="0">
                    <a:moveTo>
                      <a:pt x="285" y="306"/>
                    </a:moveTo>
                    <a:lnTo>
                      <a:pt x="285" y="291"/>
                    </a:lnTo>
                    <a:cubicBezTo>
                      <a:pt x="285" y="284"/>
                      <a:pt x="285" y="278"/>
                      <a:pt x="278" y="271"/>
                    </a:cubicBezTo>
                    <a:cubicBezTo>
                      <a:pt x="270" y="230"/>
                      <a:pt x="256" y="195"/>
                      <a:pt x="243" y="153"/>
                    </a:cubicBezTo>
                    <a:cubicBezTo>
                      <a:pt x="222" y="112"/>
                      <a:pt x="187" y="64"/>
                      <a:pt x="154" y="29"/>
                    </a:cubicBezTo>
                    <a:cubicBezTo>
                      <a:pt x="139" y="15"/>
                      <a:pt x="132" y="9"/>
                      <a:pt x="119" y="9"/>
                    </a:cubicBezTo>
                    <a:cubicBezTo>
                      <a:pt x="97" y="1"/>
                      <a:pt x="84" y="1"/>
                      <a:pt x="62" y="9"/>
                    </a:cubicBezTo>
                    <a:cubicBezTo>
                      <a:pt x="36" y="15"/>
                      <a:pt x="8" y="29"/>
                      <a:pt x="1" y="57"/>
                    </a:cubicBezTo>
                    <a:lnTo>
                      <a:pt x="1" y="57"/>
                    </a:lnTo>
                    <a:lnTo>
                      <a:pt x="8" y="57"/>
                    </a:lnTo>
                    <a:cubicBezTo>
                      <a:pt x="14" y="35"/>
                      <a:pt x="29" y="29"/>
                      <a:pt x="49" y="29"/>
                    </a:cubicBezTo>
                    <a:cubicBezTo>
                      <a:pt x="71" y="22"/>
                      <a:pt x="84" y="35"/>
                      <a:pt x="104" y="42"/>
                    </a:cubicBezTo>
                    <a:cubicBezTo>
                      <a:pt x="112" y="50"/>
                      <a:pt x="119" y="50"/>
                      <a:pt x="119" y="57"/>
                    </a:cubicBezTo>
                    <a:cubicBezTo>
                      <a:pt x="139" y="77"/>
                      <a:pt x="160" y="98"/>
                      <a:pt x="173" y="125"/>
                    </a:cubicBezTo>
                    <a:cubicBezTo>
                      <a:pt x="180" y="147"/>
                      <a:pt x="195" y="160"/>
                      <a:pt x="202" y="181"/>
                    </a:cubicBezTo>
                    <a:cubicBezTo>
                      <a:pt x="215" y="208"/>
                      <a:pt x="228" y="243"/>
                      <a:pt x="250" y="271"/>
                    </a:cubicBezTo>
                    <a:cubicBezTo>
                      <a:pt x="256" y="284"/>
                      <a:pt x="256" y="299"/>
                      <a:pt x="263" y="306"/>
                    </a:cubicBezTo>
                    <a:lnTo>
                      <a:pt x="278" y="306"/>
                    </a:lnTo>
                    <a:lnTo>
                      <a:pt x="278" y="3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5762973" y="3647489"/>
                <a:ext cx="645248" cy="537526"/>
              </a:xfrm>
              <a:custGeom>
                <a:avLst/>
                <a:gdLst/>
                <a:ahLst/>
                <a:cxnLst/>
                <a:rect l="l" t="t" r="r" b="b"/>
                <a:pathLst>
                  <a:path w="3977" h="3313" extrusionOk="0">
                    <a:moveTo>
                      <a:pt x="540" y="3312"/>
                    </a:moveTo>
                    <a:cubicBezTo>
                      <a:pt x="540" y="3312"/>
                      <a:pt x="1189" y="3208"/>
                      <a:pt x="2088" y="2552"/>
                    </a:cubicBezTo>
                    <a:cubicBezTo>
                      <a:pt x="2691" y="2109"/>
                      <a:pt x="3977" y="395"/>
                      <a:pt x="3977" y="395"/>
                    </a:cubicBezTo>
                    <a:cubicBezTo>
                      <a:pt x="3977" y="395"/>
                      <a:pt x="3907" y="0"/>
                      <a:pt x="3429" y="229"/>
                    </a:cubicBezTo>
                    <a:cubicBezTo>
                      <a:pt x="2414" y="706"/>
                      <a:pt x="1" y="1341"/>
                      <a:pt x="540" y="33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239799" y="3446631"/>
                <a:ext cx="370405" cy="341206"/>
              </a:xfrm>
              <a:custGeom>
                <a:avLst/>
                <a:gdLst/>
                <a:ahLst/>
                <a:cxnLst/>
                <a:rect l="l" t="t" r="r" b="b"/>
                <a:pathLst>
                  <a:path w="2283" h="2103" extrusionOk="0">
                    <a:moveTo>
                      <a:pt x="601" y="2103"/>
                    </a:moveTo>
                    <a:lnTo>
                      <a:pt x="1" y="1736"/>
                    </a:lnTo>
                    <a:cubicBezTo>
                      <a:pt x="152" y="1653"/>
                      <a:pt x="346" y="1197"/>
                      <a:pt x="346" y="1197"/>
                    </a:cubicBezTo>
                    <a:cubicBezTo>
                      <a:pt x="346" y="1197"/>
                      <a:pt x="726" y="422"/>
                      <a:pt x="760" y="402"/>
                    </a:cubicBezTo>
                    <a:cubicBezTo>
                      <a:pt x="913" y="396"/>
                      <a:pt x="878" y="610"/>
                      <a:pt x="780" y="810"/>
                    </a:cubicBezTo>
                    <a:lnTo>
                      <a:pt x="946" y="721"/>
                    </a:lnTo>
                    <a:cubicBezTo>
                      <a:pt x="946" y="721"/>
                      <a:pt x="1396" y="422"/>
                      <a:pt x="1832" y="132"/>
                    </a:cubicBezTo>
                    <a:cubicBezTo>
                      <a:pt x="2033" y="1"/>
                      <a:pt x="2282" y="498"/>
                      <a:pt x="2088" y="679"/>
                    </a:cubicBezTo>
                    <a:cubicBezTo>
                      <a:pt x="1957" y="795"/>
                      <a:pt x="1369" y="1384"/>
                      <a:pt x="1369"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08048" y="3478102"/>
                <a:ext cx="158671" cy="129875"/>
              </a:xfrm>
              <a:custGeom>
                <a:avLst/>
                <a:gdLst/>
                <a:ahLst/>
                <a:cxnLst/>
                <a:rect l="l" t="t" r="r" b="b"/>
                <a:pathLst>
                  <a:path w="1453" h="1051" extrusionOk="0">
                    <a:moveTo>
                      <a:pt x="1444" y="0"/>
                    </a:moveTo>
                    <a:cubicBezTo>
                      <a:pt x="1361" y="48"/>
                      <a:pt x="1287" y="96"/>
                      <a:pt x="1210" y="151"/>
                    </a:cubicBezTo>
                    <a:cubicBezTo>
                      <a:pt x="1029" y="276"/>
                      <a:pt x="863" y="422"/>
                      <a:pt x="678" y="540"/>
                    </a:cubicBezTo>
                    <a:cubicBezTo>
                      <a:pt x="553" y="616"/>
                      <a:pt x="394" y="725"/>
                      <a:pt x="256" y="823"/>
                    </a:cubicBezTo>
                    <a:cubicBezTo>
                      <a:pt x="228" y="843"/>
                      <a:pt x="200" y="865"/>
                      <a:pt x="180" y="885"/>
                    </a:cubicBezTo>
                    <a:cubicBezTo>
                      <a:pt x="75" y="968"/>
                      <a:pt x="7" y="1037"/>
                      <a:pt x="1" y="1044"/>
                    </a:cubicBezTo>
                    <a:lnTo>
                      <a:pt x="1" y="1051"/>
                    </a:lnTo>
                    <a:lnTo>
                      <a:pt x="7" y="1051"/>
                    </a:lnTo>
                    <a:cubicBezTo>
                      <a:pt x="14" y="1037"/>
                      <a:pt x="90" y="989"/>
                      <a:pt x="193" y="913"/>
                    </a:cubicBezTo>
                    <a:cubicBezTo>
                      <a:pt x="283" y="850"/>
                      <a:pt x="381" y="767"/>
                      <a:pt x="477" y="699"/>
                    </a:cubicBezTo>
                    <a:cubicBezTo>
                      <a:pt x="553" y="642"/>
                      <a:pt x="623" y="594"/>
                      <a:pt x="691" y="553"/>
                    </a:cubicBezTo>
                    <a:cubicBezTo>
                      <a:pt x="872" y="435"/>
                      <a:pt x="1038" y="291"/>
                      <a:pt x="1217" y="160"/>
                    </a:cubicBezTo>
                    <a:cubicBezTo>
                      <a:pt x="1293" y="103"/>
                      <a:pt x="1370" y="55"/>
                      <a:pt x="1444" y="7"/>
                    </a:cubicBez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18531" y="3485640"/>
                <a:ext cx="165442" cy="141985"/>
              </a:xfrm>
              <a:custGeom>
                <a:avLst/>
                <a:gdLst/>
                <a:ahLst/>
                <a:cxnLst/>
                <a:rect l="l" t="t" r="r" b="b"/>
                <a:pathLst>
                  <a:path w="1515" h="1149" extrusionOk="0">
                    <a:moveTo>
                      <a:pt x="1508" y="1"/>
                    </a:moveTo>
                    <a:cubicBezTo>
                      <a:pt x="1466" y="29"/>
                      <a:pt x="1425" y="57"/>
                      <a:pt x="1376" y="90"/>
                    </a:cubicBezTo>
                    <a:cubicBezTo>
                      <a:pt x="1315" y="132"/>
                      <a:pt x="1252" y="181"/>
                      <a:pt x="1191" y="230"/>
                    </a:cubicBezTo>
                    <a:cubicBezTo>
                      <a:pt x="1093" y="306"/>
                      <a:pt x="990" y="374"/>
                      <a:pt x="892" y="450"/>
                    </a:cubicBezTo>
                    <a:cubicBezTo>
                      <a:pt x="734" y="568"/>
                      <a:pt x="582" y="686"/>
                      <a:pt x="444" y="782"/>
                    </a:cubicBezTo>
                    <a:cubicBezTo>
                      <a:pt x="361" y="845"/>
                      <a:pt x="285" y="907"/>
                      <a:pt x="222" y="955"/>
                    </a:cubicBezTo>
                    <a:cubicBezTo>
                      <a:pt x="160" y="1003"/>
                      <a:pt x="104" y="1044"/>
                      <a:pt x="62" y="1079"/>
                    </a:cubicBezTo>
                    <a:cubicBezTo>
                      <a:pt x="36" y="1107"/>
                      <a:pt x="14" y="1127"/>
                      <a:pt x="1" y="1142"/>
                    </a:cubicBezTo>
                    <a:lnTo>
                      <a:pt x="1" y="1149"/>
                    </a:lnTo>
                    <a:lnTo>
                      <a:pt x="7" y="1142"/>
                    </a:lnTo>
                    <a:cubicBezTo>
                      <a:pt x="36" y="1121"/>
                      <a:pt x="112" y="1066"/>
                      <a:pt x="222" y="983"/>
                    </a:cubicBezTo>
                    <a:cubicBezTo>
                      <a:pt x="353" y="887"/>
                      <a:pt x="533" y="754"/>
                      <a:pt x="734" y="610"/>
                    </a:cubicBezTo>
                    <a:cubicBezTo>
                      <a:pt x="844" y="527"/>
                      <a:pt x="962" y="444"/>
                      <a:pt x="1073" y="361"/>
                    </a:cubicBezTo>
                    <a:cubicBezTo>
                      <a:pt x="1182" y="278"/>
                      <a:pt x="1287" y="195"/>
                      <a:pt x="1383" y="112"/>
                    </a:cubicBezTo>
                    <a:cubicBezTo>
                      <a:pt x="1431" y="77"/>
                      <a:pt x="1473" y="35"/>
                      <a:pt x="1514" y="1"/>
                    </a:cubicBezTo>
                    <a:lnTo>
                      <a:pt x="1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429123" y="3512084"/>
                <a:ext cx="151901" cy="141243"/>
              </a:xfrm>
              <a:custGeom>
                <a:avLst/>
                <a:gdLst/>
                <a:ahLst/>
                <a:cxnLst/>
                <a:rect l="l" t="t" r="r" b="b"/>
                <a:pathLst>
                  <a:path w="1391" h="1143" extrusionOk="0">
                    <a:moveTo>
                      <a:pt x="1384" y="1"/>
                    </a:moveTo>
                    <a:lnTo>
                      <a:pt x="1376" y="1"/>
                    </a:lnTo>
                    <a:cubicBezTo>
                      <a:pt x="1369" y="1"/>
                      <a:pt x="1362" y="9"/>
                      <a:pt x="1356" y="16"/>
                    </a:cubicBezTo>
                    <a:cubicBezTo>
                      <a:pt x="1279" y="57"/>
                      <a:pt x="1203" y="112"/>
                      <a:pt x="1127" y="167"/>
                    </a:cubicBezTo>
                    <a:cubicBezTo>
                      <a:pt x="948" y="306"/>
                      <a:pt x="775" y="465"/>
                      <a:pt x="581" y="610"/>
                    </a:cubicBezTo>
                    <a:cubicBezTo>
                      <a:pt x="471" y="693"/>
                      <a:pt x="297" y="845"/>
                      <a:pt x="166" y="963"/>
                    </a:cubicBezTo>
                    <a:cubicBezTo>
                      <a:pt x="139" y="990"/>
                      <a:pt x="111" y="1018"/>
                      <a:pt x="83" y="1046"/>
                    </a:cubicBezTo>
                    <a:cubicBezTo>
                      <a:pt x="42" y="1088"/>
                      <a:pt x="7" y="1121"/>
                      <a:pt x="7" y="1129"/>
                    </a:cubicBezTo>
                    <a:cubicBezTo>
                      <a:pt x="0" y="1129"/>
                      <a:pt x="0" y="1136"/>
                      <a:pt x="7" y="1136"/>
                    </a:cubicBezTo>
                    <a:cubicBezTo>
                      <a:pt x="7" y="1142"/>
                      <a:pt x="15" y="1142"/>
                      <a:pt x="15" y="1136"/>
                    </a:cubicBezTo>
                    <a:cubicBezTo>
                      <a:pt x="22" y="1129"/>
                      <a:pt x="57" y="1101"/>
                      <a:pt x="105" y="1066"/>
                    </a:cubicBezTo>
                    <a:cubicBezTo>
                      <a:pt x="111" y="1053"/>
                      <a:pt x="125" y="1046"/>
                      <a:pt x="139" y="1031"/>
                    </a:cubicBezTo>
                    <a:cubicBezTo>
                      <a:pt x="214" y="963"/>
                      <a:pt x="319" y="865"/>
                      <a:pt x="422" y="782"/>
                    </a:cubicBezTo>
                    <a:cubicBezTo>
                      <a:pt x="485" y="721"/>
                      <a:pt x="546" y="673"/>
                      <a:pt x="602" y="631"/>
                    </a:cubicBezTo>
                    <a:cubicBezTo>
                      <a:pt x="788" y="485"/>
                      <a:pt x="961" y="326"/>
                      <a:pt x="1142" y="182"/>
                    </a:cubicBezTo>
                    <a:cubicBezTo>
                      <a:pt x="1218" y="125"/>
                      <a:pt x="1286" y="77"/>
                      <a:pt x="1362" y="29"/>
                    </a:cubicBezTo>
                    <a:cubicBezTo>
                      <a:pt x="1369" y="22"/>
                      <a:pt x="1384" y="16"/>
                      <a:pt x="1384" y="9"/>
                    </a:cubicBezTo>
                    <a:lnTo>
                      <a:pt x="1384" y="9"/>
                    </a:lnTo>
                    <a:lnTo>
                      <a:pt x="1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209460" y="3649598"/>
                <a:ext cx="658552" cy="464677"/>
              </a:xfrm>
              <a:custGeom>
                <a:avLst/>
                <a:gdLst/>
                <a:ahLst/>
                <a:cxnLst/>
                <a:rect l="l" t="t" r="r" b="b"/>
                <a:pathLst>
                  <a:path w="4059" h="2864" extrusionOk="0">
                    <a:moveTo>
                      <a:pt x="3768" y="2863"/>
                    </a:moveTo>
                    <a:cubicBezTo>
                      <a:pt x="3768" y="2863"/>
                      <a:pt x="3111" y="2850"/>
                      <a:pt x="2144" y="2304"/>
                    </a:cubicBezTo>
                    <a:cubicBezTo>
                      <a:pt x="1487" y="1944"/>
                      <a:pt x="0" y="402"/>
                      <a:pt x="0" y="402"/>
                    </a:cubicBezTo>
                    <a:cubicBezTo>
                      <a:pt x="0" y="402"/>
                      <a:pt x="22" y="1"/>
                      <a:pt x="526" y="167"/>
                    </a:cubicBezTo>
                    <a:cubicBezTo>
                      <a:pt x="1583" y="520"/>
                      <a:pt x="4059" y="845"/>
                      <a:pt x="3768" y="2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5985081" y="3472428"/>
                <a:ext cx="392795" cy="309893"/>
              </a:xfrm>
              <a:custGeom>
                <a:avLst/>
                <a:gdLst/>
                <a:ahLst/>
                <a:cxnLst/>
                <a:rect l="l" t="t" r="r" b="b"/>
                <a:pathLst>
                  <a:path w="2421" h="1910" extrusionOk="0">
                    <a:moveTo>
                      <a:pt x="1868" y="1909"/>
                    </a:moveTo>
                    <a:lnTo>
                      <a:pt x="2420" y="1466"/>
                    </a:lnTo>
                    <a:cubicBezTo>
                      <a:pt x="2267" y="1405"/>
                      <a:pt x="2012" y="977"/>
                      <a:pt x="2012" y="977"/>
                    </a:cubicBezTo>
                    <a:cubicBezTo>
                      <a:pt x="2012" y="977"/>
                      <a:pt x="1542" y="256"/>
                      <a:pt x="1501" y="237"/>
                    </a:cubicBezTo>
                    <a:cubicBezTo>
                      <a:pt x="1348" y="250"/>
                      <a:pt x="1411" y="457"/>
                      <a:pt x="1536" y="651"/>
                    </a:cubicBezTo>
                    <a:lnTo>
                      <a:pt x="1355" y="582"/>
                    </a:lnTo>
                    <a:cubicBezTo>
                      <a:pt x="1355" y="582"/>
                      <a:pt x="879" y="339"/>
                      <a:pt x="409" y="105"/>
                    </a:cubicBezTo>
                    <a:cubicBezTo>
                      <a:pt x="187" y="1"/>
                      <a:pt x="1" y="527"/>
                      <a:pt x="221" y="678"/>
                    </a:cubicBezTo>
                    <a:cubicBezTo>
                      <a:pt x="359" y="776"/>
                      <a:pt x="1023" y="1287"/>
                      <a:pt x="1023" y="12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028306" y="3516174"/>
                <a:ext cx="166718" cy="100145"/>
              </a:xfrm>
              <a:custGeom>
                <a:avLst/>
                <a:gdLst/>
                <a:ahLst/>
                <a:cxnLst/>
                <a:rect l="l" t="t" r="r" b="b"/>
                <a:pathLst>
                  <a:path w="1571" h="865" extrusionOk="0">
                    <a:moveTo>
                      <a:pt x="1" y="7"/>
                    </a:moveTo>
                    <a:cubicBezTo>
                      <a:pt x="84" y="42"/>
                      <a:pt x="173" y="83"/>
                      <a:pt x="250" y="131"/>
                    </a:cubicBezTo>
                    <a:cubicBezTo>
                      <a:pt x="444" y="236"/>
                      <a:pt x="623" y="360"/>
                      <a:pt x="824" y="457"/>
                    </a:cubicBezTo>
                    <a:cubicBezTo>
                      <a:pt x="893" y="491"/>
                      <a:pt x="968" y="533"/>
                      <a:pt x="1044" y="574"/>
                    </a:cubicBezTo>
                    <a:cubicBezTo>
                      <a:pt x="1156" y="629"/>
                      <a:pt x="1267" y="699"/>
                      <a:pt x="1356" y="747"/>
                    </a:cubicBezTo>
                    <a:cubicBezTo>
                      <a:pt x="1466" y="808"/>
                      <a:pt x="1557" y="850"/>
                      <a:pt x="1564" y="865"/>
                    </a:cubicBezTo>
                    <a:lnTo>
                      <a:pt x="1570" y="865"/>
                    </a:lnTo>
                    <a:lnTo>
                      <a:pt x="1570" y="858"/>
                    </a:lnTo>
                    <a:cubicBezTo>
                      <a:pt x="1557" y="850"/>
                      <a:pt x="1481" y="795"/>
                      <a:pt x="1370" y="725"/>
                    </a:cubicBezTo>
                    <a:cubicBezTo>
                      <a:pt x="1341" y="705"/>
                      <a:pt x="1315" y="692"/>
                      <a:pt x="1280" y="671"/>
                    </a:cubicBezTo>
                    <a:cubicBezTo>
                      <a:pt x="1142" y="588"/>
                      <a:pt x="968" y="498"/>
                      <a:pt x="830" y="435"/>
                    </a:cubicBezTo>
                    <a:cubicBezTo>
                      <a:pt x="630" y="345"/>
                      <a:pt x="450" y="228"/>
                      <a:pt x="256" y="125"/>
                    </a:cubicBezTo>
                    <a:cubicBezTo>
                      <a:pt x="173" y="77"/>
                      <a:pt x="90" y="35"/>
                      <a:pt x="1" y="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012176" y="3525783"/>
                <a:ext cx="174041" cy="109755"/>
              </a:xfrm>
              <a:custGeom>
                <a:avLst/>
                <a:gdLst/>
                <a:ahLst/>
                <a:cxnLst/>
                <a:rect l="l" t="t" r="r" b="b"/>
                <a:pathLst>
                  <a:path w="1640" h="948" extrusionOk="0">
                    <a:moveTo>
                      <a:pt x="0" y="0"/>
                    </a:moveTo>
                    <a:cubicBezTo>
                      <a:pt x="42" y="35"/>
                      <a:pt x="91" y="62"/>
                      <a:pt x="139" y="96"/>
                    </a:cubicBezTo>
                    <a:cubicBezTo>
                      <a:pt x="249" y="166"/>
                      <a:pt x="367" y="228"/>
                      <a:pt x="485" y="297"/>
                    </a:cubicBezTo>
                    <a:cubicBezTo>
                      <a:pt x="602" y="367"/>
                      <a:pt x="733" y="443"/>
                      <a:pt x="851" y="505"/>
                    </a:cubicBezTo>
                    <a:cubicBezTo>
                      <a:pt x="1065" y="622"/>
                      <a:pt x="1259" y="734"/>
                      <a:pt x="1404" y="817"/>
                    </a:cubicBezTo>
                    <a:cubicBezTo>
                      <a:pt x="1522" y="885"/>
                      <a:pt x="1605" y="926"/>
                      <a:pt x="1633" y="948"/>
                    </a:cubicBezTo>
                    <a:lnTo>
                      <a:pt x="1639" y="948"/>
                    </a:lnTo>
                    <a:lnTo>
                      <a:pt x="1639" y="941"/>
                    </a:lnTo>
                    <a:cubicBezTo>
                      <a:pt x="1626" y="933"/>
                      <a:pt x="1605" y="913"/>
                      <a:pt x="1570" y="891"/>
                    </a:cubicBezTo>
                    <a:cubicBezTo>
                      <a:pt x="1528" y="865"/>
                      <a:pt x="1474" y="830"/>
                      <a:pt x="1404" y="788"/>
                    </a:cubicBezTo>
                    <a:cubicBezTo>
                      <a:pt x="1327" y="747"/>
                      <a:pt x="1245" y="699"/>
                      <a:pt x="1155" y="642"/>
                    </a:cubicBezTo>
                    <a:cubicBezTo>
                      <a:pt x="1011" y="559"/>
                      <a:pt x="845" y="463"/>
                      <a:pt x="672" y="367"/>
                    </a:cubicBezTo>
                    <a:cubicBezTo>
                      <a:pt x="568" y="311"/>
                      <a:pt x="456" y="249"/>
                      <a:pt x="353" y="186"/>
                    </a:cubicBezTo>
                    <a:cubicBezTo>
                      <a:pt x="277" y="145"/>
                      <a:pt x="207" y="111"/>
                      <a:pt x="146" y="70"/>
                    </a:cubicBezTo>
                    <a:cubicBezTo>
                      <a:pt x="98" y="42"/>
                      <a:pt x="50" y="20"/>
                      <a:pt x="0"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018118" y="3549748"/>
                <a:ext cx="160669" cy="111376"/>
              </a:xfrm>
              <a:custGeom>
                <a:avLst/>
                <a:gdLst/>
                <a:ahLst/>
                <a:cxnLst/>
                <a:rect l="l" t="t" r="r" b="b"/>
                <a:pathLst>
                  <a:path w="1514" h="962" extrusionOk="0">
                    <a:moveTo>
                      <a:pt x="0" y="7"/>
                    </a:moveTo>
                    <a:lnTo>
                      <a:pt x="0" y="14"/>
                    </a:lnTo>
                    <a:cubicBezTo>
                      <a:pt x="7" y="21"/>
                      <a:pt x="20" y="21"/>
                      <a:pt x="27" y="21"/>
                    </a:cubicBezTo>
                    <a:cubicBezTo>
                      <a:pt x="110" y="62"/>
                      <a:pt x="186" y="104"/>
                      <a:pt x="263" y="153"/>
                    </a:cubicBezTo>
                    <a:cubicBezTo>
                      <a:pt x="463" y="269"/>
                      <a:pt x="658" y="409"/>
                      <a:pt x="857" y="533"/>
                    </a:cubicBezTo>
                    <a:cubicBezTo>
                      <a:pt x="913" y="560"/>
                      <a:pt x="981" y="610"/>
                      <a:pt x="1057" y="658"/>
                    </a:cubicBezTo>
                    <a:cubicBezTo>
                      <a:pt x="1162" y="726"/>
                      <a:pt x="1280" y="809"/>
                      <a:pt x="1369" y="872"/>
                    </a:cubicBezTo>
                    <a:cubicBezTo>
                      <a:pt x="1383" y="878"/>
                      <a:pt x="1396" y="885"/>
                      <a:pt x="1411" y="892"/>
                    </a:cubicBezTo>
                    <a:cubicBezTo>
                      <a:pt x="1459" y="927"/>
                      <a:pt x="1494" y="955"/>
                      <a:pt x="1500" y="955"/>
                    </a:cubicBezTo>
                    <a:cubicBezTo>
                      <a:pt x="1507" y="961"/>
                      <a:pt x="1507" y="961"/>
                      <a:pt x="1514" y="955"/>
                    </a:cubicBezTo>
                    <a:lnTo>
                      <a:pt x="1514" y="948"/>
                    </a:lnTo>
                    <a:cubicBezTo>
                      <a:pt x="1507" y="941"/>
                      <a:pt x="1472" y="913"/>
                      <a:pt x="1424" y="872"/>
                    </a:cubicBezTo>
                    <a:cubicBezTo>
                      <a:pt x="1396" y="850"/>
                      <a:pt x="1363" y="830"/>
                      <a:pt x="1328" y="802"/>
                    </a:cubicBezTo>
                    <a:cubicBezTo>
                      <a:pt x="1189" y="706"/>
                      <a:pt x="996" y="575"/>
                      <a:pt x="872" y="505"/>
                    </a:cubicBezTo>
                    <a:cubicBezTo>
                      <a:pt x="671" y="387"/>
                      <a:pt x="477" y="250"/>
                      <a:pt x="276" y="132"/>
                    </a:cubicBezTo>
                    <a:cubicBezTo>
                      <a:pt x="193" y="90"/>
                      <a:pt x="118" y="49"/>
                      <a:pt x="35" y="7"/>
                    </a:cubicBezTo>
                    <a:cubicBezTo>
                      <a:pt x="27" y="7"/>
                      <a:pt x="14" y="1"/>
                      <a:pt x="7" y="1"/>
                    </a:cubicBez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920561" y="3087748"/>
                <a:ext cx="458991" cy="452184"/>
              </a:xfrm>
              <a:custGeom>
                <a:avLst/>
                <a:gdLst/>
                <a:ahLst/>
                <a:cxnLst/>
                <a:rect l="l" t="t" r="r" b="b"/>
                <a:pathLst>
                  <a:path w="2829" h="2787" extrusionOk="0">
                    <a:moveTo>
                      <a:pt x="1654" y="1542"/>
                    </a:moveTo>
                    <a:cubicBezTo>
                      <a:pt x="2337" y="138"/>
                      <a:pt x="1231" y="1"/>
                      <a:pt x="678" y="990"/>
                    </a:cubicBezTo>
                    <a:cubicBezTo>
                      <a:pt x="359" y="1555"/>
                      <a:pt x="1" y="2690"/>
                      <a:pt x="1" y="2690"/>
                    </a:cubicBezTo>
                    <a:cubicBezTo>
                      <a:pt x="1" y="2690"/>
                      <a:pt x="927" y="2787"/>
                      <a:pt x="1645" y="2676"/>
                    </a:cubicBezTo>
                    <a:cubicBezTo>
                      <a:pt x="2628" y="2518"/>
                      <a:pt x="2828" y="2033"/>
                      <a:pt x="2724" y="1839"/>
                    </a:cubicBezTo>
                    <a:cubicBezTo>
                      <a:pt x="2490" y="1398"/>
                      <a:pt x="1654" y="1542"/>
                      <a:pt x="1654" y="15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746801" y="2861094"/>
                <a:ext cx="244503" cy="310866"/>
              </a:xfrm>
              <a:custGeom>
                <a:avLst/>
                <a:gdLst/>
                <a:ahLst/>
                <a:cxnLst/>
                <a:rect l="l" t="t" r="r" b="b"/>
                <a:pathLst>
                  <a:path w="1507" h="1916" extrusionOk="0">
                    <a:moveTo>
                      <a:pt x="747" y="830"/>
                    </a:moveTo>
                    <a:cubicBezTo>
                      <a:pt x="498" y="1"/>
                      <a:pt x="0" y="361"/>
                      <a:pt x="144" y="970"/>
                    </a:cubicBezTo>
                    <a:cubicBezTo>
                      <a:pt x="227" y="1321"/>
                      <a:pt x="504" y="1915"/>
                      <a:pt x="504" y="1915"/>
                    </a:cubicBezTo>
                    <a:cubicBezTo>
                      <a:pt x="504" y="1915"/>
                      <a:pt x="919" y="1605"/>
                      <a:pt x="1168" y="1293"/>
                    </a:cubicBezTo>
                    <a:cubicBezTo>
                      <a:pt x="1507" y="865"/>
                      <a:pt x="1410" y="588"/>
                      <a:pt x="1293" y="546"/>
                    </a:cubicBezTo>
                    <a:cubicBezTo>
                      <a:pt x="1037" y="457"/>
                      <a:pt x="747" y="830"/>
                      <a:pt x="747" y="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461906" y="3010196"/>
                <a:ext cx="22552" cy="171982"/>
              </a:xfrm>
              <a:custGeom>
                <a:avLst/>
                <a:gdLst/>
                <a:ahLst/>
                <a:cxnLst/>
                <a:rect l="l" t="t" r="r" b="b"/>
                <a:pathLst>
                  <a:path w="139" h="1060" extrusionOk="0">
                    <a:moveTo>
                      <a:pt x="7" y="1"/>
                    </a:moveTo>
                    <a:cubicBezTo>
                      <a:pt x="7" y="9"/>
                      <a:pt x="7" y="9"/>
                      <a:pt x="0" y="16"/>
                    </a:cubicBezTo>
                    <a:lnTo>
                      <a:pt x="0" y="22"/>
                    </a:lnTo>
                    <a:lnTo>
                      <a:pt x="0" y="77"/>
                    </a:lnTo>
                    <a:lnTo>
                      <a:pt x="0" y="112"/>
                    </a:lnTo>
                    <a:cubicBezTo>
                      <a:pt x="0" y="140"/>
                      <a:pt x="7" y="167"/>
                      <a:pt x="7" y="195"/>
                    </a:cubicBezTo>
                    <a:cubicBezTo>
                      <a:pt x="14" y="306"/>
                      <a:pt x="27" y="416"/>
                      <a:pt x="34" y="527"/>
                    </a:cubicBezTo>
                    <a:cubicBezTo>
                      <a:pt x="49" y="638"/>
                      <a:pt x="62" y="741"/>
                      <a:pt x="75" y="845"/>
                    </a:cubicBezTo>
                    <a:cubicBezTo>
                      <a:pt x="90" y="900"/>
                      <a:pt x="97" y="955"/>
                      <a:pt x="110" y="1011"/>
                    </a:cubicBezTo>
                    <a:cubicBezTo>
                      <a:pt x="117" y="1025"/>
                      <a:pt x="117" y="1038"/>
                      <a:pt x="125" y="1053"/>
                    </a:cubicBezTo>
                    <a:lnTo>
                      <a:pt x="132" y="1059"/>
                    </a:lnTo>
                    <a:cubicBezTo>
                      <a:pt x="138" y="1053"/>
                      <a:pt x="138" y="1053"/>
                      <a:pt x="138" y="1046"/>
                    </a:cubicBezTo>
                    <a:cubicBezTo>
                      <a:pt x="138" y="1025"/>
                      <a:pt x="138" y="1011"/>
                      <a:pt x="132" y="990"/>
                    </a:cubicBezTo>
                    <a:cubicBezTo>
                      <a:pt x="125" y="913"/>
                      <a:pt x="110" y="839"/>
                      <a:pt x="103" y="762"/>
                    </a:cubicBezTo>
                    <a:cubicBezTo>
                      <a:pt x="83" y="590"/>
                      <a:pt x="69" y="416"/>
                      <a:pt x="55" y="236"/>
                    </a:cubicBezTo>
                    <a:cubicBezTo>
                      <a:pt x="49" y="195"/>
                      <a:pt x="49" y="147"/>
                      <a:pt x="42" y="105"/>
                    </a:cubicBezTo>
                    <a:cubicBezTo>
                      <a:pt x="42" y="92"/>
                      <a:pt x="42" y="84"/>
                      <a:pt x="34" y="70"/>
                    </a:cubicBezTo>
                    <a:cubicBezTo>
                      <a:pt x="34" y="57"/>
                      <a:pt x="34" y="36"/>
                      <a:pt x="27" y="22"/>
                    </a:cubicBezTo>
                    <a:cubicBezTo>
                      <a:pt x="27" y="16"/>
                      <a:pt x="27" y="16"/>
                      <a:pt x="20" y="9"/>
                    </a:cubicBezTo>
                    <a:lnTo>
                      <a:pt x="14" y="1"/>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367645" y="3077527"/>
                <a:ext cx="58408" cy="32774"/>
              </a:xfrm>
              <a:custGeom>
                <a:avLst/>
                <a:gdLst/>
                <a:ahLst/>
                <a:cxnLst/>
                <a:rect l="l" t="t" r="r" b="b"/>
                <a:pathLst>
                  <a:path w="360" h="202" extrusionOk="0">
                    <a:moveTo>
                      <a:pt x="7" y="57"/>
                    </a:moveTo>
                    <a:lnTo>
                      <a:pt x="1" y="64"/>
                    </a:lnTo>
                    <a:lnTo>
                      <a:pt x="1" y="84"/>
                    </a:lnTo>
                    <a:cubicBezTo>
                      <a:pt x="1" y="105"/>
                      <a:pt x="14" y="118"/>
                      <a:pt x="21" y="133"/>
                    </a:cubicBezTo>
                    <a:cubicBezTo>
                      <a:pt x="34" y="160"/>
                      <a:pt x="55" y="175"/>
                      <a:pt x="84" y="188"/>
                    </a:cubicBezTo>
                    <a:cubicBezTo>
                      <a:pt x="117" y="201"/>
                      <a:pt x="158" y="201"/>
                      <a:pt x="193" y="188"/>
                    </a:cubicBezTo>
                    <a:cubicBezTo>
                      <a:pt x="241" y="182"/>
                      <a:pt x="291" y="147"/>
                      <a:pt x="324" y="105"/>
                    </a:cubicBezTo>
                    <a:cubicBezTo>
                      <a:pt x="339" y="77"/>
                      <a:pt x="352" y="42"/>
                      <a:pt x="359" y="9"/>
                    </a:cubicBezTo>
                    <a:cubicBezTo>
                      <a:pt x="359" y="9"/>
                      <a:pt x="359" y="1"/>
                      <a:pt x="352" y="1"/>
                    </a:cubicBezTo>
                    <a:cubicBezTo>
                      <a:pt x="352" y="1"/>
                      <a:pt x="346" y="1"/>
                      <a:pt x="346" y="9"/>
                    </a:cubicBezTo>
                    <a:cubicBezTo>
                      <a:pt x="339" y="42"/>
                      <a:pt x="324" y="64"/>
                      <a:pt x="304" y="92"/>
                    </a:cubicBezTo>
                    <a:cubicBezTo>
                      <a:pt x="270" y="125"/>
                      <a:pt x="228" y="147"/>
                      <a:pt x="187" y="160"/>
                    </a:cubicBezTo>
                    <a:cubicBezTo>
                      <a:pt x="158" y="160"/>
                      <a:pt x="125" y="160"/>
                      <a:pt x="97" y="147"/>
                    </a:cubicBezTo>
                    <a:cubicBezTo>
                      <a:pt x="75" y="140"/>
                      <a:pt x="62" y="133"/>
                      <a:pt x="49" y="118"/>
                    </a:cubicBezTo>
                    <a:cubicBezTo>
                      <a:pt x="42" y="105"/>
                      <a:pt x="27" y="92"/>
                      <a:pt x="21" y="77"/>
                    </a:cubicBezTo>
                    <a:cubicBezTo>
                      <a:pt x="21" y="70"/>
                      <a:pt x="21" y="64"/>
                      <a:pt x="14" y="64"/>
                    </a:cubicBezTo>
                    <a:cubicBezTo>
                      <a:pt x="14" y="57"/>
                      <a:pt x="14" y="57"/>
                      <a:pt x="7" y="57"/>
                    </a:cubicBezTo>
                    <a:lnTo>
                      <a:pt x="7" y="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492083" y="3038589"/>
                <a:ext cx="51756" cy="42671"/>
              </a:xfrm>
              <a:custGeom>
                <a:avLst/>
                <a:gdLst/>
                <a:ahLst/>
                <a:cxnLst/>
                <a:rect l="l" t="t" r="r" b="b"/>
                <a:pathLst>
                  <a:path w="319" h="263" extrusionOk="0">
                    <a:moveTo>
                      <a:pt x="7" y="124"/>
                    </a:moveTo>
                    <a:cubicBezTo>
                      <a:pt x="7" y="131"/>
                      <a:pt x="0" y="131"/>
                      <a:pt x="7" y="138"/>
                    </a:cubicBezTo>
                    <a:cubicBezTo>
                      <a:pt x="7" y="151"/>
                      <a:pt x="22" y="166"/>
                      <a:pt x="29" y="179"/>
                    </a:cubicBezTo>
                    <a:cubicBezTo>
                      <a:pt x="35" y="193"/>
                      <a:pt x="42" y="199"/>
                      <a:pt x="55" y="214"/>
                    </a:cubicBezTo>
                    <a:cubicBezTo>
                      <a:pt x="111" y="262"/>
                      <a:pt x="166" y="262"/>
                      <a:pt x="208" y="241"/>
                    </a:cubicBezTo>
                    <a:cubicBezTo>
                      <a:pt x="249" y="221"/>
                      <a:pt x="277" y="173"/>
                      <a:pt x="297" y="116"/>
                    </a:cubicBezTo>
                    <a:cubicBezTo>
                      <a:pt x="304" y="103"/>
                      <a:pt x="304" y="90"/>
                      <a:pt x="304" y="68"/>
                    </a:cubicBezTo>
                    <a:cubicBezTo>
                      <a:pt x="312" y="48"/>
                      <a:pt x="312" y="27"/>
                      <a:pt x="319" y="7"/>
                    </a:cubicBezTo>
                    <a:lnTo>
                      <a:pt x="312" y="0"/>
                    </a:lnTo>
                    <a:lnTo>
                      <a:pt x="304" y="7"/>
                    </a:lnTo>
                    <a:cubicBezTo>
                      <a:pt x="304" y="27"/>
                      <a:pt x="297" y="48"/>
                      <a:pt x="297" y="68"/>
                    </a:cubicBezTo>
                    <a:cubicBezTo>
                      <a:pt x="291" y="83"/>
                      <a:pt x="284" y="96"/>
                      <a:pt x="284" y="110"/>
                    </a:cubicBezTo>
                    <a:cubicBezTo>
                      <a:pt x="262" y="158"/>
                      <a:pt x="229" y="193"/>
                      <a:pt x="194" y="214"/>
                    </a:cubicBezTo>
                    <a:cubicBezTo>
                      <a:pt x="160" y="227"/>
                      <a:pt x="118" y="227"/>
                      <a:pt x="77" y="186"/>
                    </a:cubicBezTo>
                    <a:cubicBezTo>
                      <a:pt x="63" y="179"/>
                      <a:pt x="55" y="166"/>
                      <a:pt x="42" y="151"/>
                    </a:cubicBezTo>
                    <a:cubicBezTo>
                      <a:pt x="35" y="144"/>
                      <a:pt x="35" y="138"/>
                      <a:pt x="29" y="131"/>
                    </a:cubicBezTo>
                    <a:cubicBezTo>
                      <a:pt x="22" y="131"/>
                      <a:pt x="22" y="124"/>
                      <a:pt x="14" y="124"/>
                    </a:cubicBezTo>
                    <a:lnTo>
                      <a:pt x="7" y="124"/>
                    </a:lnTo>
                    <a:lnTo>
                      <a:pt x="0" y="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368780" y="3019444"/>
                <a:ext cx="56137" cy="15738"/>
              </a:xfrm>
              <a:custGeom>
                <a:avLst/>
                <a:gdLst/>
                <a:ahLst/>
                <a:cxnLst/>
                <a:rect l="l" t="t" r="r" b="b"/>
                <a:pathLst>
                  <a:path w="346" h="97" extrusionOk="0">
                    <a:moveTo>
                      <a:pt x="345" y="62"/>
                    </a:moveTo>
                    <a:cubicBezTo>
                      <a:pt x="345" y="62"/>
                      <a:pt x="345" y="68"/>
                      <a:pt x="345" y="62"/>
                    </a:cubicBezTo>
                    <a:lnTo>
                      <a:pt x="345" y="55"/>
                    </a:lnTo>
                    <a:cubicBezTo>
                      <a:pt x="332" y="48"/>
                      <a:pt x="326" y="48"/>
                      <a:pt x="317" y="42"/>
                    </a:cubicBezTo>
                    <a:cubicBezTo>
                      <a:pt x="311" y="35"/>
                      <a:pt x="304" y="35"/>
                      <a:pt x="297" y="35"/>
                    </a:cubicBezTo>
                    <a:cubicBezTo>
                      <a:pt x="284" y="20"/>
                      <a:pt x="269" y="13"/>
                      <a:pt x="256" y="13"/>
                    </a:cubicBezTo>
                    <a:cubicBezTo>
                      <a:pt x="228" y="0"/>
                      <a:pt x="201" y="0"/>
                      <a:pt x="173" y="0"/>
                    </a:cubicBezTo>
                    <a:lnTo>
                      <a:pt x="118" y="0"/>
                    </a:lnTo>
                    <a:cubicBezTo>
                      <a:pt x="77" y="13"/>
                      <a:pt x="35" y="35"/>
                      <a:pt x="7" y="83"/>
                    </a:cubicBezTo>
                    <a:cubicBezTo>
                      <a:pt x="0" y="83"/>
                      <a:pt x="0" y="90"/>
                      <a:pt x="7" y="90"/>
                    </a:cubicBezTo>
                    <a:cubicBezTo>
                      <a:pt x="7" y="96"/>
                      <a:pt x="14" y="96"/>
                      <a:pt x="14" y="90"/>
                    </a:cubicBezTo>
                    <a:cubicBezTo>
                      <a:pt x="48" y="68"/>
                      <a:pt x="77" y="55"/>
                      <a:pt x="103" y="48"/>
                    </a:cubicBezTo>
                    <a:cubicBezTo>
                      <a:pt x="131" y="48"/>
                      <a:pt x="151" y="48"/>
                      <a:pt x="173" y="55"/>
                    </a:cubicBezTo>
                    <a:cubicBezTo>
                      <a:pt x="193" y="55"/>
                      <a:pt x="214" y="62"/>
                      <a:pt x="243" y="68"/>
                    </a:cubicBezTo>
                    <a:cubicBezTo>
                      <a:pt x="263" y="77"/>
                      <a:pt x="284" y="83"/>
                      <a:pt x="311" y="83"/>
                    </a:cubicBezTo>
                    <a:cubicBezTo>
                      <a:pt x="317" y="83"/>
                      <a:pt x="326" y="90"/>
                      <a:pt x="339" y="83"/>
                    </a:cubicBezTo>
                    <a:lnTo>
                      <a:pt x="345" y="77"/>
                    </a:lnTo>
                    <a:lnTo>
                      <a:pt x="345" y="68"/>
                    </a:lnTo>
                    <a:lnTo>
                      <a:pt x="345"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489974" y="2987969"/>
                <a:ext cx="59544" cy="29205"/>
              </a:xfrm>
              <a:custGeom>
                <a:avLst/>
                <a:gdLst/>
                <a:ahLst/>
                <a:cxnLst/>
                <a:rect l="l" t="t" r="r" b="b"/>
                <a:pathLst>
                  <a:path w="367" h="180" extrusionOk="0">
                    <a:moveTo>
                      <a:pt x="20" y="179"/>
                    </a:moveTo>
                    <a:cubicBezTo>
                      <a:pt x="20" y="173"/>
                      <a:pt x="20" y="179"/>
                      <a:pt x="27" y="173"/>
                    </a:cubicBezTo>
                    <a:lnTo>
                      <a:pt x="35" y="166"/>
                    </a:lnTo>
                    <a:cubicBezTo>
                      <a:pt x="42" y="159"/>
                      <a:pt x="55" y="146"/>
                      <a:pt x="76" y="131"/>
                    </a:cubicBezTo>
                    <a:cubicBezTo>
                      <a:pt x="96" y="125"/>
                      <a:pt x="110" y="118"/>
                      <a:pt x="131" y="111"/>
                    </a:cubicBezTo>
                    <a:cubicBezTo>
                      <a:pt x="138" y="105"/>
                      <a:pt x="151" y="96"/>
                      <a:pt x="159" y="90"/>
                    </a:cubicBezTo>
                    <a:cubicBezTo>
                      <a:pt x="201" y="70"/>
                      <a:pt x="227" y="48"/>
                      <a:pt x="242" y="48"/>
                    </a:cubicBezTo>
                    <a:cubicBezTo>
                      <a:pt x="262" y="42"/>
                      <a:pt x="275" y="35"/>
                      <a:pt x="297" y="35"/>
                    </a:cubicBezTo>
                    <a:cubicBezTo>
                      <a:pt x="310" y="28"/>
                      <a:pt x="332" y="28"/>
                      <a:pt x="352" y="28"/>
                    </a:cubicBezTo>
                    <a:cubicBezTo>
                      <a:pt x="358" y="28"/>
                      <a:pt x="367" y="28"/>
                      <a:pt x="367" y="22"/>
                    </a:cubicBezTo>
                    <a:cubicBezTo>
                      <a:pt x="367" y="13"/>
                      <a:pt x="358" y="7"/>
                      <a:pt x="352" y="7"/>
                    </a:cubicBezTo>
                    <a:cubicBezTo>
                      <a:pt x="325" y="0"/>
                      <a:pt x="304" y="0"/>
                      <a:pt x="284" y="0"/>
                    </a:cubicBezTo>
                    <a:cubicBezTo>
                      <a:pt x="262" y="0"/>
                      <a:pt x="249" y="0"/>
                      <a:pt x="227" y="7"/>
                    </a:cubicBezTo>
                    <a:cubicBezTo>
                      <a:pt x="221" y="7"/>
                      <a:pt x="186" y="22"/>
                      <a:pt x="144" y="35"/>
                    </a:cubicBezTo>
                    <a:cubicBezTo>
                      <a:pt x="131" y="42"/>
                      <a:pt x="118" y="55"/>
                      <a:pt x="103" y="63"/>
                    </a:cubicBezTo>
                    <a:cubicBezTo>
                      <a:pt x="96" y="70"/>
                      <a:pt x="83" y="76"/>
                      <a:pt x="76" y="83"/>
                    </a:cubicBezTo>
                    <a:cubicBezTo>
                      <a:pt x="48" y="105"/>
                      <a:pt x="20" y="131"/>
                      <a:pt x="7" y="146"/>
                    </a:cubicBezTo>
                    <a:cubicBezTo>
                      <a:pt x="7" y="159"/>
                      <a:pt x="0" y="166"/>
                      <a:pt x="7" y="166"/>
                    </a:cubicBezTo>
                    <a:cubicBezTo>
                      <a:pt x="7" y="179"/>
                      <a:pt x="7" y="179"/>
                      <a:pt x="13" y="179"/>
                    </a:cubicBezTo>
                    <a:lnTo>
                      <a:pt x="13" y="1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46;p40">
            <a:extLst>
              <a:ext uri="{FF2B5EF4-FFF2-40B4-BE49-F238E27FC236}">
                <a16:creationId xmlns:a16="http://schemas.microsoft.com/office/drawing/2014/main" id="{FFE7F5DE-F6EC-4A40-A433-CBEB491C341B}"/>
              </a:ext>
            </a:extLst>
          </p:cNvPr>
          <p:cNvSpPr txBox="1">
            <a:spLocks noGrp="1"/>
          </p:cNvSpPr>
          <p:nvPr>
            <p:ph type="title"/>
          </p:nvPr>
        </p:nvSpPr>
        <p:spPr>
          <a:xfrm>
            <a:off x="1234210" y="-65313"/>
            <a:ext cx="6675579" cy="610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METHODOLOGIES</a:t>
            </a:r>
          </a:p>
        </p:txBody>
      </p:sp>
      <p:sp>
        <p:nvSpPr>
          <p:cNvPr id="9" name="Rectangle 8">
            <a:extLst>
              <a:ext uri="{FF2B5EF4-FFF2-40B4-BE49-F238E27FC236}">
                <a16:creationId xmlns:a16="http://schemas.microsoft.com/office/drawing/2014/main" id="{DBA8549D-174E-2FC0-E168-F1D65B5F6FAE}"/>
              </a:ext>
            </a:extLst>
          </p:cNvPr>
          <p:cNvSpPr/>
          <p:nvPr/>
        </p:nvSpPr>
        <p:spPr>
          <a:xfrm>
            <a:off x="3038219" y="4944300"/>
            <a:ext cx="3303270" cy="233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Table 1</a:t>
            </a:r>
            <a:r>
              <a:rPr lang="en-IN" sz="8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chi-square and Crammer’s V test results</a:t>
            </a:r>
            <a:endParaRPr lang="en-IN" sz="1100" kern="100" dirty="0">
              <a:solidFill>
                <a:schemeClr val="tx1"/>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7201268-A3BB-0444-D1D6-724DBBC4F1D3}"/>
              </a:ext>
            </a:extLst>
          </p:cNvPr>
          <p:cNvSpPr txBox="1"/>
          <p:nvPr/>
        </p:nvSpPr>
        <p:spPr>
          <a:xfrm>
            <a:off x="864075" y="643147"/>
            <a:ext cx="7487858" cy="374140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Chi-Square Test of Independence</a:t>
            </a:r>
            <a:r>
              <a:rPr lang="en-US" sz="1600" b="0" i="0" dirty="0">
                <a:solidFill>
                  <a:srgbClr val="374151"/>
                </a:solidFill>
                <a:effectLst/>
                <a:latin typeface="Times New Roman" panose="02020603050405020304" pitchFamily="18" charset="0"/>
                <a:cs typeface="Times New Roman" panose="02020603050405020304" pitchFamily="18" charset="0"/>
              </a:rPr>
              <a:t>: This non-parametric test was employed to assess associations between two categorical variables. A significance level (P-value) of 0.05 was used to evaluate statistical significance. The null hypothesis assumed independence between variables</a:t>
            </a:r>
          </a:p>
          <a:p>
            <a:pPr marL="285750" indent="-285750" algn="just">
              <a:lnSpc>
                <a:spcPct val="150000"/>
              </a:lnSpc>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Cramer’s V Test for Effect Size</a:t>
            </a:r>
            <a:r>
              <a:rPr lang="en-US" sz="1600" b="0" i="0" dirty="0">
                <a:solidFill>
                  <a:srgbClr val="374151"/>
                </a:solidFill>
                <a:effectLst/>
                <a:latin typeface="Times New Roman" panose="02020603050405020304" pitchFamily="18" charset="0"/>
                <a:cs typeface="Times New Roman" panose="02020603050405020304" pitchFamily="18" charset="0"/>
              </a:rPr>
              <a:t>: This test was used to quantify the magnitude of associations identified by the Chi-Square Test. Cramer’s V provides an effect size measurement, indicating the strength of associations between categorical variables. It addresses the limitation of the Chi-Square Test, which identifies associations but doesn't measure their magnitude.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805565"/>
      </p:ext>
    </p:extLst>
  </p:cSld>
  <p:clrMapOvr>
    <a:masterClrMapping/>
  </p:clrMapOvr>
</p:sld>
</file>

<file path=ppt/theme/theme1.xml><?xml version="1.0" encoding="utf-8"?>
<a:theme xmlns:a="http://schemas.openxmlformats.org/drawingml/2006/main" name="Mental Health Awareness Week by Slidesgo">
  <a:themeElements>
    <a:clrScheme name="Simple Light">
      <a:dk1>
        <a:srgbClr val="1D1D1B"/>
      </a:dk1>
      <a:lt1>
        <a:srgbClr val="FFFDFD"/>
      </a:lt1>
      <a:dk2>
        <a:srgbClr val="FFE5DF"/>
      </a:dk2>
      <a:lt2>
        <a:srgbClr val="D4747A"/>
      </a:lt2>
      <a:accent1>
        <a:srgbClr val="9F353D"/>
      </a:accent1>
      <a:accent2>
        <a:srgbClr val="F8AE6E"/>
      </a:accent2>
      <a:accent3>
        <a:srgbClr val="569ACC"/>
      </a:accent3>
      <a:accent4>
        <a:srgbClr val="2B8187"/>
      </a:accent4>
      <a:accent5>
        <a:srgbClr val="FFFFFF"/>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1714</Words>
  <Application>Microsoft Office PowerPoint</Application>
  <PresentationFormat>On-screen Show (16:9)</PresentationFormat>
  <Paragraphs>240</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Montserrat</vt:lpstr>
      <vt:lpstr>Barlow Light</vt:lpstr>
      <vt:lpstr>Arial</vt:lpstr>
      <vt:lpstr>Barlow</vt:lpstr>
      <vt:lpstr>Nunito Light</vt:lpstr>
      <vt:lpstr>Calibri</vt:lpstr>
      <vt:lpstr>Times New Roman</vt:lpstr>
      <vt:lpstr>Mental Health Awareness Week by Slidesgo</vt:lpstr>
      <vt:lpstr>A Prediction Model for Identifying Adolescent Substance Use Risk Based on Mental Health and Peer Influence</vt:lpstr>
      <vt:lpstr>Table of contents</vt:lpstr>
      <vt:lpstr>INTRODUCTION</vt:lpstr>
      <vt:lpstr>Research Question</vt:lpstr>
      <vt:lpstr>LITRETURE REVIEW</vt:lpstr>
      <vt:lpstr>PowerPoint Presentation</vt:lpstr>
      <vt:lpstr>PowerPoint Presentation</vt:lpstr>
      <vt:lpstr>METHODOLOGIES</vt:lpstr>
      <vt:lpstr>METHODOLOGIES</vt:lpstr>
      <vt:lpstr>METHODOLOGIES</vt:lpstr>
      <vt:lpstr>METHODOLOGIES</vt:lpstr>
      <vt:lpstr>METHODOLOGIES</vt:lpstr>
      <vt:lpstr>METHODOLOGIES</vt:lpstr>
      <vt:lpstr>RESULTS</vt:lpstr>
      <vt:lpstr>RESULTS</vt:lpstr>
      <vt:lpstr>RESULTS</vt:lpstr>
      <vt:lpstr>RESULTS</vt:lpstr>
      <vt:lpstr>RESULTS</vt:lpstr>
      <vt:lpstr>RESULTS</vt:lpstr>
      <vt:lpstr>RESULTS</vt:lpstr>
      <vt:lpstr>LIMITATION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Awareness Week</dc:title>
  <dc:creator>Agalya M</dc:creator>
  <cp:lastModifiedBy>Agalya M</cp:lastModifiedBy>
  <cp:revision>7</cp:revision>
  <dcterms:modified xsi:type="dcterms:W3CDTF">2023-09-12T04:33:28Z</dcterms:modified>
</cp:coreProperties>
</file>