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460" autoAdjust="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8E3D7-5D50-48E0-A34F-BE013512AE39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08B66-F895-42B2-9030-3AFFD9C4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4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08B66-F895-42B2-9030-3AFFD9C440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3421B5A-DA2C-4296-855A-088652E9EB17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E1BC42E-69CA-48E8-AD7C-D15B0B4F4A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1B5A-DA2C-4296-855A-088652E9EB17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C42E-69CA-48E8-AD7C-D15B0B4F4A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1B5A-DA2C-4296-855A-088652E9EB17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C42E-69CA-48E8-AD7C-D15B0B4F4A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421B5A-DA2C-4296-855A-088652E9EB17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E1BC42E-69CA-48E8-AD7C-D15B0B4F4A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3421B5A-DA2C-4296-855A-088652E9EB17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E1BC42E-69CA-48E8-AD7C-D15B0B4F4A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1B5A-DA2C-4296-855A-088652E9EB17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C42E-69CA-48E8-AD7C-D15B0B4F4A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1B5A-DA2C-4296-855A-088652E9EB17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C42E-69CA-48E8-AD7C-D15B0B4F4A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421B5A-DA2C-4296-855A-088652E9EB17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E1BC42E-69CA-48E8-AD7C-D15B0B4F4A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1B5A-DA2C-4296-855A-088652E9EB17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C42E-69CA-48E8-AD7C-D15B0B4F4A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421B5A-DA2C-4296-855A-088652E9EB17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E1BC42E-69CA-48E8-AD7C-D15B0B4F4AA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421B5A-DA2C-4296-855A-088652E9EB17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E1BC42E-69CA-48E8-AD7C-D15B0B4F4AA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3421B5A-DA2C-4296-855A-088652E9EB17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E1BC42E-69CA-48E8-AD7C-D15B0B4F4A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514600"/>
            <a:ext cx="61722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GEEK AI MANIA’18</a:t>
            </a:r>
            <a:endParaRPr lang="en-US" sz="4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PROBLEM STATEMENT - 2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7467600" cy="4416552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DETECTING THE</a:t>
            </a:r>
          </a:p>
          <a:p>
            <a:pPr marL="0" indent="0" algn="ctr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ANOMALY OF </a:t>
            </a:r>
          </a:p>
          <a:p>
            <a:pPr marL="0" indent="0" algn="ctr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HUMAN MOVEMENTS</a:t>
            </a: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ctr"/>
            <a:endParaRPr lang="en-US" u="sng" dirty="0" smtClean="0">
              <a:solidFill>
                <a:srgbClr val="0070C0"/>
              </a:solidFill>
            </a:endParaRPr>
          </a:p>
          <a:p>
            <a:pPr algn="ctr"/>
            <a:endParaRPr lang="en-US" u="sng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40" y="5715000"/>
            <a:ext cx="67056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2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7467600" cy="6321552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b="1" dirty="0" smtClean="0"/>
              <a:t>FRAME CLASSIFICATION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Videos are first segmented into frames using </a:t>
            </a:r>
            <a:r>
              <a:rPr lang="en-US" dirty="0" err="1" smtClean="0"/>
              <a:t>opencv</a:t>
            </a:r>
            <a:r>
              <a:rPr lang="en-US" dirty="0" smtClean="0"/>
              <a:t>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Features are extracted from each frame with help of VGG NET.</a:t>
            </a:r>
            <a:endParaRPr lang="en-US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Each scene was split into various clips around 200 frames.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Each frame has 158 x 238 resolution.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dirty="0" smtClean="0"/>
              <a:t>Splitting each frame into 7 x 7 local patches with 4 pixel overlapping.</a:t>
            </a:r>
          </a:p>
          <a:p>
            <a:pPr marL="0" indent="0">
              <a:buClrTx/>
              <a:buNone/>
            </a:pPr>
            <a:r>
              <a:rPr lang="en-US" dirty="0" smtClean="0"/>
              <a:t> </a:t>
            </a:r>
          </a:p>
          <a:p>
            <a:pPr marL="0" indent="0">
              <a:buClrTx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40" y="5715000"/>
            <a:ext cx="67056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08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0707"/>
            <a:ext cx="7467600" cy="884238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TRAINING DATASET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620000" cy="3232728"/>
          </a:xfrm>
        </p:spPr>
      </p:pic>
      <p:sp>
        <p:nvSpPr>
          <p:cNvPr id="16" name="TextBox 15"/>
          <p:cNvSpPr txBox="1"/>
          <p:nvPr/>
        </p:nvSpPr>
        <p:spPr>
          <a:xfrm>
            <a:off x="838200" y="3810000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Normal videos are used for training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CNN used for learning spatial features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LSTM used for learning temporal features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It uses Supervised learning</a:t>
            </a:r>
            <a:endParaRPr lang="en-US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40" y="5715000"/>
            <a:ext cx="67056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9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83820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Testing dataset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8382000" cy="3460459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4667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3400" y="3886200"/>
            <a:ext cx="533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It uses Semi-Supervised learning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Sparsity Reconstruction Cost(SRC) is used to measure the abnormal event detection in testing samples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40" y="5715000"/>
            <a:ext cx="67056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93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467600" cy="80803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1"/>
                </a:solidFill>
              </a:rPr>
              <a:t>EVALUATION CRITERIA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40" y="5715000"/>
            <a:ext cx="67056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00200"/>
            <a:ext cx="4998720" cy="4591712"/>
          </a:xfrm>
        </p:spPr>
      </p:pic>
      <p:sp>
        <p:nvSpPr>
          <p:cNvPr id="9" name="TextBox 8"/>
          <p:cNvSpPr txBox="1"/>
          <p:nvPr/>
        </p:nvSpPr>
        <p:spPr>
          <a:xfrm>
            <a:off x="457200" y="2001083"/>
            <a:ext cx="297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QUANTITATIVE EVALUATION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True positive rate and false positive rate is found for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ROC curve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Event error rate(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EER</a:t>
            </a:r>
            <a:r>
              <a:rPr lang="en-US" dirty="0" smtClean="0"/>
              <a:t>) should be less and area under curve(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AUC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should be more for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better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performace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Algorithms used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925" y="5588127"/>
            <a:ext cx="600075" cy="88582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79260"/>
              </p:ext>
            </p:extLst>
          </p:nvPr>
        </p:nvGraphicFramePr>
        <p:xfrm>
          <a:off x="914400" y="1074713"/>
          <a:ext cx="6553200" cy="5402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3276600"/>
              </a:tblGrid>
              <a:tr h="539365">
                <a:tc>
                  <a:txBody>
                    <a:bodyPr/>
                    <a:lstStyle/>
                    <a:p>
                      <a:pPr lvl="1"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6164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Convolutional neural</a:t>
                      </a:r>
                      <a:r>
                        <a:rPr lang="en-US" baseline="0" dirty="0" smtClean="0"/>
                        <a:t> network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Image</a:t>
                      </a:r>
                      <a:r>
                        <a:rPr lang="en-US" baseline="0" dirty="0" smtClean="0"/>
                        <a:t> classification</a:t>
                      </a:r>
                      <a:endParaRPr lang="en-US" dirty="0" smtClean="0"/>
                    </a:p>
                  </a:txBody>
                  <a:tcPr/>
                </a:tc>
              </a:tr>
              <a:tr h="616468">
                <a:tc>
                  <a:txBody>
                    <a:bodyPr/>
                    <a:lstStyle/>
                    <a:p>
                      <a:r>
                        <a:rPr lang="en-US" dirty="0" smtClean="0"/>
                        <a:t>Bidirectional</a:t>
                      </a:r>
                      <a:r>
                        <a:rPr lang="en-US" baseline="0" dirty="0" smtClean="0"/>
                        <a:t> 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Sequential</a:t>
                      </a:r>
                      <a:r>
                        <a:rPr lang="en-US" baseline="0" dirty="0" smtClean="0"/>
                        <a:t> long term memory</a:t>
                      </a:r>
                      <a:endParaRPr lang="en-US" dirty="0"/>
                    </a:p>
                  </a:txBody>
                  <a:tcPr/>
                </a:tc>
              </a:tr>
              <a:tr h="539365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r>
                        <a:rPr lang="en-US" baseline="0" dirty="0" smtClean="0"/>
                        <a:t> classifiers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 of frames</a:t>
                      </a:r>
                      <a:endParaRPr lang="en-US" dirty="0"/>
                    </a:p>
                  </a:txBody>
                  <a:tcPr/>
                </a:tc>
              </a:tr>
              <a:tr h="616468">
                <a:tc>
                  <a:txBody>
                    <a:bodyPr/>
                    <a:lstStyle/>
                    <a:p>
                      <a:r>
                        <a:rPr lang="en-US" dirty="0" smtClean="0"/>
                        <a:t>Dictionary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Minimize</a:t>
                      </a:r>
                      <a:r>
                        <a:rPr lang="en-US" baseline="0" dirty="0" smtClean="0"/>
                        <a:t> size and discard redundant</a:t>
                      </a:r>
                      <a:endParaRPr lang="en-US" dirty="0"/>
                    </a:p>
                  </a:txBody>
                  <a:tcPr/>
                </a:tc>
              </a:tr>
              <a:tr h="616468">
                <a:tc>
                  <a:txBody>
                    <a:bodyPr/>
                    <a:lstStyle/>
                    <a:p>
                      <a:r>
                        <a:rPr lang="en-US" dirty="0" smtClean="0"/>
                        <a:t>Sparse reconstruction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Quantify</a:t>
                      </a:r>
                      <a:r>
                        <a:rPr lang="en-US" baseline="0" dirty="0" smtClean="0"/>
                        <a:t> the normalness of testing data</a:t>
                      </a:r>
                      <a:endParaRPr lang="en-US" dirty="0"/>
                    </a:p>
                  </a:txBody>
                  <a:tcPr/>
                </a:tc>
              </a:tr>
              <a:tr h="880668">
                <a:tc>
                  <a:txBody>
                    <a:bodyPr/>
                    <a:lstStyle/>
                    <a:p>
                      <a:r>
                        <a:rPr lang="en-US" dirty="0" smtClean="0"/>
                        <a:t>K-NN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Measures similarities between training and testing samples</a:t>
                      </a:r>
                      <a:endParaRPr lang="en-US" dirty="0"/>
                    </a:p>
                  </a:txBody>
                  <a:tcPr/>
                </a:tc>
              </a:tr>
              <a:tr h="848837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Deep learning algorithms</a:t>
                      </a:r>
                      <a:r>
                        <a:rPr lang="en-US" baseline="0" dirty="0" smtClean="0"/>
                        <a:t> are implemented using </a:t>
                      </a:r>
                      <a:r>
                        <a:rPr lang="en-US" baseline="0" dirty="0" err="1" smtClean="0"/>
                        <a:t>Keras</a:t>
                      </a:r>
                      <a:r>
                        <a:rPr lang="en-US" baseline="0" dirty="0" smtClean="0"/>
                        <a:t> library with backend </a:t>
                      </a:r>
                      <a:r>
                        <a:rPr lang="en-US" baseline="0" dirty="0" err="1" smtClean="0"/>
                        <a:t>Tensorflow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65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38400"/>
            <a:ext cx="7467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925" y="5588127"/>
            <a:ext cx="6000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85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1131</TotalTime>
  <Words>210</Words>
  <Application>Microsoft Office PowerPoint</Application>
  <PresentationFormat>On-screen Show (4:3)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Century Schoolbook</vt:lpstr>
      <vt:lpstr>Times New Roman</vt:lpstr>
      <vt:lpstr>Wingdings</vt:lpstr>
      <vt:lpstr>Wingdings 2</vt:lpstr>
      <vt:lpstr>Oriel</vt:lpstr>
      <vt:lpstr>GEEK AI MANIA’18</vt:lpstr>
      <vt:lpstr>PROBLEM STATEMENT - 2</vt:lpstr>
      <vt:lpstr>PowerPoint Presentation</vt:lpstr>
      <vt:lpstr>TRAINING DATASET</vt:lpstr>
      <vt:lpstr>Testing dataset</vt:lpstr>
      <vt:lpstr>EVALUATION CRITERIA</vt:lpstr>
      <vt:lpstr>Algorithms used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GEEK AI MANIA’18</dc:title>
  <dc:creator>Windows User</dc:creator>
  <cp:lastModifiedBy>Hp</cp:lastModifiedBy>
  <cp:revision>32</cp:revision>
  <dcterms:created xsi:type="dcterms:W3CDTF">2018-10-25T02:45:53Z</dcterms:created>
  <dcterms:modified xsi:type="dcterms:W3CDTF">2018-10-26T06:47:52Z</dcterms:modified>
</cp:coreProperties>
</file>