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65" r:id="rId2"/>
    <p:sldId id="284" r:id="rId3"/>
    <p:sldId id="293" r:id="rId4"/>
    <p:sldId id="295" r:id="rId5"/>
    <p:sldId id="287" r:id="rId6"/>
    <p:sldId id="282" r:id="rId7"/>
    <p:sldId id="289" r:id="rId8"/>
    <p:sldId id="290" r:id="rId9"/>
    <p:sldId id="275" r:id="rId10"/>
    <p:sldId id="277" r:id="rId11"/>
    <p:sldId id="278" r:id="rId12"/>
    <p:sldId id="296" r:id="rId13"/>
    <p:sldId id="283" r:id="rId14"/>
    <p:sldId id="4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D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0" autoAdjust="0"/>
    <p:restoredTop sz="94580" autoAdjust="0"/>
  </p:normalViewPr>
  <p:slideViewPr>
    <p:cSldViewPr snapToGrid="0">
      <p:cViewPr>
        <p:scale>
          <a:sx n="59" d="100"/>
          <a:sy n="59" d="100"/>
        </p:scale>
        <p:origin x="9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55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27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5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8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1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8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971-6E48-4171-BDDD-D0424007A09B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3FC7FF-5AD7-4625-99A8-3D4A61490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1257" y="2404534"/>
            <a:ext cx="3932746" cy="1646302"/>
          </a:xfrm>
        </p:spPr>
        <p:txBody>
          <a:bodyPr/>
          <a:lstStyle/>
          <a:p>
            <a:r>
              <a:rPr lang="en-US" sz="9600" i="1" u="sng" dirty="0">
                <a:latin typeface="Times New Roman" pitchFamily="18" charset="0"/>
                <a:cs typeface="Times New Roman" pitchFamily="18" charset="0"/>
              </a:rPr>
              <a:t>SOW</a:t>
            </a:r>
            <a:endParaRPr lang="en-IN" sz="9600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721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b="1" dirty="0"/>
              <a:t>Farming is not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Profession</a:t>
            </a:r>
            <a:r>
              <a:rPr lang="en-US" sz="2000" b="1" dirty="0"/>
              <a:t>…!!!</a:t>
            </a:r>
          </a:p>
          <a:p>
            <a:r>
              <a:rPr lang="en-US" sz="2000" b="1" dirty="0"/>
              <a:t>It’s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Passion</a:t>
            </a:r>
            <a:r>
              <a:rPr lang="en-US" sz="2000" b="1" dirty="0"/>
              <a:t>…!!!</a:t>
            </a:r>
          </a:p>
          <a:p>
            <a:endParaRPr lang="en-US" sz="2000" b="1" dirty="0"/>
          </a:p>
          <a:p>
            <a:endParaRPr lang="en-IN" sz="2000" dirty="0"/>
          </a:p>
        </p:txBody>
      </p:sp>
      <p:pic>
        <p:nvPicPr>
          <p:cNvPr id="1026" name="Picture 2" descr="Image result for green grass 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71" y="2494689"/>
            <a:ext cx="5172786" cy="436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3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794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WEATHER PREDICTION: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4270" y="2302480"/>
            <a:ext cx="7933986" cy="3499231"/>
          </a:xfrm>
        </p:spPr>
        <p:txBody>
          <a:bodyPr>
            <a:normAutofit/>
          </a:bodyPr>
          <a:lstStyle/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predicting the weather farmers are instructed when to apply the fertilizers or herbicides into the field.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that the fertilizers are not wasted and farmer can use it for more than a week.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035" y="998241"/>
            <a:ext cx="2980892" cy="51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3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14269" y="612227"/>
            <a:ext cx="8596668" cy="888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DISEASE PREDICTION: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4269" y="2302480"/>
            <a:ext cx="9160351" cy="3499231"/>
          </a:xfrm>
        </p:spPr>
        <p:txBody>
          <a:bodyPr>
            <a:normAutofit/>
          </a:bodyPr>
          <a:lstStyle/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every stages of crop, diseases that may occur will be notified with image and symptoms so that farmers can make health prediction of crop using ML in their field.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will increase their yield rate and finally produces yield rate for that crop</a:t>
            </a:r>
          </a:p>
        </p:txBody>
      </p:sp>
    </p:spTree>
    <p:extLst>
      <p:ext uri="{BB962C8B-B14F-4D97-AF65-F5344CB8AC3E}">
        <p14:creationId xmlns:p14="http://schemas.microsoft.com/office/powerpoint/2010/main" val="151409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0" y="108671"/>
            <a:ext cx="2564102" cy="354892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82" y="108671"/>
            <a:ext cx="2512445" cy="399227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28" y="118190"/>
            <a:ext cx="2420899" cy="377493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26" y="118189"/>
            <a:ext cx="2396837" cy="377493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2" y="3255820"/>
            <a:ext cx="2457190" cy="36021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12" y="3389416"/>
            <a:ext cx="2366232" cy="33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9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Technological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7725"/>
            <a:ext cx="8596668" cy="45436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Cloud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01" y="3436655"/>
            <a:ext cx="1653406" cy="165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97" y="1948227"/>
            <a:ext cx="2859641" cy="110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22" y="3436655"/>
            <a:ext cx="1504393" cy="1504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03" y="1640111"/>
            <a:ext cx="1720704" cy="17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7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024B80F-55A1-9546-DCFA-05E2F84D23B8}"/>
              </a:ext>
            </a:extLst>
          </p:cNvPr>
          <p:cNvSpPr txBox="1">
            <a:spLocks/>
          </p:cNvSpPr>
          <p:nvPr/>
        </p:nvSpPr>
        <p:spPr>
          <a:xfrm>
            <a:off x="2765106" y="2122175"/>
            <a:ext cx="5725751" cy="1720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sz="7200" b="1" dirty="0">
                <a:latin typeface="Constantia" panose="02030602050306030303" pitchFamily="18" charset="0"/>
                <a:cs typeface="Times New Roman" panose="02020603050405020304" pitchFamily="18" charset="0"/>
              </a:rPr>
              <a:t>THANK YOU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IN" sz="7200" b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4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4059" y="712693"/>
            <a:ext cx="8050321" cy="73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5734" y="2189618"/>
            <a:ext cx="8887580" cy="388077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Diseases in cash crops cause major production and economic losses as well as reduction in both quality and quantity of crop.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awareness for the farmers about new diseases cause widespread of the diseases and incurs huge losses on cash crop.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Drastic change on climatic behavior causes indefinite effects on cash crop cultivation.</a:t>
            </a: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059" y="712693"/>
            <a:ext cx="8050321" cy="739589"/>
          </a:xfrm>
        </p:spPr>
        <p:txBody>
          <a:bodyPr/>
          <a:lstStyle/>
          <a:p>
            <a:pPr algn="l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059" y="1885857"/>
            <a:ext cx="7370055" cy="3702143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Authentication Purpose, login can be performed in two ways ,</a:t>
            </a: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Login using mail id and password.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scanning </a:t>
            </a:r>
            <a:r>
              <a:rPr lang="en-IN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aadhaar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card Bar code a farmer can register in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9" y="898884"/>
            <a:ext cx="2796830" cy="49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 descr="Image result for Weather forecast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7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914"/>
            <a:ext cx="590550" cy="28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36" y="-5919"/>
            <a:ext cx="3699164" cy="68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58" y="6096001"/>
            <a:ext cx="125037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1185429" y="331562"/>
            <a:ext cx="3843772" cy="799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APP Features: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236" y="1080655"/>
            <a:ext cx="3048000" cy="51400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9" y="1180237"/>
            <a:ext cx="6597722" cy="529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89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4055"/>
            <a:ext cx="7247466" cy="80554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PROCESSING: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930400"/>
            <a:ext cx="8596668" cy="3880773"/>
          </a:xfrm>
        </p:spPr>
        <p:txBody>
          <a:bodyPr>
            <a:normAutofit/>
          </a:bodyPr>
          <a:lstStyle/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crop image is either captured directly from application or from the gallery.</a:t>
            </a:r>
          </a:p>
          <a:p>
            <a:pPr lvl="0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selected crop image is processed by Convolutional neural network(CNN).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02" y="939491"/>
            <a:ext cx="2886131" cy="51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226" y="391882"/>
            <a:ext cx="3135088" cy="591903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25523" y="391882"/>
            <a:ext cx="819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CONVOLUTIONAL NEURAL NETWORK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513" y="1515407"/>
            <a:ext cx="8635999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Convolutional neural networks are deep learning algorithms that are particularly powerful for analysis of images.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3143" y="2859315"/>
            <a:ext cx="9535886" cy="27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8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61980" cy="107768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053009" cy="3880773"/>
          </a:xfrm>
        </p:spPr>
        <p:txBody>
          <a:bodyPr>
            <a:normAutofit/>
          </a:bodyPr>
          <a:lstStyle/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it is free from any defect then the general information of  specific crop will be provided.</a:t>
            </a: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system captures and presents every single detail of the crop in a simplified manner, providing a comprehensive overview of its growth and development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370" y="816638"/>
            <a:ext cx="3166630" cy="50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2193"/>
            <a:ext cx="5908523" cy="74409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DISEASE 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7" y="2237352"/>
            <a:ext cx="8153386" cy="33980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If the crop is found to be defective, the system will identify the specific nature of the defect.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74151"/>
              </a:solidFill>
              <a:latin typeface="Söhne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Additionally, the system provides measures to mitigate the impact of newly emerging diseases.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32" y="441614"/>
            <a:ext cx="3359727" cy="60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48" y="0"/>
            <a:ext cx="462455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84053"/>
            <a:ext cx="8544910" cy="520034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242431" y="288771"/>
            <a:ext cx="8596668" cy="888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AND ANALYSIS: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6118"/>
            <a:ext cx="1828800" cy="283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849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4884</TotalTime>
  <Words>344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Constantia</vt:lpstr>
      <vt:lpstr>Söhne</vt:lpstr>
      <vt:lpstr>Times New Roman</vt:lpstr>
      <vt:lpstr>Trebuchet MS</vt:lpstr>
      <vt:lpstr>Wingdings</vt:lpstr>
      <vt:lpstr>Wingdings 3</vt:lpstr>
      <vt:lpstr>Facet</vt:lpstr>
      <vt:lpstr>SOW</vt:lpstr>
      <vt:lpstr>PowerPoint Presentation</vt:lpstr>
      <vt:lpstr>LOGIN AUTHENTICATION</vt:lpstr>
      <vt:lpstr>PowerPoint Presentation</vt:lpstr>
      <vt:lpstr>IMAGE PROCESSING:</vt:lpstr>
      <vt:lpstr>PowerPoint Presentation</vt:lpstr>
      <vt:lpstr>GENERAL INFORMATION:</vt:lpstr>
      <vt:lpstr>DISEASE DESCRIPTION:</vt:lpstr>
      <vt:lpstr>PowerPoint Presentation</vt:lpstr>
      <vt:lpstr>PowerPoint Presentation</vt:lpstr>
      <vt:lpstr>PowerPoint Presentation</vt:lpstr>
      <vt:lpstr>PowerPoint Presentation</vt:lpstr>
      <vt:lpstr>Technological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Agalya M</cp:lastModifiedBy>
  <cp:revision>87</cp:revision>
  <dcterms:created xsi:type="dcterms:W3CDTF">2018-03-26T06:23:51Z</dcterms:created>
  <dcterms:modified xsi:type="dcterms:W3CDTF">2023-04-23T20:39:27Z</dcterms:modified>
</cp:coreProperties>
</file>