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A</a:t>
            </a:r>
            <a:r>
              <a:rPr dirty="0" sz="2400" lang="en-US"/>
              <a:t>G</a:t>
            </a:r>
            <a:r>
              <a:rPr dirty="0" sz="2400" lang="en-US"/>
              <a:t>A</a:t>
            </a:r>
            <a:r>
              <a:rPr dirty="0" sz="2400" lang="en-US"/>
              <a:t>L</a:t>
            </a:r>
            <a:r>
              <a:rPr dirty="0" sz="2400" lang="en-US"/>
              <a:t>Y</a:t>
            </a:r>
            <a:r>
              <a:rPr dirty="0" sz="2400" lang="en-US"/>
              <a:t>A</a:t>
            </a:r>
            <a:r>
              <a:rPr dirty="0" sz="2400" lang="en-US"/>
              <a:t> </a:t>
            </a:r>
            <a:r>
              <a:rPr dirty="0" sz="2400" lang="en-US"/>
              <a:t>S</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5</a:t>
            </a:r>
            <a:r>
              <a:rPr dirty="0" sz="2400" lang="en-US"/>
              <a:t>5</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9c5d4341db6c44dd80cdb51f414edf25</vt:lpwstr>
  </property>
</Properties>
</file>