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910544" y="3242844"/>
            <a:ext cx="8610600" cy="1615439"/>
          </a:xfrm>
          <a:prstGeom prst="rect"/>
          <a:noFill/>
        </p:spPr>
        <p:txBody>
          <a:bodyPr rtlCol="0" wrap="square">
            <a:spAutoFit/>
          </a:bodyPr>
          <a:p>
            <a:r>
              <a:rPr dirty="0" sz="2400" lang="en-US"/>
              <a:t>STUDENT NAME:</a:t>
            </a:r>
            <a:r>
              <a:rPr dirty="0" sz="2400" lang="en-IN"/>
              <a:t> </a:t>
            </a:r>
            <a:r>
              <a:rPr dirty="0" sz="2400" lang="en-US"/>
              <a:t>A</a:t>
            </a:r>
            <a:r>
              <a:rPr dirty="0" sz="2400" lang="en-US"/>
              <a:t>G</a:t>
            </a:r>
            <a:r>
              <a:rPr dirty="0" sz="2400" lang="en-US"/>
              <a:t>A</a:t>
            </a:r>
            <a:r>
              <a:rPr dirty="0" sz="2400" lang="en-US"/>
              <a:t>L</a:t>
            </a:r>
            <a:r>
              <a:rPr dirty="0" sz="2400" lang="en-US"/>
              <a:t>Y</a:t>
            </a:r>
            <a:r>
              <a:rPr dirty="0" sz="2400" lang="en-US"/>
              <a:t>A</a:t>
            </a:r>
            <a:r>
              <a:rPr dirty="0" sz="2400" lang="en-US"/>
              <a:t>.</a:t>
            </a:r>
            <a:r>
              <a:rPr dirty="0" sz="2400" lang="en-US"/>
              <a:t> </a:t>
            </a:r>
            <a:r>
              <a:rPr dirty="0" sz="2400" lang="en-US"/>
              <a:t>B</a:t>
            </a:r>
            <a:endParaRPr altLang="en-US" lang="zh-CN"/>
          </a:p>
          <a:p>
            <a:r>
              <a:rPr dirty="0" sz="2400" lang="en-US"/>
              <a:t>REGISTER NO:</a:t>
            </a:r>
            <a:r>
              <a:rPr dirty="0" sz="2400" lang="en-US"/>
              <a:t>312205834</a:t>
            </a:r>
            <a:endParaRPr dirty="0" sz="2400" lang="en-US"/>
          </a:p>
          <a:p>
            <a:r>
              <a:rPr dirty="0" sz="2400" lang="en-US"/>
              <a:t>DEPARTMENT:B.COM</a:t>
            </a:r>
            <a:r>
              <a:rPr dirty="0" sz="2400" lang="en-US"/>
              <a:t> </a:t>
            </a:r>
            <a:r>
              <a:rPr dirty="0" sz="2400" lang="en-US"/>
              <a:t>-</a:t>
            </a:r>
            <a:r>
              <a:rPr dirty="0" sz="2400" lang="en-US"/>
              <a:t>A</a:t>
            </a:r>
            <a:endParaRPr dirty="0" sz="2400" lang="en-US"/>
          </a:p>
          <a:p>
            <a:r>
              <a:rPr dirty="0" sz="2400" lang="en-US"/>
              <a:t>COLLEGE:</a:t>
            </a:r>
            <a:r>
              <a:rPr dirty="0" sz="2400" lang="en-US"/>
              <a:t>V</a:t>
            </a:r>
            <a:r>
              <a:rPr dirty="0" sz="2400" lang="en-US"/>
              <a:t>I</a:t>
            </a:r>
            <a:r>
              <a:rPr dirty="0" sz="2400" lang="en-US"/>
              <a:t>D</a:t>
            </a:r>
            <a:r>
              <a:rPr dirty="0" sz="2400" lang="en-US"/>
              <a:t>H</a:t>
            </a:r>
            <a:r>
              <a:rPr dirty="0" sz="2400" lang="en-US"/>
              <a:t>Y</a:t>
            </a:r>
            <a:r>
              <a:rPr dirty="0" sz="2400" lang="en-US"/>
              <a:t>A</a:t>
            </a:r>
            <a:r>
              <a:rPr dirty="0" sz="2400" lang="en-US"/>
              <a:t> </a:t>
            </a:r>
            <a:r>
              <a:rPr dirty="0" sz="2400" lang="en-US"/>
              <a:t>S</a:t>
            </a:r>
            <a:r>
              <a:rPr dirty="0" sz="2400" lang="en-US"/>
              <a:t>A</a:t>
            </a:r>
            <a:r>
              <a:rPr dirty="0" sz="2400" lang="en-US"/>
              <a:t>G</a:t>
            </a:r>
            <a:r>
              <a:rPr dirty="0" sz="2400" lang="en-US"/>
              <a:t>AR </a:t>
            </a:r>
            <a:r>
              <a:rPr dirty="0" sz="2400" lang="en-US"/>
              <a:t>W</a:t>
            </a:r>
            <a:r>
              <a:rPr dirty="0" sz="2400" lang="en-US"/>
              <a:t>O</a:t>
            </a:r>
            <a:r>
              <a:rPr dirty="0" sz="2400" lang="en-US"/>
              <a:t>M</a:t>
            </a:r>
            <a:r>
              <a:rPr dirty="0" sz="2400" lang="en-US"/>
              <a:t>EN</a:t>
            </a:r>
            <a:r>
              <a:rPr dirty="0" sz="2400" lang="en-US"/>
              <a:t>S</a:t>
            </a:r>
            <a:r>
              <a:rPr dirty="0" sz="2400" lang="en-US"/>
              <a:t> </a:t>
            </a:r>
            <a:r>
              <a:rPr dirty="0" sz="2400" lang="en-US"/>
              <a:t>C</a:t>
            </a:r>
            <a:r>
              <a:rPr dirty="0" sz="2400" lang="en-US"/>
              <a:t>O</a:t>
            </a:r>
            <a:r>
              <a:rPr dirty="0" sz="2400" lang="en-US"/>
              <a:t>L</a:t>
            </a:r>
            <a:r>
              <a:rPr dirty="0" sz="2400" lang="en-US"/>
              <a:t>LEGE </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4434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48006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2885441"/>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1920241"/>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28346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3139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35204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609601"/>
          </a:xfrm>
        </p:spPr>
        <p:txBody>
          <a:bodyPr/>
          <a:p>
            <a:r>
              <a:rPr dirty="0" lang="en-IN"/>
              <a:t>Dataset Description</a:t>
            </a:r>
          </a:p>
        </p:txBody>
      </p:sp>
      <p:sp>
        <p:nvSpPr>
          <p:cNvPr id="1048669" name="TextBox 2"/>
          <p:cNvSpPr txBox="1"/>
          <p:nvPr/>
        </p:nvSpPr>
        <p:spPr>
          <a:xfrm>
            <a:off x="838200" y="1295400"/>
            <a:ext cx="7620000" cy="40538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883292"/>
            <a:ext cx="8820150" cy="3901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2024-09-02T04:54:41Z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80d691094711490b8c7705c4fb47a5b0</vt:lpwstr>
  </property>
</Properties>
</file>