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4063726" y="4825"/>
            <a:ext cx="1828164" cy="10282555"/>
          </a:xfrm>
          <a:custGeom>
            <a:avLst/>
            <a:gdLst/>
            <a:ahLst/>
            <a:cxnLst/>
            <a:rect l="l" t="t" r="r" b="b"/>
            <a:pathLst>
              <a:path w="1828165" h="10282555">
                <a:moveTo>
                  <a:pt x="0" y="0"/>
                </a:moveTo>
                <a:lnTo>
                  <a:pt x="1827952" y="10282170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1150141" y="5529326"/>
            <a:ext cx="7134859" cy="4758055"/>
          </a:xfrm>
          <a:custGeom>
            <a:avLst/>
            <a:gdLst/>
            <a:ahLst/>
            <a:cxnLst/>
            <a:rect l="l" t="t" r="r" b="b"/>
            <a:pathLst>
              <a:path w="7134859" h="4758055">
                <a:moveTo>
                  <a:pt x="7134683" y="0"/>
                </a:moveTo>
                <a:lnTo>
                  <a:pt x="0" y="4757670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3773151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8" y="0"/>
                </a:moveTo>
                <a:lnTo>
                  <a:pt x="3068017" y="0"/>
                </a:lnTo>
                <a:lnTo>
                  <a:pt x="0" y="10286993"/>
                </a:lnTo>
                <a:lnTo>
                  <a:pt x="4514848" y="10286993"/>
                </a:lnTo>
                <a:lnTo>
                  <a:pt x="4514848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4403480" y="0"/>
            <a:ext cx="3884929" cy="10287000"/>
          </a:xfrm>
          <a:custGeom>
            <a:avLst/>
            <a:gdLst/>
            <a:ahLst/>
            <a:cxnLst/>
            <a:rect l="l" t="t" r="r" b="b"/>
            <a:pathLst>
              <a:path w="3884930" h="10287000">
                <a:moveTo>
                  <a:pt x="3884520" y="0"/>
                </a:moveTo>
                <a:lnTo>
                  <a:pt x="0" y="0"/>
                </a:lnTo>
                <a:lnTo>
                  <a:pt x="1814038" y="10286993"/>
                </a:lnTo>
                <a:lnTo>
                  <a:pt x="3884520" y="10286993"/>
                </a:lnTo>
                <a:lnTo>
                  <a:pt x="38845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3401675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5" y="0"/>
                </a:moveTo>
                <a:lnTo>
                  <a:pt x="0" y="5715000"/>
                </a:lnTo>
                <a:lnTo>
                  <a:pt x="4886325" y="5715000"/>
                </a:lnTo>
                <a:lnTo>
                  <a:pt x="488632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4005182" y="0"/>
            <a:ext cx="4283075" cy="10287000"/>
          </a:xfrm>
          <a:custGeom>
            <a:avLst/>
            <a:gdLst/>
            <a:ahLst/>
            <a:cxnLst/>
            <a:rect l="l" t="t" r="r" b="b"/>
            <a:pathLst>
              <a:path w="4283075" h="10287000">
                <a:moveTo>
                  <a:pt x="4282817" y="0"/>
                </a:moveTo>
                <a:lnTo>
                  <a:pt x="0" y="0"/>
                </a:lnTo>
                <a:lnTo>
                  <a:pt x="3706870" y="10286993"/>
                </a:lnTo>
                <a:lnTo>
                  <a:pt x="4282817" y="10286993"/>
                </a:lnTo>
                <a:lnTo>
                  <a:pt x="4282817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6344901" y="0"/>
            <a:ext cx="1933575" cy="10287000"/>
          </a:xfrm>
          <a:custGeom>
            <a:avLst/>
            <a:gdLst/>
            <a:ahLst/>
            <a:cxnLst/>
            <a:rect l="l" t="t" r="r" b="b"/>
            <a:pathLst>
              <a:path w="1933575" h="10287000">
                <a:moveTo>
                  <a:pt x="1933574" y="0"/>
                </a:moveTo>
                <a:lnTo>
                  <a:pt x="1526903" y="0"/>
                </a:lnTo>
                <a:lnTo>
                  <a:pt x="0" y="10286993"/>
                </a:lnTo>
                <a:lnTo>
                  <a:pt x="1933574" y="10286993"/>
                </a:lnTo>
                <a:lnTo>
                  <a:pt x="1933574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6413108" y="0"/>
            <a:ext cx="1865630" cy="10287000"/>
          </a:xfrm>
          <a:custGeom>
            <a:avLst/>
            <a:gdLst/>
            <a:ahLst/>
            <a:cxnLst/>
            <a:rect l="l" t="t" r="r" b="b"/>
            <a:pathLst>
              <a:path w="1865630" h="10287000">
                <a:moveTo>
                  <a:pt x="1865367" y="0"/>
                </a:moveTo>
                <a:lnTo>
                  <a:pt x="0" y="0"/>
                </a:lnTo>
                <a:lnTo>
                  <a:pt x="1655562" y="10286993"/>
                </a:lnTo>
                <a:lnTo>
                  <a:pt x="1865367" y="10286993"/>
                </a:lnTo>
                <a:lnTo>
                  <a:pt x="1865367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5554325" y="5381625"/>
            <a:ext cx="2733675" cy="4905375"/>
          </a:xfrm>
          <a:custGeom>
            <a:avLst/>
            <a:gdLst/>
            <a:ahLst/>
            <a:cxnLst/>
            <a:rect l="l" t="t" r="r" b="b"/>
            <a:pathLst>
              <a:path w="2733675" h="4905375">
                <a:moveTo>
                  <a:pt x="2733675" y="0"/>
                </a:moveTo>
                <a:lnTo>
                  <a:pt x="0" y="4905375"/>
                </a:lnTo>
                <a:lnTo>
                  <a:pt x="2733675" y="4905375"/>
                </a:lnTo>
                <a:lnTo>
                  <a:pt x="27336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6019800"/>
            <a:ext cx="676275" cy="4267200"/>
          </a:xfrm>
          <a:custGeom>
            <a:avLst/>
            <a:gdLst/>
            <a:ahLst/>
            <a:cxnLst/>
            <a:rect l="l" t="t" r="r" b="b"/>
            <a:pathLst>
              <a:path w="676275" h="4267200">
                <a:moveTo>
                  <a:pt x="0" y="0"/>
                </a:moveTo>
                <a:lnTo>
                  <a:pt x="0" y="4267200"/>
                </a:lnTo>
                <a:lnTo>
                  <a:pt x="676275" y="42672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3460" y="1255077"/>
            <a:ext cx="2929890" cy="517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3460" y="1698942"/>
            <a:ext cx="16946245" cy="67221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9540" y="3468687"/>
            <a:ext cx="5520690" cy="2064385"/>
          </a:xfrm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5"/>
              </a:spcBef>
            </a:pPr>
            <a:r>
              <a:rPr dirty="0" sz="6650" spc="-530" b="0">
                <a:solidFill>
                  <a:srgbClr val="5FCAEE"/>
                </a:solidFill>
                <a:latin typeface="Verdana"/>
                <a:cs typeface="Verdana"/>
              </a:rPr>
              <a:t>AGALYA.K </a:t>
            </a:r>
            <a:r>
              <a:rPr dirty="0" sz="6650" spc="-525" b="0">
                <a:solidFill>
                  <a:srgbClr val="5FCAEE"/>
                </a:solidFill>
                <a:latin typeface="Verdana"/>
                <a:cs typeface="Verdana"/>
              </a:rPr>
              <a:t> </a:t>
            </a:r>
            <a:r>
              <a:rPr dirty="0" sz="6650" spc="-755" b="0">
                <a:solidFill>
                  <a:srgbClr val="5FCAEE"/>
                </a:solidFill>
                <a:latin typeface="Verdana"/>
                <a:cs typeface="Verdana"/>
              </a:rPr>
              <a:t>F</a:t>
            </a:r>
            <a:r>
              <a:rPr dirty="0" sz="6650" spc="-780" b="0">
                <a:solidFill>
                  <a:srgbClr val="5FCAEE"/>
                </a:solidFill>
                <a:latin typeface="Verdana"/>
                <a:cs typeface="Verdana"/>
              </a:rPr>
              <a:t>I</a:t>
            </a:r>
            <a:r>
              <a:rPr dirty="0" sz="6650" spc="-705" b="0">
                <a:solidFill>
                  <a:srgbClr val="5FCAEE"/>
                </a:solidFill>
                <a:latin typeface="Verdana"/>
                <a:cs typeface="Verdana"/>
              </a:rPr>
              <a:t>N</a:t>
            </a:r>
            <a:r>
              <a:rPr dirty="0" sz="6650" spc="-720" b="0">
                <a:solidFill>
                  <a:srgbClr val="5FCAEE"/>
                </a:solidFill>
                <a:latin typeface="Verdana"/>
                <a:cs typeface="Verdana"/>
              </a:rPr>
              <a:t>A</a:t>
            </a:r>
            <a:r>
              <a:rPr dirty="0" sz="6650" spc="15" b="0">
                <a:solidFill>
                  <a:srgbClr val="5FCAEE"/>
                </a:solidFill>
                <a:latin typeface="Verdana"/>
                <a:cs typeface="Verdana"/>
              </a:rPr>
              <a:t>L</a:t>
            </a:r>
            <a:r>
              <a:rPr dirty="0" sz="6650" spc="-1410" b="0">
                <a:solidFill>
                  <a:srgbClr val="5FCAEE"/>
                </a:solidFill>
                <a:latin typeface="Verdana"/>
                <a:cs typeface="Verdana"/>
              </a:rPr>
              <a:t> </a:t>
            </a:r>
            <a:r>
              <a:rPr dirty="0" sz="6650" spc="-715" b="0">
                <a:solidFill>
                  <a:srgbClr val="5FCAEE"/>
                </a:solidFill>
                <a:latin typeface="Verdana"/>
                <a:cs typeface="Verdana"/>
              </a:rPr>
              <a:t>P</a:t>
            </a:r>
            <a:r>
              <a:rPr dirty="0" sz="6650" spc="-725" b="0">
                <a:solidFill>
                  <a:srgbClr val="5FCAEE"/>
                </a:solidFill>
                <a:latin typeface="Verdana"/>
                <a:cs typeface="Verdana"/>
              </a:rPr>
              <a:t>R</a:t>
            </a:r>
            <a:r>
              <a:rPr dirty="0" sz="6650" spc="-740" b="0">
                <a:solidFill>
                  <a:srgbClr val="5FCAEE"/>
                </a:solidFill>
                <a:latin typeface="Verdana"/>
                <a:cs typeface="Verdana"/>
              </a:rPr>
              <a:t>O</a:t>
            </a:r>
            <a:r>
              <a:rPr dirty="0" sz="6650" spc="-780" b="0">
                <a:solidFill>
                  <a:srgbClr val="5FCAEE"/>
                </a:solidFill>
                <a:latin typeface="Verdana"/>
                <a:cs typeface="Verdana"/>
              </a:rPr>
              <a:t>J</a:t>
            </a:r>
            <a:r>
              <a:rPr dirty="0" sz="6650" spc="-765" b="0">
                <a:solidFill>
                  <a:srgbClr val="5FCAEE"/>
                </a:solidFill>
                <a:latin typeface="Verdana"/>
                <a:cs typeface="Verdana"/>
              </a:rPr>
              <a:t>E</a:t>
            </a:r>
            <a:r>
              <a:rPr dirty="0" sz="6650" spc="-745" b="0">
                <a:solidFill>
                  <a:srgbClr val="5FCAEE"/>
                </a:solidFill>
                <a:latin typeface="Verdana"/>
                <a:cs typeface="Verdana"/>
              </a:rPr>
              <a:t>C</a:t>
            </a:r>
            <a:r>
              <a:rPr dirty="0" sz="6650" spc="15" b="0">
                <a:solidFill>
                  <a:srgbClr val="5FCAEE"/>
                </a:solidFill>
                <a:latin typeface="Verdana"/>
                <a:cs typeface="Verdana"/>
              </a:rPr>
              <a:t>T</a:t>
            </a:r>
            <a:endParaRPr sz="6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3472" sz="4800" spc="-292" b="0">
                <a:latin typeface="Verdana"/>
                <a:cs typeface="Verdana"/>
              </a:rPr>
              <a:t>.</a:t>
            </a:r>
            <a:r>
              <a:rPr dirty="0" sz="2850" spc="-195"/>
              <a:t>Training</a:t>
            </a:r>
            <a:r>
              <a:rPr dirty="0" sz="2850" spc="65"/>
              <a:t> </a:t>
            </a:r>
            <a:r>
              <a:rPr dirty="0" sz="2850" spc="5"/>
              <a:t>the</a:t>
            </a:r>
            <a:r>
              <a:rPr dirty="0" sz="2850" spc="-204"/>
              <a:t> </a:t>
            </a:r>
            <a:r>
              <a:rPr dirty="0" sz="2850" spc="-75"/>
              <a:t>RNN:</a:t>
            </a:r>
            <a:endParaRPr sz="285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77470" marR="5080">
              <a:lnSpc>
                <a:spcPct val="116300"/>
              </a:lnSpc>
              <a:spcBef>
                <a:spcPts val="100"/>
              </a:spcBef>
            </a:pPr>
            <a:r>
              <a:rPr dirty="0" spc="-65"/>
              <a:t>The</a:t>
            </a:r>
            <a:r>
              <a:rPr dirty="0" spc="-60"/>
              <a:t> </a:t>
            </a:r>
            <a:r>
              <a:rPr dirty="0" spc="5"/>
              <a:t>preprocessed data </a:t>
            </a:r>
            <a:r>
              <a:rPr dirty="0" spc="-25"/>
              <a:t>and</a:t>
            </a:r>
            <a:r>
              <a:rPr dirty="0" spc="-20"/>
              <a:t> </a:t>
            </a:r>
            <a:r>
              <a:rPr dirty="0" spc="-10"/>
              <a:t>word </a:t>
            </a:r>
            <a:r>
              <a:rPr dirty="0" spc="-30"/>
              <a:t>embeddings</a:t>
            </a:r>
            <a:r>
              <a:rPr dirty="0" spc="-25"/>
              <a:t> </a:t>
            </a:r>
            <a:r>
              <a:rPr dirty="0" spc="-55"/>
              <a:t>are </a:t>
            </a:r>
            <a:r>
              <a:rPr dirty="0" spc="-10"/>
              <a:t>used </a:t>
            </a:r>
            <a:r>
              <a:rPr dirty="0" spc="35"/>
              <a:t>to  </a:t>
            </a:r>
            <a:r>
              <a:rPr dirty="0" spc="-40"/>
              <a:t>train</a:t>
            </a:r>
            <a:r>
              <a:rPr dirty="0" spc="919"/>
              <a:t> </a:t>
            </a:r>
            <a:r>
              <a:rPr dirty="0" spc="-30"/>
              <a:t>the</a:t>
            </a:r>
            <a:r>
              <a:rPr dirty="0" spc="940"/>
              <a:t> </a:t>
            </a:r>
            <a:r>
              <a:rPr dirty="0"/>
              <a:t>RNN </a:t>
            </a:r>
            <a:r>
              <a:rPr dirty="0" spc="-60"/>
              <a:t>algorithm.</a:t>
            </a:r>
            <a:r>
              <a:rPr dirty="0" spc="885"/>
              <a:t> </a:t>
            </a:r>
            <a:r>
              <a:rPr dirty="0" spc="-40"/>
              <a:t>The </a:t>
            </a:r>
            <a:r>
              <a:rPr dirty="0" spc="-35"/>
              <a:t> </a:t>
            </a:r>
            <a:r>
              <a:rPr dirty="0"/>
              <a:t>RNN</a:t>
            </a:r>
            <a:r>
              <a:rPr dirty="0" spc="5"/>
              <a:t> </a:t>
            </a:r>
            <a:r>
              <a:rPr dirty="0" spc="-5"/>
              <a:t>learns</a:t>
            </a:r>
            <a:r>
              <a:rPr dirty="0"/>
              <a:t> </a:t>
            </a:r>
            <a:r>
              <a:rPr dirty="0" spc="-15"/>
              <a:t>from</a:t>
            </a:r>
            <a:r>
              <a:rPr dirty="0" spc="-10"/>
              <a:t> </a:t>
            </a:r>
            <a:r>
              <a:rPr dirty="0" spc="-5"/>
              <a:t>the</a:t>
            </a:r>
            <a:r>
              <a:rPr dirty="0"/>
              <a:t> </a:t>
            </a:r>
            <a:r>
              <a:rPr dirty="0" spc="-10"/>
              <a:t>input-output</a:t>
            </a:r>
            <a:r>
              <a:rPr dirty="0" spc="-5"/>
              <a:t> pairs</a:t>
            </a:r>
            <a:r>
              <a:rPr dirty="0"/>
              <a:t> </a:t>
            </a:r>
            <a:r>
              <a:rPr dirty="0" spc="-20"/>
              <a:t>in</a:t>
            </a:r>
            <a:r>
              <a:rPr dirty="0" spc="-15"/>
              <a:t> </a:t>
            </a:r>
            <a:r>
              <a:rPr dirty="0" spc="-30"/>
              <a:t>the</a:t>
            </a:r>
            <a:r>
              <a:rPr dirty="0" spc="-25"/>
              <a:t> </a:t>
            </a:r>
            <a:r>
              <a:rPr dirty="0" spc="-50"/>
              <a:t>training</a:t>
            </a:r>
            <a:r>
              <a:rPr dirty="0" spc="-45"/>
              <a:t> </a:t>
            </a:r>
            <a:r>
              <a:rPr dirty="0" spc="5"/>
              <a:t>data</a:t>
            </a:r>
            <a:r>
              <a:rPr dirty="0" spc="10"/>
              <a:t> </a:t>
            </a:r>
            <a:r>
              <a:rPr dirty="0" spc="35"/>
              <a:t>to</a:t>
            </a:r>
            <a:r>
              <a:rPr dirty="0" spc="40"/>
              <a:t> </a:t>
            </a:r>
            <a:r>
              <a:rPr dirty="0" spc="-70"/>
              <a:t>generate</a:t>
            </a:r>
            <a:r>
              <a:rPr dirty="0" spc="-65"/>
              <a:t> </a:t>
            </a:r>
            <a:r>
              <a:rPr dirty="0" spc="-5"/>
              <a:t>appropriate </a:t>
            </a:r>
            <a:r>
              <a:rPr dirty="0" spc="-990"/>
              <a:t> </a:t>
            </a:r>
            <a:r>
              <a:rPr dirty="0" spc="5"/>
              <a:t>responses</a:t>
            </a:r>
            <a:r>
              <a:rPr dirty="0" spc="675"/>
              <a:t> </a:t>
            </a:r>
            <a:r>
              <a:rPr dirty="0" spc="10"/>
              <a:t>based</a:t>
            </a:r>
            <a:r>
              <a:rPr dirty="0" spc="-370"/>
              <a:t> </a:t>
            </a:r>
            <a:r>
              <a:rPr dirty="0" spc="-5"/>
              <a:t>on</a:t>
            </a:r>
            <a:r>
              <a:rPr dirty="0" spc="-330"/>
              <a:t> </a:t>
            </a:r>
            <a:r>
              <a:rPr dirty="0" spc="-50"/>
              <a:t>user</a:t>
            </a:r>
            <a:r>
              <a:rPr dirty="0" spc="-270"/>
              <a:t> </a:t>
            </a:r>
            <a:r>
              <a:rPr dirty="0" spc="-70"/>
              <a:t>input.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800"/>
          </a:p>
          <a:p>
            <a:pPr marL="12700">
              <a:lnSpc>
                <a:spcPct val="100000"/>
              </a:lnSpc>
            </a:pPr>
            <a:r>
              <a:rPr dirty="0" spc="-15" b="1">
                <a:latin typeface="Tahoma"/>
                <a:cs typeface="Tahoma"/>
              </a:rPr>
              <a:t>Evaluation</a:t>
            </a:r>
            <a:r>
              <a:rPr dirty="0" spc="-190" b="1">
                <a:latin typeface="Tahoma"/>
                <a:cs typeface="Tahoma"/>
              </a:rPr>
              <a:t> </a:t>
            </a:r>
            <a:r>
              <a:rPr dirty="0" spc="-5" b="1">
                <a:latin typeface="Tahoma"/>
                <a:cs typeface="Tahoma"/>
              </a:rPr>
              <a:t>and</a:t>
            </a:r>
            <a:r>
              <a:rPr dirty="0" spc="-175" b="1">
                <a:latin typeface="Tahoma"/>
                <a:cs typeface="Tahoma"/>
              </a:rPr>
              <a:t> </a:t>
            </a:r>
            <a:r>
              <a:rPr dirty="0" spc="-85" b="1">
                <a:latin typeface="Tahoma"/>
                <a:cs typeface="Tahoma"/>
              </a:rPr>
              <a:t>Fine-tuning:</a:t>
            </a:r>
          </a:p>
          <a:p>
            <a:pPr algn="just" marL="12700">
              <a:lnSpc>
                <a:spcPct val="100000"/>
              </a:lnSpc>
              <a:spcBef>
                <a:spcPts val="185"/>
              </a:spcBef>
            </a:pPr>
            <a:r>
              <a:rPr dirty="0" spc="-5"/>
              <a:t>After</a:t>
            </a:r>
            <a:r>
              <a:rPr dirty="0" spc="-110"/>
              <a:t> </a:t>
            </a:r>
            <a:r>
              <a:rPr dirty="0" spc="-50"/>
              <a:t>training</a:t>
            </a:r>
            <a:r>
              <a:rPr dirty="0" spc="-235"/>
              <a:t> </a:t>
            </a:r>
            <a:r>
              <a:rPr dirty="0" spc="-5"/>
              <a:t>the</a:t>
            </a:r>
            <a:r>
              <a:rPr dirty="0" spc="-75"/>
              <a:t> </a:t>
            </a:r>
            <a:r>
              <a:rPr dirty="0" spc="-65"/>
              <a:t>RNN,</a:t>
            </a:r>
            <a:r>
              <a:rPr dirty="0" spc="-229"/>
              <a:t> </a:t>
            </a:r>
            <a:r>
              <a:rPr dirty="0" spc="-5"/>
              <a:t>the</a:t>
            </a:r>
            <a:r>
              <a:rPr dirty="0" spc="-150"/>
              <a:t> </a:t>
            </a:r>
            <a:r>
              <a:rPr dirty="0" spc="5"/>
              <a:t>model</a:t>
            </a:r>
            <a:r>
              <a:rPr dirty="0" spc="-200"/>
              <a:t> </a:t>
            </a:r>
            <a:r>
              <a:rPr dirty="0" spc="-20"/>
              <a:t>is</a:t>
            </a:r>
            <a:r>
              <a:rPr dirty="0" spc="-160"/>
              <a:t> </a:t>
            </a:r>
            <a:r>
              <a:rPr dirty="0" spc="-25"/>
              <a:t>evaluated</a:t>
            </a:r>
            <a:r>
              <a:rPr dirty="0" spc="-160"/>
              <a:t> </a:t>
            </a:r>
            <a:r>
              <a:rPr dirty="0" spc="-65"/>
              <a:t>using</a:t>
            </a:r>
            <a:r>
              <a:rPr dirty="0" spc="-229"/>
              <a:t> </a:t>
            </a:r>
            <a:r>
              <a:rPr dirty="0" spc="-25"/>
              <a:t>various</a:t>
            </a:r>
            <a:r>
              <a:rPr dirty="0" spc="-155"/>
              <a:t> </a:t>
            </a:r>
            <a:r>
              <a:rPr dirty="0" spc="-25"/>
              <a:t>metrics</a:t>
            </a:r>
            <a:r>
              <a:rPr dirty="0" spc="-165"/>
              <a:t> </a:t>
            </a:r>
            <a:r>
              <a:rPr dirty="0" spc="35"/>
              <a:t>to</a:t>
            </a:r>
            <a:r>
              <a:rPr dirty="0" spc="-105"/>
              <a:t> </a:t>
            </a:r>
            <a:r>
              <a:rPr dirty="0" spc="-50"/>
              <a:t>assess</a:t>
            </a:r>
            <a:r>
              <a:rPr dirty="0" spc="-229"/>
              <a:t> </a:t>
            </a:r>
            <a:r>
              <a:rPr dirty="0" spc="-15"/>
              <a:t>its</a:t>
            </a:r>
            <a:r>
              <a:rPr dirty="0" spc="-160"/>
              <a:t> </a:t>
            </a:r>
            <a:r>
              <a:rPr dirty="0" spc="-30"/>
              <a:t>performance.</a:t>
            </a:r>
          </a:p>
          <a:p>
            <a:pPr algn="just" marL="12700" marR="103505">
              <a:lnSpc>
                <a:spcPct val="116300"/>
              </a:lnSpc>
            </a:pPr>
            <a:r>
              <a:rPr dirty="0" spc="-80"/>
              <a:t>If</a:t>
            </a:r>
            <a:r>
              <a:rPr dirty="0" spc="-75"/>
              <a:t> </a:t>
            </a:r>
            <a:r>
              <a:rPr dirty="0" spc="-80"/>
              <a:t>necessary,</a:t>
            </a:r>
            <a:r>
              <a:rPr dirty="0" spc="-75"/>
              <a:t> </a:t>
            </a:r>
            <a:r>
              <a:rPr dirty="0" spc="-5"/>
              <a:t>the</a:t>
            </a:r>
            <a:r>
              <a:rPr dirty="0"/>
              <a:t> </a:t>
            </a:r>
            <a:r>
              <a:rPr dirty="0" spc="10"/>
              <a:t>model</a:t>
            </a:r>
            <a:r>
              <a:rPr dirty="0" spc="15"/>
              <a:t> </a:t>
            </a:r>
            <a:r>
              <a:rPr dirty="0" spc="-20"/>
              <a:t>is</a:t>
            </a:r>
            <a:r>
              <a:rPr dirty="0" spc="-15"/>
              <a:t> fine-tuned</a:t>
            </a:r>
            <a:r>
              <a:rPr dirty="0" spc="-10"/>
              <a:t> </a:t>
            </a:r>
            <a:r>
              <a:rPr dirty="0" spc="10"/>
              <a:t>by</a:t>
            </a:r>
            <a:r>
              <a:rPr dirty="0" spc="15"/>
              <a:t> </a:t>
            </a:r>
            <a:r>
              <a:rPr dirty="0" spc="-50"/>
              <a:t>adjusting</a:t>
            </a:r>
            <a:r>
              <a:rPr dirty="0" spc="-45"/>
              <a:t> </a:t>
            </a:r>
            <a:r>
              <a:rPr dirty="0" spc="-30"/>
              <a:t>hyperparameters</a:t>
            </a:r>
            <a:r>
              <a:rPr dirty="0" spc="-25"/>
              <a:t> </a:t>
            </a:r>
            <a:r>
              <a:rPr dirty="0" spc="-5"/>
              <a:t>or</a:t>
            </a:r>
            <a:r>
              <a:rPr dirty="0"/>
              <a:t> </a:t>
            </a:r>
            <a:r>
              <a:rPr dirty="0" spc="-50"/>
              <a:t>retraining</a:t>
            </a:r>
            <a:r>
              <a:rPr dirty="0" spc="-45"/>
              <a:t> </a:t>
            </a:r>
            <a:r>
              <a:rPr dirty="0" spc="-15"/>
              <a:t>with </a:t>
            </a:r>
            <a:r>
              <a:rPr dirty="0" spc="-10"/>
              <a:t> </a:t>
            </a:r>
            <a:r>
              <a:rPr dirty="0" spc="-5"/>
              <a:t>additional</a:t>
            </a:r>
            <a:r>
              <a:rPr dirty="0" spc="-280"/>
              <a:t> </a:t>
            </a:r>
            <a:r>
              <a:rPr dirty="0" spc="-55"/>
              <a:t>data.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00"/>
          </a:p>
          <a:p>
            <a:pPr marL="12700">
              <a:lnSpc>
                <a:spcPct val="100000"/>
              </a:lnSpc>
            </a:pPr>
            <a:r>
              <a:rPr dirty="0" spc="-5" b="1">
                <a:latin typeface="Tahoma"/>
                <a:cs typeface="Tahoma"/>
              </a:rPr>
              <a:t>Deployment:</a:t>
            </a:r>
          </a:p>
          <a:p>
            <a:pPr algn="just"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Once</a:t>
            </a:r>
            <a:r>
              <a:rPr dirty="0" spc="310"/>
              <a:t> </a:t>
            </a:r>
            <a:r>
              <a:rPr dirty="0" spc="-5"/>
              <a:t>the</a:t>
            </a:r>
            <a:r>
              <a:rPr dirty="0" spc="305"/>
              <a:t> </a:t>
            </a:r>
            <a:r>
              <a:rPr dirty="0" spc="5"/>
              <a:t>model</a:t>
            </a:r>
            <a:r>
              <a:rPr dirty="0" spc="250"/>
              <a:t> </a:t>
            </a:r>
            <a:r>
              <a:rPr dirty="0" spc="-20"/>
              <a:t>is</a:t>
            </a:r>
            <a:r>
              <a:rPr dirty="0" spc="295"/>
              <a:t> </a:t>
            </a:r>
            <a:r>
              <a:rPr dirty="0" spc="-20"/>
              <a:t>trained</a:t>
            </a:r>
            <a:r>
              <a:rPr dirty="0" spc="235"/>
              <a:t> </a:t>
            </a:r>
            <a:r>
              <a:rPr dirty="0" spc="-25"/>
              <a:t>and</a:t>
            </a:r>
            <a:r>
              <a:rPr dirty="0" spc="310"/>
              <a:t> </a:t>
            </a:r>
            <a:r>
              <a:rPr dirty="0" spc="-60"/>
              <a:t>evaluated,</a:t>
            </a:r>
            <a:r>
              <a:rPr dirty="0" spc="210"/>
              <a:t> </a:t>
            </a:r>
            <a:r>
              <a:rPr dirty="0" spc="20"/>
              <a:t>it</a:t>
            </a:r>
            <a:r>
              <a:rPr dirty="0" spc="275"/>
              <a:t> </a:t>
            </a:r>
            <a:r>
              <a:rPr dirty="0" spc="5"/>
              <a:t>can</a:t>
            </a:r>
            <a:r>
              <a:rPr dirty="0" spc="280"/>
              <a:t> </a:t>
            </a:r>
            <a:r>
              <a:rPr dirty="0" spc="10"/>
              <a:t>be</a:t>
            </a:r>
            <a:r>
              <a:rPr dirty="0" spc="305"/>
              <a:t> </a:t>
            </a:r>
            <a:r>
              <a:rPr dirty="0" spc="-5"/>
              <a:t>deployed</a:t>
            </a:r>
            <a:r>
              <a:rPr dirty="0" spc="320"/>
              <a:t> </a:t>
            </a:r>
            <a:r>
              <a:rPr dirty="0" spc="-35"/>
              <a:t>as</a:t>
            </a:r>
            <a:r>
              <a:rPr dirty="0" spc="220"/>
              <a:t> </a:t>
            </a:r>
            <a:r>
              <a:rPr dirty="0"/>
              <a:t>a</a:t>
            </a:r>
            <a:r>
              <a:rPr dirty="0" spc="215"/>
              <a:t> </a:t>
            </a:r>
            <a:r>
              <a:rPr dirty="0" spc="20"/>
              <a:t>chatbot</a:t>
            </a:r>
            <a:r>
              <a:rPr dirty="0" spc="305"/>
              <a:t> </a:t>
            </a:r>
            <a:r>
              <a:rPr dirty="0" spc="-5"/>
              <a:t>application.</a:t>
            </a:r>
            <a:r>
              <a:rPr dirty="0" spc="290"/>
              <a:t> </a:t>
            </a:r>
            <a:r>
              <a:rPr dirty="0" spc="-65"/>
              <a:t>The</a:t>
            </a:r>
          </a:p>
          <a:p>
            <a:pPr algn="just" marL="12700" marR="107950">
              <a:lnSpc>
                <a:spcPct val="116399"/>
              </a:lnSpc>
              <a:spcBef>
                <a:spcPts val="70"/>
              </a:spcBef>
            </a:pPr>
            <a:r>
              <a:rPr dirty="0" spc="15"/>
              <a:t>chatbot</a:t>
            </a:r>
            <a:r>
              <a:rPr dirty="0" spc="-175"/>
              <a:t> </a:t>
            </a:r>
            <a:r>
              <a:rPr dirty="0" spc="-10"/>
              <a:t>interacts</a:t>
            </a:r>
            <a:r>
              <a:rPr dirty="0" spc="-225"/>
              <a:t> </a:t>
            </a:r>
            <a:r>
              <a:rPr dirty="0" spc="-15"/>
              <a:t>with</a:t>
            </a:r>
            <a:r>
              <a:rPr dirty="0" spc="-180"/>
              <a:t> </a:t>
            </a:r>
            <a:r>
              <a:rPr dirty="0" spc="-60"/>
              <a:t>users,</a:t>
            </a:r>
            <a:r>
              <a:rPr dirty="0" spc="-320"/>
              <a:t> </a:t>
            </a:r>
            <a:r>
              <a:rPr dirty="0"/>
              <a:t>processes</a:t>
            </a:r>
            <a:r>
              <a:rPr dirty="0" spc="-235"/>
              <a:t> </a:t>
            </a:r>
            <a:r>
              <a:rPr dirty="0" spc="-5"/>
              <a:t>their</a:t>
            </a:r>
            <a:r>
              <a:rPr dirty="0" spc="-265"/>
              <a:t> </a:t>
            </a:r>
            <a:r>
              <a:rPr dirty="0" spc="-30"/>
              <a:t>input,</a:t>
            </a:r>
            <a:r>
              <a:rPr dirty="0" spc="-235"/>
              <a:t> </a:t>
            </a:r>
            <a:r>
              <a:rPr dirty="0" spc="-25"/>
              <a:t>and</a:t>
            </a:r>
            <a:r>
              <a:rPr dirty="0" spc="-225"/>
              <a:t> </a:t>
            </a:r>
            <a:r>
              <a:rPr dirty="0" spc="-60"/>
              <a:t>generates</a:t>
            </a:r>
            <a:r>
              <a:rPr dirty="0" spc="-225"/>
              <a:t> </a:t>
            </a:r>
            <a:r>
              <a:rPr dirty="0" spc="-15"/>
              <a:t>relevant</a:t>
            </a:r>
            <a:r>
              <a:rPr dirty="0" spc="-240"/>
              <a:t> </a:t>
            </a:r>
            <a:r>
              <a:rPr dirty="0" spc="-20"/>
              <a:t>responses</a:t>
            </a:r>
            <a:r>
              <a:rPr dirty="0" spc="-225"/>
              <a:t> </a:t>
            </a:r>
            <a:r>
              <a:rPr dirty="0" spc="-65"/>
              <a:t>using</a:t>
            </a:r>
            <a:r>
              <a:rPr dirty="0" spc="-310"/>
              <a:t> </a:t>
            </a:r>
            <a:r>
              <a:rPr dirty="0" spc="-5"/>
              <a:t>the </a:t>
            </a:r>
            <a:r>
              <a:rPr dirty="0" spc="-990"/>
              <a:t> </a:t>
            </a:r>
            <a:r>
              <a:rPr dirty="0" spc="-20"/>
              <a:t>trained</a:t>
            </a:r>
            <a:r>
              <a:rPr dirty="0" spc="-375"/>
              <a:t> </a:t>
            </a:r>
            <a:r>
              <a:rPr dirty="0" spc="-25"/>
              <a:t>RNN</a:t>
            </a:r>
            <a:r>
              <a:rPr dirty="0" spc="-135"/>
              <a:t> </a:t>
            </a:r>
            <a:r>
              <a:rPr dirty="0" spc="-75"/>
              <a:t>algorithm.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895475"/>
            <a:ext cx="15506700" cy="42862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002" y="434340"/>
            <a:ext cx="2656840" cy="8153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150" spc="-430" b="0">
                <a:solidFill>
                  <a:srgbClr val="5FCAEE"/>
                </a:solidFill>
                <a:latin typeface="Verdana"/>
                <a:cs typeface="Verdana"/>
              </a:rPr>
              <a:t>RESULTS</a:t>
            </a:r>
            <a:endParaRPr sz="51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00" y="7610475"/>
            <a:ext cx="152400" cy="152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00" y="8210550"/>
            <a:ext cx="152400" cy="1524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64159" y="6716458"/>
            <a:ext cx="15720060" cy="2352040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3350" spc="-175" b="1">
                <a:latin typeface="Verdana"/>
                <a:cs typeface="Verdana"/>
              </a:rPr>
              <a:t>U</a:t>
            </a:r>
            <a:r>
              <a:rPr dirty="0" sz="3350" spc="-265" b="1">
                <a:latin typeface="Verdana"/>
                <a:cs typeface="Verdana"/>
              </a:rPr>
              <a:t>s</a:t>
            </a:r>
            <a:r>
              <a:rPr dirty="0" sz="3350" spc="-280" b="1">
                <a:latin typeface="Verdana"/>
                <a:cs typeface="Verdana"/>
              </a:rPr>
              <a:t>e</a:t>
            </a:r>
            <a:r>
              <a:rPr dirty="0" sz="3350" spc="10" b="1">
                <a:latin typeface="Verdana"/>
                <a:cs typeface="Verdana"/>
              </a:rPr>
              <a:t>r</a:t>
            </a:r>
            <a:r>
              <a:rPr dirty="0" sz="3350" spc="-575" b="1">
                <a:latin typeface="Verdana"/>
                <a:cs typeface="Verdana"/>
              </a:rPr>
              <a:t> </a:t>
            </a:r>
            <a:r>
              <a:rPr dirty="0" sz="3350" spc="-235" b="1">
                <a:latin typeface="Verdana"/>
                <a:cs typeface="Verdana"/>
              </a:rPr>
              <a:t>F</a:t>
            </a:r>
            <a:r>
              <a:rPr dirty="0" sz="3350" spc="-280" b="1">
                <a:latin typeface="Verdana"/>
                <a:cs typeface="Verdana"/>
              </a:rPr>
              <a:t>e</a:t>
            </a:r>
            <a:r>
              <a:rPr dirty="0" sz="3350" spc="-275" b="1">
                <a:latin typeface="Verdana"/>
                <a:cs typeface="Verdana"/>
              </a:rPr>
              <a:t>e</a:t>
            </a:r>
            <a:r>
              <a:rPr dirty="0" sz="3350" spc="-250" b="1">
                <a:latin typeface="Verdana"/>
                <a:cs typeface="Verdana"/>
              </a:rPr>
              <a:t>d</a:t>
            </a:r>
            <a:r>
              <a:rPr dirty="0" sz="3350" spc="-245" b="1">
                <a:latin typeface="Verdana"/>
                <a:cs typeface="Verdana"/>
              </a:rPr>
              <a:t>b</a:t>
            </a:r>
            <a:r>
              <a:rPr dirty="0" sz="3350" spc="-370" b="1">
                <a:latin typeface="Verdana"/>
                <a:cs typeface="Verdana"/>
              </a:rPr>
              <a:t>a</a:t>
            </a:r>
            <a:r>
              <a:rPr dirty="0" sz="3350" spc="-175" b="1">
                <a:latin typeface="Verdana"/>
                <a:cs typeface="Verdana"/>
              </a:rPr>
              <a:t>c</a:t>
            </a:r>
            <a:r>
              <a:rPr dirty="0" sz="3350" spc="15" b="1">
                <a:latin typeface="Verdana"/>
                <a:cs typeface="Verdana"/>
              </a:rPr>
              <a:t>k</a:t>
            </a:r>
            <a:endParaRPr sz="3350">
              <a:latin typeface="Verdana"/>
              <a:cs typeface="Verdana"/>
            </a:endParaRPr>
          </a:p>
          <a:p>
            <a:pPr marL="746125">
              <a:lnSpc>
                <a:spcPct val="100000"/>
              </a:lnSpc>
              <a:spcBef>
                <a:spcPts val="635"/>
              </a:spcBef>
            </a:pPr>
            <a:r>
              <a:rPr dirty="0" sz="3350" spc="20">
                <a:latin typeface="Verdana"/>
                <a:cs typeface="Verdana"/>
              </a:rPr>
              <a:t>U</a:t>
            </a:r>
            <a:r>
              <a:rPr dirty="0" sz="3350" spc="-100">
                <a:latin typeface="Verdana"/>
                <a:cs typeface="Verdana"/>
              </a:rPr>
              <a:t>s</a:t>
            </a:r>
            <a:r>
              <a:rPr dirty="0" sz="3350" spc="-50">
                <a:latin typeface="Verdana"/>
                <a:cs typeface="Verdana"/>
              </a:rPr>
              <a:t>e</a:t>
            </a:r>
            <a:r>
              <a:rPr dirty="0" sz="3350" spc="-80">
                <a:latin typeface="Verdana"/>
                <a:cs typeface="Verdana"/>
              </a:rPr>
              <a:t>r</a:t>
            </a:r>
            <a:r>
              <a:rPr dirty="0" sz="3350" spc="10">
                <a:latin typeface="Verdana"/>
                <a:cs typeface="Verdana"/>
              </a:rPr>
              <a:t>s</a:t>
            </a:r>
            <a:r>
              <a:rPr dirty="0" sz="3350" spc="-315">
                <a:latin typeface="Verdana"/>
                <a:cs typeface="Verdana"/>
              </a:rPr>
              <a:t> </a:t>
            </a:r>
            <a:r>
              <a:rPr dirty="0" sz="3350" spc="90">
                <a:latin typeface="Verdana"/>
                <a:cs typeface="Verdana"/>
              </a:rPr>
              <a:t>f</a:t>
            </a:r>
            <a:r>
              <a:rPr dirty="0" sz="3350" spc="-10">
                <a:latin typeface="Verdana"/>
                <a:cs typeface="Verdana"/>
              </a:rPr>
              <a:t>o</a:t>
            </a:r>
            <a:r>
              <a:rPr dirty="0" sz="3350" spc="-100">
                <a:latin typeface="Verdana"/>
                <a:cs typeface="Verdana"/>
              </a:rPr>
              <a:t>u</a:t>
            </a:r>
            <a:r>
              <a:rPr dirty="0" sz="3350" spc="-95">
                <a:latin typeface="Verdana"/>
                <a:cs typeface="Verdana"/>
              </a:rPr>
              <a:t>n</a:t>
            </a:r>
            <a:r>
              <a:rPr dirty="0" sz="3350" spc="15">
                <a:latin typeface="Verdana"/>
                <a:cs typeface="Verdana"/>
              </a:rPr>
              <a:t>d</a:t>
            </a:r>
            <a:r>
              <a:rPr dirty="0" sz="3350" spc="-60">
                <a:latin typeface="Verdana"/>
                <a:cs typeface="Verdana"/>
              </a:rPr>
              <a:t> </a:t>
            </a:r>
            <a:r>
              <a:rPr dirty="0" sz="3350" spc="105">
                <a:latin typeface="Verdana"/>
                <a:cs typeface="Verdana"/>
              </a:rPr>
              <a:t>t</a:t>
            </a:r>
            <a:r>
              <a:rPr dirty="0" sz="3350" spc="-100">
                <a:latin typeface="Verdana"/>
                <a:cs typeface="Verdana"/>
              </a:rPr>
              <a:t>h</a:t>
            </a:r>
            <a:r>
              <a:rPr dirty="0" sz="3350" spc="15">
                <a:latin typeface="Verdana"/>
                <a:cs typeface="Verdana"/>
              </a:rPr>
              <a:t>e</a:t>
            </a:r>
            <a:r>
              <a:rPr dirty="0" sz="3350" spc="-340">
                <a:latin typeface="Verdana"/>
                <a:cs typeface="Verdana"/>
              </a:rPr>
              <a:t> </a:t>
            </a:r>
            <a:r>
              <a:rPr dirty="0" sz="3350" spc="50">
                <a:latin typeface="Verdana"/>
                <a:cs typeface="Verdana"/>
              </a:rPr>
              <a:t>c</a:t>
            </a:r>
            <a:r>
              <a:rPr dirty="0" sz="3350" spc="-100">
                <a:latin typeface="Verdana"/>
                <a:cs typeface="Verdana"/>
              </a:rPr>
              <a:t>h</a:t>
            </a:r>
            <a:r>
              <a:rPr dirty="0" sz="3350" spc="-140">
                <a:latin typeface="Verdana"/>
                <a:cs typeface="Verdana"/>
              </a:rPr>
              <a:t>a</a:t>
            </a:r>
            <a:r>
              <a:rPr dirty="0" sz="3350" spc="100">
                <a:latin typeface="Verdana"/>
                <a:cs typeface="Verdana"/>
              </a:rPr>
              <a:t>t</a:t>
            </a:r>
            <a:r>
              <a:rPr dirty="0" sz="3350" spc="85">
                <a:latin typeface="Verdana"/>
                <a:cs typeface="Verdana"/>
              </a:rPr>
              <a:t>b</a:t>
            </a:r>
            <a:r>
              <a:rPr dirty="0" sz="3350" spc="-10">
                <a:latin typeface="Verdana"/>
                <a:cs typeface="Verdana"/>
              </a:rPr>
              <a:t>o</a:t>
            </a:r>
            <a:r>
              <a:rPr dirty="0" sz="3350" spc="10">
                <a:latin typeface="Verdana"/>
                <a:cs typeface="Verdana"/>
              </a:rPr>
              <a:t>t</a:t>
            </a:r>
            <a:r>
              <a:rPr dirty="0" sz="3350" spc="-110">
                <a:latin typeface="Verdana"/>
                <a:cs typeface="Verdana"/>
              </a:rPr>
              <a:t> </a:t>
            </a:r>
            <a:r>
              <a:rPr dirty="0" sz="3350" spc="105">
                <a:latin typeface="Verdana"/>
                <a:cs typeface="Verdana"/>
              </a:rPr>
              <a:t>t</a:t>
            </a:r>
            <a:r>
              <a:rPr dirty="0" sz="3350" spc="15">
                <a:latin typeface="Verdana"/>
                <a:cs typeface="Verdana"/>
              </a:rPr>
              <a:t>o</a:t>
            </a:r>
            <a:r>
              <a:rPr dirty="0" sz="3350" spc="-380">
                <a:latin typeface="Verdana"/>
                <a:cs typeface="Verdana"/>
              </a:rPr>
              <a:t> </a:t>
            </a:r>
            <a:r>
              <a:rPr dirty="0" sz="3350" spc="85">
                <a:latin typeface="Verdana"/>
                <a:cs typeface="Verdana"/>
              </a:rPr>
              <a:t>b</a:t>
            </a:r>
            <a:r>
              <a:rPr dirty="0" sz="3350" spc="15">
                <a:latin typeface="Verdana"/>
                <a:cs typeface="Verdana"/>
              </a:rPr>
              <a:t>e</a:t>
            </a:r>
            <a:r>
              <a:rPr dirty="0" sz="3350" spc="-340">
                <a:latin typeface="Verdana"/>
                <a:cs typeface="Verdana"/>
              </a:rPr>
              <a:t> </a:t>
            </a:r>
            <a:r>
              <a:rPr dirty="0" sz="3350" spc="-100">
                <a:latin typeface="Verdana"/>
                <a:cs typeface="Verdana"/>
              </a:rPr>
              <a:t>h</a:t>
            </a:r>
            <a:r>
              <a:rPr dirty="0" sz="3350" spc="-50">
                <a:latin typeface="Verdana"/>
                <a:cs typeface="Verdana"/>
              </a:rPr>
              <a:t>e</a:t>
            </a:r>
            <a:r>
              <a:rPr dirty="0" sz="3350" spc="50">
                <a:latin typeface="Verdana"/>
                <a:cs typeface="Verdana"/>
              </a:rPr>
              <a:t>l</a:t>
            </a:r>
            <a:r>
              <a:rPr dirty="0" sz="3350" spc="85">
                <a:latin typeface="Verdana"/>
                <a:cs typeface="Verdana"/>
              </a:rPr>
              <a:t>p</a:t>
            </a:r>
            <a:r>
              <a:rPr dirty="0" sz="3350" spc="90">
                <a:latin typeface="Verdana"/>
                <a:cs typeface="Verdana"/>
              </a:rPr>
              <a:t>f</a:t>
            </a:r>
            <a:r>
              <a:rPr dirty="0" sz="3350" spc="-100">
                <a:latin typeface="Verdana"/>
                <a:cs typeface="Verdana"/>
              </a:rPr>
              <a:t>u</a:t>
            </a:r>
            <a:r>
              <a:rPr dirty="0" sz="3350" spc="5">
                <a:latin typeface="Verdana"/>
                <a:cs typeface="Verdana"/>
              </a:rPr>
              <a:t>l</a:t>
            </a:r>
            <a:r>
              <a:rPr dirty="0" sz="3350" spc="-155">
                <a:latin typeface="Verdana"/>
                <a:cs typeface="Verdana"/>
              </a:rPr>
              <a:t> </a:t>
            </a:r>
            <a:r>
              <a:rPr dirty="0" sz="3350" spc="-140">
                <a:latin typeface="Verdana"/>
                <a:cs typeface="Verdana"/>
              </a:rPr>
              <a:t>a</a:t>
            </a:r>
            <a:r>
              <a:rPr dirty="0" sz="3350" spc="-100">
                <a:latin typeface="Verdana"/>
                <a:cs typeface="Verdana"/>
              </a:rPr>
              <a:t>n</a:t>
            </a:r>
            <a:r>
              <a:rPr dirty="0" sz="3350" spc="15">
                <a:latin typeface="Verdana"/>
                <a:cs typeface="Verdana"/>
              </a:rPr>
              <a:t>d</a:t>
            </a:r>
            <a:r>
              <a:rPr dirty="0" sz="3350" spc="-210">
                <a:latin typeface="Verdana"/>
                <a:cs typeface="Verdana"/>
              </a:rPr>
              <a:t> </a:t>
            </a:r>
            <a:r>
              <a:rPr dirty="0" sz="3350" spc="-80">
                <a:latin typeface="Verdana"/>
                <a:cs typeface="Verdana"/>
              </a:rPr>
              <a:t>r</a:t>
            </a:r>
            <a:r>
              <a:rPr dirty="0" sz="3350" spc="-50">
                <a:latin typeface="Verdana"/>
                <a:cs typeface="Verdana"/>
              </a:rPr>
              <a:t>e</a:t>
            </a:r>
            <a:r>
              <a:rPr dirty="0" sz="3350" spc="-100">
                <a:latin typeface="Verdana"/>
                <a:cs typeface="Verdana"/>
              </a:rPr>
              <a:t>s</a:t>
            </a:r>
            <a:r>
              <a:rPr dirty="0" sz="3350" spc="85">
                <a:latin typeface="Verdana"/>
                <a:cs typeface="Verdana"/>
              </a:rPr>
              <a:t>p</a:t>
            </a:r>
            <a:r>
              <a:rPr dirty="0" sz="3350" spc="-10">
                <a:latin typeface="Verdana"/>
                <a:cs typeface="Verdana"/>
              </a:rPr>
              <a:t>o</a:t>
            </a:r>
            <a:r>
              <a:rPr dirty="0" sz="3350" spc="-100">
                <a:latin typeface="Verdana"/>
                <a:cs typeface="Verdana"/>
              </a:rPr>
              <a:t>n</a:t>
            </a:r>
            <a:r>
              <a:rPr dirty="0" sz="3350" spc="-100">
                <a:latin typeface="Verdana"/>
                <a:cs typeface="Verdana"/>
              </a:rPr>
              <a:t>s</a:t>
            </a:r>
            <a:r>
              <a:rPr dirty="0" sz="3350" spc="-25">
                <a:latin typeface="Verdana"/>
                <a:cs typeface="Verdana"/>
              </a:rPr>
              <a:t>i</a:t>
            </a:r>
            <a:r>
              <a:rPr dirty="0" sz="3350" spc="-35">
                <a:latin typeface="Verdana"/>
                <a:cs typeface="Verdana"/>
              </a:rPr>
              <a:t>v</a:t>
            </a:r>
            <a:r>
              <a:rPr dirty="0" sz="3350" spc="-50">
                <a:latin typeface="Verdana"/>
                <a:cs typeface="Verdana"/>
              </a:rPr>
              <a:t>e</a:t>
            </a:r>
            <a:r>
              <a:rPr dirty="0" sz="3350" spc="10">
                <a:latin typeface="Verdana"/>
                <a:cs typeface="Verdana"/>
              </a:rPr>
              <a:t>.</a:t>
            </a:r>
            <a:endParaRPr sz="3350">
              <a:latin typeface="Verdana"/>
              <a:cs typeface="Verdana"/>
            </a:endParaRPr>
          </a:p>
          <a:p>
            <a:pPr marL="746125">
              <a:lnSpc>
                <a:spcPct val="100000"/>
              </a:lnSpc>
              <a:spcBef>
                <a:spcPts val="254"/>
              </a:spcBef>
            </a:pPr>
            <a:r>
              <a:rPr dirty="0" sz="3350" spc="-95">
                <a:latin typeface="Verdana"/>
                <a:cs typeface="Verdana"/>
              </a:rPr>
              <a:t>Some</a:t>
            </a:r>
            <a:r>
              <a:rPr dirty="0" sz="3350" spc="-340">
                <a:latin typeface="Verdana"/>
                <a:cs typeface="Verdana"/>
              </a:rPr>
              <a:t> </a:t>
            </a:r>
            <a:r>
              <a:rPr dirty="0" sz="3350" spc="-65">
                <a:latin typeface="Verdana"/>
                <a:cs typeface="Verdana"/>
              </a:rPr>
              <a:t>users</a:t>
            </a:r>
            <a:r>
              <a:rPr dirty="0" sz="3350" spc="-240">
                <a:latin typeface="Verdana"/>
                <a:cs typeface="Verdana"/>
              </a:rPr>
              <a:t> </a:t>
            </a:r>
            <a:r>
              <a:rPr dirty="0" sz="3350" spc="-45">
                <a:latin typeface="Verdana"/>
                <a:cs typeface="Verdana"/>
              </a:rPr>
              <a:t>mentioned</a:t>
            </a:r>
            <a:r>
              <a:rPr dirty="0" sz="3350" spc="-60">
                <a:latin typeface="Verdana"/>
                <a:cs typeface="Verdana"/>
              </a:rPr>
              <a:t> </a:t>
            </a:r>
            <a:r>
              <a:rPr dirty="0" sz="3350" spc="5">
                <a:latin typeface="Verdana"/>
                <a:cs typeface="Verdana"/>
              </a:rPr>
              <a:t>that</a:t>
            </a:r>
            <a:r>
              <a:rPr dirty="0" sz="3350" spc="-409">
                <a:latin typeface="Verdana"/>
                <a:cs typeface="Verdana"/>
              </a:rPr>
              <a:t> </a:t>
            </a:r>
            <a:r>
              <a:rPr dirty="0" sz="3350" spc="5">
                <a:latin typeface="Verdana"/>
                <a:cs typeface="Verdana"/>
              </a:rPr>
              <a:t>the</a:t>
            </a:r>
            <a:r>
              <a:rPr dirty="0" sz="3350" spc="-330">
                <a:latin typeface="Verdana"/>
                <a:cs typeface="Verdana"/>
              </a:rPr>
              <a:t> </a:t>
            </a:r>
            <a:r>
              <a:rPr dirty="0" sz="3350">
                <a:latin typeface="Verdana"/>
                <a:cs typeface="Verdana"/>
              </a:rPr>
              <a:t>chatbot</a:t>
            </a:r>
            <a:r>
              <a:rPr dirty="0" sz="3350" spc="-100">
                <a:latin typeface="Verdana"/>
                <a:cs typeface="Verdana"/>
              </a:rPr>
              <a:t> </a:t>
            </a:r>
            <a:r>
              <a:rPr dirty="0" sz="3350" spc="-15">
                <a:latin typeface="Verdana"/>
                <a:cs typeface="Verdana"/>
              </a:rPr>
              <a:t>could</a:t>
            </a:r>
            <a:r>
              <a:rPr dirty="0" sz="3350" spc="30">
                <a:latin typeface="Verdana"/>
                <a:cs typeface="Verdana"/>
              </a:rPr>
              <a:t> </a:t>
            </a:r>
            <a:r>
              <a:rPr dirty="0" sz="3350" spc="-55">
                <a:latin typeface="Verdana"/>
                <a:cs typeface="Verdana"/>
              </a:rPr>
              <a:t>improve</a:t>
            </a:r>
            <a:r>
              <a:rPr dirty="0" sz="3350" spc="-114">
                <a:latin typeface="Verdana"/>
                <a:cs typeface="Verdana"/>
              </a:rPr>
              <a:t> </a:t>
            </a:r>
            <a:r>
              <a:rPr dirty="0" sz="3350" spc="-5">
                <a:latin typeface="Verdana"/>
                <a:cs typeface="Verdana"/>
              </a:rPr>
              <a:t>in</a:t>
            </a:r>
            <a:r>
              <a:rPr dirty="0" sz="3350" spc="-310">
                <a:latin typeface="Verdana"/>
                <a:cs typeface="Verdana"/>
              </a:rPr>
              <a:t> </a:t>
            </a:r>
            <a:r>
              <a:rPr dirty="0" sz="3350" spc="-55">
                <a:latin typeface="Verdana"/>
                <a:cs typeface="Verdana"/>
              </a:rPr>
              <a:t>understanding</a:t>
            </a:r>
            <a:endParaRPr sz="3350">
              <a:latin typeface="Verdana"/>
              <a:cs typeface="Verdana"/>
            </a:endParaRPr>
          </a:p>
          <a:p>
            <a:pPr marL="746125">
              <a:lnSpc>
                <a:spcPct val="100000"/>
              </a:lnSpc>
              <a:spcBef>
                <a:spcPts val="710"/>
              </a:spcBef>
            </a:pPr>
            <a:r>
              <a:rPr dirty="0" sz="3350" spc="-60">
                <a:latin typeface="Verdana"/>
                <a:cs typeface="Verdana"/>
              </a:rPr>
              <a:t>complex</a:t>
            </a:r>
            <a:r>
              <a:rPr dirty="0" sz="3350" spc="-55">
                <a:latin typeface="Verdana"/>
                <a:cs typeface="Verdana"/>
              </a:rPr>
              <a:t> </a:t>
            </a:r>
            <a:r>
              <a:rPr dirty="0" sz="3350" spc="-70">
                <a:latin typeface="Verdana"/>
                <a:cs typeface="Verdana"/>
              </a:rPr>
              <a:t>queries.</a:t>
            </a:r>
            <a:endParaRPr sz="3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4917" y="3698747"/>
            <a:ext cx="4881245" cy="181800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 indent="199390">
              <a:lnSpc>
                <a:spcPct val="117600"/>
              </a:lnSpc>
              <a:spcBef>
                <a:spcPts val="95"/>
              </a:spcBef>
            </a:pPr>
            <a:r>
              <a:rPr dirty="0" sz="5000" spc="-40" b="0">
                <a:solidFill>
                  <a:srgbClr val="5FCAEE"/>
                </a:solidFill>
                <a:latin typeface="Verdana"/>
                <a:cs typeface="Verdana"/>
              </a:rPr>
              <a:t>C</a:t>
            </a:r>
            <a:r>
              <a:rPr dirty="0" sz="5000" spc="-235" b="0">
                <a:solidFill>
                  <a:srgbClr val="5FCAEE"/>
                </a:solidFill>
                <a:latin typeface="Verdana"/>
                <a:cs typeface="Verdana"/>
              </a:rPr>
              <a:t>H</a:t>
            </a:r>
            <a:r>
              <a:rPr dirty="0" sz="5000" spc="-645" b="0">
                <a:solidFill>
                  <a:srgbClr val="5FCAEE"/>
                </a:solidFill>
                <a:latin typeface="Verdana"/>
                <a:cs typeface="Verdana"/>
              </a:rPr>
              <a:t>A</a:t>
            </a:r>
            <a:r>
              <a:rPr dirty="0" sz="5000" spc="-459" b="0">
                <a:solidFill>
                  <a:srgbClr val="5FCAEE"/>
                </a:solidFill>
                <a:latin typeface="Verdana"/>
                <a:cs typeface="Verdana"/>
              </a:rPr>
              <a:t>T</a:t>
            </a:r>
            <a:r>
              <a:rPr dirty="0" sz="5000" spc="-280" b="0">
                <a:solidFill>
                  <a:srgbClr val="5FCAEE"/>
                </a:solidFill>
                <a:latin typeface="Verdana"/>
                <a:cs typeface="Verdana"/>
              </a:rPr>
              <a:t>B</a:t>
            </a:r>
            <a:r>
              <a:rPr dirty="0" sz="5000" spc="-490" b="0">
                <a:solidFill>
                  <a:srgbClr val="5FCAEE"/>
                </a:solidFill>
                <a:latin typeface="Verdana"/>
                <a:cs typeface="Verdana"/>
              </a:rPr>
              <a:t>O</a:t>
            </a:r>
            <a:r>
              <a:rPr dirty="0" sz="5000" spc="15" b="0">
                <a:solidFill>
                  <a:srgbClr val="5FCAEE"/>
                </a:solidFill>
                <a:latin typeface="Verdana"/>
                <a:cs typeface="Verdana"/>
              </a:rPr>
              <a:t>T</a:t>
            </a:r>
            <a:r>
              <a:rPr dirty="0" sz="5000" spc="-810" b="0">
                <a:solidFill>
                  <a:srgbClr val="5FCAEE"/>
                </a:solidFill>
                <a:latin typeface="Verdana"/>
                <a:cs typeface="Verdana"/>
              </a:rPr>
              <a:t> </a:t>
            </a:r>
            <a:r>
              <a:rPr dirty="0" sz="5000" spc="-975" b="0">
                <a:solidFill>
                  <a:srgbClr val="5FCAEE"/>
                </a:solidFill>
                <a:latin typeface="Verdana"/>
                <a:cs typeface="Verdana"/>
              </a:rPr>
              <a:t>W</a:t>
            </a:r>
            <a:r>
              <a:rPr dirty="0" sz="5000" spc="-1060" b="0">
                <a:solidFill>
                  <a:srgbClr val="5FCAEE"/>
                </a:solidFill>
                <a:latin typeface="Verdana"/>
                <a:cs typeface="Verdana"/>
              </a:rPr>
              <a:t>I</a:t>
            </a:r>
            <a:r>
              <a:rPr dirty="0" sz="5000" spc="-459" b="0">
                <a:solidFill>
                  <a:srgbClr val="5FCAEE"/>
                </a:solidFill>
                <a:latin typeface="Verdana"/>
                <a:cs typeface="Verdana"/>
              </a:rPr>
              <a:t>T</a:t>
            </a:r>
            <a:r>
              <a:rPr dirty="0" sz="5000" spc="10" b="0">
                <a:solidFill>
                  <a:srgbClr val="5FCAEE"/>
                </a:solidFill>
                <a:latin typeface="Verdana"/>
                <a:cs typeface="Verdana"/>
              </a:rPr>
              <a:t>H  </a:t>
            </a:r>
            <a:r>
              <a:rPr dirty="0" sz="5000" spc="-480" b="0">
                <a:solidFill>
                  <a:srgbClr val="5FCAEE"/>
                </a:solidFill>
                <a:latin typeface="Verdana"/>
                <a:cs typeface="Verdana"/>
              </a:rPr>
              <a:t>R</a:t>
            </a:r>
            <a:r>
              <a:rPr dirty="0" sz="5000" spc="-290" b="0">
                <a:solidFill>
                  <a:srgbClr val="5FCAEE"/>
                </a:solidFill>
                <a:latin typeface="Verdana"/>
                <a:cs typeface="Verdana"/>
              </a:rPr>
              <a:t>N</a:t>
            </a:r>
            <a:r>
              <a:rPr dirty="0" sz="5000" spc="20" b="0">
                <a:solidFill>
                  <a:srgbClr val="5FCAEE"/>
                </a:solidFill>
                <a:latin typeface="Verdana"/>
                <a:cs typeface="Verdana"/>
              </a:rPr>
              <a:t>N</a:t>
            </a:r>
            <a:r>
              <a:rPr dirty="0" sz="5000" spc="-869" b="0">
                <a:solidFill>
                  <a:srgbClr val="5FCAEE"/>
                </a:solidFill>
                <a:latin typeface="Verdana"/>
                <a:cs typeface="Verdana"/>
              </a:rPr>
              <a:t> </a:t>
            </a:r>
            <a:r>
              <a:rPr dirty="0" sz="5000" spc="-345" b="0">
                <a:solidFill>
                  <a:srgbClr val="5FCAEE"/>
                </a:solidFill>
                <a:latin typeface="Verdana"/>
                <a:cs typeface="Verdana"/>
              </a:rPr>
              <a:t>A</a:t>
            </a:r>
            <a:r>
              <a:rPr dirty="0" sz="5000" spc="-385" b="0">
                <a:solidFill>
                  <a:srgbClr val="5FCAEE"/>
                </a:solidFill>
                <a:latin typeface="Verdana"/>
                <a:cs typeface="Verdana"/>
              </a:rPr>
              <a:t>L</a:t>
            </a:r>
            <a:r>
              <a:rPr dirty="0" sz="5000" spc="-280" b="0">
                <a:solidFill>
                  <a:srgbClr val="5FCAEE"/>
                </a:solidFill>
                <a:latin typeface="Verdana"/>
                <a:cs typeface="Verdana"/>
              </a:rPr>
              <a:t>G</a:t>
            </a:r>
            <a:r>
              <a:rPr dirty="0" sz="5000" spc="-340" b="0">
                <a:solidFill>
                  <a:srgbClr val="5FCAEE"/>
                </a:solidFill>
                <a:latin typeface="Verdana"/>
                <a:cs typeface="Verdana"/>
              </a:rPr>
              <a:t>O</a:t>
            </a:r>
            <a:r>
              <a:rPr dirty="0" sz="5000" spc="-480" b="0">
                <a:solidFill>
                  <a:srgbClr val="5FCAEE"/>
                </a:solidFill>
                <a:latin typeface="Verdana"/>
                <a:cs typeface="Verdana"/>
              </a:rPr>
              <a:t>R</a:t>
            </a:r>
            <a:r>
              <a:rPr dirty="0" sz="5000" spc="-1060" b="0">
                <a:solidFill>
                  <a:srgbClr val="5FCAEE"/>
                </a:solidFill>
                <a:latin typeface="Verdana"/>
                <a:cs typeface="Verdana"/>
              </a:rPr>
              <a:t>I</a:t>
            </a:r>
            <a:r>
              <a:rPr dirty="0" sz="5000" spc="-459" b="0">
                <a:solidFill>
                  <a:srgbClr val="5FCAEE"/>
                </a:solidFill>
                <a:latin typeface="Verdana"/>
                <a:cs typeface="Verdana"/>
              </a:rPr>
              <a:t>T</a:t>
            </a:r>
            <a:r>
              <a:rPr dirty="0" sz="5000" spc="-235" b="0">
                <a:solidFill>
                  <a:srgbClr val="5FCAEE"/>
                </a:solidFill>
                <a:latin typeface="Verdana"/>
                <a:cs typeface="Verdana"/>
              </a:rPr>
              <a:t>H</a:t>
            </a:r>
            <a:r>
              <a:rPr dirty="0" sz="5000" spc="25" b="0">
                <a:solidFill>
                  <a:srgbClr val="5FCAEE"/>
                </a:solidFill>
                <a:latin typeface="Verdana"/>
                <a:cs typeface="Verdana"/>
              </a:rPr>
              <a:t>M</a:t>
            </a:r>
            <a:endParaRPr sz="50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86800" y="0"/>
            <a:ext cx="9601200" cy="102869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994" y="813181"/>
            <a:ext cx="2609850" cy="8153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150" spc="-300" b="0">
                <a:solidFill>
                  <a:srgbClr val="5FCAEE"/>
                </a:solidFill>
                <a:latin typeface="Verdana"/>
                <a:cs typeface="Verdana"/>
              </a:rPr>
              <a:t>AGENDA</a:t>
            </a:r>
            <a:endParaRPr sz="515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2650" y="2457450"/>
            <a:ext cx="180975" cy="1809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2650" y="3171825"/>
            <a:ext cx="180975" cy="1809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2650" y="3886200"/>
            <a:ext cx="180975" cy="1809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2650" y="4600575"/>
            <a:ext cx="180975" cy="1809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2650" y="5314950"/>
            <a:ext cx="180975" cy="1809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2650" y="6029325"/>
            <a:ext cx="180975" cy="18097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566035" y="2032381"/>
            <a:ext cx="8369934" cy="50977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3547110">
              <a:lnSpc>
                <a:spcPct val="118800"/>
              </a:lnSpc>
              <a:spcBef>
                <a:spcPts val="90"/>
              </a:spcBef>
            </a:pPr>
            <a:r>
              <a:rPr dirty="0" sz="3950" spc="240">
                <a:latin typeface="Verdana"/>
                <a:cs typeface="Verdana"/>
              </a:rPr>
              <a:t>P</a:t>
            </a:r>
            <a:r>
              <a:rPr dirty="0" sz="3950" spc="-40">
                <a:latin typeface="Verdana"/>
                <a:cs typeface="Verdana"/>
              </a:rPr>
              <a:t>r</a:t>
            </a:r>
            <a:r>
              <a:rPr dirty="0" sz="3950" spc="70">
                <a:latin typeface="Verdana"/>
                <a:cs typeface="Verdana"/>
              </a:rPr>
              <a:t>o</a:t>
            </a:r>
            <a:r>
              <a:rPr dirty="0" sz="3950" spc="85">
                <a:latin typeface="Verdana"/>
                <a:cs typeface="Verdana"/>
              </a:rPr>
              <a:t>b</a:t>
            </a:r>
            <a:r>
              <a:rPr dirty="0" sz="3950" spc="110">
                <a:latin typeface="Verdana"/>
                <a:cs typeface="Verdana"/>
              </a:rPr>
              <a:t>l</a:t>
            </a:r>
            <a:r>
              <a:rPr dirty="0" sz="3950" spc="-35">
                <a:latin typeface="Verdana"/>
                <a:cs typeface="Verdana"/>
              </a:rPr>
              <a:t>e</a:t>
            </a:r>
            <a:r>
              <a:rPr dirty="0" sz="3950" spc="25">
                <a:latin typeface="Verdana"/>
                <a:cs typeface="Verdana"/>
              </a:rPr>
              <a:t>m</a:t>
            </a:r>
            <a:r>
              <a:rPr dirty="0" sz="3950" spc="-610">
                <a:latin typeface="Verdana"/>
                <a:cs typeface="Verdana"/>
              </a:rPr>
              <a:t> </a:t>
            </a:r>
            <a:r>
              <a:rPr dirty="0" sz="3950" spc="-300">
                <a:latin typeface="Verdana"/>
                <a:cs typeface="Verdana"/>
              </a:rPr>
              <a:t>S</a:t>
            </a:r>
            <a:r>
              <a:rPr dirty="0" sz="3950" spc="90">
                <a:latin typeface="Verdana"/>
                <a:cs typeface="Verdana"/>
              </a:rPr>
              <a:t>t</a:t>
            </a:r>
            <a:r>
              <a:rPr dirty="0" sz="3950" spc="-125">
                <a:latin typeface="Verdana"/>
                <a:cs typeface="Verdana"/>
              </a:rPr>
              <a:t>a</a:t>
            </a:r>
            <a:r>
              <a:rPr dirty="0" sz="3950" spc="90">
                <a:latin typeface="Verdana"/>
                <a:cs typeface="Verdana"/>
              </a:rPr>
              <a:t>t</a:t>
            </a:r>
            <a:r>
              <a:rPr dirty="0" sz="3950" spc="-35">
                <a:latin typeface="Verdana"/>
                <a:cs typeface="Verdana"/>
              </a:rPr>
              <a:t>e</a:t>
            </a:r>
            <a:r>
              <a:rPr dirty="0" sz="3950" spc="-170">
                <a:latin typeface="Verdana"/>
                <a:cs typeface="Verdana"/>
              </a:rPr>
              <a:t>m</a:t>
            </a:r>
            <a:r>
              <a:rPr dirty="0" sz="3950" spc="-30">
                <a:latin typeface="Verdana"/>
                <a:cs typeface="Verdana"/>
              </a:rPr>
              <a:t>en</a:t>
            </a:r>
            <a:r>
              <a:rPr dirty="0" sz="3950" spc="10">
                <a:latin typeface="Verdana"/>
                <a:cs typeface="Verdana"/>
              </a:rPr>
              <a:t>t  </a:t>
            </a:r>
            <a:r>
              <a:rPr dirty="0" sz="3950" spc="20">
                <a:latin typeface="Verdana"/>
                <a:cs typeface="Verdana"/>
              </a:rPr>
              <a:t>Project </a:t>
            </a:r>
            <a:r>
              <a:rPr dirty="0" sz="3950" spc="-25">
                <a:latin typeface="Verdana"/>
                <a:cs typeface="Verdana"/>
              </a:rPr>
              <a:t>Overview </a:t>
            </a:r>
            <a:r>
              <a:rPr dirty="0" sz="3950" spc="-20">
                <a:latin typeface="Verdana"/>
                <a:cs typeface="Verdana"/>
              </a:rPr>
              <a:t> </a:t>
            </a:r>
            <a:r>
              <a:rPr dirty="0" sz="3950" spc="-40">
                <a:latin typeface="Verdana"/>
                <a:cs typeface="Verdana"/>
              </a:rPr>
              <a:t>End</a:t>
            </a:r>
            <a:r>
              <a:rPr dirty="0" sz="3950" spc="-275">
                <a:latin typeface="Verdana"/>
                <a:cs typeface="Verdana"/>
              </a:rPr>
              <a:t> </a:t>
            </a:r>
            <a:r>
              <a:rPr dirty="0" sz="3950" spc="-15">
                <a:latin typeface="Verdana"/>
                <a:cs typeface="Verdana"/>
              </a:rPr>
              <a:t>Users</a:t>
            </a:r>
            <a:endParaRPr sz="3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3950" spc="-305">
                <a:latin typeface="Verdana"/>
                <a:cs typeface="Verdana"/>
              </a:rPr>
              <a:t>S</a:t>
            </a:r>
            <a:r>
              <a:rPr dirty="0" sz="3950" spc="75">
                <a:latin typeface="Verdana"/>
                <a:cs typeface="Verdana"/>
              </a:rPr>
              <a:t>o</a:t>
            </a:r>
            <a:r>
              <a:rPr dirty="0" sz="3950" spc="110">
                <a:latin typeface="Verdana"/>
                <a:cs typeface="Verdana"/>
              </a:rPr>
              <a:t>l</a:t>
            </a:r>
            <a:r>
              <a:rPr dirty="0" sz="3950" spc="-30">
                <a:latin typeface="Verdana"/>
                <a:cs typeface="Verdana"/>
              </a:rPr>
              <a:t>u</a:t>
            </a:r>
            <a:r>
              <a:rPr dirty="0" sz="3950" spc="90">
                <a:latin typeface="Verdana"/>
                <a:cs typeface="Verdana"/>
              </a:rPr>
              <a:t>t</a:t>
            </a:r>
            <a:r>
              <a:rPr dirty="0" sz="3950" spc="35">
                <a:latin typeface="Verdana"/>
                <a:cs typeface="Verdana"/>
              </a:rPr>
              <a:t>i</a:t>
            </a:r>
            <a:r>
              <a:rPr dirty="0" sz="3950" spc="75">
                <a:latin typeface="Verdana"/>
                <a:cs typeface="Verdana"/>
              </a:rPr>
              <a:t>o</a:t>
            </a:r>
            <a:r>
              <a:rPr dirty="0" sz="3950" spc="15">
                <a:latin typeface="Verdana"/>
                <a:cs typeface="Verdana"/>
              </a:rPr>
              <a:t>n</a:t>
            </a:r>
            <a:r>
              <a:rPr dirty="0" sz="3950" spc="-459">
                <a:latin typeface="Verdana"/>
                <a:cs typeface="Verdana"/>
              </a:rPr>
              <a:t> </a:t>
            </a:r>
            <a:r>
              <a:rPr dirty="0" sz="3950" spc="-125">
                <a:latin typeface="Verdana"/>
                <a:cs typeface="Verdana"/>
              </a:rPr>
              <a:t>a</a:t>
            </a:r>
            <a:r>
              <a:rPr dirty="0" sz="3950" spc="-30">
                <a:latin typeface="Verdana"/>
                <a:cs typeface="Verdana"/>
              </a:rPr>
              <a:t>n</a:t>
            </a:r>
            <a:r>
              <a:rPr dirty="0" sz="3950" spc="15">
                <a:latin typeface="Verdana"/>
                <a:cs typeface="Verdana"/>
              </a:rPr>
              <a:t>d</a:t>
            </a:r>
            <a:r>
              <a:rPr dirty="0" sz="3950" spc="-345">
                <a:latin typeface="Verdana"/>
                <a:cs typeface="Verdana"/>
              </a:rPr>
              <a:t> </a:t>
            </a:r>
            <a:r>
              <a:rPr dirty="0" sz="3950" spc="-390">
                <a:latin typeface="Verdana"/>
                <a:cs typeface="Verdana"/>
              </a:rPr>
              <a:t>I</a:t>
            </a:r>
            <a:r>
              <a:rPr dirty="0" sz="3950" spc="90">
                <a:latin typeface="Verdana"/>
                <a:cs typeface="Verdana"/>
              </a:rPr>
              <a:t>t</a:t>
            </a:r>
            <a:r>
              <a:rPr dirty="0" sz="3950" spc="15">
                <a:latin typeface="Verdana"/>
                <a:cs typeface="Verdana"/>
              </a:rPr>
              <a:t>s</a:t>
            </a:r>
            <a:r>
              <a:rPr dirty="0" sz="3950" spc="-540">
                <a:latin typeface="Verdana"/>
                <a:cs typeface="Verdana"/>
              </a:rPr>
              <a:t> </a:t>
            </a:r>
            <a:r>
              <a:rPr dirty="0" sz="3950" spc="-300">
                <a:latin typeface="Verdana"/>
                <a:cs typeface="Verdana"/>
              </a:rPr>
              <a:t>V</a:t>
            </a:r>
            <a:r>
              <a:rPr dirty="0" sz="3950" spc="-130">
                <a:latin typeface="Verdana"/>
                <a:cs typeface="Verdana"/>
              </a:rPr>
              <a:t>a</a:t>
            </a:r>
            <a:r>
              <a:rPr dirty="0" sz="3950" spc="110">
                <a:latin typeface="Verdana"/>
                <a:cs typeface="Verdana"/>
              </a:rPr>
              <a:t>l</a:t>
            </a:r>
            <a:r>
              <a:rPr dirty="0" sz="3950" spc="-30">
                <a:latin typeface="Verdana"/>
                <a:cs typeface="Verdana"/>
              </a:rPr>
              <a:t>u</a:t>
            </a:r>
            <a:r>
              <a:rPr dirty="0" sz="3950" spc="15">
                <a:latin typeface="Verdana"/>
                <a:cs typeface="Verdana"/>
              </a:rPr>
              <a:t>e</a:t>
            </a:r>
            <a:r>
              <a:rPr dirty="0" sz="3950" spc="-459">
                <a:latin typeface="Verdana"/>
                <a:cs typeface="Verdana"/>
              </a:rPr>
              <a:t> </a:t>
            </a:r>
            <a:r>
              <a:rPr dirty="0" sz="3950" spc="240">
                <a:latin typeface="Verdana"/>
                <a:cs typeface="Verdana"/>
              </a:rPr>
              <a:t>P</a:t>
            </a:r>
            <a:r>
              <a:rPr dirty="0" sz="3950" spc="-40">
                <a:latin typeface="Verdana"/>
                <a:cs typeface="Verdana"/>
              </a:rPr>
              <a:t>r</a:t>
            </a:r>
            <a:r>
              <a:rPr dirty="0" sz="3950" spc="70">
                <a:latin typeface="Verdana"/>
                <a:cs typeface="Verdana"/>
              </a:rPr>
              <a:t>o</a:t>
            </a:r>
            <a:r>
              <a:rPr dirty="0" sz="3950" spc="85">
                <a:latin typeface="Verdana"/>
                <a:cs typeface="Verdana"/>
              </a:rPr>
              <a:t>p</a:t>
            </a:r>
            <a:r>
              <a:rPr dirty="0" sz="3950" spc="70">
                <a:latin typeface="Verdana"/>
                <a:cs typeface="Verdana"/>
              </a:rPr>
              <a:t>o</a:t>
            </a:r>
            <a:r>
              <a:rPr dirty="0" sz="3950" spc="-35">
                <a:latin typeface="Verdana"/>
                <a:cs typeface="Verdana"/>
              </a:rPr>
              <a:t>s</a:t>
            </a:r>
            <a:r>
              <a:rPr dirty="0" sz="3950" spc="35">
                <a:latin typeface="Verdana"/>
                <a:cs typeface="Verdana"/>
              </a:rPr>
              <a:t>i</a:t>
            </a:r>
            <a:r>
              <a:rPr dirty="0" sz="3950" spc="90">
                <a:latin typeface="Verdana"/>
                <a:cs typeface="Verdana"/>
              </a:rPr>
              <a:t>t</a:t>
            </a:r>
            <a:r>
              <a:rPr dirty="0" sz="3950" spc="35">
                <a:latin typeface="Verdana"/>
                <a:cs typeface="Verdana"/>
              </a:rPr>
              <a:t>i</a:t>
            </a:r>
            <a:r>
              <a:rPr dirty="0" sz="3950" spc="75">
                <a:latin typeface="Verdana"/>
                <a:cs typeface="Verdana"/>
              </a:rPr>
              <a:t>o</a:t>
            </a:r>
            <a:r>
              <a:rPr dirty="0" sz="3950" spc="15">
                <a:latin typeface="Verdana"/>
                <a:cs typeface="Verdana"/>
              </a:rPr>
              <a:t>n</a:t>
            </a:r>
            <a:endParaRPr sz="3950">
              <a:latin typeface="Verdana"/>
              <a:cs typeface="Verdana"/>
            </a:endParaRPr>
          </a:p>
          <a:p>
            <a:pPr marL="12700" marR="2120900">
              <a:lnSpc>
                <a:spcPct val="118800"/>
              </a:lnSpc>
            </a:pPr>
            <a:r>
              <a:rPr dirty="0" sz="3950" spc="-15">
                <a:latin typeface="Verdana"/>
                <a:cs typeface="Verdana"/>
              </a:rPr>
              <a:t>B</a:t>
            </a:r>
            <a:r>
              <a:rPr dirty="0" sz="3950" spc="-30">
                <a:latin typeface="Verdana"/>
                <a:cs typeface="Verdana"/>
              </a:rPr>
              <a:t>e</a:t>
            </a:r>
            <a:r>
              <a:rPr dirty="0" sz="3950" spc="-40">
                <a:latin typeface="Verdana"/>
                <a:cs typeface="Verdana"/>
              </a:rPr>
              <a:t>s</a:t>
            </a:r>
            <a:r>
              <a:rPr dirty="0" sz="3950" spc="10">
                <a:latin typeface="Verdana"/>
                <a:cs typeface="Verdana"/>
              </a:rPr>
              <a:t>t</a:t>
            </a:r>
            <a:r>
              <a:rPr dirty="0" sz="3950" spc="-330">
                <a:latin typeface="Verdana"/>
                <a:cs typeface="Verdana"/>
              </a:rPr>
              <a:t> </a:t>
            </a:r>
            <a:r>
              <a:rPr dirty="0" sz="3950" spc="-114">
                <a:latin typeface="Verdana"/>
                <a:cs typeface="Verdana"/>
              </a:rPr>
              <a:t>T</a:t>
            </a:r>
            <a:r>
              <a:rPr dirty="0" sz="3950" spc="-25">
                <a:latin typeface="Verdana"/>
                <a:cs typeface="Verdana"/>
              </a:rPr>
              <a:t>h</a:t>
            </a:r>
            <a:r>
              <a:rPr dirty="0" sz="3950" spc="35">
                <a:latin typeface="Verdana"/>
                <a:cs typeface="Verdana"/>
              </a:rPr>
              <a:t>i</a:t>
            </a:r>
            <a:r>
              <a:rPr dirty="0" sz="3950" spc="-30">
                <a:latin typeface="Verdana"/>
                <a:cs typeface="Verdana"/>
              </a:rPr>
              <a:t>n</a:t>
            </a:r>
            <a:r>
              <a:rPr dirty="0" sz="3950" spc="15">
                <a:latin typeface="Verdana"/>
                <a:cs typeface="Verdana"/>
              </a:rPr>
              <a:t>g</a:t>
            </a:r>
            <a:r>
              <a:rPr dirty="0" sz="3950" spc="-640">
                <a:latin typeface="Verdana"/>
                <a:cs typeface="Verdana"/>
              </a:rPr>
              <a:t> </a:t>
            </a:r>
            <a:r>
              <a:rPr dirty="0" sz="3950" spc="35">
                <a:latin typeface="Verdana"/>
                <a:cs typeface="Verdana"/>
              </a:rPr>
              <a:t>i</a:t>
            </a:r>
            <a:r>
              <a:rPr dirty="0" sz="3950" spc="15">
                <a:latin typeface="Verdana"/>
                <a:cs typeface="Verdana"/>
              </a:rPr>
              <a:t>n</a:t>
            </a:r>
            <a:r>
              <a:rPr dirty="0" sz="3950" spc="-530">
                <a:latin typeface="Verdana"/>
                <a:cs typeface="Verdana"/>
              </a:rPr>
              <a:t> </a:t>
            </a:r>
            <a:r>
              <a:rPr dirty="0" sz="3950" spc="270">
                <a:latin typeface="Verdana"/>
                <a:cs typeface="Verdana"/>
              </a:rPr>
              <a:t>M</a:t>
            </a:r>
            <a:r>
              <a:rPr dirty="0" sz="3950" spc="15">
                <a:latin typeface="Verdana"/>
                <a:cs typeface="Verdana"/>
              </a:rPr>
              <a:t>y</a:t>
            </a:r>
            <a:r>
              <a:rPr dirty="0" sz="3950" spc="-445">
                <a:latin typeface="Verdana"/>
                <a:cs typeface="Verdana"/>
              </a:rPr>
              <a:t> </a:t>
            </a:r>
            <a:r>
              <a:rPr dirty="0" sz="3950" spc="-305">
                <a:latin typeface="Verdana"/>
                <a:cs typeface="Verdana"/>
              </a:rPr>
              <a:t>S</a:t>
            </a:r>
            <a:r>
              <a:rPr dirty="0" sz="3950" spc="75">
                <a:latin typeface="Verdana"/>
                <a:cs typeface="Verdana"/>
              </a:rPr>
              <a:t>o</a:t>
            </a:r>
            <a:r>
              <a:rPr dirty="0" sz="3950" spc="110">
                <a:latin typeface="Verdana"/>
                <a:cs typeface="Verdana"/>
              </a:rPr>
              <a:t>l</a:t>
            </a:r>
            <a:r>
              <a:rPr dirty="0" sz="3950" spc="-30">
                <a:latin typeface="Verdana"/>
                <a:cs typeface="Verdana"/>
              </a:rPr>
              <a:t>u</a:t>
            </a:r>
            <a:r>
              <a:rPr dirty="0" sz="3950" spc="95">
                <a:latin typeface="Verdana"/>
                <a:cs typeface="Verdana"/>
              </a:rPr>
              <a:t>t</a:t>
            </a:r>
            <a:r>
              <a:rPr dirty="0" sz="3950" spc="35">
                <a:latin typeface="Verdana"/>
                <a:cs typeface="Verdana"/>
              </a:rPr>
              <a:t>i</a:t>
            </a:r>
            <a:r>
              <a:rPr dirty="0" sz="3950" spc="75">
                <a:latin typeface="Verdana"/>
                <a:cs typeface="Verdana"/>
              </a:rPr>
              <a:t>o</a:t>
            </a:r>
            <a:r>
              <a:rPr dirty="0" sz="3950" spc="10">
                <a:latin typeface="Verdana"/>
                <a:cs typeface="Verdana"/>
              </a:rPr>
              <a:t>n  </a:t>
            </a:r>
            <a:r>
              <a:rPr dirty="0" sz="3950" spc="25">
                <a:latin typeface="Verdana"/>
                <a:cs typeface="Verdana"/>
              </a:rPr>
              <a:t>Modeling</a:t>
            </a:r>
            <a:endParaRPr sz="3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dirty="0" sz="3950" spc="-45">
                <a:latin typeface="Verdana"/>
                <a:cs typeface="Verdana"/>
              </a:rPr>
              <a:t>Results</a:t>
            </a:r>
            <a:endParaRPr sz="3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352" y="821689"/>
            <a:ext cx="6568440" cy="8153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150" spc="-409" b="0">
                <a:solidFill>
                  <a:srgbClr val="5FCAEE"/>
                </a:solidFill>
                <a:latin typeface="Verdana"/>
                <a:cs typeface="Verdana"/>
              </a:rPr>
              <a:t>P</a:t>
            </a:r>
            <a:r>
              <a:rPr dirty="0" sz="5150" spc="-580" b="0">
                <a:solidFill>
                  <a:srgbClr val="5FCAEE"/>
                </a:solidFill>
                <a:latin typeface="Verdana"/>
                <a:cs typeface="Verdana"/>
              </a:rPr>
              <a:t>R</a:t>
            </a:r>
            <a:r>
              <a:rPr dirty="0" sz="5150" spc="-380" b="0">
                <a:solidFill>
                  <a:srgbClr val="5FCAEE"/>
                </a:solidFill>
                <a:latin typeface="Verdana"/>
                <a:cs typeface="Verdana"/>
              </a:rPr>
              <a:t>O</a:t>
            </a:r>
            <a:r>
              <a:rPr dirty="0" sz="5150" spc="-385" b="0">
                <a:solidFill>
                  <a:srgbClr val="5FCAEE"/>
                </a:solidFill>
                <a:latin typeface="Verdana"/>
                <a:cs typeface="Verdana"/>
              </a:rPr>
              <a:t>B</a:t>
            </a:r>
            <a:r>
              <a:rPr dirty="0" sz="5150" spc="-320" b="0">
                <a:solidFill>
                  <a:srgbClr val="5FCAEE"/>
                </a:solidFill>
                <a:latin typeface="Verdana"/>
                <a:cs typeface="Verdana"/>
              </a:rPr>
              <a:t>L</a:t>
            </a:r>
            <a:r>
              <a:rPr dirty="0" sz="5150" spc="-340" b="0">
                <a:solidFill>
                  <a:srgbClr val="5FCAEE"/>
                </a:solidFill>
                <a:latin typeface="Verdana"/>
                <a:cs typeface="Verdana"/>
              </a:rPr>
              <a:t>E</a:t>
            </a:r>
            <a:r>
              <a:rPr dirty="0" sz="5150" spc="25" b="0">
                <a:solidFill>
                  <a:srgbClr val="5FCAEE"/>
                </a:solidFill>
                <a:latin typeface="Verdana"/>
                <a:cs typeface="Verdana"/>
              </a:rPr>
              <a:t>M</a:t>
            </a:r>
            <a:r>
              <a:rPr dirty="0" sz="5150" spc="-475" b="0">
                <a:solidFill>
                  <a:srgbClr val="5FCAEE"/>
                </a:solidFill>
                <a:latin typeface="Verdana"/>
                <a:cs typeface="Verdana"/>
              </a:rPr>
              <a:t> </a:t>
            </a:r>
            <a:r>
              <a:rPr dirty="0" sz="5150" spc="-525" b="0">
                <a:solidFill>
                  <a:srgbClr val="5FCAEE"/>
                </a:solidFill>
                <a:latin typeface="Verdana"/>
                <a:cs typeface="Verdana"/>
              </a:rPr>
              <a:t>S</a:t>
            </a:r>
            <a:r>
              <a:rPr dirty="0" sz="5150" spc="-700" b="0">
                <a:solidFill>
                  <a:srgbClr val="5FCAEE"/>
                </a:solidFill>
                <a:latin typeface="Verdana"/>
                <a:cs typeface="Verdana"/>
              </a:rPr>
              <a:t>T</a:t>
            </a:r>
            <a:r>
              <a:rPr dirty="0" sz="5150" spc="-745" b="0">
                <a:solidFill>
                  <a:srgbClr val="5FCAEE"/>
                </a:solidFill>
                <a:latin typeface="Verdana"/>
                <a:cs typeface="Verdana"/>
              </a:rPr>
              <a:t>A</a:t>
            </a:r>
            <a:r>
              <a:rPr dirty="0" sz="5150" spc="-400" b="0">
                <a:solidFill>
                  <a:srgbClr val="5FCAEE"/>
                </a:solidFill>
                <a:latin typeface="Verdana"/>
                <a:cs typeface="Verdana"/>
              </a:rPr>
              <a:t>T</a:t>
            </a:r>
            <a:r>
              <a:rPr dirty="0" sz="5150" spc="-340" b="0">
                <a:solidFill>
                  <a:srgbClr val="5FCAEE"/>
                </a:solidFill>
                <a:latin typeface="Verdana"/>
                <a:cs typeface="Verdana"/>
              </a:rPr>
              <a:t>E</a:t>
            </a:r>
            <a:r>
              <a:rPr dirty="0" sz="5150" spc="-140" b="0">
                <a:solidFill>
                  <a:srgbClr val="5FCAEE"/>
                </a:solidFill>
                <a:latin typeface="Verdana"/>
                <a:cs typeface="Verdana"/>
              </a:rPr>
              <a:t>M</a:t>
            </a:r>
            <a:r>
              <a:rPr dirty="0" sz="5150" spc="-330" b="0">
                <a:solidFill>
                  <a:srgbClr val="5FCAEE"/>
                </a:solidFill>
                <a:latin typeface="Verdana"/>
                <a:cs typeface="Verdana"/>
              </a:rPr>
              <a:t>EN</a:t>
            </a:r>
            <a:r>
              <a:rPr dirty="0" sz="5150" spc="15" b="0">
                <a:solidFill>
                  <a:srgbClr val="5FCAEE"/>
                </a:solidFill>
                <a:latin typeface="Verdana"/>
                <a:cs typeface="Verdana"/>
              </a:rPr>
              <a:t>T</a:t>
            </a:r>
            <a:endParaRPr sz="51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8034" y="2379916"/>
            <a:ext cx="12846685" cy="680212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355600" marR="480695" indent="-343535">
              <a:lnSpc>
                <a:spcPct val="101400"/>
              </a:lnSpc>
              <a:spcBef>
                <a:spcPts val="60"/>
              </a:spcBef>
            </a:pPr>
            <a:r>
              <a:rPr dirty="0" sz="3200" spc="-114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dirty="0" sz="3950" spc="-114">
                <a:latin typeface="Trebuchet MS"/>
                <a:cs typeface="Trebuchet MS"/>
              </a:rPr>
              <a:t>Traditional</a:t>
            </a:r>
            <a:r>
              <a:rPr dirty="0" sz="3950" spc="270">
                <a:latin typeface="Trebuchet MS"/>
                <a:cs typeface="Trebuchet MS"/>
              </a:rPr>
              <a:t> </a:t>
            </a:r>
            <a:r>
              <a:rPr dirty="0" sz="3950" spc="-60">
                <a:latin typeface="Trebuchet MS"/>
                <a:cs typeface="Trebuchet MS"/>
              </a:rPr>
              <a:t>chatbots</a:t>
            </a:r>
            <a:r>
              <a:rPr dirty="0" sz="3950" spc="290">
                <a:latin typeface="Trebuchet MS"/>
                <a:cs typeface="Trebuchet MS"/>
              </a:rPr>
              <a:t> </a:t>
            </a:r>
            <a:r>
              <a:rPr dirty="0" sz="3950" spc="-50">
                <a:latin typeface="Trebuchet MS"/>
                <a:cs typeface="Trebuchet MS"/>
              </a:rPr>
              <a:t>often</a:t>
            </a:r>
            <a:r>
              <a:rPr dirty="0" sz="3950" spc="95">
                <a:latin typeface="Trebuchet MS"/>
                <a:cs typeface="Trebuchet MS"/>
              </a:rPr>
              <a:t> </a:t>
            </a:r>
            <a:r>
              <a:rPr dirty="0" sz="3950" spc="-50">
                <a:latin typeface="Trebuchet MS"/>
                <a:cs typeface="Trebuchet MS"/>
              </a:rPr>
              <a:t>provide</a:t>
            </a:r>
            <a:r>
              <a:rPr dirty="0" sz="3950" spc="100">
                <a:latin typeface="Trebuchet MS"/>
                <a:cs typeface="Trebuchet MS"/>
              </a:rPr>
              <a:t> </a:t>
            </a:r>
            <a:r>
              <a:rPr dirty="0" sz="3950" spc="-60">
                <a:latin typeface="Trebuchet MS"/>
                <a:cs typeface="Trebuchet MS"/>
              </a:rPr>
              <a:t>scripted</a:t>
            </a:r>
            <a:r>
              <a:rPr dirty="0" sz="3950" spc="200">
                <a:latin typeface="Trebuchet MS"/>
                <a:cs typeface="Trebuchet MS"/>
              </a:rPr>
              <a:t> </a:t>
            </a:r>
            <a:r>
              <a:rPr dirty="0" sz="3950" spc="-45">
                <a:latin typeface="Trebuchet MS"/>
                <a:cs typeface="Trebuchet MS"/>
              </a:rPr>
              <a:t>responses, </a:t>
            </a:r>
            <a:r>
              <a:rPr dirty="0" sz="3950" spc="-1175">
                <a:latin typeface="Trebuchet MS"/>
                <a:cs typeface="Trebuchet MS"/>
              </a:rPr>
              <a:t> </a:t>
            </a:r>
            <a:r>
              <a:rPr dirty="0" sz="3950" spc="-60">
                <a:latin typeface="Trebuchet MS"/>
                <a:cs typeface="Trebuchet MS"/>
              </a:rPr>
              <a:t>limiting</a:t>
            </a:r>
            <a:r>
              <a:rPr dirty="0" sz="3950" spc="180">
                <a:latin typeface="Trebuchet MS"/>
                <a:cs typeface="Trebuchet MS"/>
              </a:rPr>
              <a:t> </a:t>
            </a:r>
            <a:r>
              <a:rPr dirty="0" sz="3950" spc="-50">
                <a:latin typeface="Trebuchet MS"/>
                <a:cs typeface="Trebuchet MS"/>
              </a:rPr>
              <a:t>engagement</a:t>
            </a:r>
            <a:r>
              <a:rPr dirty="0" sz="3950" spc="300">
                <a:latin typeface="Trebuchet MS"/>
                <a:cs typeface="Trebuchet MS"/>
              </a:rPr>
              <a:t> </a:t>
            </a:r>
            <a:r>
              <a:rPr dirty="0" sz="3950" spc="-35">
                <a:latin typeface="Trebuchet MS"/>
                <a:cs typeface="Trebuchet MS"/>
              </a:rPr>
              <a:t>and </a:t>
            </a:r>
            <a:r>
              <a:rPr dirty="0" sz="3950" spc="-45">
                <a:latin typeface="Trebuchet MS"/>
                <a:cs typeface="Trebuchet MS"/>
              </a:rPr>
              <a:t>personalization.</a:t>
            </a:r>
            <a:endParaRPr sz="3950">
              <a:latin typeface="Trebuchet MS"/>
              <a:cs typeface="Trebuchet MS"/>
            </a:endParaRPr>
          </a:p>
          <a:p>
            <a:pPr marL="355600" marR="5080" indent="-343535">
              <a:lnSpc>
                <a:spcPct val="101400"/>
              </a:lnSpc>
              <a:spcBef>
                <a:spcPts val="975"/>
              </a:spcBef>
            </a:pPr>
            <a:r>
              <a:rPr dirty="0" sz="3200" spc="-7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dirty="0" sz="3950" spc="-70">
                <a:latin typeface="Trebuchet MS"/>
                <a:cs typeface="Trebuchet MS"/>
              </a:rPr>
              <a:t>Businesses</a:t>
            </a:r>
            <a:r>
              <a:rPr dirty="0" sz="3950" spc="200">
                <a:latin typeface="Trebuchet MS"/>
                <a:cs typeface="Trebuchet MS"/>
              </a:rPr>
              <a:t> </a:t>
            </a:r>
            <a:r>
              <a:rPr dirty="0" sz="3950" spc="-50">
                <a:latin typeface="Trebuchet MS"/>
                <a:cs typeface="Trebuchet MS"/>
              </a:rPr>
              <a:t>struggle</a:t>
            </a:r>
            <a:r>
              <a:rPr dirty="0" sz="3950" spc="160">
                <a:latin typeface="Trebuchet MS"/>
                <a:cs typeface="Trebuchet MS"/>
              </a:rPr>
              <a:t> </a:t>
            </a:r>
            <a:r>
              <a:rPr dirty="0" sz="3950" spc="-30">
                <a:latin typeface="Trebuchet MS"/>
                <a:cs typeface="Trebuchet MS"/>
              </a:rPr>
              <a:t>to </a:t>
            </a:r>
            <a:r>
              <a:rPr dirty="0" sz="3950" spc="-55">
                <a:latin typeface="Trebuchet MS"/>
                <a:cs typeface="Trebuchet MS"/>
              </a:rPr>
              <a:t>maintain</a:t>
            </a:r>
            <a:r>
              <a:rPr dirty="0" sz="3950" spc="229">
                <a:latin typeface="Trebuchet MS"/>
                <a:cs typeface="Trebuchet MS"/>
              </a:rPr>
              <a:t> </a:t>
            </a:r>
            <a:r>
              <a:rPr dirty="0" sz="3950" spc="-50">
                <a:latin typeface="Trebuchet MS"/>
                <a:cs typeface="Trebuchet MS"/>
              </a:rPr>
              <a:t>meaningful</a:t>
            </a:r>
            <a:r>
              <a:rPr dirty="0" sz="3950" spc="185">
                <a:latin typeface="Trebuchet MS"/>
                <a:cs typeface="Trebuchet MS"/>
              </a:rPr>
              <a:t> </a:t>
            </a:r>
            <a:r>
              <a:rPr dirty="0" sz="3950" spc="-45">
                <a:latin typeface="Trebuchet MS"/>
                <a:cs typeface="Trebuchet MS"/>
              </a:rPr>
              <a:t>interactions </a:t>
            </a:r>
            <a:r>
              <a:rPr dirty="0" sz="3950" spc="-40">
                <a:latin typeface="Trebuchet MS"/>
                <a:cs typeface="Trebuchet MS"/>
              </a:rPr>
              <a:t> </a:t>
            </a:r>
            <a:r>
              <a:rPr dirty="0" sz="3950" spc="-60">
                <a:latin typeface="Trebuchet MS"/>
                <a:cs typeface="Trebuchet MS"/>
              </a:rPr>
              <a:t>with</a:t>
            </a:r>
            <a:r>
              <a:rPr dirty="0" sz="3950" spc="80">
                <a:latin typeface="Trebuchet MS"/>
                <a:cs typeface="Trebuchet MS"/>
              </a:rPr>
              <a:t> </a:t>
            </a:r>
            <a:r>
              <a:rPr dirty="0" sz="3950" spc="-50">
                <a:latin typeface="Trebuchet MS"/>
                <a:cs typeface="Trebuchet MS"/>
              </a:rPr>
              <a:t>customers</a:t>
            </a:r>
            <a:r>
              <a:rPr dirty="0" sz="3950" spc="195">
                <a:latin typeface="Trebuchet MS"/>
                <a:cs typeface="Trebuchet MS"/>
              </a:rPr>
              <a:t> </a:t>
            </a:r>
            <a:r>
              <a:rPr dirty="0" sz="3950" spc="-25">
                <a:latin typeface="Trebuchet MS"/>
                <a:cs typeface="Trebuchet MS"/>
              </a:rPr>
              <a:t>due</a:t>
            </a:r>
            <a:r>
              <a:rPr dirty="0" sz="3950" spc="10">
                <a:latin typeface="Trebuchet MS"/>
                <a:cs typeface="Trebuchet MS"/>
              </a:rPr>
              <a:t> </a:t>
            </a:r>
            <a:r>
              <a:rPr dirty="0" sz="3950" spc="-30">
                <a:latin typeface="Trebuchet MS"/>
                <a:cs typeface="Trebuchet MS"/>
              </a:rPr>
              <a:t>to</a:t>
            </a:r>
            <a:r>
              <a:rPr dirty="0" sz="3950" spc="-25">
                <a:latin typeface="Trebuchet MS"/>
                <a:cs typeface="Trebuchet MS"/>
              </a:rPr>
              <a:t> </a:t>
            </a:r>
            <a:r>
              <a:rPr dirty="0" sz="3950" spc="-40">
                <a:latin typeface="Trebuchet MS"/>
                <a:cs typeface="Trebuchet MS"/>
              </a:rPr>
              <a:t>the</a:t>
            </a:r>
            <a:r>
              <a:rPr dirty="0" sz="3950" spc="10">
                <a:latin typeface="Trebuchet MS"/>
                <a:cs typeface="Trebuchet MS"/>
              </a:rPr>
              <a:t> </a:t>
            </a:r>
            <a:r>
              <a:rPr dirty="0" sz="3950" spc="-45">
                <a:latin typeface="Trebuchet MS"/>
                <a:cs typeface="Trebuchet MS"/>
              </a:rPr>
              <a:t>lack</a:t>
            </a:r>
            <a:r>
              <a:rPr dirty="0" sz="3950" spc="25">
                <a:latin typeface="Trebuchet MS"/>
                <a:cs typeface="Trebuchet MS"/>
              </a:rPr>
              <a:t> </a:t>
            </a:r>
            <a:r>
              <a:rPr dirty="0" sz="3950" spc="-45">
                <a:latin typeface="Trebuchet MS"/>
                <a:cs typeface="Trebuchet MS"/>
              </a:rPr>
              <a:t>of</a:t>
            </a:r>
            <a:r>
              <a:rPr dirty="0" sz="3950" spc="-35">
                <a:latin typeface="Trebuchet MS"/>
                <a:cs typeface="Trebuchet MS"/>
              </a:rPr>
              <a:t> </a:t>
            </a:r>
            <a:r>
              <a:rPr dirty="0" sz="3950" spc="-50">
                <a:latin typeface="Trebuchet MS"/>
                <a:cs typeface="Trebuchet MS"/>
              </a:rPr>
              <a:t>conversational</a:t>
            </a:r>
            <a:r>
              <a:rPr dirty="0" sz="3950" spc="330">
                <a:latin typeface="Trebuchet MS"/>
                <a:cs typeface="Trebuchet MS"/>
              </a:rPr>
              <a:t> </a:t>
            </a:r>
            <a:r>
              <a:rPr dirty="0" sz="3950" spc="-40">
                <a:latin typeface="Trebuchet MS"/>
                <a:cs typeface="Trebuchet MS"/>
              </a:rPr>
              <a:t>depth.</a:t>
            </a:r>
            <a:endParaRPr sz="3950">
              <a:latin typeface="Trebuchet MS"/>
              <a:cs typeface="Trebuchet MS"/>
            </a:endParaRPr>
          </a:p>
          <a:p>
            <a:pPr marL="355600" marR="181610" indent="-343535">
              <a:lnSpc>
                <a:spcPct val="101400"/>
              </a:lnSpc>
              <a:spcBef>
                <a:spcPts val="969"/>
              </a:spcBef>
            </a:pPr>
            <a:r>
              <a:rPr dirty="0" sz="3200" spc="-8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dirty="0" sz="3950" spc="-80">
                <a:latin typeface="Trebuchet MS"/>
                <a:cs typeface="Trebuchet MS"/>
              </a:rPr>
              <a:t>There</a:t>
            </a:r>
            <a:r>
              <a:rPr dirty="0" sz="3950" spc="80">
                <a:latin typeface="Trebuchet MS"/>
                <a:cs typeface="Trebuchet MS"/>
              </a:rPr>
              <a:t> </a:t>
            </a:r>
            <a:r>
              <a:rPr dirty="0" sz="3950" spc="-35">
                <a:latin typeface="Trebuchet MS"/>
                <a:cs typeface="Trebuchet MS"/>
              </a:rPr>
              <a:t>is</a:t>
            </a:r>
            <a:r>
              <a:rPr dirty="0" sz="3950" spc="-30">
                <a:latin typeface="Trebuchet MS"/>
                <a:cs typeface="Trebuchet MS"/>
              </a:rPr>
              <a:t> </a:t>
            </a:r>
            <a:r>
              <a:rPr dirty="0" sz="3950" spc="10">
                <a:latin typeface="Trebuchet MS"/>
                <a:cs typeface="Trebuchet MS"/>
              </a:rPr>
              <a:t>a</a:t>
            </a:r>
            <a:r>
              <a:rPr dirty="0" sz="3950" spc="-130">
                <a:latin typeface="Trebuchet MS"/>
                <a:cs typeface="Trebuchet MS"/>
              </a:rPr>
              <a:t> </a:t>
            </a:r>
            <a:r>
              <a:rPr dirty="0" sz="3950" spc="-40">
                <a:latin typeface="Trebuchet MS"/>
                <a:cs typeface="Trebuchet MS"/>
              </a:rPr>
              <a:t>need</a:t>
            </a:r>
            <a:r>
              <a:rPr dirty="0" sz="3950" spc="105">
                <a:latin typeface="Trebuchet MS"/>
                <a:cs typeface="Trebuchet MS"/>
              </a:rPr>
              <a:t> </a:t>
            </a:r>
            <a:r>
              <a:rPr dirty="0" sz="3950" spc="-45">
                <a:latin typeface="Trebuchet MS"/>
                <a:cs typeface="Trebuchet MS"/>
              </a:rPr>
              <a:t>for</a:t>
            </a:r>
            <a:r>
              <a:rPr dirty="0" sz="3950" spc="-40">
                <a:latin typeface="Trebuchet MS"/>
                <a:cs typeface="Trebuchet MS"/>
              </a:rPr>
              <a:t> </a:t>
            </a:r>
            <a:r>
              <a:rPr dirty="0" sz="3950" spc="-55">
                <a:latin typeface="Trebuchet MS"/>
                <a:cs typeface="Trebuchet MS"/>
              </a:rPr>
              <a:t>chatbot</a:t>
            </a:r>
            <a:r>
              <a:rPr dirty="0" sz="3950" spc="225">
                <a:latin typeface="Trebuchet MS"/>
                <a:cs typeface="Trebuchet MS"/>
              </a:rPr>
              <a:t> </a:t>
            </a:r>
            <a:r>
              <a:rPr dirty="0" sz="3950" spc="-60">
                <a:latin typeface="Trebuchet MS"/>
                <a:cs typeface="Trebuchet MS"/>
              </a:rPr>
              <a:t>solutions</a:t>
            </a:r>
            <a:r>
              <a:rPr dirty="0" sz="3950" spc="265">
                <a:latin typeface="Trebuchet MS"/>
                <a:cs typeface="Trebuchet MS"/>
              </a:rPr>
              <a:t> </a:t>
            </a:r>
            <a:r>
              <a:rPr dirty="0" sz="3950" spc="-45">
                <a:latin typeface="Trebuchet MS"/>
                <a:cs typeface="Trebuchet MS"/>
              </a:rPr>
              <a:t>that</a:t>
            </a:r>
            <a:r>
              <a:rPr dirty="0" sz="3950" spc="5">
                <a:latin typeface="Trebuchet MS"/>
                <a:cs typeface="Trebuchet MS"/>
              </a:rPr>
              <a:t> </a:t>
            </a:r>
            <a:r>
              <a:rPr dirty="0" sz="3950" spc="-45">
                <a:latin typeface="Trebuchet MS"/>
                <a:cs typeface="Trebuchet MS"/>
              </a:rPr>
              <a:t>can</a:t>
            </a:r>
            <a:r>
              <a:rPr dirty="0" sz="3950" spc="5">
                <a:latin typeface="Trebuchet MS"/>
                <a:cs typeface="Trebuchet MS"/>
              </a:rPr>
              <a:t> </a:t>
            </a:r>
            <a:r>
              <a:rPr dirty="0" sz="3950" spc="-45">
                <a:latin typeface="Trebuchet MS"/>
                <a:cs typeface="Trebuchet MS"/>
              </a:rPr>
              <a:t>generate </a:t>
            </a:r>
            <a:r>
              <a:rPr dirty="0" sz="3950" spc="-1175">
                <a:latin typeface="Trebuchet MS"/>
                <a:cs typeface="Trebuchet MS"/>
              </a:rPr>
              <a:t> </a:t>
            </a:r>
            <a:r>
              <a:rPr dirty="0" sz="3950" spc="-55">
                <a:latin typeface="Trebuchet MS"/>
                <a:cs typeface="Trebuchet MS"/>
              </a:rPr>
              <a:t>human-like</a:t>
            </a:r>
            <a:r>
              <a:rPr dirty="0" sz="3950" spc="320">
                <a:latin typeface="Trebuchet MS"/>
                <a:cs typeface="Trebuchet MS"/>
              </a:rPr>
              <a:t> </a:t>
            </a:r>
            <a:r>
              <a:rPr dirty="0" sz="3950" spc="-50">
                <a:latin typeface="Trebuchet MS"/>
                <a:cs typeface="Trebuchet MS"/>
              </a:rPr>
              <a:t>responses,</a:t>
            </a:r>
            <a:r>
              <a:rPr dirty="0" sz="3950" spc="204">
                <a:latin typeface="Trebuchet MS"/>
                <a:cs typeface="Trebuchet MS"/>
              </a:rPr>
              <a:t> </a:t>
            </a:r>
            <a:r>
              <a:rPr dirty="0" sz="3950" spc="-55">
                <a:latin typeface="Trebuchet MS"/>
                <a:cs typeface="Trebuchet MS"/>
              </a:rPr>
              <a:t>enhancing</a:t>
            </a:r>
            <a:r>
              <a:rPr dirty="0" sz="3950" spc="270">
                <a:latin typeface="Trebuchet MS"/>
                <a:cs typeface="Trebuchet MS"/>
              </a:rPr>
              <a:t> </a:t>
            </a:r>
            <a:r>
              <a:rPr dirty="0" sz="3950" spc="-50">
                <a:latin typeface="Trebuchet MS"/>
                <a:cs typeface="Trebuchet MS"/>
              </a:rPr>
              <a:t>user</a:t>
            </a:r>
            <a:r>
              <a:rPr dirty="0" sz="3950" spc="120">
                <a:latin typeface="Trebuchet MS"/>
                <a:cs typeface="Trebuchet MS"/>
              </a:rPr>
              <a:t> </a:t>
            </a:r>
            <a:r>
              <a:rPr dirty="0" sz="3950" spc="-50">
                <a:latin typeface="Trebuchet MS"/>
                <a:cs typeface="Trebuchet MS"/>
              </a:rPr>
              <a:t>experience</a:t>
            </a:r>
            <a:r>
              <a:rPr dirty="0" sz="3950" spc="245">
                <a:latin typeface="Trebuchet MS"/>
                <a:cs typeface="Trebuchet MS"/>
              </a:rPr>
              <a:t> </a:t>
            </a:r>
            <a:r>
              <a:rPr dirty="0" sz="3950" spc="-35">
                <a:latin typeface="Trebuchet MS"/>
                <a:cs typeface="Trebuchet MS"/>
              </a:rPr>
              <a:t>and </a:t>
            </a:r>
            <a:r>
              <a:rPr dirty="0" sz="3950" spc="-30">
                <a:latin typeface="Trebuchet MS"/>
                <a:cs typeface="Trebuchet MS"/>
              </a:rPr>
              <a:t> </a:t>
            </a:r>
            <a:r>
              <a:rPr dirty="0" sz="3950" spc="-45">
                <a:latin typeface="Trebuchet MS"/>
                <a:cs typeface="Trebuchet MS"/>
              </a:rPr>
              <a:t>engagement.</a:t>
            </a:r>
            <a:endParaRPr sz="3950">
              <a:latin typeface="Trebuchet MS"/>
              <a:cs typeface="Trebuchet MS"/>
            </a:endParaRPr>
          </a:p>
          <a:p>
            <a:pPr marL="355600" marR="1177925" indent="-343535">
              <a:lnSpc>
                <a:spcPct val="101299"/>
              </a:lnSpc>
              <a:spcBef>
                <a:spcPts val="1055"/>
              </a:spcBef>
            </a:pPr>
            <a:r>
              <a:rPr dirty="0" sz="3200" spc="-95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dirty="0" sz="3950" spc="-95">
                <a:latin typeface="Trebuchet MS"/>
                <a:cs typeface="Trebuchet MS"/>
              </a:rPr>
              <a:t>The</a:t>
            </a:r>
            <a:r>
              <a:rPr dirty="0" sz="3950" spc="10">
                <a:latin typeface="Trebuchet MS"/>
                <a:cs typeface="Trebuchet MS"/>
              </a:rPr>
              <a:t> </a:t>
            </a:r>
            <a:r>
              <a:rPr dirty="0" sz="3950" spc="-50">
                <a:latin typeface="Trebuchet MS"/>
                <a:cs typeface="Trebuchet MS"/>
              </a:rPr>
              <a:t>challenge</a:t>
            </a:r>
            <a:r>
              <a:rPr dirty="0" sz="3950" spc="165">
                <a:latin typeface="Trebuchet MS"/>
                <a:cs typeface="Trebuchet MS"/>
              </a:rPr>
              <a:t> </a:t>
            </a:r>
            <a:r>
              <a:rPr dirty="0" sz="3950" spc="-45">
                <a:latin typeface="Trebuchet MS"/>
                <a:cs typeface="Trebuchet MS"/>
              </a:rPr>
              <a:t>lies</a:t>
            </a:r>
            <a:r>
              <a:rPr dirty="0" sz="3950" spc="45">
                <a:latin typeface="Trebuchet MS"/>
                <a:cs typeface="Trebuchet MS"/>
              </a:rPr>
              <a:t> </a:t>
            </a:r>
            <a:r>
              <a:rPr dirty="0" sz="3950" spc="-35">
                <a:latin typeface="Trebuchet MS"/>
                <a:cs typeface="Trebuchet MS"/>
              </a:rPr>
              <a:t>in</a:t>
            </a:r>
            <a:r>
              <a:rPr dirty="0" sz="3950" spc="-70">
                <a:latin typeface="Trebuchet MS"/>
                <a:cs typeface="Trebuchet MS"/>
              </a:rPr>
              <a:t> </a:t>
            </a:r>
            <a:r>
              <a:rPr dirty="0" sz="3950" spc="-50">
                <a:latin typeface="Trebuchet MS"/>
                <a:cs typeface="Trebuchet MS"/>
              </a:rPr>
              <a:t>developing</a:t>
            </a:r>
            <a:r>
              <a:rPr dirty="0" sz="3950" spc="40">
                <a:latin typeface="Trebuchet MS"/>
                <a:cs typeface="Trebuchet MS"/>
              </a:rPr>
              <a:t> </a:t>
            </a:r>
            <a:r>
              <a:rPr dirty="0" sz="3950" spc="-50">
                <a:latin typeface="Trebuchet MS"/>
                <a:cs typeface="Trebuchet MS"/>
              </a:rPr>
              <a:t>AI-driven</a:t>
            </a:r>
            <a:r>
              <a:rPr dirty="0" sz="3950" spc="235">
                <a:latin typeface="Trebuchet MS"/>
                <a:cs typeface="Trebuchet MS"/>
              </a:rPr>
              <a:t> </a:t>
            </a:r>
            <a:r>
              <a:rPr dirty="0" sz="3950" spc="-60">
                <a:latin typeface="Trebuchet MS"/>
                <a:cs typeface="Trebuchet MS"/>
              </a:rPr>
              <a:t>chatbots </a:t>
            </a:r>
            <a:r>
              <a:rPr dirty="0" sz="3950" spc="-1175">
                <a:latin typeface="Trebuchet MS"/>
                <a:cs typeface="Trebuchet MS"/>
              </a:rPr>
              <a:t> </a:t>
            </a:r>
            <a:r>
              <a:rPr dirty="0" sz="3950" spc="-40">
                <a:latin typeface="Trebuchet MS"/>
                <a:cs typeface="Trebuchet MS"/>
              </a:rPr>
              <a:t>capable</a:t>
            </a:r>
            <a:r>
              <a:rPr dirty="0" sz="3950" spc="80">
                <a:latin typeface="Trebuchet MS"/>
                <a:cs typeface="Trebuchet MS"/>
              </a:rPr>
              <a:t> </a:t>
            </a:r>
            <a:r>
              <a:rPr dirty="0" sz="3950" spc="-45">
                <a:latin typeface="Trebuchet MS"/>
                <a:cs typeface="Trebuchet MS"/>
              </a:rPr>
              <a:t>of</a:t>
            </a:r>
            <a:r>
              <a:rPr dirty="0" sz="3950" spc="-40">
                <a:latin typeface="Trebuchet MS"/>
                <a:cs typeface="Trebuchet MS"/>
              </a:rPr>
              <a:t> </a:t>
            </a:r>
            <a:r>
              <a:rPr dirty="0" sz="3950" spc="-50">
                <a:latin typeface="Trebuchet MS"/>
                <a:cs typeface="Trebuchet MS"/>
              </a:rPr>
              <a:t>understanding</a:t>
            </a:r>
            <a:r>
              <a:rPr dirty="0" sz="3950" spc="254">
                <a:latin typeface="Trebuchet MS"/>
                <a:cs typeface="Trebuchet MS"/>
              </a:rPr>
              <a:t> </a:t>
            </a:r>
            <a:r>
              <a:rPr dirty="0" sz="3950" spc="-55">
                <a:latin typeface="Trebuchet MS"/>
                <a:cs typeface="Trebuchet MS"/>
              </a:rPr>
              <a:t>context</a:t>
            </a:r>
            <a:r>
              <a:rPr dirty="0" sz="3950" spc="225">
                <a:latin typeface="Trebuchet MS"/>
                <a:cs typeface="Trebuchet MS"/>
              </a:rPr>
              <a:t> </a:t>
            </a:r>
            <a:r>
              <a:rPr dirty="0" sz="3950" spc="-35">
                <a:latin typeface="Trebuchet MS"/>
                <a:cs typeface="Trebuchet MS"/>
              </a:rPr>
              <a:t>and</a:t>
            </a:r>
            <a:r>
              <a:rPr dirty="0" sz="3950" spc="-40">
                <a:latin typeface="Trebuchet MS"/>
                <a:cs typeface="Trebuchet MS"/>
              </a:rPr>
              <a:t> </a:t>
            </a:r>
            <a:r>
              <a:rPr dirty="0" sz="3950" spc="-50">
                <a:latin typeface="Trebuchet MS"/>
                <a:cs typeface="Trebuchet MS"/>
              </a:rPr>
              <a:t>generating </a:t>
            </a:r>
            <a:r>
              <a:rPr dirty="0" sz="3950" spc="-45">
                <a:latin typeface="Trebuchet MS"/>
                <a:cs typeface="Trebuchet MS"/>
              </a:rPr>
              <a:t> </a:t>
            </a:r>
            <a:r>
              <a:rPr dirty="0" sz="3950" spc="-55">
                <a:latin typeface="Trebuchet MS"/>
                <a:cs typeface="Trebuchet MS"/>
              </a:rPr>
              <a:t>coherent</a:t>
            </a:r>
            <a:r>
              <a:rPr dirty="0" sz="3950" spc="220">
                <a:latin typeface="Trebuchet MS"/>
                <a:cs typeface="Trebuchet MS"/>
              </a:rPr>
              <a:t> </a:t>
            </a:r>
            <a:r>
              <a:rPr dirty="0" sz="3950" spc="-50">
                <a:latin typeface="Trebuchet MS"/>
                <a:cs typeface="Trebuchet MS"/>
              </a:rPr>
              <a:t>responses.</a:t>
            </a:r>
            <a:endParaRPr sz="3950">
              <a:latin typeface="Trebuchet MS"/>
              <a:cs typeface="Trebuchet MS"/>
            </a:endParaRPr>
          </a:p>
          <a:p>
            <a:pPr marL="279400">
              <a:lnSpc>
                <a:spcPct val="100000"/>
              </a:lnSpc>
              <a:spcBef>
                <a:spcPts val="665"/>
              </a:spcBef>
            </a:pPr>
            <a:r>
              <a:rPr dirty="0" sz="1400" spc="-114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endParaRPr sz="1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090" y="711834"/>
            <a:ext cx="5648325" cy="8153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150" spc="-5" b="0">
                <a:solidFill>
                  <a:srgbClr val="5FCAEE"/>
                </a:solidFill>
                <a:latin typeface="Trebuchet MS"/>
                <a:cs typeface="Trebuchet MS"/>
              </a:rPr>
              <a:t>PROJECT</a:t>
            </a:r>
            <a:r>
              <a:rPr dirty="0" sz="5150" spc="-180" b="0">
                <a:solidFill>
                  <a:srgbClr val="5FCAEE"/>
                </a:solidFill>
                <a:latin typeface="Trebuchet MS"/>
                <a:cs typeface="Trebuchet MS"/>
              </a:rPr>
              <a:t> </a:t>
            </a:r>
            <a:r>
              <a:rPr dirty="0" sz="5150" spc="-210" b="0">
                <a:solidFill>
                  <a:srgbClr val="5FCAEE"/>
                </a:solidFill>
                <a:latin typeface="Trebuchet MS"/>
                <a:cs typeface="Trebuchet MS"/>
              </a:rPr>
              <a:t>OVERVIEW</a:t>
            </a:r>
            <a:endParaRPr sz="51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4855" y="1936432"/>
            <a:ext cx="15497810" cy="662876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355600" marR="1254760" indent="-343535">
              <a:lnSpc>
                <a:spcPct val="101299"/>
              </a:lnSpc>
              <a:spcBef>
                <a:spcPts val="65"/>
              </a:spcBef>
            </a:pPr>
            <a:r>
              <a:rPr dirty="0" sz="3200" spc="-7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dirty="0" sz="3950" spc="-70">
                <a:latin typeface="Trebuchet MS"/>
                <a:cs typeface="Trebuchet MS"/>
              </a:rPr>
              <a:t>Introducing </a:t>
            </a:r>
            <a:r>
              <a:rPr dirty="0" sz="3950" spc="10">
                <a:latin typeface="Trebuchet MS"/>
                <a:cs typeface="Trebuchet MS"/>
              </a:rPr>
              <a:t>a </a:t>
            </a:r>
            <a:r>
              <a:rPr dirty="0" sz="3950" spc="-45">
                <a:latin typeface="Trebuchet MS"/>
                <a:cs typeface="Trebuchet MS"/>
              </a:rPr>
              <a:t>Generative </a:t>
            </a:r>
            <a:r>
              <a:rPr dirty="0" sz="3950" spc="-40">
                <a:latin typeface="Trebuchet MS"/>
                <a:cs typeface="Trebuchet MS"/>
              </a:rPr>
              <a:t>AI </a:t>
            </a:r>
            <a:r>
              <a:rPr dirty="0" sz="3950" spc="-50">
                <a:latin typeface="Trebuchet MS"/>
                <a:cs typeface="Trebuchet MS"/>
              </a:rPr>
              <a:t>Chatbot </a:t>
            </a:r>
            <a:r>
              <a:rPr dirty="0" sz="3950" spc="-30">
                <a:latin typeface="Trebuchet MS"/>
                <a:cs typeface="Trebuchet MS"/>
              </a:rPr>
              <a:t>to </a:t>
            </a:r>
            <a:r>
              <a:rPr dirty="0" sz="3950" spc="-45">
                <a:latin typeface="Trebuchet MS"/>
                <a:cs typeface="Trebuchet MS"/>
              </a:rPr>
              <a:t>revolutionize</a:t>
            </a:r>
            <a:r>
              <a:rPr dirty="0" sz="3950" spc="-40">
                <a:latin typeface="Trebuchet MS"/>
                <a:cs typeface="Trebuchet MS"/>
              </a:rPr>
              <a:t> </a:t>
            </a:r>
            <a:r>
              <a:rPr dirty="0" sz="3950" spc="-60">
                <a:latin typeface="Trebuchet MS"/>
                <a:cs typeface="Trebuchet MS"/>
              </a:rPr>
              <a:t>customer </a:t>
            </a:r>
            <a:r>
              <a:rPr dirty="0" sz="3950" spc="-1175">
                <a:latin typeface="Trebuchet MS"/>
                <a:cs typeface="Trebuchet MS"/>
              </a:rPr>
              <a:t> </a:t>
            </a:r>
            <a:r>
              <a:rPr dirty="0" sz="3950" spc="-45">
                <a:latin typeface="Trebuchet MS"/>
                <a:cs typeface="Trebuchet MS"/>
              </a:rPr>
              <a:t>interactions.</a:t>
            </a:r>
            <a:endParaRPr sz="3950">
              <a:latin typeface="Trebuchet MS"/>
              <a:cs typeface="Trebuchet MS"/>
            </a:endParaRPr>
          </a:p>
          <a:p>
            <a:pPr marL="355600" marR="276860" indent="-343535">
              <a:lnSpc>
                <a:spcPct val="101299"/>
              </a:lnSpc>
              <a:spcBef>
                <a:spcPts val="980"/>
              </a:spcBef>
            </a:pPr>
            <a:r>
              <a:rPr dirty="0" sz="3200" spc="-7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dirty="0" sz="3950" spc="-70">
                <a:latin typeface="Trebuchet MS"/>
                <a:cs typeface="Trebuchet MS"/>
              </a:rPr>
              <a:t>Leveraging</a:t>
            </a:r>
            <a:r>
              <a:rPr dirty="0" sz="3950" spc="260">
                <a:latin typeface="Trebuchet MS"/>
                <a:cs typeface="Trebuchet MS"/>
              </a:rPr>
              <a:t> </a:t>
            </a:r>
            <a:r>
              <a:rPr dirty="0" sz="3950" spc="-50">
                <a:latin typeface="Trebuchet MS"/>
                <a:cs typeface="Trebuchet MS"/>
              </a:rPr>
              <a:t>advanced</a:t>
            </a:r>
            <a:r>
              <a:rPr dirty="0" sz="3950" spc="270">
                <a:latin typeface="Trebuchet MS"/>
                <a:cs typeface="Trebuchet MS"/>
              </a:rPr>
              <a:t> </a:t>
            </a:r>
            <a:r>
              <a:rPr dirty="0" sz="3950" spc="-35">
                <a:latin typeface="Trebuchet MS"/>
                <a:cs typeface="Trebuchet MS"/>
              </a:rPr>
              <a:t>deep</a:t>
            </a:r>
            <a:r>
              <a:rPr dirty="0" sz="3950" spc="85">
                <a:latin typeface="Trebuchet MS"/>
                <a:cs typeface="Trebuchet MS"/>
              </a:rPr>
              <a:t> </a:t>
            </a:r>
            <a:r>
              <a:rPr dirty="0" sz="3950" spc="-50">
                <a:latin typeface="Trebuchet MS"/>
                <a:cs typeface="Trebuchet MS"/>
              </a:rPr>
              <a:t>lIntroducing</a:t>
            </a:r>
            <a:r>
              <a:rPr dirty="0" sz="3950" spc="280">
                <a:latin typeface="Trebuchet MS"/>
                <a:cs typeface="Trebuchet MS"/>
              </a:rPr>
              <a:t> </a:t>
            </a:r>
            <a:r>
              <a:rPr dirty="0" sz="3950" spc="10">
                <a:latin typeface="Trebuchet MS"/>
                <a:cs typeface="Trebuchet MS"/>
              </a:rPr>
              <a:t>a</a:t>
            </a:r>
            <a:r>
              <a:rPr dirty="0" sz="3950" spc="-50">
                <a:latin typeface="Trebuchet MS"/>
                <a:cs typeface="Trebuchet MS"/>
              </a:rPr>
              <a:t> </a:t>
            </a:r>
            <a:r>
              <a:rPr dirty="0" sz="3950" spc="-45">
                <a:latin typeface="Trebuchet MS"/>
                <a:cs typeface="Trebuchet MS"/>
              </a:rPr>
              <a:t>Generative</a:t>
            </a:r>
            <a:r>
              <a:rPr dirty="0" sz="3950" spc="25">
                <a:latin typeface="Trebuchet MS"/>
                <a:cs typeface="Trebuchet MS"/>
              </a:rPr>
              <a:t> </a:t>
            </a:r>
            <a:r>
              <a:rPr dirty="0" sz="3950" spc="-40">
                <a:latin typeface="Trebuchet MS"/>
                <a:cs typeface="Trebuchet MS"/>
              </a:rPr>
              <a:t>AI</a:t>
            </a:r>
            <a:r>
              <a:rPr dirty="0" sz="3950" spc="30">
                <a:latin typeface="Trebuchet MS"/>
                <a:cs typeface="Trebuchet MS"/>
              </a:rPr>
              <a:t> </a:t>
            </a:r>
            <a:r>
              <a:rPr dirty="0" sz="3950" spc="-50">
                <a:latin typeface="Trebuchet MS"/>
                <a:cs typeface="Trebuchet MS"/>
              </a:rPr>
              <a:t>Chatbot</a:t>
            </a:r>
            <a:r>
              <a:rPr dirty="0" sz="3950" spc="165">
                <a:latin typeface="Trebuchet MS"/>
                <a:cs typeface="Trebuchet MS"/>
              </a:rPr>
              <a:t> </a:t>
            </a:r>
            <a:r>
              <a:rPr dirty="0" sz="3950" spc="-25">
                <a:latin typeface="Trebuchet MS"/>
                <a:cs typeface="Trebuchet MS"/>
              </a:rPr>
              <a:t>to </a:t>
            </a:r>
            <a:r>
              <a:rPr dirty="0" sz="3950" spc="-1175">
                <a:latin typeface="Trebuchet MS"/>
                <a:cs typeface="Trebuchet MS"/>
              </a:rPr>
              <a:t> </a:t>
            </a:r>
            <a:r>
              <a:rPr dirty="0" sz="3950" spc="-45">
                <a:latin typeface="Trebuchet MS"/>
                <a:cs typeface="Trebuchet MS"/>
              </a:rPr>
              <a:t>revolutionize</a:t>
            </a:r>
            <a:r>
              <a:rPr dirty="0" sz="3950" spc="305">
                <a:latin typeface="Trebuchet MS"/>
                <a:cs typeface="Trebuchet MS"/>
              </a:rPr>
              <a:t> </a:t>
            </a:r>
            <a:r>
              <a:rPr dirty="0" sz="3950" spc="-55">
                <a:latin typeface="Trebuchet MS"/>
                <a:cs typeface="Trebuchet MS"/>
              </a:rPr>
              <a:t>customer</a:t>
            </a:r>
            <a:r>
              <a:rPr dirty="0" sz="3950" spc="260">
                <a:latin typeface="Trebuchet MS"/>
                <a:cs typeface="Trebuchet MS"/>
              </a:rPr>
              <a:t> </a:t>
            </a:r>
            <a:r>
              <a:rPr dirty="0" sz="3950" spc="-45">
                <a:latin typeface="Trebuchet MS"/>
                <a:cs typeface="Trebuchet MS"/>
              </a:rPr>
              <a:t>interactions.</a:t>
            </a:r>
            <a:endParaRPr sz="3950">
              <a:latin typeface="Trebuchet MS"/>
              <a:cs typeface="Trebuchet MS"/>
            </a:endParaRPr>
          </a:p>
          <a:p>
            <a:pPr marL="355600" marR="1537970" indent="-343535">
              <a:lnSpc>
                <a:spcPct val="101299"/>
              </a:lnSpc>
              <a:spcBef>
                <a:spcPts val="980"/>
              </a:spcBef>
            </a:pPr>
            <a:r>
              <a:rPr dirty="0" sz="3200" spc="-7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dirty="0" sz="3950" spc="-70">
                <a:latin typeface="Trebuchet MS"/>
                <a:cs typeface="Trebuchet MS"/>
              </a:rPr>
              <a:t>Leveraging</a:t>
            </a:r>
            <a:r>
              <a:rPr dirty="0" sz="3950" spc="254">
                <a:latin typeface="Trebuchet MS"/>
                <a:cs typeface="Trebuchet MS"/>
              </a:rPr>
              <a:t> </a:t>
            </a:r>
            <a:r>
              <a:rPr dirty="0" sz="3950" spc="-50">
                <a:latin typeface="Trebuchet MS"/>
                <a:cs typeface="Trebuchet MS"/>
              </a:rPr>
              <a:t>advanced</a:t>
            </a:r>
            <a:r>
              <a:rPr dirty="0" sz="3950" spc="265">
                <a:latin typeface="Trebuchet MS"/>
                <a:cs typeface="Trebuchet MS"/>
              </a:rPr>
              <a:t> </a:t>
            </a:r>
            <a:r>
              <a:rPr dirty="0" sz="3950" spc="-35">
                <a:latin typeface="Trebuchet MS"/>
                <a:cs typeface="Trebuchet MS"/>
              </a:rPr>
              <a:t>deep</a:t>
            </a:r>
            <a:r>
              <a:rPr dirty="0" sz="3950" spc="45">
                <a:latin typeface="Trebuchet MS"/>
                <a:cs typeface="Trebuchet MS"/>
              </a:rPr>
              <a:t> </a:t>
            </a:r>
            <a:r>
              <a:rPr dirty="0" sz="3950" spc="-50">
                <a:latin typeface="Trebuchet MS"/>
                <a:cs typeface="Trebuchet MS"/>
              </a:rPr>
              <a:t>learning</a:t>
            </a:r>
            <a:r>
              <a:rPr dirty="0" sz="3950" spc="180">
                <a:latin typeface="Trebuchet MS"/>
                <a:cs typeface="Trebuchet MS"/>
              </a:rPr>
              <a:t> </a:t>
            </a:r>
            <a:r>
              <a:rPr dirty="0" sz="3950" spc="-50">
                <a:latin typeface="Trebuchet MS"/>
                <a:cs typeface="Trebuchet MS"/>
              </a:rPr>
              <a:t>techniques</a:t>
            </a:r>
            <a:r>
              <a:rPr dirty="0" sz="3950" spc="280">
                <a:latin typeface="Trebuchet MS"/>
                <a:cs typeface="Trebuchet MS"/>
              </a:rPr>
              <a:t> </a:t>
            </a:r>
            <a:r>
              <a:rPr dirty="0" sz="3950" spc="-30">
                <a:latin typeface="Trebuchet MS"/>
                <a:cs typeface="Trebuchet MS"/>
              </a:rPr>
              <a:t>to </a:t>
            </a:r>
            <a:r>
              <a:rPr dirty="0" sz="3950" spc="-40">
                <a:latin typeface="Trebuchet MS"/>
                <a:cs typeface="Trebuchet MS"/>
              </a:rPr>
              <a:t>enable</a:t>
            </a:r>
            <a:r>
              <a:rPr dirty="0" sz="3950" spc="85">
                <a:latin typeface="Trebuchet MS"/>
                <a:cs typeface="Trebuchet MS"/>
              </a:rPr>
              <a:t> </a:t>
            </a:r>
            <a:r>
              <a:rPr dirty="0" sz="3950" spc="-40">
                <a:latin typeface="Trebuchet MS"/>
                <a:cs typeface="Trebuchet MS"/>
              </a:rPr>
              <a:t>the </a:t>
            </a:r>
            <a:r>
              <a:rPr dirty="0" sz="3950" spc="-1175">
                <a:latin typeface="Trebuchet MS"/>
                <a:cs typeface="Trebuchet MS"/>
              </a:rPr>
              <a:t> </a:t>
            </a:r>
            <a:r>
              <a:rPr dirty="0" sz="3950" spc="-55">
                <a:latin typeface="Trebuchet MS"/>
                <a:cs typeface="Trebuchet MS"/>
              </a:rPr>
              <a:t>chatbot</a:t>
            </a:r>
            <a:r>
              <a:rPr dirty="0" sz="3950" spc="220">
                <a:latin typeface="Trebuchet MS"/>
                <a:cs typeface="Trebuchet MS"/>
              </a:rPr>
              <a:t> </a:t>
            </a:r>
            <a:r>
              <a:rPr dirty="0" sz="3950" spc="-30">
                <a:latin typeface="Trebuchet MS"/>
                <a:cs typeface="Trebuchet MS"/>
              </a:rPr>
              <a:t>to</a:t>
            </a:r>
            <a:r>
              <a:rPr dirty="0" sz="3950" spc="-35">
                <a:latin typeface="Trebuchet MS"/>
                <a:cs typeface="Trebuchet MS"/>
              </a:rPr>
              <a:t> </a:t>
            </a:r>
            <a:r>
              <a:rPr dirty="0" sz="3950" spc="-45">
                <a:latin typeface="Trebuchet MS"/>
                <a:cs typeface="Trebuchet MS"/>
              </a:rPr>
              <a:t>generate</a:t>
            </a:r>
            <a:r>
              <a:rPr dirty="0" sz="3950" spc="229">
                <a:latin typeface="Trebuchet MS"/>
                <a:cs typeface="Trebuchet MS"/>
              </a:rPr>
              <a:t> </a:t>
            </a:r>
            <a:r>
              <a:rPr dirty="0" sz="3950" spc="-45">
                <a:latin typeface="Trebuchet MS"/>
                <a:cs typeface="Trebuchet MS"/>
              </a:rPr>
              <a:t>human-like</a:t>
            </a:r>
            <a:r>
              <a:rPr dirty="0" sz="3950" spc="235">
                <a:latin typeface="Trebuchet MS"/>
                <a:cs typeface="Trebuchet MS"/>
              </a:rPr>
              <a:t> </a:t>
            </a:r>
            <a:r>
              <a:rPr dirty="0" sz="3950" spc="-40">
                <a:latin typeface="Trebuchet MS"/>
                <a:cs typeface="Trebuchet MS"/>
              </a:rPr>
              <a:t>responses.</a:t>
            </a:r>
            <a:endParaRPr sz="3950">
              <a:latin typeface="Trebuchet MS"/>
              <a:cs typeface="Trebuchet MS"/>
            </a:endParaRPr>
          </a:p>
          <a:p>
            <a:pPr marL="355600" marR="2235200" indent="-343535">
              <a:lnSpc>
                <a:spcPct val="101299"/>
              </a:lnSpc>
              <a:spcBef>
                <a:spcPts val="1055"/>
              </a:spcBef>
            </a:pPr>
            <a:r>
              <a:rPr dirty="0" sz="3200" spc="-105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dirty="0" sz="3950" spc="-105">
                <a:latin typeface="Trebuchet MS"/>
                <a:cs typeface="Trebuchet MS"/>
              </a:rPr>
              <a:t>Aim </a:t>
            </a:r>
            <a:r>
              <a:rPr dirty="0" sz="3950" spc="-30">
                <a:latin typeface="Trebuchet MS"/>
                <a:cs typeface="Trebuchet MS"/>
              </a:rPr>
              <a:t>to </a:t>
            </a:r>
            <a:r>
              <a:rPr dirty="0" sz="3950" spc="-55">
                <a:latin typeface="Trebuchet MS"/>
                <a:cs typeface="Trebuchet MS"/>
              </a:rPr>
              <a:t>enhance </a:t>
            </a:r>
            <a:r>
              <a:rPr dirty="0" sz="3950" spc="-40">
                <a:latin typeface="Trebuchet MS"/>
                <a:cs typeface="Trebuchet MS"/>
              </a:rPr>
              <a:t>engagement </a:t>
            </a:r>
            <a:r>
              <a:rPr dirty="0" sz="3950" spc="-35">
                <a:latin typeface="Trebuchet MS"/>
                <a:cs typeface="Trebuchet MS"/>
              </a:rPr>
              <a:t>and </a:t>
            </a:r>
            <a:r>
              <a:rPr dirty="0" sz="3950" spc="-50">
                <a:latin typeface="Trebuchet MS"/>
                <a:cs typeface="Trebuchet MS"/>
              </a:rPr>
              <a:t>satisfaction</a:t>
            </a:r>
            <a:r>
              <a:rPr dirty="0" sz="3950" spc="-45">
                <a:latin typeface="Trebuchet MS"/>
                <a:cs typeface="Trebuchet MS"/>
              </a:rPr>
              <a:t> </a:t>
            </a:r>
            <a:r>
              <a:rPr dirty="0" sz="3950" spc="-10">
                <a:latin typeface="Trebuchet MS"/>
                <a:cs typeface="Trebuchet MS"/>
              </a:rPr>
              <a:t>by </a:t>
            </a:r>
            <a:r>
              <a:rPr dirty="0" sz="3950" spc="-55">
                <a:latin typeface="Trebuchet MS"/>
                <a:cs typeface="Trebuchet MS"/>
              </a:rPr>
              <a:t>providing </a:t>
            </a:r>
            <a:r>
              <a:rPr dirty="0" sz="3950" spc="-1175">
                <a:latin typeface="Trebuchet MS"/>
                <a:cs typeface="Trebuchet MS"/>
              </a:rPr>
              <a:t> </a:t>
            </a:r>
            <a:r>
              <a:rPr dirty="0" sz="3950" spc="-45">
                <a:latin typeface="Trebuchet MS"/>
                <a:cs typeface="Trebuchet MS"/>
              </a:rPr>
              <a:t>personalized</a:t>
            </a:r>
            <a:r>
              <a:rPr dirty="0" sz="3950" spc="265">
                <a:latin typeface="Trebuchet MS"/>
                <a:cs typeface="Trebuchet MS"/>
              </a:rPr>
              <a:t> </a:t>
            </a:r>
            <a:r>
              <a:rPr dirty="0" sz="3950" spc="-35">
                <a:latin typeface="Trebuchet MS"/>
                <a:cs typeface="Trebuchet MS"/>
              </a:rPr>
              <a:t>and</a:t>
            </a:r>
            <a:r>
              <a:rPr dirty="0" sz="3950" spc="35">
                <a:latin typeface="Trebuchet MS"/>
                <a:cs typeface="Trebuchet MS"/>
              </a:rPr>
              <a:t> </a:t>
            </a:r>
            <a:r>
              <a:rPr dirty="0" sz="3950" spc="-45">
                <a:latin typeface="Trebuchet MS"/>
                <a:cs typeface="Trebuchet MS"/>
              </a:rPr>
              <a:t>contextually</a:t>
            </a:r>
            <a:r>
              <a:rPr dirty="0" sz="3950" spc="215">
                <a:latin typeface="Trebuchet MS"/>
                <a:cs typeface="Trebuchet MS"/>
              </a:rPr>
              <a:t> </a:t>
            </a:r>
            <a:r>
              <a:rPr dirty="0" sz="3950" spc="-45">
                <a:latin typeface="Trebuchet MS"/>
                <a:cs typeface="Trebuchet MS"/>
              </a:rPr>
              <a:t>relevant</a:t>
            </a:r>
            <a:r>
              <a:rPr dirty="0" sz="3950" spc="155">
                <a:latin typeface="Trebuchet MS"/>
                <a:cs typeface="Trebuchet MS"/>
              </a:rPr>
              <a:t> </a:t>
            </a:r>
            <a:r>
              <a:rPr dirty="0" sz="3950" spc="-45">
                <a:latin typeface="Trebuchet MS"/>
                <a:cs typeface="Trebuchet MS"/>
              </a:rPr>
              <a:t>interactions.</a:t>
            </a:r>
            <a:endParaRPr sz="3950">
              <a:latin typeface="Trebuchet MS"/>
              <a:cs typeface="Trebuchet MS"/>
            </a:endParaRPr>
          </a:p>
          <a:p>
            <a:pPr marL="355600" marR="5080" indent="-343535">
              <a:lnSpc>
                <a:spcPct val="101299"/>
              </a:lnSpc>
              <a:spcBef>
                <a:spcPts val="980"/>
              </a:spcBef>
            </a:pPr>
            <a:r>
              <a:rPr dirty="0" sz="3200" spc="-95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dirty="0" sz="3950" spc="-95">
                <a:latin typeface="Trebuchet MS"/>
                <a:cs typeface="Trebuchet MS"/>
              </a:rPr>
              <a:t>Focus</a:t>
            </a:r>
            <a:r>
              <a:rPr dirty="0" sz="3950" spc="195">
                <a:latin typeface="Trebuchet MS"/>
                <a:cs typeface="Trebuchet MS"/>
              </a:rPr>
              <a:t> </a:t>
            </a:r>
            <a:r>
              <a:rPr dirty="0" sz="3950" spc="-45">
                <a:latin typeface="Trebuchet MS"/>
                <a:cs typeface="Trebuchet MS"/>
              </a:rPr>
              <a:t>on</a:t>
            </a:r>
            <a:r>
              <a:rPr dirty="0" sz="3950" spc="10">
                <a:latin typeface="Trebuchet MS"/>
                <a:cs typeface="Trebuchet MS"/>
              </a:rPr>
              <a:t> </a:t>
            </a:r>
            <a:r>
              <a:rPr dirty="0" sz="3950" spc="-55">
                <a:latin typeface="Trebuchet MS"/>
                <a:cs typeface="Trebuchet MS"/>
              </a:rPr>
              <a:t>creating</a:t>
            </a:r>
            <a:r>
              <a:rPr dirty="0" sz="3950" spc="254">
                <a:latin typeface="Trebuchet MS"/>
                <a:cs typeface="Trebuchet MS"/>
              </a:rPr>
              <a:t> </a:t>
            </a:r>
            <a:r>
              <a:rPr dirty="0" sz="3950" spc="10">
                <a:latin typeface="Trebuchet MS"/>
                <a:cs typeface="Trebuchet MS"/>
              </a:rPr>
              <a:t>a</a:t>
            </a:r>
            <a:r>
              <a:rPr dirty="0" sz="3950" spc="-125">
                <a:latin typeface="Trebuchet MS"/>
                <a:cs typeface="Trebuchet MS"/>
              </a:rPr>
              <a:t> </a:t>
            </a:r>
            <a:r>
              <a:rPr dirty="0" sz="3950" spc="-50">
                <a:latin typeface="Trebuchet MS"/>
                <a:cs typeface="Trebuchet MS"/>
              </a:rPr>
              <a:t>seamless</a:t>
            </a:r>
            <a:r>
              <a:rPr dirty="0" sz="3950" spc="270">
                <a:latin typeface="Trebuchet MS"/>
                <a:cs typeface="Trebuchet MS"/>
              </a:rPr>
              <a:t> </a:t>
            </a:r>
            <a:r>
              <a:rPr dirty="0" sz="3950" spc="-35">
                <a:latin typeface="Trebuchet MS"/>
                <a:cs typeface="Trebuchet MS"/>
              </a:rPr>
              <a:t>and</a:t>
            </a:r>
            <a:r>
              <a:rPr dirty="0" sz="3950" spc="45">
                <a:latin typeface="Trebuchet MS"/>
                <a:cs typeface="Trebuchet MS"/>
              </a:rPr>
              <a:t> </a:t>
            </a:r>
            <a:r>
              <a:rPr dirty="0" sz="3950" spc="-50">
                <a:latin typeface="Trebuchet MS"/>
                <a:cs typeface="Trebuchet MS"/>
              </a:rPr>
              <a:t>natural</a:t>
            </a:r>
            <a:r>
              <a:rPr dirty="0" sz="3950" spc="105">
                <a:latin typeface="Trebuchet MS"/>
                <a:cs typeface="Trebuchet MS"/>
              </a:rPr>
              <a:t> </a:t>
            </a:r>
            <a:r>
              <a:rPr dirty="0" sz="3950" spc="-40">
                <a:latin typeface="Trebuchet MS"/>
                <a:cs typeface="Trebuchet MS"/>
              </a:rPr>
              <a:t>conversational</a:t>
            </a:r>
            <a:r>
              <a:rPr dirty="0" sz="3950" spc="270">
                <a:latin typeface="Trebuchet MS"/>
                <a:cs typeface="Trebuchet MS"/>
              </a:rPr>
              <a:t> </a:t>
            </a:r>
            <a:r>
              <a:rPr dirty="0" sz="3950" spc="-50">
                <a:latin typeface="Trebuchet MS"/>
                <a:cs typeface="Trebuchet MS"/>
              </a:rPr>
              <a:t>experience </a:t>
            </a:r>
            <a:r>
              <a:rPr dirty="0" sz="3950" spc="-1175">
                <a:latin typeface="Trebuchet MS"/>
                <a:cs typeface="Trebuchet MS"/>
              </a:rPr>
              <a:t> </a:t>
            </a:r>
            <a:r>
              <a:rPr dirty="0" sz="3950" spc="-45">
                <a:latin typeface="Trebuchet MS"/>
                <a:cs typeface="Trebuchet MS"/>
              </a:rPr>
              <a:t>for</a:t>
            </a:r>
            <a:r>
              <a:rPr dirty="0" sz="3950" spc="25">
                <a:latin typeface="Trebuchet MS"/>
                <a:cs typeface="Trebuchet MS"/>
              </a:rPr>
              <a:t> </a:t>
            </a:r>
            <a:r>
              <a:rPr dirty="0" sz="3950" spc="-35">
                <a:latin typeface="Trebuchet MS"/>
                <a:cs typeface="Trebuchet MS"/>
              </a:rPr>
              <a:t>end</a:t>
            </a:r>
            <a:r>
              <a:rPr dirty="0" sz="3950" spc="35">
                <a:latin typeface="Trebuchet MS"/>
                <a:cs typeface="Trebuchet MS"/>
              </a:rPr>
              <a:t> </a:t>
            </a:r>
            <a:r>
              <a:rPr dirty="0" sz="3950" spc="-60">
                <a:latin typeface="Trebuchet MS"/>
                <a:cs typeface="Trebuchet MS"/>
              </a:rPr>
              <a:t>users.</a:t>
            </a:r>
            <a:endParaRPr sz="3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557" y="179958"/>
            <a:ext cx="3783329" cy="88391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600" spc="-395" b="0">
                <a:solidFill>
                  <a:srgbClr val="5FCAEE"/>
                </a:solidFill>
                <a:latin typeface="Verdana"/>
                <a:cs typeface="Verdana"/>
              </a:rPr>
              <a:t>E</a:t>
            </a:r>
            <a:r>
              <a:rPr dirty="0" sz="5600" spc="-370" b="0">
                <a:solidFill>
                  <a:srgbClr val="5FCAEE"/>
                </a:solidFill>
                <a:latin typeface="Verdana"/>
                <a:cs typeface="Verdana"/>
              </a:rPr>
              <a:t>N</a:t>
            </a:r>
            <a:r>
              <a:rPr dirty="0" sz="5600" spc="20" b="0">
                <a:solidFill>
                  <a:srgbClr val="5FCAEE"/>
                </a:solidFill>
                <a:latin typeface="Verdana"/>
                <a:cs typeface="Verdana"/>
              </a:rPr>
              <a:t>D</a:t>
            </a:r>
            <a:r>
              <a:rPr dirty="0" sz="5600" spc="-1055" b="0">
                <a:solidFill>
                  <a:srgbClr val="5FCAEE"/>
                </a:solidFill>
                <a:latin typeface="Verdana"/>
                <a:cs typeface="Verdana"/>
              </a:rPr>
              <a:t> </a:t>
            </a:r>
            <a:r>
              <a:rPr dirty="0" sz="5600" spc="-280" b="0">
                <a:solidFill>
                  <a:srgbClr val="5FCAEE"/>
                </a:solidFill>
                <a:latin typeface="Verdana"/>
                <a:cs typeface="Verdana"/>
              </a:rPr>
              <a:t>U</a:t>
            </a:r>
            <a:r>
              <a:rPr dirty="0" sz="5600" spc="-530" b="0">
                <a:solidFill>
                  <a:srgbClr val="5FCAEE"/>
                </a:solidFill>
                <a:latin typeface="Verdana"/>
                <a:cs typeface="Verdana"/>
              </a:rPr>
              <a:t>S</a:t>
            </a:r>
            <a:r>
              <a:rPr dirty="0" sz="5600" spc="-395" b="0">
                <a:solidFill>
                  <a:srgbClr val="5FCAEE"/>
                </a:solidFill>
                <a:latin typeface="Verdana"/>
                <a:cs typeface="Verdana"/>
              </a:rPr>
              <a:t>E</a:t>
            </a:r>
            <a:r>
              <a:rPr dirty="0" sz="5600" spc="-670" b="0">
                <a:solidFill>
                  <a:srgbClr val="5FCAEE"/>
                </a:solidFill>
                <a:latin typeface="Verdana"/>
                <a:cs typeface="Verdana"/>
              </a:rPr>
              <a:t>R</a:t>
            </a:r>
            <a:r>
              <a:rPr dirty="0" sz="5600" spc="20" b="0">
                <a:solidFill>
                  <a:srgbClr val="5FCAEE"/>
                </a:solidFill>
                <a:latin typeface="Verdana"/>
                <a:cs typeface="Verdana"/>
              </a:rPr>
              <a:t>S</a:t>
            </a:r>
            <a:endParaRPr sz="56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3500" y="2124075"/>
            <a:ext cx="133350" cy="1333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3500" y="4219575"/>
            <a:ext cx="133350" cy="1333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3500" y="6838950"/>
            <a:ext cx="133350" cy="1333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06803" y="1269860"/>
            <a:ext cx="15051405" cy="740600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60325" marR="90805" indent="-47625">
              <a:lnSpc>
                <a:spcPct val="119400"/>
              </a:lnSpc>
              <a:spcBef>
                <a:spcPts val="145"/>
              </a:spcBef>
            </a:pPr>
            <a:r>
              <a:rPr dirty="0" sz="2900" spc="-45">
                <a:latin typeface="Verdana"/>
                <a:cs typeface="Verdana"/>
              </a:rPr>
              <a:t>TheEnd</a:t>
            </a:r>
            <a:r>
              <a:rPr dirty="0" sz="2900" spc="-140">
                <a:latin typeface="Verdana"/>
                <a:cs typeface="Verdana"/>
              </a:rPr>
              <a:t> </a:t>
            </a:r>
            <a:r>
              <a:rPr dirty="0" sz="2900" spc="-45">
                <a:latin typeface="Verdana"/>
                <a:cs typeface="Verdana"/>
              </a:rPr>
              <a:t>Users</a:t>
            </a:r>
            <a:r>
              <a:rPr dirty="0" sz="2900" spc="-145">
                <a:latin typeface="Verdana"/>
                <a:cs typeface="Verdana"/>
              </a:rPr>
              <a:t> </a:t>
            </a:r>
            <a:r>
              <a:rPr dirty="0" sz="2900">
                <a:latin typeface="Verdana"/>
                <a:cs typeface="Verdana"/>
              </a:rPr>
              <a:t>chatbot</a:t>
            </a:r>
            <a:r>
              <a:rPr dirty="0" sz="2900" spc="-60">
                <a:latin typeface="Verdana"/>
                <a:cs typeface="Verdana"/>
              </a:rPr>
              <a:t> </a:t>
            </a:r>
            <a:r>
              <a:rPr dirty="0" sz="2900" spc="20">
                <a:latin typeface="Verdana"/>
                <a:cs typeface="Verdana"/>
              </a:rPr>
              <a:t>is</a:t>
            </a:r>
            <a:r>
              <a:rPr dirty="0" sz="2900" spc="-375">
                <a:latin typeface="Verdana"/>
                <a:cs typeface="Verdana"/>
              </a:rPr>
              <a:t> </a:t>
            </a:r>
            <a:r>
              <a:rPr dirty="0" sz="2900" spc="-55">
                <a:latin typeface="Verdana"/>
                <a:cs typeface="Verdana"/>
              </a:rPr>
              <a:t>designed </a:t>
            </a:r>
            <a:r>
              <a:rPr dirty="0" sz="2900" spc="35">
                <a:latin typeface="Verdana"/>
                <a:cs typeface="Verdana"/>
              </a:rPr>
              <a:t>to</a:t>
            </a:r>
            <a:r>
              <a:rPr dirty="0" sz="2900" spc="-250">
                <a:latin typeface="Verdana"/>
                <a:cs typeface="Verdana"/>
              </a:rPr>
              <a:t> </a:t>
            </a:r>
            <a:r>
              <a:rPr dirty="0" sz="2900" spc="20">
                <a:latin typeface="Verdana"/>
                <a:cs typeface="Verdana"/>
              </a:rPr>
              <a:t>benefit</a:t>
            </a:r>
            <a:r>
              <a:rPr dirty="0" sz="2900" spc="-204">
                <a:latin typeface="Verdana"/>
                <a:cs typeface="Verdana"/>
              </a:rPr>
              <a:t> </a:t>
            </a:r>
            <a:r>
              <a:rPr dirty="0" sz="2900" spc="15">
                <a:latin typeface="Verdana"/>
                <a:cs typeface="Verdana"/>
              </a:rPr>
              <a:t>a</a:t>
            </a:r>
            <a:r>
              <a:rPr dirty="0" sz="2900" spc="-455">
                <a:latin typeface="Verdana"/>
                <a:cs typeface="Verdana"/>
              </a:rPr>
              <a:t> </a:t>
            </a:r>
            <a:r>
              <a:rPr dirty="0" sz="2900" spc="35">
                <a:latin typeface="Verdana"/>
                <a:cs typeface="Verdana"/>
              </a:rPr>
              <a:t>wide</a:t>
            </a:r>
            <a:r>
              <a:rPr dirty="0" sz="2900" spc="-445">
                <a:latin typeface="Verdana"/>
                <a:cs typeface="Verdana"/>
              </a:rPr>
              <a:t> </a:t>
            </a:r>
            <a:r>
              <a:rPr dirty="0" sz="2900" spc="-65">
                <a:latin typeface="Verdana"/>
                <a:cs typeface="Verdana"/>
              </a:rPr>
              <a:t>range</a:t>
            </a:r>
            <a:r>
              <a:rPr dirty="0" sz="2900" spc="-355">
                <a:latin typeface="Verdana"/>
                <a:cs typeface="Verdana"/>
              </a:rPr>
              <a:t> </a:t>
            </a:r>
            <a:r>
              <a:rPr dirty="0" sz="2900" spc="60">
                <a:latin typeface="Verdana"/>
                <a:cs typeface="Verdana"/>
              </a:rPr>
              <a:t>of</a:t>
            </a:r>
            <a:r>
              <a:rPr dirty="0" sz="2900" spc="-250">
                <a:latin typeface="Verdana"/>
                <a:cs typeface="Verdana"/>
              </a:rPr>
              <a:t> </a:t>
            </a:r>
            <a:r>
              <a:rPr dirty="0" sz="2900" spc="15">
                <a:latin typeface="Verdana"/>
                <a:cs typeface="Verdana"/>
              </a:rPr>
              <a:t>end</a:t>
            </a:r>
            <a:r>
              <a:rPr dirty="0" sz="2900" spc="-290">
                <a:latin typeface="Verdana"/>
                <a:cs typeface="Verdana"/>
              </a:rPr>
              <a:t> </a:t>
            </a:r>
            <a:r>
              <a:rPr dirty="0" sz="2900" spc="-55">
                <a:latin typeface="Verdana"/>
                <a:cs typeface="Verdana"/>
              </a:rPr>
              <a:t>users,</a:t>
            </a:r>
            <a:r>
              <a:rPr dirty="0" sz="2900" spc="-430">
                <a:latin typeface="Verdana"/>
                <a:cs typeface="Verdana"/>
              </a:rPr>
              <a:t> </a:t>
            </a:r>
            <a:r>
              <a:rPr dirty="0" sz="2900" spc="-30">
                <a:latin typeface="Verdana"/>
                <a:cs typeface="Verdana"/>
              </a:rPr>
              <a:t>including: </a:t>
            </a:r>
            <a:r>
              <a:rPr dirty="0" sz="2900" spc="-25">
                <a:latin typeface="Verdana"/>
                <a:cs typeface="Verdana"/>
              </a:rPr>
              <a:t> </a:t>
            </a:r>
            <a:r>
              <a:rPr dirty="0" sz="2900" spc="-195" b="1">
                <a:latin typeface="Verdana"/>
                <a:cs typeface="Verdana"/>
              </a:rPr>
              <a:t>Customers:</a:t>
            </a:r>
            <a:r>
              <a:rPr dirty="0" sz="2900" spc="-430" b="1">
                <a:latin typeface="Verdana"/>
                <a:cs typeface="Verdana"/>
              </a:rPr>
              <a:t> </a:t>
            </a:r>
            <a:r>
              <a:rPr dirty="0" sz="2900" spc="-40">
                <a:latin typeface="Verdana"/>
                <a:cs typeface="Verdana"/>
              </a:rPr>
              <a:t>Customers</a:t>
            </a:r>
            <a:r>
              <a:rPr dirty="0" sz="2900" spc="-65">
                <a:latin typeface="Verdana"/>
                <a:cs typeface="Verdana"/>
              </a:rPr>
              <a:t> </a:t>
            </a:r>
            <a:r>
              <a:rPr dirty="0" sz="2900" spc="-10">
                <a:latin typeface="Verdana"/>
                <a:cs typeface="Verdana"/>
              </a:rPr>
              <a:t>can</a:t>
            </a:r>
            <a:r>
              <a:rPr dirty="0" sz="2900" spc="-235">
                <a:latin typeface="Verdana"/>
                <a:cs typeface="Verdana"/>
              </a:rPr>
              <a:t> </a:t>
            </a:r>
            <a:r>
              <a:rPr dirty="0" sz="2900" spc="-40">
                <a:latin typeface="Verdana"/>
                <a:cs typeface="Verdana"/>
              </a:rPr>
              <a:t>use</a:t>
            </a:r>
            <a:r>
              <a:rPr dirty="0" sz="2900" spc="-280">
                <a:latin typeface="Verdana"/>
                <a:cs typeface="Verdana"/>
              </a:rPr>
              <a:t> </a:t>
            </a:r>
            <a:r>
              <a:rPr dirty="0" sz="2900" spc="5">
                <a:latin typeface="Verdana"/>
                <a:cs typeface="Verdana"/>
              </a:rPr>
              <a:t>the</a:t>
            </a:r>
            <a:r>
              <a:rPr dirty="0" sz="2900" spc="-350">
                <a:latin typeface="Verdana"/>
                <a:cs typeface="Verdana"/>
              </a:rPr>
              <a:t> </a:t>
            </a:r>
            <a:r>
              <a:rPr dirty="0" sz="2900">
                <a:latin typeface="Verdana"/>
                <a:cs typeface="Verdana"/>
              </a:rPr>
              <a:t>chatbot</a:t>
            </a:r>
            <a:r>
              <a:rPr dirty="0" sz="2900" spc="15">
                <a:latin typeface="Verdana"/>
                <a:cs typeface="Verdana"/>
              </a:rPr>
              <a:t> </a:t>
            </a:r>
            <a:r>
              <a:rPr dirty="0" sz="2900" spc="35">
                <a:latin typeface="Verdana"/>
                <a:cs typeface="Verdana"/>
              </a:rPr>
              <a:t>to</a:t>
            </a:r>
            <a:r>
              <a:rPr dirty="0" sz="2900" spc="-235">
                <a:latin typeface="Verdana"/>
                <a:cs typeface="Verdana"/>
              </a:rPr>
              <a:t> </a:t>
            </a:r>
            <a:r>
              <a:rPr dirty="0" sz="2900" spc="-55">
                <a:latin typeface="Verdana"/>
                <a:cs typeface="Verdana"/>
              </a:rPr>
              <a:t>get</a:t>
            </a:r>
            <a:r>
              <a:rPr dirty="0" sz="2900" spc="-290">
                <a:latin typeface="Verdana"/>
                <a:cs typeface="Verdana"/>
              </a:rPr>
              <a:t> </a:t>
            </a:r>
            <a:r>
              <a:rPr dirty="0" sz="2900" spc="-35">
                <a:latin typeface="Verdana"/>
                <a:cs typeface="Verdana"/>
              </a:rPr>
              <a:t>quick</a:t>
            </a:r>
            <a:r>
              <a:rPr dirty="0" sz="2900" spc="-185">
                <a:latin typeface="Verdana"/>
                <a:cs typeface="Verdana"/>
              </a:rPr>
              <a:t> </a:t>
            </a:r>
            <a:r>
              <a:rPr dirty="0" sz="2900" spc="10">
                <a:latin typeface="Verdana"/>
                <a:cs typeface="Verdana"/>
              </a:rPr>
              <a:t>and</a:t>
            </a:r>
            <a:r>
              <a:rPr dirty="0" sz="2900" spc="-355">
                <a:latin typeface="Verdana"/>
                <a:cs typeface="Verdana"/>
              </a:rPr>
              <a:t> </a:t>
            </a:r>
            <a:r>
              <a:rPr dirty="0" sz="2900" spc="-10">
                <a:latin typeface="Verdana"/>
                <a:cs typeface="Verdana"/>
              </a:rPr>
              <a:t>accurate</a:t>
            </a:r>
            <a:r>
              <a:rPr dirty="0" sz="2900" spc="-190">
                <a:latin typeface="Verdana"/>
                <a:cs typeface="Verdana"/>
              </a:rPr>
              <a:t> </a:t>
            </a:r>
            <a:r>
              <a:rPr dirty="0" sz="2900" spc="5">
                <a:latin typeface="Verdana"/>
                <a:cs typeface="Verdana"/>
              </a:rPr>
              <a:t>responses</a:t>
            </a:r>
            <a:r>
              <a:rPr dirty="0" sz="2900" spc="-434">
                <a:latin typeface="Verdana"/>
                <a:cs typeface="Verdana"/>
              </a:rPr>
              <a:t> </a:t>
            </a:r>
            <a:r>
              <a:rPr dirty="0" sz="2900" spc="30">
                <a:latin typeface="Verdana"/>
                <a:cs typeface="Verdana"/>
              </a:rPr>
              <a:t>to </a:t>
            </a:r>
            <a:r>
              <a:rPr dirty="0" sz="2900" spc="-1005">
                <a:latin typeface="Verdana"/>
                <a:cs typeface="Verdana"/>
              </a:rPr>
              <a:t> </a:t>
            </a:r>
            <a:r>
              <a:rPr dirty="0" sz="2900" spc="20">
                <a:latin typeface="Verdana"/>
                <a:cs typeface="Verdana"/>
              </a:rPr>
              <a:t>their </a:t>
            </a:r>
            <a:r>
              <a:rPr dirty="0" sz="2900" spc="-30">
                <a:latin typeface="Verdana"/>
                <a:cs typeface="Verdana"/>
              </a:rPr>
              <a:t>inquiries, </a:t>
            </a:r>
            <a:r>
              <a:rPr dirty="0" sz="2900" spc="20">
                <a:latin typeface="Verdana"/>
                <a:cs typeface="Verdana"/>
              </a:rPr>
              <a:t>receive </a:t>
            </a:r>
            <a:r>
              <a:rPr dirty="0" sz="2900" spc="5">
                <a:latin typeface="Verdana"/>
                <a:cs typeface="Verdana"/>
              </a:rPr>
              <a:t>personalized </a:t>
            </a:r>
            <a:r>
              <a:rPr dirty="0" sz="2900" spc="-40">
                <a:latin typeface="Verdana"/>
                <a:cs typeface="Verdana"/>
              </a:rPr>
              <a:t>recommendations, </a:t>
            </a:r>
            <a:r>
              <a:rPr dirty="0" sz="2900" spc="10">
                <a:latin typeface="Verdana"/>
                <a:cs typeface="Verdana"/>
              </a:rPr>
              <a:t>and </a:t>
            </a:r>
            <a:r>
              <a:rPr dirty="0" sz="2900" spc="-105">
                <a:latin typeface="Verdana"/>
                <a:cs typeface="Verdana"/>
              </a:rPr>
              <a:t>make </a:t>
            </a:r>
            <a:r>
              <a:rPr dirty="0" sz="2900" spc="5">
                <a:latin typeface="Verdana"/>
                <a:cs typeface="Verdana"/>
              </a:rPr>
              <a:t>purchases </a:t>
            </a:r>
            <a:r>
              <a:rPr dirty="0" sz="2900" spc="10">
                <a:latin typeface="Verdana"/>
                <a:cs typeface="Verdana"/>
              </a:rPr>
              <a:t> </a:t>
            </a:r>
            <a:r>
              <a:rPr dirty="0" sz="2900" spc="15">
                <a:latin typeface="Verdana"/>
                <a:cs typeface="Verdana"/>
              </a:rPr>
              <a:t>w</a:t>
            </a:r>
            <a:r>
              <a:rPr dirty="0" sz="2900" spc="105">
                <a:latin typeface="Verdana"/>
                <a:cs typeface="Verdana"/>
              </a:rPr>
              <a:t>i</a:t>
            </a:r>
            <a:r>
              <a:rPr dirty="0" sz="2900" spc="-20">
                <a:latin typeface="Verdana"/>
                <a:cs typeface="Verdana"/>
              </a:rPr>
              <a:t>t</a:t>
            </a:r>
            <a:r>
              <a:rPr dirty="0" sz="2900" spc="30">
                <a:latin typeface="Verdana"/>
                <a:cs typeface="Verdana"/>
              </a:rPr>
              <a:t>h</a:t>
            </a:r>
            <a:r>
              <a:rPr dirty="0" sz="2900" spc="35">
                <a:latin typeface="Verdana"/>
                <a:cs typeface="Verdana"/>
              </a:rPr>
              <a:t>o</a:t>
            </a:r>
            <a:r>
              <a:rPr dirty="0" sz="2900" spc="30">
                <a:latin typeface="Verdana"/>
                <a:cs typeface="Verdana"/>
              </a:rPr>
              <a:t>u</a:t>
            </a:r>
            <a:r>
              <a:rPr dirty="0" sz="2900" spc="10">
                <a:latin typeface="Verdana"/>
                <a:cs typeface="Verdana"/>
              </a:rPr>
              <a:t>t</a:t>
            </a:r>
            <a:r>
              <a:rPr dirty="0" sz="2900" spc="-434">
                <a:latin typeface="Verdana"/>
                <a:cs typeface="Verdana"/>
              </a:rPr>
              <a:t> </a:t>
            </a:r>
            <a:r>
              <a:rPr dirty="0" sz="2900" spc="-20">
                <a:latin typeface="Verdana"/>
                <a:cs typeface="Verdana"/>
              </a:rPr>
              <a:t>t</a:t>
            </a:r>
            <a:r>
              <a:rPr dirty="0" sz="2900" spc="35">
                <a:latin typeface="Verdana"/>
                <a:cs typeface="Verdana"/>
              </a:rPr>
              <a:t>h</a:t>
            </a:r>
            <a:r>
              <a:rPr dirty="0" sz="2900" spc="15">
                <a:latin typeface="Verdana"/>
                <a:cs typeface="Verdana"/>
              </a:rPr>
              <a:t>e</a:t>
            </a:r>
            <a:r>
              <a:rPr dirty="0" sz="2900" spc="-360">
                <a:latin typeface="Verdana"/>
                <a:cs typeface="Verdana"/>
              </a:rPr>
              <a:t> </a:t>
            </a:r>
            <a:r>
              <a:rPr dirty="0" sz="2900" spc="35">
                <a:latin typeface="Verdana"/>
                <a:cs typeface="Verdana"/>
              </a:rPr>
              <a:t>n</a:t>
            </a:r>
            <a:r>
              <a:rPr dirty="0" sz="2900" spc="-5">
                <a:latin typeface="Verdana"/>
                <a:cs typeface="Verdana"/>
              </a:rPr>
              <a:t>ee</a:t>
            </a:r>
            <a:r>
              <a:rPr dirty="0" sz="2900" spc="15">
                <a:latin typeface="Verdana"/>
                <a:cs typeface="Verdana"/>
              </a:rPr>
              <a:t>d</a:t>
            </a:r>
            <a:r>
              <a:rPr dirty="0" sz="2900" spc="-295">
                <a:latin typeface="Verdana"/>
                <a:cs typeface="Verdana"/>
              </a:rPr>
              <a:t> </a:t>
            </a:r>
            <a:r>
              <a:rPr dirty="0" sz="2900" spc="20">
                <a:latin typeface="Verdana"/>
                <a:cs typeface="Verdana"/>
              </a:rPr>
              <a:t>f</a:t>
            </a:r>
            <a:r>
              <a:rPr dirty="0" sz="2900" spc="35">
                <a:latin typeface="Verdana"/>
                <a:cs typeface="Verdana"/>
              </a:rPr>
              <a:t>o</a:t>
            </a:r>
            <a:r>
              <a:rPr dirty="0" sz="2900" spc="10">
                <a:latin typeface="Verdana"/>
                <a:cs typeface="Verdana"/>
              </a:rPr>
              <a:t>r</a:t>
            </a:r>
            <a:r>
              <a:rPr dirty="0" sz="2900" spc="-240">
                <a:latin typeface="Verdana"/>
                <a:cs typeface="Verdana"/>
              </a:rPr>
              <a:t> </a:t>
            </a:r>
            <a:r>
              <a:rPr dirty="0" sz="2900" spc="-40">
                <a:latin typeface="Verdana"/>
                <a:cs typeface="Verdana"/>
              </a:rPr>
              <a:t>hu</a:t>
            </a:r>
            <a:r>
              <a:rPr dirty="0" sz="2900" spc="-45">
                <a:latin typeface="Verdana"/>
                <a:cs typeface="Verdana"/>
              </a:rPr>
              <a:t>m</a:t>
            </a:r>
            <a:r>
              <a:rPr dirty="0" sz="2900" spc="-95">
                <a:latin typeface="Verdana"/>
                <a:cs typeface="Verdana"/>
              </a:rPr>
              <a:t>a</a:t>
            </a:r>
            <a:r>
              <a:rPr dirty="0" sz="2900" spc="15">
                <a:latin typeface="Verdana"/>
                <a:cs typeface="Verdana"/>
              </a:rPr>
              <a:t>n</a:t>
            </a:r>
            <a:r>
              <a:rPr dirty="0" sz="2900" spc="-325">
                <a:latin typeface="Verdana"/>
                <a:cs typeface="Verdana"/>
              </a:rPr>
              <a:t> </a:t>
            </a:r>
            <a:r>
              <a:rPr dirty="0" sz="2900" spc="-95">
                <a:latin typeface="Verdana"/>
                <a:cs typeface="Verdana"/>
              </a:rPr>
              <a:t>a</a:t>
            </a:r>
            <a:r>
              <a:rPr dirty="0" sz="2900" spc="-90">
                <a:latin typeface="Verdana"/>
                <a:cs typeface="Verdana"/>
              </a:rPr>
              <a:t>ss</a:t>
            </a:r>
            <a:r>
              <a:rPr dirty="0" sz="2900" spc="20">
                <a:latin typeface="Verdana"/>
                <a:cs typeface="Verdana"/>
              </a:rPr>
              <a:t>i</a:t>
            </a:r>
            <a:r>
              <a:rPr dirty="0" sz="2900" spc="-90">
                <a:latin typeface="Verdana"/>
                <a:cs typeface="Verdana"/>
              </a:rPr>
              <a:t>s</a:t>
            </a:r>
            <a:r>
              <a:rPr dirty="0" sz="2900" spc="-95">
                <a:latin typeface="Verdana"/>
                <a:cs typeface="Verdana"/>
              </a:rPr>
              <a:t>t</a:t>
            </a:r>
            <a:r>
              <a:rPr dirty="0" sz="2900" spc="-95">
                <a:latin typeface="Verdana"/>
                <a:cs typeface="Verdana"/>
              </a:rPr>
              <a:t>a</a:t>
            </a:r>
            <a:r>
              <a:rPr dirty="0" sz="2900" spc="-35">
                <a:latin typeface="Verdana"/>
                <a:cs typeface="Verdana"/>
              </a:rPr>
              <a:t>n</a:t>
            </a:r>
            <a:r>
              <a:rPr dirty="0" sz="2900" spc="-90">
                <a:latin typeface="Verdana"/>
                <a:cs typeface="Verdana"/>
              </a:rPr>
              <a:t>c</a:t>
            </a:r>
            <a:r>
              <a:rPr dirty="0" sz="2900" spc="-80">
                <a:latin typeface="Verdana"/>
                <a:cs typeface="Verdana"/>
              </a:rPr>
              <a:t>e</a:t>
            </a:r>
            <a:r>
              <a:rPr dirty="0" sz="2900" spc="10">
                <a:latin typeface="Verdana"/>
                <a:cs typeface="Verdana"/>
              </a:rPr>
              <a:t>.</a:t>
            </a:r>
            <a:endParaRPr sz="2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Verdana"/>
              <a:cs typeface="Verdana"/>
            </a:endParaRPr>
          </a:p>
          <a:p>
            <a:pPr marL="60325" marR="535305">
              <a:lnSpc>
                <a:spcPct val="119400"/>
              </a:lnSpc>
            </a:pPr>
            <a:r>
              <a:rPr dirty="0" sz="2900" spc="-185" b="1">
                <a:latin typeface="Verdana"/>
                <a:cs typeface="Verdana"/>
              </a:rPr>
              <a:t>Support </a:t>
            </a:r>
            <a:r>
              <a:rPr dirty="0" sz="2900" spc="-245" b="1">
                <a:latin typeface="Verdana"/>
                <a:cs typeface="Verdana"/>
              </a:rPr>
              <a:t>Agents: </a:t>
            </a:r>
            <a:r>
              <a:rPr dirty="0" sz="2900" spc="15">
                <a:latin typeface="Verdana"/>
                <a:cs typeface="Verdana"/>
              </a:rPr>
              <a:t>Support </a:t>
            </a:r>
            <a:r>
              <a:rPr dirty="0" sz="2900" spc="-65">
                <a:latin typeface="Verdana"/>
                <a:cs typeface="Verdana"/>
              </a:rPr>
              <a:t>agents </a:t>
            </a:r>
            <a:r>
              <a:rPr dirty="0" sz="2900" spc="-5">
                <a:latin typeface="Verdana"/>
                <a:cs typeface="Verdana"/>
              </a:rPr>
              <a:t>can </a:t>
            </a:r>
            <a:r>
              <a:rPr dirty="0" sz="2900" spc="-65">
                <a:latin typeface="Verdana"/>
                <a:cs typeface="Verdana"/>
              </a:rPr>
              <a:t>leverage </a:t>
            </a:r>
            <a:r>
              <a:rPr dirty="0" sz="2900" spc="10">
                <a:latin typeface="Verdana"/>
                <a:cs typeface="Verdana"/>
              </a:rPr>
              <a:t>the </a:t>
            </a:r>
            <a:r>
              <a:rPr dirty="0" sz="2900">
                <a:latin typeface="Verdana"/>
                <a:cs typeface="Verdana"/>
              </a:rPr>
              <a:t>chatbot </a:t>
            </a:r>
            <a:r>
              <a:rPr dirty="0" sz="2900" spc="35">
                <a:latin typeface="Verdana"/>
                <a:cs typeface="Verdana"/>
              </a:rPr>
              <a:t>to </a:t>
            </a:r>
            <a:r>
              <a:rPr dirty="0" sz="2900" spc="-65">
                <a:latin typeface="Verdana"/>
                <a:cs typeface="Verdana"/>
              </a:rPr>
              <a:t>automate </a:t>
            </a:r>
            <a:r>
              <a:rPr dirty="0" sz="2900" spc="30">
                <a:latin typeface="Verdana"/>
                <a:cs typeface="Verdana"/>
              </a:rPr>
              <a:t>routine </a:t>
            </a:r>
            <a:r>
              <a:rPr dirty="0" sz="2900" spc="-1005">
                <a:latin typeface="Verdana"/>
                <a:cs typeface="Verdana"/>
              </a:rPr>
              <a:t> </a:t>
            </a:r>
            <a:r>
              <a:rPr dirty="0" sz="2900" spc="-135">
                <a:latin typeface="Verdana"/>
                <a:cs typeface="Verdana"/>
              </a:rPr>
              <a:t>tasks, </a:t>
            </a:r>
            <a:r>
              <a:rPr dirty="0" sz="2900">
                <a:latin typeface="Verdana"/>
                <a:cs typeface="Verdana"/>
              </a:rPr>
              <a:t>such </a:t>
            </a:r>
            <a:r>
              <a:rPr dirty="0" sz="2900" spc="-40">
                <a:latin typeface="Verdana"/>
                <a:cs typeface="Verdana"/>
              </a:rPr>
              <a:t>as </a:t>
            </a:r>
            <a:r>
              <a:rPr dirty="0" sz="2900" spc="-45">
                <a:latin typeface="Verdana"/>
                <a:cs typeface="Verdana"/>
              </a:rPr>
              <a:t>answering </a:t>
            </a:r>
            <a:r>
              <a:rPr dirty="0" sz="2900" spc="20">
                <a:latin typeface="Verdana"/>
                <a:cs typeface="Verdana"/>
              </a:rPr>
              <a:t>frequently </a:t>
            </a:r>
            <a:r>
              <a:rPr dirty="0" sz="2900" spc="-65">
                <a:latin typeface="Verdana"/>
                <a:cs typeface="Verdana"/>
              </a:rPr>
              <a:t>asked </a:t>
            </a:r>
            <a:r>
              <a:rPr dirty="0" sz="2900" spc="15">
                <a:latin typeface="Verdana"/>
                <a:cs typeface="Verdana"/>
              </a:rPr>
              <a:t>questions </a:t>
            </a:r>
            <a:r>
              <a:rPr dirty="0" sz="2900" spc="10">
                <a:latin typeface="Verdana"/>
                <a:cs typeface="Verdana"/>
              </a:rPr>
              <a:t>and </a:t>
            </a:r>
            <a:r>
              <a:rPr dirty="0" sz="2900" spc="15">
                <a:latin typeface="Verdana"/>
                <a:cs typeface="Verdana"/>
              </a:rPr>
              <a:t>providing </a:t>
            </a:r>
            <a:r>
              <a:rPr dirty="0" sz="2900" spc="10">
                <a:latin typeface="Verdana"/>
                <a:cs typeface="Verdana"/>
              </a:rPr>
              <a:t>basic </a:t>
            </a:r>
            <a:r>
              <a:rPr dirty="0" sz="2900" spc="15">
                <a:latin typeface="Verdana"/>
                <a:cs typeface="Verdana"/>
              </a:rPr>
              <a:t> </a:t>
            </a:r>
            <a:r>
              <a:rPr dirty="0" sz="2900" spc="20">
                <a:latin typeface="Verdana"/>
                <a:cs typeface="Verdana"/>
              </a:rPr>
              <a:t>troubleshooting</a:t>
            </a:r>
            <a:r>
              <a:rPr dirty="0" sz="2900" spc="-480">
                <a:latin typeface="Verdana"/>
                <a:cs typeface="Verdana"/>
              </a:rPr>
              <a:t> </a:t>
            </a:r>
            <a:r>
              <a:rPr dirty="0" sz="2900" spc="-55">
                <a:latin typeface="Verdana"/>
                <a:cs typeface="Verdana"/>
              </a:rPr>
              <a:t>guidance.</a:t>
            </a:r>
            <a:r>
              <a:rPr dirty="0" sz="2900" spc="-275">
                <a:latin typeface="Verdana"/>
                <a:cs typeface="Verdana"/>
              </a:rPr>
              <a:t> </a:t>
            </a:r>
            <a:r>
              <a:rPr dirty="0" sz="2900" spc="-20">
                <a:latin typeface="Verdana"/>
                <a:cs typeface="Verdana"/>
              </a:rPr>
              <a:t>This</a:t>
            </a:r>
            <a:r>
              <a:rPr dirty="0" sz="2900" spc="-370">
                <a:latin typeface="Verdana"/>
                <a:cs typeface="Verdana"/>
              </a:rPr>
              <a:t> </a:t>
            </a:r>
            <a:r>
              <a:rPr dirty="0" sz="2900" spc="40">
                <a:latin typeface="Verdana"/>
                <a:cs typeface="Verdana"/>
              </a:rPr>
              <a:t>allows</a:t>
            </a:r>
            <a:r>
              <a:rPr dirty="0" sz="2900" spc="-505">
                <a:latin typeface="Verdana"/>
                <a:cs typeface="Verdana"/>
              </a:rPr>
              <a:t> </a:t>
            </a:r>
            <a:r>
              <a:rPr dirty="0" sz="2900" spc="10">
                <a:latin typeface="Verdana"/>
                <a:cs typeface="Verdana"/>
              </a:rPr>
              <a:t>support</a:t>
            </a:r>
            <a:r>
              <a:rPr dirty="0" sz="2900" spc="-204">
                <a:latin typeface="Verdana"/>
                <a:cs typeface="Verdana"/>
              </a:rPr>
              <a:t> </a:t>
            </a:r>
            <a:r>
              <a:rPr dirty="0" sz="2900" spc="-65">
                <a:latin typeface="Verdana"/>
                <a:cs typeface="Verdana"/>
              </a:rPr>
              <a:t>agents</a:t>
            </a:r>
            <a:r>
              <a:rPr dirty="0" sz="2900" spc="-215">
                <a:latin typeface="Verdana"/>
                <a:cs typeface="Verdana"/>
              </a:rPr>
              <a:t> </a:t>
            </a:r>
            <a:r>
              <a:rPr dirty="0" sz="2900" spc="35">
                <a:latin typeface="Verdana"/>
                <a:cs typeface="Verdana"/>
              </a:rPr>
              <a:t>to</a:t>
            </a:r>
            <a:r>
              <a:rPr dirty="0" sz="2900" spc="-250">
                <a:latin typeface="Verdana"/>
                <a:cs typeface="Verdana"/>
              </a:rPr>
              <a:t> </a:t>
            </a:r>
            <a:r>
              <a:rPr dirty="0" sz="2900" spc="20">
                <a:latin typeface="Verdana"/>
                <a:cs typeface="Verdana"/>
              </a:rPr>
              <a:t>focus</a:t>
            </a:r>
            <a:r>
              <a:rPr dirty="0" sz="2900" spc="-145">
                <a:latin typeface="Verdana"/>
                <a:cs typeface="Verdana"/>
              </a:rPr>
              <a:t> </a:t>
            </a:r>
            <a:r>
              <a:rPr dirty="0" sz="2900" spc="25">
                <a:latin typeface="Verdana"/>
                <a:cs typeface="Verdana"/>
              </a:rPr>
              <a:t>on</a:t>
            </a:r>
            <a:r>
              <a:rPr dirty="0" sz="2900" spc="-325">
                <a:latin typeface="Verdana"/>
                <a:cs typeface="Verdana"/>
              </a:rPr>
              <a:t> </a:t>
            </a:r>
            <a:r>
              <a:rPr dirty="0" sz="2900" spc="-25">
                <a:latin typeface="Verdana"/>
                <a:cs typeface="Verdana"/>
              </a:rPr>
              <a:t>more</a:t>
            </a:r>
            <a:r>
              <a:rPr dirty="0" sz="2900" spc="-295">
                <a:latin typeface="Verdana"/>
                <a:cs typeface="Verdana"/>
              </a:rPr>
              <a:t> </a:t>
            </a:r>
            <a:r>
              <a:rPr dirty="0" sz="2900" spc="20">
                <a:latin typeface="Verdana"/>
                <a:cs typeface="Verdana"/>
              </a:rPr>
              <a:t>complex </a:t>
            </a:r>
            <a:r>
              <a:rPr dirty="0" sz="2900" spc="-1005">
                <a:latin typeface="Verdana"/>
                <a:cs typeface="Verdana"/>
              </a:rPr>
              <a:t> </a:t>
            </a:r>
            <a:r>
              <a:rPr dirty="0" sz="2900" spc="10">
                <a:latin typeface="Verdana"/>
                <a:cs typeface="Verdana"/>
              </a:rPr>
              <a:t>and</a:t>
            </a:r>
            <a:r>
              <a:rPr dirty="0" sz="2900" spc="-370">
                <a:latin typeface="Verdana"/>
                <a:cs typeface="Verdana"/>
              </a:rPr>
              <a:t> </a:t>
            </a:r>
            <a:r>
              <a:rPr dirty="0" sz="2900" spc="20">
                <a:latin typeface="Verdana"/>
                <a:cs typeface="Verdana"/>
              </a:rPr>
              <a:t>critical</a:t>
            </a:r>
            <a:r>
              <a:rPr dirty="0" sz="2900" spc="-229">
                <a:latin typeface="Verdana"/>
                <a:cs typeface="Verdana"/>
              </a:rPr>
              <a:t> </a:t>
            </a:r>
            <a:r>
              <a:rPr dirty="0" sz="2900" spc="5">
                <a:latin typeface="Verdana"/>
                <a:cs typeface="Verdana"/>
              </a:rPr>
              <a:t>customer</a:t>
            </a:r>
            <a:r>
              <a:rPr dirty="0" sz="2900" spc="-320">
                <a:latin typeface="Verdana"/>
                <a:cs typeface="Verdana"/>
              </a:rPr>
              <a:t> </a:t>
            </a:r>
            <a:r>
              <a:rPr dirty="0" sz="2900" spc="-50">
                <a:latin typeface="Verdana"/>
                <a:cs typeface="Verdana"/>
              </a:rPr>
              <a:t>issues.</a:t>
            </a:r>
            <a:endParaRPr sz="2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Verdana"/>
              <a:cs typeface="Verdana"/>
            </a:endParaRPr>
          </a:p>
          <a:p>
            <a:pPr marL="60325" marR="5080">
              <a:lnSpc>
                <a:spcPct val="119400"/>
              </a:lnSpc>
              <a:spcBef>
                <a:spcPts val="5"/>
              </a:spcBef>
            </a:pPr>
            <a:r>
              <a:rPr dirty="0" sz="2900" spc="-185" b="1">
                <a:latin typeface="Verdana"/>
                <a:cs typeface="Verdana"/>
              </a:rPr>
              <a:t>Business </a:t>
            </a:r>
            <a:r>
              <a:rPr dirty="0" sz="2900" spc="-250" b="1">
                <a:latin typeface="Verdana"/>
                <a:cs typeface="Verdana"/>
              </a:rPr>
              <a:t>Owners: </a:t>
            </a:r>
            <a:r>
              <a:rPr dirty="0" sz="2900" spc="-40">
                <a:latin typeface="Verdana"/>
                <a:cs typeface="Verdana"/>
              </a:rPr>
              <a:t>Business owners </a:t>
            </a:r>
            <a:r>
              <a:rPr dirty="0" sz="2900" spc="-5">
                <a:latin typeface="Verdana"/>
                <a:cs typeface="Verdana"/>
              </a:rPr>
              <a:t>can </a:t>
            </a:r>
            <a:r>
              <a:rPr dirty="0" sz="2900" spc="20">
                <a:latin typeface="Verdana"/>
                <a:cs typeface="Verdana"/>
              </a:rPr>
              <a:t>benefit </a:t>
            </a:r>
            <a:r>
              <a:rPr dirty="0" sz="2900" spc="30">
                <a:latin typeface="Verdana"/>
                <a:cs typeface="Verdana"/>
              </a:rPr>
              <a:t>from </a:t>
            </a:r>
            <a:r>
              <a:rPr dirty="0" sz="2900" spc="5">
                <a:latin typeface="Verdana"/>
                <a:cs typeface="Verdana"/>
              </a:rPr>
              <a:t>the </a:t>
            </a:r>
            <a:r>
              <a:rPr dirty="0" sz="2900">
                <a:latin typeface="Verdana"/>
                <a:cs typeface="Verdana"/>
              </a:rPr>
              <a:t>chatbot</a:t>
            </a:r>
            <a:r>
              <a:rPr dirty="0" sz="2900" spc="5">
                <a:latin typeface="Verdana"/>
                <a:cs typeface="Verdana"/>
              </a:rPr>
              <a:t> </a:t>
            </a:r>
            <a:r>
              <a:rPr dirty="0" sz="2900">
                <a:latin typeface="Verdana"/>
                <a:cs typeface="Verdana"/>
              </a:rPr>
              <a:t>by </a:t>
            </a:r>
            <a:r>
              <a:rPr dirty="0" sz="2900" spc="25">
                <a:latin typeface="Verdana"/>
                <a:cs typeface="Verdana"/>
              </a:rPr>
              <a:t>reducing </a:t>
            </a:r>
            <a:r>
              <a:rPr dirty="0" sz="2900" spc="30">
                <a:latin typeface="Verdana"/>
                <a:cs typeface="Verdana"/>
              </a:rPr>
              <a:t> </a:t>
            </a:r>
            <a:r>
              <a:rPr dirty="0" sz="2900" spc="-20">
                <a:latin typeface="Verdana"/>
                <a:cs typeface="Verdana"/>
              </a:rPr>
              <a:t>customer</a:t>
            </a:r>
            <a:r>
              <a:rPr dirty="0" sz="2900" spc="-95">
                <a:latin typeface="Verdana"/>
                <a:cs typeface="Verdana"/>
              </a:rPr>
              <a:t> </a:t>
            </a:r>
            <a:r>
              <a:rPr dirty="0" sz="2900" spc="-5">
                <a:latin typeface="Verdana"/>
                <a:cs typeface="Verdana"/>
              </a:rPr>
              <a:t>service</a:t>
            </a:r>
            <a:r>
              <a:rPr dirty="0" sz="2900" spc="-365">
                <a:latin typeface="Verdana"/>
                <a:cs typeface="Verdana"/>
              </a:rPr>
              <a:t> </a:t>
            </a:r>
            <a:r>
              <a:rPr dirty="0" sz="2900" spc="-5">
                <a:latin typeface="Verdana"/>
                <a:cs typeface="Verdana"/>
              </a:rPr>
              <a:t>costs,</a:t>
            </a:r>
            <a:r>
              <a:rPr dirty="0" sz="2900" spc="-434">
                <a:latin typeface="Verdana"/>
                <a:cs typeface="Verdana"/>
              </a:rPr>
              <a:t> </a:t>
            </a:r>
            <a:r>
              <a:rPr dirty="0" sz="2900" spc="15">
                <a:latin typeface="Verdana"/>
                <a:cs typeface="Verdana"/>
              </a:rPr>
              <a:t>improving</a:t>
            </a:r>
            <a:r>
              <a:rPr dirty="0" sz="2900" spc="-670">
                <a:latin typeface="Verdana"/>
                <a:cs typeface="Verdana"/>
              </a:rPr>
              <a:t> </a:t>
            </a:r>
            <a:r>
              <a:rPr dirty="0" sz="2900" spc="-20">
                <a:latin typeface="Verdana"/>
                <a:cs typeface="Verdana"/>
              </a:rPr>
              <a:t>response</a:t>
            </a:r>
            <a:r>
              <a:rPr dirty="0" sz="2900" spc="-140">
                <a:latin typeface="Verdana"/>
                <a:cs typeface="Verdana"/>
              </a:rPr>
              <a:t> </a:t>
            </a:r>
            <a:r>
              <a:rPr dirty="0" sz="2900" spc="-20">
                <a:latin typeface="Verdana"/>
                <a:cs typeface="Verdana"/>
              </a:rPr>
              <a:t>times,</a:t>
            </a:r>
            <a:r>
              <a:rPr dirty="0" sz="2900" spc="-585">
                <a:latin typeface="Verdana"/>
                <a:cs typeface="Verdana"/>
              </a:rPr>
              <a:t> </a:t>
            </a:r>
            <a:r>
              <a:rPr dirty="0" sz="2900" spc="-65">
                <a:latin typeface="Verdana"/>
                <a:cs typeface="Verdana"/>
              </a:rPr>
              <a:t>and</a:t>
            </a:r>
            <a:r>
              <a:rPr dirty="0" sz="2900" spc="-140">
                <a:latin typeface="Verdana"/>
                <a:cs typeface="Verdana"/>
              </a:rPr>
              <a:t> </a:t>
            </a:r>
            <a:r>
              <a:rPr dirty="0" sz="2900" spc="-25">
                <a:latin typeface="Verdana"/>
                <a:cs typeface="Verdana"/>
              </a:rPr>
              <a:t>enhancing</a:t>
            </a:r>
            <a:r>
              <a:rPr dirty="0" sz="2900" spc="-370">
                <a:latin typeface="Verdana"/>
                <a:cs typeface="Verdana"/>
              </a:rPr>
              <a:t> </a:t>
            </a:r>
            <a:r>
              <a:rPr dirty="0" sz="2900" spc="-20">
                <a:latin typeface="Verdana"/>
                <a:cs typeface="Verdana"/>
              </a:rPr>
              <a:t>overall</a:t>
            </a:r>
            <a:r>
              <a:rPr dirty="0" sz="2900" spc="-250">
                <a:latin typeface="Verdana"/>
                <a:cs typeface="Verdana"/>
              </a:rPr>
              <a:t> </a:t>
            </a:r>
            <a:r>
              <a:rPr dirty="0" sz="2900" spc="-20">
                <a:latin typeface="Verdana"/>
                <a:cs typeface="Verdana"/>
              </a:rPr>
              <a:t>customer </a:t>
            </a:r>
            <a:r>
              <a:rPr dirty="0" sz="2900" spc="-1005">
                <a:latin typeface="Verdana"/>
                <a:cs typeface="Verdana"/>
              </a:rPr>
              <a:t> </a:t>
            </a:r>
            <a:r>
              <a:rPr dirty="0" sz="2900">
                <a:latin typeface="Verdana"/>
                <a:cs typeface="Verdana"/>
              </a:rPr>
              <a:t>satisfaction.</a:t>
            </a:r>
            <a:r>
              <a:rPr dirty="0" sz="2900" spc="-484">
                <a:latin typeface="Verdana"/>
                <a:cs typeface="Verdana"/>
              </a:rPr>
              <a:t> </a:t>
            </a:r>
            <a:r>
              <a:rPr dirty="0" sz="2900" spc="-30">
                <a:latin typeface="Verdana"/>
                <a:cs typeface="Verdana"/>
              </a:rPr>
              <a:t>The</a:t>
            </a:r>
            <a:r>
              <a:rPr dirty="0" sz="2900" spc="-360">
                <a:latin typeface="Verdana"/>
                <a:cs typeface="Verdana"/>
              </a:rPr>
              <a:t> </a:t>
            </a:r>
            <a:r>
              <a:rPr dirty="0" sz="2900">
                <a:latin typeface="Verdana"/>
                <a:cs typeface="Verdana"/>
              </a:rPr>
              <a:t>chatbot</a:t>
            </a:r>
            <a:r>
              <a:rPr dirty="0" sz="2900" spc="20">
                <a:latin typeface="Verdana"/>
                <a:cs typeface="Verdana"/>
              </a:rPr>
              <a:t> </a:t>
            </a:r>
            <a:r>
              <a:rPr dirty="0" sz="2900" spc="-5">
                <a:latin typeface="Verdana"/>
                <a:cs typeface="Verdana"/>
              </a:rPr>
              <a:t>can</a:t>
            </a:r>
            <a:r>
              <a:rPr dirty="0" sz="2900" spc="-320">
                <a:latin typeface="Verdana"/>
                <a:cs typeface="Verdana"/>
              </a:rPr>
              <a:t> </a:t>
            </a:r>
            <a:r>
              <a:rPr dirty="0" sz="2900" spc="20">
                <a:latin typeface="Verdana"/>
                <a:cs typeface="Verdana"/>
              </a:rPr>
              <a:t>also</a:t>
            </a:r>
            <a:r>
              <a:rPr dirty="0" sz="2900" spc="-390">
                <a:latin typeface="Verdana"/>
                <a:cs typeface="Verdana"/>
              </a:rPr>
              <a:t> </a:t>
            </a:r>
            <a:r>
              <a:rPr dirty="0" sz="2900" spc="35">
                <a:latin typeface="Verdana"/>
                <a:cs typeface="Verdana"/>
              </a:rPr>
              <a:t>help</a:t>
            </a:r>
            <a:r>
              <a:rPr dirty="0" sz="2900" spc="-280">
                <a:latin typeface="Verdana"/>
                <a:cs typeface="Verdana"/>
              </a:rPr>
              <a:t> </a:t>
            </a:r>
            <a:r>
              <a:rPr dirty="0" sz="2900" spc="-65">
                <a:latin typeface="Verdana"/>
                <a:cs typeface="Verdana"/>
              </a:rPr>
              <a:t>gather</a:t>
            </a:r>
            <a:r>
              <a:rPr dirty="0" sz="2900" spc="-175">
                <a:latin typeface="Verdana"/>
                <a:cs typeface="Verdana"/>
              </a:rPr>
              <a:t> </a:t>
            </a:r>
            <a:r>
              <a:rPr dirty="0" sz="2900" spc="5">
                <a:latin typeface="Verdana"/>
                <a:cs typeface="Verdana"/>
              </a:rPr>
              <a:t>valuable</a:t>
            </a:r>
            <a:r>
              <a:rPr dirty="0" sz="2900" spc="-515">
                <a:latin typeface="Verdana"/>
                <a:cs typeface="Verdana"/>
              </a:rPr>
              <a:t> </a:t>
            </a:r>
            <a:r>
              <a:rPr dirty="0" sz="2900" spc="5">
                <a:latin typeface="Verdana"/>
                <a:cs typeface="Verdana"/>
              </a:rPr>
              <a:t>customer</a:t>
            </a:r>
            <a:r>
              <a:rPr dirty="0" sz="2900" spc="-300">
                <a:latin typeface="Verdana"/>
                <a:cs typeface="Verdana"/>
              </a:rPr>
              <a:t> </a:t>
            </a:r>
            <a:r>
              <a:rPr dirty="0" sz="2900" spc="-65">
                <a:latin typeface="Verdana"/>
                <a:cs typeface="Verdana"/>
              </a:rPr>
              <a:t>data</a:t>
            </a:r>
            <a:r>
              <a:rPr dirty="0" sz="2900" spc="-70">
                <a:latin typeface="Verdana"/>
                <a:cs typeface="Verdana"/>
              </a:rPr>
              <a:t> </a:t>
            </a:r>
            <a:r>
              <a:rPr dirty="0" sz="2900" spc="10">
                <a:latin typeface="Verdana"/>
                <a:cs typeface="Verdana"/>
              </a:rPr>
              <a:t>and</a:t>
            </a:r>
            <a:r>
              <a:rPr dirty="0" sz="2900" spc="-360">
                <a:latin typeface="Verdana"/>
                <a:cs typeface="Verdana"/>
              </a:rPr>
              <a:t> </a:t>
            </a:r>
            <a:r>
              <a:rPr dirty="0" sz="2900" spc="-35">
                <a:latin typeface="Verdana"/>
                <a:cs typeface="Verdana"/>
              </a:rPr>
              <a:t>insights </a:t>
            </a:r>
            <a:r>
              <a:rPr dirty="0" sz="2900" spc="-30">
                <a:latin typeface="Verdana"/>
                <a:cs typeface="Verdana"/>
              </a:rPr>
              <a:t> </a:t>
            </a:r>
            <a:r>
              <a:rPr dirty="0" sz="2900" spc="35">
                <a:latin typeface="Verdana"/>
                <a:cs typeface="Verdana"/>
              </a:rPr>
              <a:t>to</a:t>
            </a:r>
            <a:r>
              <a:rPr dirty="0" sz="2900" spc="-245">
                <a:latin typeface="Verdana"/>
                <a:cs typeface="Verdana"/>
              </a:rPr>
              <a:t> </a:t>
            </a:r>
            <a:r>
              <a:rPr dirty="0" sz="2900" spc="45">
                <a:latin typeface="Verdana"/>
                <a:cs typeface="Verdana"/>
              </a:rPr>
              <a:t>inform</a:t>
            </a:r>
            <a:r>
              <a:rPr dirty="0" sz="2900" spc="-565">
                <a:latin typeface="Verdana"/>
                <a:cs typeface="Verdana"/>
              </a:rPr>
              <a:t> </a:t>
            </a:r>
            <a:r>
              <a:rPr dirty="0" sz="2900" spc="-20">
                <a:latin typeface="Verdana"/>
                <a:cs typeface="Verdana"/>
              </a:rPr>
              <a:t>business</a:t>
            </a:r>
            <a:r>
              <a:rPr dirty="0" sz="2900" spc="-295">
                <a:latin typeface="Verdana"/>
                <a:cs typeface="Verdana"/>
              </a:rPr>
              <a:t> </a:t>
            </a:r>
            <a:r>
              <a:rPr dirty="0" sz="2900" spc="-50">
                <a:latin typeface="Verdana"/>
                <a:cs typeface="Verdana"/>
              </a:rPr>
              <a:t>strategies</a:t>
            </a:r>
            <a:r>
              <a:rPr dirty="0" sz="2900" spc="-220">
                <a:latin typeface="Verdana"/>
                <a:cs typeface="Verdana"/>
              </a:rPr>
              <a:t> </a:t>
            </a:r>
            <a:r>
              <a:rPr dirty="0" sz="2900" spc="-65">
                <a:latin typeface="Verdana"/>
                <a:cs typeface="Verdana"/>
              </a:rPr>
              <a:t>and</a:t>
            </a:r>
            <a:r>
              <a:rPr dirty="0" sz="2900" spc="-145">
                <a:latin typeface="Verdana"/>
                <a:cs typeface="Verdana"/>
              </a:rPr>
              <a:t> </a:t>
            </a:r>
            <a:r>
              <a:rPr dirty="0" sz="2900" spc="-50">
                <a:latin typeface="Verdana"/>
                <a:cs typeface="Verdana"/>
              </a:rPr>
              <a:t>decision-making.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557" y="493648"/>
            <a:ext cx="12578080" cy="8153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150" spc="254" b="0">
                <a:solidFill>
                  <a:srgbClr val="5FCAEE"/>
                </a:solidFill>
                <a:latin typeface="Trebuchet MS"/>
                <a:cs typeface="Trebuchet MS"/>
              </a:rPr>
              <a:t>SOLUTION</a:t>
            </a:r>
            <a:r>
              <a:rPr dirty="0" sz="5150" spc="55" b="0">
                <a:solidFill>
                  <a:srgbClr val="5FCAEE"/>
                </a:solidFill>
                <a:latin typeface="Trebuchet MS"/>
                <a:cs typeface="Trebuchet MS"/>
              </a:rPr>
              <a:t> </a:t>
            </a:r>
            <a:r>
              <a:rPr dirty="0" sz="5150" spc="365" b="0">
                <a:solidFill>
                  <a:srgbClr val="5FCAEE"/>
                </a:solidFill>
                <a:latin typeface="Trebuchet MS"/>
                <a:cs typeface="Trebuchet MS"/>
              </a:rPr>
              <a:t>AND</a:t>
            </a:r>
            <a:r>
              <a:rPr dirty="0" sz="5150" spc="165" b="0">
                <a:solidFill>
                  <a:srgbClr val="5FCAEE"/>
                </a:solidFill>
                <a:latin typeface="Trebuchet MS"/>
                <a:cs typeface="Trebuchet MS"/>
              </a:rPr>
              <a:t> </a:t>
            </a:r>
            <a:r>
              <a:rPr dirty="0" sz="5150" spc="150" b="0">
                <a:solidFill>
                  <a:srgbClr val="5FCAEE"/>
                </a:solidFill>
                <a:latin typeface="Trebuchet MS"/>
                <a:cs typeface="Trebuchet MS"/>
              </a:rPr>
              <a:t>ITS</a:t>
            </a:r>
            <a:r>
              <a:rPr dirty="0" sz="5150" spc="-60" b="0">
                <a:solidFill>
                  <a:srgbClr val="5FCAEE"/>
                </a:solidFill>
                <a:latin typeface="Trebuchet MS"/>
                <a:cs typeface="Trebuchet MS"/>
              </a:rPr>
              <a:t> </a:t>
            </a:r>
            <a:r>
              <a:rPr dirty="0" sz="5150" spc="160" b="0">
                <a:solidFill>
                  <a:srgbClr val="5FCAEE"/>
                </a:solidFill>
                <a:latin typeface="Trebuchet MS"/>
                <a:cs typeface="Trebuchet MS"/>
              </a:rPr>
              <a:t>VALUE</a:t>
            </a:r>
            <a:r>
              <a:rPr dirty="0" sz="5150" spc="-185" b="0">
                <a:solidFill>
                  <a:srgbClr val="5FCAEE"/>
                </a:solidFill>
                <a:latin typeface="Trebuchet MS"/>
                <a:cs typeface="Trebuchet MS"/>
              </a:rPr>
              <a:t> </a:t>
            </a:r>
            <a:r>
              <a:rPr dirty="0" sz="5150" spc="280" b="0">
                <a:solidFill>
                  <a:srgbClr val="5FCAEE"/>
                </a:solidFill>
                <a:latin typeface="Trebuchet MS"/>
                <a:cs typeface="Trebuchet MS"/>
              </a:rPr>
              <a:t>PROPOSITION</a:t>
            </a:r>
            <a:endParaRPr sz="515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133850"/>
            <a:ext cx="123825" cy="1238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" y="5124450"/>
            <a:ext cx="123825" cy="1238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" y="6124575"/>
            <a:ext cx="123825" cy="1143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" y="7115176"/>
            <a:ext cx="123825" cy="12382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200" y="8610601"/>
            <a:ext cx="123825" cy="11429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18477" y="1840293"/>
            <a:ext cx="16802100" cy="7462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74320" indent="533400">
              <a:lnSpc>
                <a:spcPct val="114199"/>
              </a:lnSpc>
              <a:spcBef>
                <a:spcPts val="95"/>
              </a:spcBef>
            </a:pPr>
            <a:r>
              <a:rPr dirty="0" sz="2850" spc="-65">
                <a:latin typeface="Verdana"/>
                <a:cs typeface="Verdana"/>
              </a:rPr>
              <a:t>The</a:t>
            </a:r>
            <a:r>
              <a:rPr dirty="0" sz="2850" spc="-295">
                <a:latin typeface="Verdana"/>
                <a:cs typeface="Verdana"/>
              </a:rPr>
              <a:t> </a:t>
            </a:r>
            <a:r>
              <a:rPr dirty="0" sz="2850" spc="5">
                <a:latin typeface="Verdana"/>
                <a:cs typeface="Verdana"/>
              </a:rPr>
              <a:t>chatbot</a:t>
            </a:r>
            <a:r>
              <a:rPr dirty="0" sz="2850" spc="-325">
                <a:latin typeface="Verdana"/>
                <a:cs typeface="Verdana"/>
              </a:rPr>
              <a:t> </a:t>
            </a:r>
            <a:r>
              <a:rPr dirty="0" sz="2850" spc="-10">
                <a:latin typeface="Verdana"/>
                <a:cs typeface="Verdana"/>
              </a:rPr>
              <a:t>solution</a:t>
            </a:r>
            <a:r>
              <a:rPr dirty="0" sz="2850" spc="-340">
                <a:latin typeface="Verdana"/>
                <a:cs typeface="Verdana"/>
              </a:rPr>
              <a:t> </a:t>
            </a:r>
            <a:r>
              <a:rPr dirty="0" sz="2850" spc="-80">
                <a:latin typeface="Verdana"/>
                <a:cs typeface="Verdana"/>
              </a:rPr>
              <a:t>utilizes</a:t>
            </a:r>
            <a:r>
              <a:rPr dirty="0" sz="2850" spc="-5">
                <a:latin typeface="Verdana"/>
                <a:cs typeface="Verdana"/>
              </a:rPr>
              <a:t> </a:t>
            </a:r>
            <a:r>
              <a:rPr dirty="0" sz="2850">
                <a:latin typeface="Verdana"/>
                <a:cs typeface="Verdana"/>
              </a:rPr>
              <a:t>a</a:t>
            </a:r>
            <a:r>
              <a:rPr dirty="0" sz="2850" spc="-459">
                <a:latin typeface="Verdana"/>
                <a:cs typeface="Verdana"/>
              </a:rPr>
              <a:t> </a:t>
            </a:r>
            <a:r>
              <a:rPr dirty="0" sz="2850" spc="-80">
                <a:latin typeface="Verdana"/>
                <a:cs typeface="Verdana"/>
              </a:rPr>
              <a:t>state-of-the-art</a:t>
            </a:r>
            <a:r>
              <a:rPr dirty="0" sz="2850" spc="-90">
                <a:latin typeface="Verdana"/>
                <a:cs typeface="Verdana"/>
              </a:rPr>
              <a:t> </a:t>
            </a:r>
            <a:r>
              <a:rPr dirty="0" sz="2850" spc="-20">
                <a:latin typeface="Verdana"/>
                <a:cs typeface="Verdana"/>
              </a:rPr>
              <a:t>Recurrent</a:t>
            </a:r>
            <a:r>
              <a:rPr dirty="0" sz="2850" spc="-555">
                <a:latin typeface="Verdana"/>
                <a:cs typeface="Verdana"/>
              </a:rPr>
              <a:t> </a:t>
            </a:r>
            <a:r>
              <a:rPr dirty="0" sz="2850" spc="-80">
                <a:latin typeface="Verdana"/>
                <a:cs typeface="Verdana"/>
              </a:rPr>
              <a:t>Neural</a:t>
            </a:r>
            <a:r>
              <a:rPr dirty="0" sz="2850" spc="-125">
                <a:latin typeface="Verdana"/>
                <a:cs typeface="Verdana"/>
              </a:rPr>
              <a:t> </a:t>
            </a:r>
            <a:r>
              <a:rPr dirty="0" sz="2850" spc="-75">
                <a:latin typeface="Verdana"/>
                <a:cs typeface="Verdana"/>
              </a:rPr>
              <a:t>Network</a:t>
            </a:r>
            <a:r>
              <a:rPr dirty="0" sz="2850" spc="-120">
                <a:latin typeface="Verdana"/>
                <a:cs typeface="Verdana"/>
              </a:rPr>
              <a:t> </a:t>
            </a:r>
            <a:r>
              <a:rPr dirty="0" sz="2850" spc="-145">
                <a:latin typeface="Verdana"/>
                <a:cs typeface="Verdana"/>
              </a:rPr>
              <a:t>(RNN)</a:t>
            </a:r>
            <a:r>
              <a:rPr dirty="0" sz="2850" spc="-409">
                <a:latin typeface="Verdana"/>
                <a:cs typeface="Verdana"/>
              </a:rPr>
              <a:t> </a:t>
            </a:r>
            <a:r>
              <a:rPr dirty="0" sz="2850" spc="-75">
                <a:latin typeface="Verdana"/>
                <a:cs typeface="Verdana"/>
              </a:rPr>
              <a:t>algorithm</a:t>
            </a:r>
            <a:r>
              <a:rPr dirty="0" sz="2850" spc="-85">
                <a:latin typeface="Verdana"/>
                <a:cs typeface="Verdana"/>
              </a:rPr>
              <a:t> </a:t>
            </a:r>
            <a:r>
              <a:rPr dirty="0" sz="2850" spc="-5">
                <a:latin typeface="Verdana"/>
                <a:cs typeface="Verdana"/>
              </a:rPr>
              <a:t>to </a:t>
            </a:r>
            <a:r>
              <a:rPr dirty="0" sz="2850" spc="-985">
                <a:latin typeface="Verdana"/>
                <a:cs typeface="Verdana"/>
              </a:rPr>
              <a:t> </a:t>
            </a:r>
            <a:r>
              <a:rPr dirty="0" sz="2850" spc="-10">
                <a:latin typeface="Verdana"/>
                <a:cs typeface="Verdana"/>
              </a:rPr>
              <a:t>provide </a:t>
            </a:r>
            <a:r>
              <a:rPr dirty="0" sz="2850">
                <a:latin typeface="Verdana"/>
                <a:cs typeface="Verdana"/>
              </a:rPr>
              <a:t>a </a:t>
            </a:r>
            <a:r>
              <a:rPr dirty="0" sz="2850" spc="-60">
                <a:latin typeface="Verdana"/>
                <a:cs typeface="Verdana"/>
              </a:rPr>
              <a:t>seamless </a:t>
            </a:r>
            <a:r>
              <a:rPr dirty="0" sz="2850" spc="-50">
                <a:latin typeface="Verdana"/>
                <a:cs typeface="Verdana"/>
              </a:rPr>
              <a:t>and </a:t>
            </a:r>
            <a:r>
              <a:rPr dirty="0" sz="2850" spc="-70">
                <a:latin typeface="Verdana"/>
                <a:cs typeface="Verdana"/>
              </a:rPr>
              <a:t>personalized </a:t>
            </a:r>
            <a:r>
              <a:rPr dirty="0" sz="2850" spc="-50">
                <a:latin typeface="Verdana"/>
                <a:cs typeface="Verdana"/>
              </a:rPr>
              <a:t>user </a:t>
            </a:r>
            <a:r>
              <a:rPr dirty="0" sz="2850" spc="-70">
                <a:latin typeface="Verdana"/>
                <a:cs typeface="Verdana"/>
              </a:rPr>
              <a:t>experience. </a:t>
            </a:r>
            <a:r>
              <a:rPr dirty="0" sz="2850" spc="-45">
                <a:latin typeface="Verdana"/>
                <a:cs typeface="Verdana"/>
              </a:rPr>
              <a:t>By </a:t>
            </a:r>
            <a:r>
              <a:rPr dirty="0" sz="2850" spc="-85">
                <a:latin typeface="Verdana"/>
                <a:cs typeface="Verdana"/>
              </a:rPr>
              <a:t>leveraging </a:t>
            </a:r>
            <a:r>
              <a:rPr dirty="0" sz="2850" spc="-5">
                <a:latin typeface="Verdana"/>
                <a:cs typeface="Verdana"/>
              </a:rPr>
              <a:t>the </a:t>
            </a:r>
            <a:r>
              <a:rPr dirty="0" sz="2850" spc="5">
                <a:latin typeface="Verdana"/>
                <a:cs typeface="Verdana"/>
              </a:rPr>
              <a:t>power </a:t>
            </a:r>
            <a:r>
              <a:rPr dirty="0" sz="2850" spc="30">
                <a:latin typeface="Verdana"/>
                <a:cs typeface="Verdana"/>
              </a:rPr>
              <a:t>of </a:t>
            </a:r>
            <a:r>
              <a:rPr dirty="0" sz="2850" spc="-15">
                <a:latin typeface="Verdana"/>
                <a:cs typeface="Verdana"/>
              </a:rPr>
              <a:t>artificial </a:t>
            </a:r>
            <a:r>
              <a:rPr dirty="0" sz="2850" spc="-10">
                <a:latin typeface="Verdana"/>
                <a:cs typeface="Verdana"/>
              </a:rPr>
              <a:t> </a:t>
            </a:r>
            <a:r>
              <a:rPr dirty="0" sz="2850" spc="-75">
                <a:latin typeface="Verdana"/>
                <a:cs typeface="Verdana"/>
              </a:rPr>
              <a:t>intelligence,</a:t>
            </a:r>
            <a:r>
              <a:rPr dirty="0" sz="2850" spc="-30">
                <a:latin typeface="Verdana"/>
                <a:cs typeface="Verdana"/>
              </a:rPr>
              <a:t> </a:t>
            </a:r>
            <a:r>
              <a:rPr dirty="0" sz="2850" spc="-5">
                <a:latin typeface="Verdana"/>
                <a:cs typeface="Verdana"/>
              </a:rPr>
              <a:t>the</a:t>
            </a:r>
            <a:r>
              <a:rPr dirty="0" sz="2850" spc="-380">
                <a:latin typeface="Verdana"/>
                <a:cs typeface="Verdana"/>
              </a:rPr>
              <a:t> </a:t>
            </a:r>
            <a:r>
              <a:rPr dirty="0" sz="2850" spc="5">
                <a:latin typeface="Verdana"/>
                <a:cs typeface="Verdana"/>
              </a:rPr>
              <a:t>chatbot</a:t>
            </a:r>
            <a:r>
              <a:rPr dirty="0" sz="2850" spc="-325">
                <a:latin typeface="Verdana"/>
                <a:cs typeface="Verdana"/>
              </a:rPr>
              <a:t> </a:t>
            </a:r>
            <a:r>
              <a:rPr dirty="0" sz="2850" spc="-10">
                <a:latin typeface="Verdana"/>
                <a:cs typeface="Verdana"/>
              </a:rPr>
              <a:t>offers</a:t>
            </a:r>
            <a:r>
              <a:rPr dirty="0" sz="2850" spc="-245">
                <a:latin typeface="Verdana"/>
                <a:cs typeface="Verdana"/>
              </a:rPr>
              <a:t> </a:t>
            </a:r>
            <a:r>
              <a:rPr dirty="0" sz="2850">
                <a:latin typeface="Verdana"/>
                <a:cs typeface="Verdana"/>
              </a:rPr>
              <a:t>a</a:t>
            </a:r>
            <a:r>
              <a:rPr dirty="0" sz="2850" spc="-465">
                <a:latin typeface="Verdana"/>
                <a:cs typeface="Verdana"/>
              </a:rPr>
              <a:t> </a:t>
            </a:r>
            <a:r>
              <a:rPr dirty="0" sz="2850" spc="-75">
                <a:latin typeface="Verdana"/>
                <a:cs typeface="Verdana"/>
              </a:rPr>
              <a:t>range</a:t>
            </a:r>
            <a:r>
              <a:rPr dirty="0" sz="2850" spc="-450">
                <a:latin typeface="Verdana"/>
                <a:cs typeface="Verdana"/>
              </a:rPr>
              <a:t> </a:t>
            </a:r>
            <a:r>
              <a:rPr dirty="0" sz="2850" spc="35">
                <a:latin typeface="Verdana"/>
                <a:cs typeface="Verdana"/>
              </a:rPr>
              <a:t>of</a:t>
            </a:r>
            <a:r>
              <a:rPr dirty="0" sz="2850" spc="-280">
                <a:latin typeface="Verdana"/>
                <a:cs typeface="Verdana"/>
              </a:rPr>
              <a:t> </a:t>
            </a:r>
            <a:r>
              <a:rPr dirty="0" sz="2850">
                <a:latin typeface="Verdana"/>
                <a:cs typeface="Verdana"/>
              </a:rPr>
              <a:t>benefits</a:t>
            </a:r>
            <a:r>
              <a:rPr dirty="0" sz="2850" spc="-459">
                <a:latin typeface="Verdana"/>
                <a:cs typeface="Verdana"/>
              </a:rPr>
              <a:t> </a:t>
            </a:r>
            <a:r>
              <a:rPr dirty="0" sz="2850">
                <a:latin typeface="Verdana"/>
                <a:cs typeface="Verdana"/>
              </a:rPr>
              <a:t>to</a:t>
            </a:r>
            <a:r>
              <a:rPr dirty="0" sz="2850" spc="-260">
                <a:latin typeface="Verdana"/>
                <a:cs typeface="Verdana"/>
              </a:rPr>
              <a:t> </a:t>
            </a:r>
            <a:r>
              <a:rPr dirty="0" sz="2850" spc="-5">
                <a:latin typeface="Verdana"/>
                <a:cs typeface="Verdana"/>
              </a:rPr>
              <a:t>the</a:t>
            </a:r>
            <a:r>
              <a:rPr dirty="0" sz="2850" spc="-375">
                <a:latin typeface="Verdana"/>
                <a:cs typeface="Verdana"/>
              </a:rPr>
              <a:t> </a:t>
            </a:r>
            <a:r>
              <a:rPr dirty="0" sz="2850" spc="-50">
                <a:latin typeface="Verdana"/>
                <a:cs typeface="Verdana"/>
              </a:rPr>
              <a:t>end.</a:t>
            </a:r>
            <a:endParaRPr sz="2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2850" spc="-15" b="1">
                <a:latin typeface="Trebuchet MS"/>
                <a:cs typeface="Trebuchet MS"/>
              </a:rPr>
              <a:t>users:</a:t>
            </a:r>
            <a:endParaRPr sz="2850">
              <a:latin typeface="Trebuchet MS"/>
              <a:cs typeface="Trebuchet MS"/>
            </a:endParaRPr>
          </a:p>
          <a:p>
            <a:pPr marL="631825">
              <a:lnSpc>
                <a:spcPct val="100000"/>
              </a:lnSpc>
              <a:spcBef>
                <a:spcPts val="110"/>
              </a:spcBef>
            </a:pPr>
            <a:r>
              <a:rPr dirty="0" sz="2850" spc="-65" b="1">
                <a:latin typeface="Trebuchet MS"/>
                <a:cs typeface="Trebuchet MS"/>
              </a:rPr>
              <a:t>24/7</a:t>
            </a:r>
            <a:r>
              <a:rPr dirty="0" sz="2850" spc="-204" b="1">
                <a:latin typeface="Trebuchet MS"/>
                <a:cs typeface="Trebuchet MS"/>
              </a:rPr>
              <a:t> </a:t>
            </a:r>
            <a:r>
              <a:rPr dirty="0" sz="2850" spc="40" b="1">
                <a:latin typeface="Trebuchet MS"/>
                <a:cs typeface="Trebuchet MS"/>
              </a:rPr>
              <a:t>Availability:</a:t>
            </a:r>
            <a:r>
              <a:rPr dirty="0" sz="2850" spc="-140" b="1">
                <a:latin typeface="Trebuchet MS"/>
                <a:cs typeface="Trebuchet MS"/>
              </a:rPr>
              <a:t> </a:t>
            </a:r>
            <a:r>
              <a:rPr dirty="0" sz="2850" spc="-65">
                <a:latin typeface="Verdana"/>
                <a:cs typeface="Verdana"/>
              </a:rPr>
              <a:t>The</a:t>
            </a:r>
            <a:r>
              <a:rPr dirty="0" sz="2850" spc="-525">
                <a:latin typeface="Verdana"/>
                <a:cs typeface="Verdana"/>
              </a:rPr>
              <a:t> </a:t>
            </a:r>
            <a:r>
              <a:rPr dirty="0" sz="2850" spc="5">
                <a:latin typeface="Verdana"/>
                <a:cs typeface="Verdana"/>
              </a:rPr>
              <a:t>chatbot</a:t>
            </a:r>
            <a:r>
              <a:rPr dirty="0" sz="2850" spc="-245">
                <a:latin typeface="Verdana"/>
                <a:cs typeface="Verdana"/>
              </a:rPr>
              <a:t> </a:t>
            </a:r>
            <a:r>
              <a:rPr dirty="0" sz="2850" spc="-55">
                <a:latin typeface="Verdana"/>
                <a:cs typeface="Verdana"/>
              </a:rPr>
              <a:t>is</a:t>
            </a:r>
            <a:r>
              <a:rPr dirty="0" sz="2850" spc="-305">
                <a:latin typeface="Verdana"/>
                <a:cs typeface="Verdana"/>
              </a:rPr>
              <a:t> </a:t>
            </a:r>
            <a:r>
              <a:rPr dirty="0" sz="2850" spc="-85">
                <a:latin typeface="Verdana"/>
                <a:cs typeface="Verdana"/>
              </a:rPr>
              <a:t>available</a:t>
            </a:r>
            <a:r>
              <a:rPr dirty="0" sz="2850" spc="-10">
                <a:latin typeface="Verdana"/>
                <a:cs typeface="Verdana"/>
              </a:rPr>
              <a:t> round</a:t>
            </a:r>
            <a:r>
              <a:rPr dirty="0" sz="2850" spc="-380">
                <a:latin typeface="Verdana"/>
                <a:cs typeface="Verdana"/>
              </a:rPr>
              <a:t> </a:t>
            </a:r>
            <a:r>
              <a:rPr dirty="0" sz="2850" spc="-5">
                <a:latin typeface="Verdana"/>
                <a:cs typeface="Verdana"/>
              </a:rPr>
              <a:t>the</a:t>
            </a:r>
            <a:r>
              <a:rPr dirty="0" sz="2850" spc="-370">
                <a:latin typeface="Verdana"/>
                <a:cs typeface="Verdana"/>
              </a:rPr>
              <a:t> </a:t>
            </a:r>
            <a:r>
              <a:rPr dirty="0" sz="2850" spc="-75">
                <a:latin typeface="Verdana"/>
                <a:cs typeface="Verdana"/>
              </a:rPr>
              <a:t>clock,</a:t>
            </a:r>
            <a:r>
              <a:rPr dirty="0" sz="2850" spc="-155">
                <a:latin typeface="Verdana"/>
                <a:cs typeface="Verdana"/>
              </a:rPr>
              <a:t> </a:t>
            </a:r>
            <a:r>
              <a:rPr dirty="0" sz="2850" spc="-80">
                <a:latin typeface="Verdana"/>
                <a:cs typeface="Verdana"/>
              </a:rPr>
              <a:t>allowing</a:t>
            </a:r>
            <a:r>
              <a:rPr dirty="0" sz="2850" spc="-70">
                <a:latin typeface="Verdana"/>
                <a:cs typeface="Verdana"/>
              </a:rPr>
              <a:t> </a:t>
            </a:r>
            <a:r>
              <a:rPr dirty="0" sz="2850" spc="-60">
                <a:latin typeface="Verdana"/>
                <a:cs typeface="Verdana"/>
              </a:rPr>
              <a:t>users</a:t>
            </a:r>
            <a:r>
              <a:rPr dirty="0" sz="2850" spc="-310">
                <a:latin typeface="Verdana"/>
                <a:cs typeface="Verdana"/>
              </a:rPr>
              <a:t> </a:t>
            </a:r>
            <a:r>
              <a:rPr dirty="0" sz="2850">
                <a:latin typeface="Verdana"/>
                <a:cs typeface="Verdana"/>
              </a:rPr>
              <a:t>to</a:t>
            </a:r>
            <a:r>
              <a:rPr dirty="0" sz="2850" spc="-250">
                <a:latin typeface="Verdana"/>
                <a:cs typeface="Verdana"/>
              </a:rPr>
              <a:t> </a:t>
            </a:r>
            <a:r>
              <a:rPr dirty="0" sz="2850" spc="10">
                <a:latin typeface="Verdana"/>
                <a:cs typeface="Verdana"/>
              </a:rPr>
              <a:t>access</a:t>
            </a:r>
            <a:endParaRPr sz="2850">
              <a:latin typeface="Verdana"/>
              <a:cs typeface="Verdana"/>
            </a:endParaRPr>
          </a:p>
          <a:p>
            <a:pPr marL="631825">
              <a:lnSpc>
                <a:spcPct val="100000"/>
              </a:lnSpc>
              <a:spcBef>
                <a:spcPts val="484"/>
              </a:spcBef>
            </a:pPr>
            <a:r>
              <a:rPr dirty="0" sz="2850" spc="-35">
                <a:latin typeface="Verdana"/>
                <a:cs typeface="Verdana"/>
              </a:rPr>
              <a:t>i</a:t>
            </a:r>
            <a:r>
              <a:rPr dirty="0" sz="2850">
                <a:latin typeface="Verdana"/>
                <a:cs typeface="Verdana"/>
              </a:rPr>
              <a:t>n</a:t>
            </a:r>
            <a:r>
              <a:rPr dirty="0" sz="2850" spc="-35">
                <a:latin typeface="Verdana"/>
                <a:cs typeface="Verdana"/>
              </a:rPr>
              <a:t>f</a:t>
            </a:r>
            <a:r>
              <a:rPr dirty="0" sz="2850">
                <a:latin typeface="Verdana"/>
                <a:cs typeface="Verdana"/>
              </a:rPr>
              <a:t>o</a:t>
            </a:r>
            <a:r>
              <a:rPr dirty="0" sz="2850" spc="-20">
                <a:latin typeface="Verdana"/>
                <a:cs typeface="Verdana"/>
              </a:rPr>
              <a:t>r</a:t>
            </a:r>
            <a:r>
              <a:rPr dirty="0" sz="2850">
                <a:latin typeface="Verdana"/>
                <a:cs typeface="Verdana"/>
              </a:rPr>
              <a:t>m</a:t>
            </a:r>
            <a:r>
              <a:rPr dirty="0" sz="2850" spc="10">
                <a:latin typeface="Verdana"/>
                <a:cs typeface="Verdana"/>
              </a:rPr>
              <a:t>a</a:t>
            </a:r>
            <a:r>
              <a:rPr dirty="0" sz="2850" spc="-5">
                <a:latin typeface="Verdana"/>
                <a:cs typeface="Verdana"/>
              </a:rPr>
              <a:t>t</a:t>
            </a:r>
            <a:r>
              <a:rPr dirty="0" sz="2850" spc="-25">
                <a:latin typeface="Verdana"/>
                <a:cs typeface="Verdana"/>
              </a:rPr>
              <a:t>i</a:t>
            </a:r>
            <a:r>
              <a:rPr dirty="0" sz="2850">
                <a:latin typeface="Verdana"/>
                <a:cs typeface="Verdana"/>
              </a:rPr>
              <a:t>on</a:t>
            </a:r>
            <a:r>
              <a:rPr dirty="0" sz="2850" spc="-575">
                <a:latin typeface="Verdana"/>
                <a:cs typeface="Verdana"/>
              </a:rPr>
              <a:t> </a:t>
            </a:r>
            <a:r>
              <a:rPr dirty="0" sz="2850" spc="-65">
                <a:latin typeface="Verdana"/>
                <a:cs typeface="Verdana"/>
              </a:rPr>
              <a:t>a</a:t>
            </a:r>
            <a:r>
              <a:rPr dirty="0" sz="2850" spc="-80">
                <a:latin typeface="Verdana"/>
                <a:cs typeface="Verdana"/>
              </a:rPr>
              <a:t>n</a:t>
            </a:r>
            <a:r>
              <a:rPr dirty="0" sz="2850">
                <a:latin typeface="Verdana"/>
                <a:cs typeface="Verdana"/>
              </a:rPr>
              <a:t>d</a:t>
            </a:r>
            <a:r>
              <a:rPr dirty="0" sz="2850" spc="-305">
                <a:latin typeface="Verdana"/>
                <a:cs typeface="Verdana"/>
              </a:rPr>
              <a:t> </a:t>
            </a:r>
            <a:r>
              <a:rPr dirty="0" sz="2850" spc="10">
                <a:latin typeface="Verdana"/>
                <a:cs typeface="Verdana"/>
              </a:rPr>
              <a:t>s</a:t>
            </a:r>
            <a:r>
              <a:rPr dirty="0" sz="2850">
                <a:latin typeface="Verdana"/>
                <a:cs typeface="Verdana"/>
              </a:rPr>
              <a:t>u</a:t>
            </a:r>
            <a:r>
              <a:rPr dirty="0" sz="2850" spc="10">
                <a:latin typeface="Verdana"/>
                <a:cs typeface="Verdana"/>
              </a:rPr>
              <a:t>p</a:t>
            </a:r>
            <a:r>
              <a:rPr dirty="0" sz="2850" spc="15">
                <a:latin typeface="Verdana"/>
                <a:cs typeface="Verdana"/>
              </a:rPr>
              <a:t>p</a:t>
            </a:r>
            <a:r>
              <a:rPr dirty="0" sz="2850">
                <a:latin typeface="Verdana"/>
                <a:cs typeface="Verdana"/>
              </a:rPr>
              <a:t>o</a:t>
            </a:r>
            <a:r>
              <a:rPr dirty="0" sz="2850" spc="-30">
                <a:latin typeface="Verdana"/>
                <a:cs typeface="Verdana"/>
              </a:rPr>
              <a:t>r</a:t>
            </a:r>
            <a:r>
              <a:rPr dirty="0" sz="2850">
                <a:latin typeface="Verdana"/>
                <a:cs typeface="Verdana"/>
              </a:rPr>
              <a:t>t</a:t>
            </a:r>
            <a:r>
              <a:rPr dirty="0" sz="2850" spc="-390">
                <a:latin typeface="Verdana"/>
                <a:cs typeface="Verdana"/>
              </a:rPr>
              <a:t> </a:t>
            </a:r>
            <a:r>
              <a:rPr dirty="0" sz="2850" spc="-65">
                <a:latin typeface="Verdana"/>
                <a:cs typeface="Verdana"/>
              </a:rPr>
              <a:t>a</a:t>
            </a:r>
            <a:r>
              <a:rPr dirty="0" sz="2850">
                <a:latin typeface="Verdana"/>
                <a:cs typeface="Verdana"/>
              </a:rPr>
              <a:t>t</a:t>
            </a:r>
            <a:r>
              <a:rPr dirty="0" sz="2850" spc="-330">
                <a:latin typeface="Verdana"/>
                <a:cs typeface="Verdana"/>
              </a:rPr>
              <a:t> </a:t>
            </a:r>
            <a:r>
              <a:rPr dirty="0" sz="2850" spc="-65">
                <a:latin typeface="Verdana"/>
                <a:cs typeface="Verdana"/>
              </a:rPr>
              <a:t>a</a:t>
            </a:r>
            <a:r>
              <a:rPr dirty="0" sz="2850" spc="-80">
                <a:latin typeface="Verdana"/>
                <a:cs typeface="Verdana"/>
              </a:rPr>
              <a:t>n</a:t>
            </a:r>
            <a:r>
              <a:rPr dirty="0" sz="2850">
                <a:latin typeface="Verdana"/>
                <a:cs typeface="Verdana"/>
              </a:rPr>
              <a:t>y</a:t>
            </a:r>
            <a:r>
              <a:rPr dirty="0" sz="2850" spc="-445">
                <a:latin typeface="Verdana"/>
                <a:cs typeface="Verdana"/>
              </a:rPr>
              <a:t> </a:t>
            </a:r>
            <a:r>
              <a:rPr dirty="0" sz="2850" spc="-75">
                <a:latin typeface="Verdana"/>
                <a:cs typeface="Verdana"/>
              </a:rPr>
              <a:t>t</a:t>
            </a:r>
            <a:r>
              <a:rPr dirty="0" sz="2850" spc="-110">
                <a:latin typeface="Verdana"/>
                <a:cs typeface="Verdana"/>
              </a:rPr>
              <a:t>i</a:t>
            </a:r>
            <a:r>
              <a:rPr dirty="0" sz="2850" spc="-75">
                <a:latin typeface="Verdana"/>
                <a:cs typeface="Verdana"/>
              </a:rPr>
              <a:t>m</a:t>
            </a:r>
            <a:r>
              <a:rPr dirty="0" sz="2850" spc="-50">
                <a:latin typeface="Verdana"/>
                <a:cs typeface="Verdana"/>
              </a:rPr>
              <a:t>e</a:t>
            </a:r>
            <a:r>
              <a:rPr dirty="0" sz="2850">
                <a:latin typeface="Verdana"/>
                <a:cs typeface="Verdana"/>
              </a:rPr>
              <a:t>.</a:t>
            </a:r>
            <a:endParaRPr sz="2850">
              <a:latin typeface="Verdana"/>
              <a:cs typeface="Verdana"/>
            </a:endParaRPr>
          </a:p>
          <a:p>
            <a:pPr marL="631825" marR="640715">
              <a:lnSpc>
                <a:spcPct val="114100"/>
              </a:lnSpc>
            </a:pPr>
            <a:r>
              <a:rPr dirty="0" sz="2850" spc="50" b="1">
                <a:latin typeface="Trebuchet MS"/>
                <a:cs typeface="Trebuchet MS"/>
              </a:rPr>
              <a:t>Instant</a:t>
            </a:r>
            <a:r>
              <a:rPr dirty="0" sz="2850" spc="200" b="1">
                <a:latin typeface="Trebuchet MS"/>
                <a:cs typeface="Trebuchet MS"/>
              </a:rPr>
              <a:t> </a:t>
            </a:r>
            <a:r>
              <a:rPr dirty="0" sz="2850" spc="50" b="1">
                <a:latin typeface="Trebuchet MS"/>
                <a:cs typeface="Trebuchet MS"/>
              </a:rPr>
              <a:t>Responses:</a:t>
            </a:r>
            <a:r>
              <a:rPr dirty="0" sz="2850" spc="160" b="1">
                <a:latin typeface="Trebuchet MS"/>
                <a:cs typeface="Trebuchet MS"/>
              </a:rPr>
              <a:t> </a:t>
            </a:r>
            <a:r>
              <a:rPr dirty="0" sz="2850" spc="-60">
                <a:latin typeface="Verdana"/>
                <a:cs typeface="Verdana"/>
              </a:rPr>
              <a:t>With</a:t>
            </a:r>
            <a:r>
              <a:rPr dirty="0" sz="2850" spc="-250">
                <a:latin typeface="Verdana"/>
                <a:cs typeface="Verdana"/>
              </a:rPr>
              <a:t> </a:t>
            </a:r>
            <a:r>
              <a:rPr dirty="0" sz="2850" spc="-15">
                <a:latin typeface="Verdana"/>
                <a:cs typeface="Verdana"/>
              </a:rPr>
              <a:t>its</a:t>
            </a:r>
            <a:r>
              <a:rPr dirty="0" sz="2850" spc="-305">
                <a:latin typeface="Verdana"/>
                <a:cs typeface="Verdana"/>
              </a:rPr>
              <a:t> </a:t>
            </a:r>
            <a:r>
              <a:rPr dirty="0" sz="2850" spc="-5">
                <a:latin typeface="Verdana"/>
                <a:cs typeface="Verdana"/>
              </a:rPr>
              <a:t>advanced</a:t>
            </a:r>
            <a:r>
              <a:rPr dirty="0" sz="2850" spc="-600">
                <a:latin typeface="Verdana"/>
                <a:cs typeface="Verdana"/>
              </a:rPr>
              <a:t> </a:t>
            </a:r>
            <a:r>
              <a:rPr dirty="0" sz="2850" spc="-75">
                <a:latin typeface="Verdana"/>
                <a:cs typeface="Verdana"/>
              </a:rPr>
              <a:t>algorithm,</a:t>
            </a:r>
            <a:r>
              <a:rPr dirty="0" sz="2850" spc="-315">
                <a:latin typeface="Verdana"/>
                <a:cs typeface="Verdana"/>
              </a:rPr>
              <a:t> </a:t>
            </a:r>
            <a:r>
              <a:rPr dirty="0" sz="2850" spc="-5">
                <a:latin typeface="Verdana"/>
                <a:cs typeface="Verdana"/>
              </a:rPr>
              <a:t>the</a:t>
            </a:r>
            <a:r>
              <a:rPr dirty="0" sz="2850" spc="-370">
                <a:latin typeface="Verdana"/>
                <a:cs typeface="Verdana"/>
              </a:rPr>
              <a:t> </a:t>
            </a:r>
            <a:r>
              <a:rPr dirty="0" sz="2850" spc="5">
                <a:latin typeface="Verdana"/>
                <a:cs typeface="Verdana"/>
              </a:rPr>
              <a:t>chatbot</a:t>
            </a:r>
            <a:r>
              <a:rPr dirty="0" sz="2850" spc="-325">
                <a:latin typeface="Verdana"/>
                <a:cs typeface="Verdana"/>
              </a:rPr>
              <a:t> </a:t>
            </a:r>
            <a:r>
              <a:rPr dirty="0" sz="2850" spc="-10">
                <a:latin typeface="Verdana"/>
                <a:cs typeface="Verdana"/>
              </a:rPr>
              <a:t>provides</a:t>
            </a:r>
            <a:r>
              <a:rPr dirty="0" sz="2850" spc="-450">
                <a:latin typeface="Verdana"/>
                <a:cs typeface="Verdana"/>
              </a:rPr>
              <a:t> </a:t>
            </a:r>
            <a:r>
              <a:rPr dirty="0" sz="2850" spc="-60">
                <a:latin typeface="Verdana"/>
                <a:cs typeface="Verdana"/>
              </a:rPr>
              <a:t>quick</a:t>
            </a:r>
            <a:r>
              <a:rPr dirty="0" sz="2850" spc="-210">
                <a:latin typeface="Verdana"/>
                <a:cs typeface="Verdana"/>
              </a:rPr>
              <a:t> </a:t>
            </a:r>
            <a:r>
              <a:rPr dirty="0" sz="2850" spc="-50">
                <a:latin typeface="Verdana"/>
                <a:cs typeface="Verdana"/>
              </a:rPr>
              <a:t>and</a:t>
            </a:r>
            <a:r>
              <a:rPr dirty="0" sz="2850" spc="-295">
                <a:latin typeface="Verdana"/>
                <a:cs typeface="Verdana"/>
              </a:rPr>
              <a:t> </a:t>
            </a:r>
            <a:r>
              <a:rPr dirty="0" sz="2850" spc="-10">
                <a:latin typeface="Verdana"/>
                <a:cs typeface="Verdana"/>
              </a:rPr>
              <a:t>accurate </a:t>
            </a:r>
            <a:r>
              <a:rPr dirty="0" sz="2850" spc="-985">
                <a:latin typeface="Verdana"/>
                <a:cs typeface="Verdana"/>
              </a:rPr>
              <a:t> </a:t>
            </a:r>
            <a:r>
              <a:rPr dirty="0" sz="2850" spc="-60">
                <a:latin typeface="Verdana"/>
                <a:cs typeface="Verdana"/>
              </a:rPr>
              <a:t>responses</a:t>
            </a:r>
            <a:r>
              <a:rPr dirty="0" sz="2850" spc="-180">
                <a:latin typeface="Verdana"/>
                <a:cs typeface="Verdana"/>
              </a:rPr>
              <a:t> </a:t>
            </a:r>
            <a:r>
              <a:rPr dirty="0" sz="2850">
                <a:latin typeface="Verdana"/>
                <a:cs typeface="Verdana"/>
              </a:rPr>
              <a:t>to</a:t>
            </a:r>
            <a:r>
              <a:rPr dirty="0" sz="2850" spc="-260">
                <a:latin typeface="Verdana"/>
                <a:cs typeface="Verdana"/>
              </a:rPr>
              <a:t> </a:t>
            </a:r>
            <a:r>
              <a:rPr dirty="0" sz="2850" spc="-50">
                <a:latin typeface="Verdana"/>
                <a:cs typeface="Verdana"/>
              </a:rPr>
              <a:t>user</a:t>
            </a:r>
            <a:r>
              <a:rPr dirty="0" sz="2850" spc="-340">
                <a:latin typeface="Verdana"/>
                <a:cs typeface="Verdana"/>
              </a:rPr>
              <a:t> </a:t>
            </a:r>
            <a:r>
              <a:rPr dirty="0" sz="2850" spc="-65">
                <a:latin typeface="Verdana"/>
                <a:cs typeface="Verdana"/>
              </a:rPr>
              <a:t>queries,</a:t>
            </a:r>
            <a:r>
              <a:rPr dirty="0" sz="2850" spc="-385">
                <a:latin typeface="Verdana"/>
                <a:cs typeface="Verdana"/>
              </a:rPr>
              <a:t> </a:t>
            </a:r>
            <a:r>
              <a:rPr dirty="0" sz="2850" spc="-80">
                <a:latin typeface="Verdana"/>
                <a:cs typeface="Verdana"/>
              </a:rPr>
              <a:t>eliminating</a:t>
            </a:r>
            <a:r>
              <a:rPr dirty="0" sz="2850" spc="-150">
                <a:latin typeface="Verdana"/>
                <a:cs typeface="Verdana"/>
              </a:rPr>
              <a:t> </a:t>
            </a:r>
            <a:r>
              <a:rPr dirty="0" sz="2850" spc="-5">
                <a:latin typeface="Verdana"/>
                <a:cs typeface="Verdana"/>
              </a:rPr>
              <a:t>the</a:t>
            </a:r>
            <a:r>
              <a:rPr dirty="0" sz="2850" spc="-385">
                <a:latin typeface="Verdana"/>
                <a:cs typeface="Verdana"/>
              </a:rPr>
              <a:t> </a:t>
            </a:r>
            <a:r>
              <a:rPr dirty="0" sz="2850" spc="10">
                <a:latin typeface="Verdana"/>
                <a:cs typeface="Verdana"/>
              </a:rPr>
              <a:t>need</a:t>
            </a:r>
            <a:r>
              <a:rPr dirty="0" sz="2850" spc="-455">
                <a:latin typeface="Verdana"/>
                <a:cs typeface="Verdana"/>
              </a:rPr>
              <a:t> </a:t>
            </a:r>
            <a:r>
              <a:rPr dirty="0" sz="2850" spc="-10">
                <a:latin typeface="Verdana"/>
                <a:cs typeface="Verdana"/>
              </a:rPr>
              <a:t>for</a:t>
            </a:r>
            <a:r>
              <a:rPr dirty="0" sz="2850" spc="-280">
                <a:latin typeface="Verdana"/>
                <a:cs typeface="Verdana"/>
              </a:rPr>
              <a:t> </a:t>
            </a:r>
            <a:r>
              <a:rPr dirty="0" sz="2850" spc="-65">
                <a:latin typeface="Verdana"/>
                <a:cs typeface="Verdana"/>
              </a:rPr>
              <a:t>wait</a:t>
            </a:r>
            <a:r>
              <a:rPr dirty="0" sz="2850" spc="-250">
                <a:latin typeface="Verdana"/>
                <a:cs typeface="Verdana"/>
              </a:rPr>
              <a:t> </a:t>
            </a:r>
            <a:r>
              <a:rPr dirty="0" sz="2850" spc="-60">
                <a:latin typeface="Verdana"/>
                <a:cs typeface="Verdana"/>
              </a:rPr>
              <a:t>times.</a:t>
            </a:r>
            <a:endParaRPr sz="2850">
              <a:latin typeface="Verdana"/>
              <a:cs typeface="Verdana"/>
            </a:endParaRPr>
          </a:p>
          <a:p>
            <a:pPr marL="631825" marR="5080">
              <a:lnSpc>
                <a:spcPct val="114100"/>
              </a:lnSpc>
            </a:pPr>
            <a:r>
              <a:rPr dirty="0" sz="2850" spc="45" b="1">
                <a:latin typeface="Trebuchet MS"/>
                <a:cs typeface="Trebuchet MS"/>
              </a:rPr>
              <a:t>Personalized</a:t>
            </a:r>
            <a:r>
              <a:rPr dirty="0" sz="2850" spc="-110" b="1">
                <a:latin typeface="Trebuchet MS"/>
                <a:cs typeface="Trebuchet MS"/>
              </a:rPr>
              <a:t> </a:t>
            </a:r>
            <a:r>
              <a:rPr dirty="0" sz="2850" spc="50" b="1">
                <a:latin typeface="Trebuchet MS"/>
                <a:cs typeface="Trebuchet MS"/>
              </a:rPr>
              <a:t>Interactions:</a:t>
            </a:r>
            <a:r>
              <a:rPr dirty="0" sz="2850" spc="-229" b="1">
                <a:latin typeface="Trebuchet MS"/>
                <a:cs typeface="Trebuchet MS"/>
              </a:rPr>
              <a:t> </a:t>
            </a:r>
            <a:r>
              <a:rPr dirty="0" sz="2850" spc="-65">
                <a:latin typeface="Verdana"/>
                <a:cs typeface="Verdana"/>
              </a:rPr>
              <a:t>The</a:t>
            </a:r>
            <a:r>
              <a:rPr dirty="0" sz="2850" spc="-300">
                <a:latin typeface="Verdana"/>
                <a:cs typeface="Verdana"/>
              </a:rPr>
              <a:t> </a:t>
            </a:r>
            <a:r>
              <a:rPr dirty="0" sz="2850" spc="5">
                <a:latin typeface="Verdana"/>
                <a:cs typeface="Verdana"/>
              </a:rPr>
              <a:t>chatbot</a:t>
            </a:r>
            <a:r>
              <a:rPr dirty="0" sz="2850" spc="-320">
                <a:latin typeface="Verdana"/>
                <a:cs typeface="Verdana"/>
              </a:rPr>
              <a:t> </a:t>
            </a:r>
            <a:r>
              <a:rPr dirty="0" sz="2850" spc="-55">
                <a:latin typeface="Verdana"/>
                <a:cs typeface="Verdana"/>
              </a:rPr>
              <a:t>is</a:t>
            </a:r>
            <a:r>
              <a:rPr dirty="0" sz="2850" spc="-235">
                <a:latin typeface="Verdana"/>
                <a:cs typeface="Verdana"/>
              </a:rPr>
              <a:t> </a:t>
            </a:r>
            <a:r>
              <a:rPr dirty="0" sz="2850" spc="-55">
                <a:latin typeface="Verdana"/>
                <a:cs typeface="Verdana"/>
              </a:rPr>
              <a:t>designed</a:t>
            </a:r>
            <a:r>
              <a:rPr dirty="0" sz="2850" spc="-310">
                <a:latin typeface="Verdana"/>
                <a:cs typeface="Verdana"/>
              </a:rPr>
              <a:t> </a:t>
            </a:r>
            <a:r>
              <a:rPr dirty="0" sz="2850">
                <a:latin typeface="Verdana"/>
                <a:cs typeface="Verdana"/>
              </a:rPr>
              <a:t>to</a:t>
            </a:r>
            <a:r>
              <a:rPr dirty="0" sz="2850" spc="-185">
                <a:latin typeface="Verdana"/>
                <a:cs typeface="Verdana"/>
              </a:rPr>
              <a:t> </a:t>
            </a:r>
            <a:r>
              <a:rPr dirty="0" sz="2850" spc="-15">
                <a:latin typeface="Verdana"/>
                <a:cs typeface="Verdana"/>
              </a:rPr>
              <a:t>understand</a:t>
            </a:r>
            <a:r>
              <a:rPr dirty="0" sz="2850" spc="-595">
                <a:latin typeface="Verdana"/>
                <a:cs typeface="Verdana"/>
              </a:rPr>
              <a:t> </a:t>
            </a:r>
            <a:r>
              <a:rPr dirty="0" sz="2850" spc="-50">
                <a:latin typeface="Verdana"/>
                <a:cs typeface="Verdana"/>
              </a:rPr>
              <a:t>user</a:t>
            </a:r>
            <a:r>
              <a:rPr dirty="0" sz="2850" spc="-345">
                <a:latin typeface="Verdana"/>
                <a:cs typeface="Verdana"/>
              </a:rPr>
              <a:t> </a:t>
            </a:r>
            <a:r>
              <a:rPr dirty="0" sz="2850">
                <a:latin typeface="Verdana"/>
                <a:cs typeface="Verdana"/>
              </a:rPr>
              <a:t>preferences</a:t>
            </a:r>
            <a:r>
              <a:rPr dirty="0" sz="2850" spc="-395">
                <a:latin typeface="Verdana"/>
                <a:cs typeface="Verdana"/>
              </a:rPr>
              <a:t> </a:t>
            </a:r>
            <a:r>
              <a:rPr dirty="0" sz="2850" spc="-50">
                <a:latin typeface="Verdana"/>
                <a:cs typeface="Verdana"/>
              </a:rPr>
              <a:t>and</a:t>
            </a:r>
            <a:r>
              <a:rPr dirty="0" sz="2850" spc="-459">
                <a:latin typeface="Verdana"/>
                <a:cs typeface="Verdana"/>
              </a:rPr>
              <a:t> </a:t>
            </a:r>
            <a:r>
              <a:rPr dirty="0" sz="2850" spc="-10">
                <a:latin typeface="Verdana"/>
                <a:cs typeface="Verdana"/>
              </a:rPr>
              <a:t>tailor </a:t>
            </a:r>
            <a:r>
              <a:rPr dirty="0" sz="2850" spc="-985">
                <a:latin typeface="Verdana"/>
                <a:cs typeface="Verdana"/>
              </a:rPr>
              <a:t> </a:t>
            </a:r>
            <a:r>
              <a:rPr dirty="0" sz="2850" spc="-15">
                <a:latin typeface="Verdana"/>
                <a:cs typeface="Verdana"/>
              </a:rPr>
              <a:t>its</a:t>
            </a:r>
            <a:r>
              <a:rPr dirty="0" sz="2850" spc="-310">
                <a:latin typeface="Verdana"/>
                <a:cs typeface="Verdana"/>
              </a:rPr>
              <a:t> </a:t>
            </a:r>
            <a:r>
              <a:rPr dirty="0" sz="2850" spc="-60">
                <a:latin typeface="Verdana"/>
                <a:cs typeface="Verdana"/>
              </a:rPr>
              <a:t>responses</a:t>
            </a:r>
            <a:r>
              <a:rPr dirty="0" sz="2850" spc="-170">
                <a:latin typeface="Verdana"/>
                <a:cs typeface="Verdana"/>
              </a:rPr>
              <a:t> </a:t>
            </a:r>
            <a:r>
              <a:rPr dirty="0" sz="2850" spc="-95">
                <a:latin typeface="Verdana"/>
                <a:cs typeface="Verdana"/>
              </a:rPr>
              <a:t>accordingly,</a:t>
            </a:r>
            <a:r>
              <a:rPr dirty="0" sz="2850" spc="-20">
                <a:latin typeface="Verdana"/>
                <a:cs typeface="Verdana"/>
              </a:rPr>
              <a:t> </a:t>
            </a:r>
            <a:r>
              <a:rPr dirty="0" sz="2850" spc="-70">
                <a:latin typeface="Verdana"/>
                <a:cs typeface="Verdana"/>
              </a:rPr>
              <a:t>creating</a:t>
            </a:r>
            <a:r>
              <a:rPr dirty="0" sz="2850" spc="-150">
                <a:latin typeface="Verdana"/>
                <a:cs typeface="Verdana"/>
              </a:rPr>
              <a:t> </a:t>
            </a:r>
            <a:r>
              <a:rPr dirty="0" sz="2850">
                <a:latin typeface="Verdana"/>
                <a:cs typeface="Verdana"/>
              </a:rPr>
              <a:t>a</a:t>
            </a:r>
            <a:r>
              <a:rPr dirty="0" sz="2850" spc="-459">
                <a:latin typeface="Verdana"/>
                <a:cs typeface="Verdana"/>
              </a:rPr>
              <a:t> </a:t>
            </a:r>
            <a:r>
              <a:rPr dirty="0" sz="2850" spc="-70">
                <a:latin typeface="Verdana"/>
                <a:cs typeface="Verdana"/>
              </a:rPr>
              <a:t>personalized</a:t>
            </a:r>
            <a:r>
              <a:rPr dirty="0" sz="2850">
                <a:latin typeface="Verdana"/>
                <a:cs typeface="Verdana"/>
              </a:rPr>
              <a:t> </a:t>
            </a:r>
            <a:r>
              <a:rPr dirty="0" sz="2850" spc="-50">
                <a:latin typeface="Verdana"/>
                <a:cs typeface="Verdana"/>
              </a:rPr>
              <a:t>and</a:t>
            </a:r>
            <a:r>
              <a:rPr dirty="0" sz="2850" spc="-300">
                <a:latin typeface="Verdana"/>
                <a:cs typeface="Verdana"/>
              </a:rPr>
              <a:t> </a:t>
            </a:r>
            <a:r>
              <a:rPr dirty="0" sz="2850" spc="-130">
                <a:latin typeface="Verdana"/>
                <a:cs typeface="Verdana"/>
              </a:rPr>
              <a:t>engaging</a:t>
            </a:r>
            <a:r>
              <a:rPr dirty="0" sz="2850" spc="-220">
                <a:latin typeface="Verdana"/>
                <a:cs typeface="Verdana"/>
              </a:rPr>
              <a:t> </a:t>
            </a:r>
            <a:r>
              <a:rPr dirty="0" sz="2850" spc="-65">
                <a:latin typeface="Verdana"/>
                <a:cs typeface="Verdana"/>
              </a:rPr>
              <a:t>experience.</a:t>
            </a:r>
            <a:endParaRPr sz="2850">
              <a:latin typeface="Verdana"/>
              <a:cs typeface="Verdana"/>
            </a:endParaRPr>
          </a:p>
          <a:p>
            <a:pPr marL="631825" marR="201295">
              <a:lnSpc>
                <a:spcPct val="114100"/>
              </a:lnSpc>
              <a:spcBef>
                <a:spcPts val="5"/>
              </a:spcBef>
              <a:tabLst>
                <a:tab pos="3872229" algn="l"/>
              </a:tabLst>
            </a:pPr>
            <a:r>
              <a:rPr dirty="0" sz="2850" spc="55" b="1">
                <a:latin typeface="Trebuchet MS"/>
                <a:cs typeface="Trebuchet MS"/>
              </a:rPr>
              <a:t>Efficient</a:t>
            </a:r>
            <a:r>
              <a:rPr dirty="0" sz="2850" spc="-30" b="1">
                <a:latin typeface="Trebuchet MS"/>
                <a:cs typeface="Trebuchet MS"/>
              </a:rPr>
              <a:t> </a:t>
            </a:r>
            <a:r>
              <a:rPr dirty="0" sz="2850" spc="55" b="1">
                <a:latin typeface="Trebuchet MS"/>
                <a:cs typeface="Trebuchet MS"/>
              </a:rPr>
              <a:t>Problem	</a:t>
            </a:r>
            <a:r>
              <a:rPr dirty="0" sz="2850" spc="60" b="1">
                <a:latin typeface="Trebuchet MS"/>
                <a:cs typeface="Trebuchet MS"/>
              </a:rPr>
              <a:t>Solving: </a:t>
            </a:r>
            <a:r>
              <a:rPr dirty="0" sz="2850" spc="-65">
                <a:latin typeface="Verdana"/>
                <a:cs typeface="Verdana"/>
              </a:rPr>
              <a:t>The </a:t>
            </a:r>
            <a:r>
              <a:rPr dirty="0" sz="2850" spc="5">
                <a:latin typeface="Verdana"/>
                <a:cs typeface="Verdana"/>
              </a:rPr>
              <a:t>chatbot can </a:t>
            </a:r>
            <a:r>
              <a:rPr dirty="0" sz="2850" spc="-10">
                <a:latin typeface="Verdana"/>
                <a:cs typeface="Verdana"/>
              </a:rPr>
              <a:t>efficiently </a:t>
            </a:r>
            <a:r>
              <a:rPr dirty="0" sz="2850" spc="-5">
                <a:latin typeface="Verdana"/>
                <a:cs typeface="Verdana"/>
              </a:rPr>
              <a:t>handle </a:t>
            </a:r>
            <a:r>
              <a:rPr dirty="0" sz="2850">
                <a:latin typeface="Verdana"/>
                <a:cs typeface="Verdana"/>
              </a:rPr>
              <a:t>a </a:t>
            </a:r>
            <a:r>
              <a:rPr dirty="0" sz="2850" spc="-10">
                <a:latin typeface="Verdana"/>
                <a:cs typeface="Verdana"/>
              </a:rPr>
              <a:t>wide </a:t>
            </a:r>
            <a:r>
              <a:rPr dirty="0" sz="2850" spc="-75">
                <a:latin typeface="Verdana"/>
                <a:cs typeface="Verdana"/>
              </a:rPr>
              <a:t>range </a:t>
            </a:r>
            <a:r>
              <a:rPr dirty="0" sz="2850" spc="30">
                <a:latin typeface="Verdana"/>
                <a:cs typeface="Verdana"/>
              </a:rPr>
              <a:t>of </a:t>
            </a:r>
            <a:r>
              <a:rPr dirty="0" sz="2850" spc="-130">
                <a:latin typeface="Verdana"/>
                <a:cs typeface="Verdana"/>
              </a:rPr>
              <a:t>tasks, </a:t>
            </a:r>
            <a:r>
              <a:rPr dirty="0" sz="2850" spc="-15">
                <a:latin typeface="Verdana"/>
                <a:cs typeface="Verdana"/>
              </a:rPr>
              <a:t>from </a:t>
            </a:r>
            <a:r>
              <a:rPr dirty="0" sz="2850" spc="-10">
                <a:latin typeface="Verdana"/>
                <a:cs typeface="Verdana"/>
              </a:rPr>
              <a:t> </a:t>
            </a:r>
            <a:r>
              <a:rPr dirty="0" sz="2850" spc="-70">
                <a:latin typeface="Verdana"/>
                <a:cs typeface="Verdana"/>
              </a:rPr>
              <a:t>answering</a:t>
            </a:r>
            <a:r>
              <a:rPr dirty="0" sz="2850" spc="-455">
                <a:latin typeface="Verdana"/>
                <a:cs typeface="Verdana"/>
              </a:rPr>
              <a:t> </a:t>
            </a:r>
            <a:r>
              <a:rPr dirty="0" sz="2850">
                <a:latin typeface="Verdana"/>
                <a:cs typeface="Verdana"/>
              </a:rPr>
              <a:t>frequently</a:t>
            </a:r>
            <a:r>
              <a:rPr dirty="0" sz="2850" spc="-450">
                <a:latin typeface="Verdana"/>
                <a:cs typeface="Verdana"/>
              </a:rPr>
              <a:t> </a:t>
            </a:r>
            <a:r>
              <a:rPr dirty="0" sz="2850" spc="-60">
                <a:latin typeface="Verdana"/>
                <a:cs typeface="Verdana"/>
              </a:rPr>
              <a:t>asked</a:t>
            </a:r>
            <a:r>
              <a:rPr dirty="0" sz="2850" spc="-525">
                <a:latin typeface="Verdana"/>
                <a:cs typeface="Verdana"/>
              </a:rPr>
              <a:t> </a:t>
            </a:r>
            <a:r>
              <a:rPr dirty="0" sz="2850">
                <a:latin typeface="Verdana"/>
                <a:cs typeface="Verdana"/>
              </a:rPr>
              <a:t>questions</a:t>
            </a:r>
            <a:r>
              <a:rPr dirty="0" sz="2850" spc="-395">
                <a:latin typeface="Verdana"/>
                <a:cs typeface="Verdana"/>
              </a:rPr>
              <a:t> </a:t>
            </a:r>
            <a:r>
              <a:rPr dirty="0" sz="2850">
                <a:latin typeface="Verdana"/>
                <a:cs typeface="Verdana"/>
              </a:rPr>
              <a:t>to</a:t>
            </a:r>
            <a:r>
              <a:rPr dirty="0" sz="2850" spc="-395">
                <a:latin typeface="Verdana"/>
                <a:cs typeface="Verdana"/>
              </a:rPr>
              <a:t> </a:t>
            </a:r>
            <a:r>
              <a:rPr dirty="0" sz="2850" spc="-15">
                <a:latin typeface="Verdana"/>
                <a:cs typeface="Verdana"/>
              </a:rPr>
              <a:t>providing</a:t>
            </a:r>
            <a:r>
              <a:rPr dirty="0" sz="2850" spc="-365">
                <a:latin typeface="Verdana"/>
                <a:cs typeface="Verdana"/>
              </a:rPr>
              <a:t> </a:t>
            </a:r>
            <a:r>
              <a:rPr dirty="0" sz="2850" spc="-65">
                <a:latin typeface="Verdana"/>
                <a:cs typeface="Verdana"/>
              </a:rPr>
              <a:t>complex</a:t>
            </a:r>
            <a:r>
              <a:rPr dirty="0" sz="2850" spc="-350">
                <a:latin typeface="Verdana"/>
                <a:cs typeface="Verdana"/>
              </a:rPr>
              <a:t> </a:t>
            </a:r>
            <a:r>
              <a:rPr dirty="0" sz="2850" spc="-75">
                <a:latin typeface="Verdana"/>
                <a:cs typeface="Verdana"/>
              </a:rPr>
              <a:t>solutions,</a:t>
            </a:r>
            <a:r>
              <a:rPr dirty="0" sz="2850" spc="-15">
                <a:latin typeface="Verdana"/>
                <a:cs typeface="Verdana"/>
              </a:rPr>
              <a:t> </a:t>
            </a:r>
            <a:r>
              <a:rPr dirty="0" sz="2850" spc="-75">
                <a:latin typeface="Verdana"/>
                <a:cs typeface="Verdana"/>
              </a:rPr>
              <a:t>saving</a:t>
            </a:r>
            <a:r>
              <a:rPr dirty="0" sz="2850" spc="-450">
                <a:latin typeface="Verdana"/>
                <a:cs typeface="Verdana"/>
              </a:rPr>
              <a:t> </a:t>
            </a:r>
            <a:r>
              <a:rPr dirty="0" sz="2850" spc="-60">
                <a:latin typeface="Verdana"/>
                <a:cs typeface="Verdana"/>
              </a:rPr>
              <a:t>users</a:t>
            </a:r>
            <a:r>
              <a:rPr dirty="0" sz="2850" spc="-305">
                <a:latin typeface="Verdana"/>
                <a:cs typeface="Verdana"/>
              </a:rPr>
              <a:t> </a:t>
            </a:r>
            <a:r>
              <a:rPr dirty="0" sz="2850" spc="-65">
                <a:latin typeface="Verdana"/>
                <a:cs typeface="Verdana"/>
              </a:rPr>
              <a:t>time</a:t>
            </a:r>
            <a:r>
              <a:rPr dirty="0" sz="2850" spc="-215">
                <a:latin typeface="Verdana"/>
                <a:cs typeface="Verdana"/>
              </a:rPr>
              <a:t> </a:t>
            </a:r>
            <a:r>
              <a:rPr dirty="0" sz="2850" spc="-50">
                <a:latin typeface="Verdana"/>
                <a:cs typeface="Verdana"/>
              </a:rPr>
              <a:t>and</a:t>
            </a:r>
            <a:endParaRPr sz="2850">
              <a:latin typeface="Verdana"/>
              <a:cs typeface="Verdana"/>
            </a:endParaRPr>
          </a:p>
          <a:p>
            <a:pPr marL="631825">
              <a:lnSpc>
                <a:spcPct val="100000"/>
              </a:lnSpc>
              <a:spcBef>
                <a:spcPts val="484"/>
              </a:spcBef>
            </a:pPr>
            <a:r>
              <a:rPr dirty="0" sz="2850" spc="-10">
                <a:latin typeface="Verdana"/>
                <a:cs typeface="Verdana"/>
              </a:rPr>
              <a:t>effort.</a:t>
            </a:r>
            <a:endParaRPr sz="2850">
              <a:latin typeface="Verdana"/>
              <a:cs typeface="Verdana"/>
            </a:endParaRPr>
          </a:p>
          <a:p>
            <a:pPr marL="631825" marR="20320">
              <a:lnSpc>
                <a:spcPts val="3900"/>
              </a:lnSpc>
              <a:spcBef>
                <a:spcPts val="105"/>
              </a:spcBef>
            </a:pPr>
            <a:r>
              <a:rPr dirty="0" sz="2850" spc="120" b="1">
                <a:latin typeface="Trebuchet MS"/>
                <a:cs typeface="Trebuchet MS"/>
              </a:rPr>
              <a:t>Continuous</a:t>
            </a:r>
            <a:r>
              <a:rPr dirty="0" sz="2850" spc="30" b="1">
                <a:latin typeface="Trebuchet MS"/>
                <a:cs typeface="Trebuchet MS"/>
              </a:rPr>
              <a:t> </a:t>
            </a:r>
            <a:r>
              <a:rPr dirty="0" sz="2850" spc="70" b="1">
                <a:latin typeface="Trebuchet MS"/>
                <a:cs typeface="Trebuchet MS"/>
              </a:rPr>
              <a:t>Improvement:</a:t>
            </a:r>
            <a:r>
              <a:rPr dirty="0" sz="2850" spc="80" b="1">
                <a:latin typeface="Trebuchet MS"/>
                <a:cs typeface="Trebuchet MS"/>
              </a:rPr>
              <a:t> </a:t>
            </a:r>
            <a:r>
              <a:rPr dirty="0" sz="2850" spc="-65">
                <a:latin typeface="Verdana"/>
                <a:cs typeface="Verdana"/>
              </a:rPr>
              <a:t>The</a:t>
            </a:r>
            <a:r>
              <a:rPr dirty="0" sz="2850" spc="-70">
                <a:latin typeface="Verdana"/>
                <a:cs typeface="Verdana"/>
              </a:rPr>
              <a:t> </a:t>
            </a:r>
            <a:r>
              <a:rPr dirty="0" sz="2850" spc="5">
                <a:latin typeface="Verdana"/>
                <a:cs typeface="Verdana"/>
              </a:rPr>
              <a:t>chatbot</a:t>
            </a:r>
            <a:r>
              <a:rPr dirty="0" sz="2850" spc="50">
                <a:latin typeface="Verdana"/>
                <a:cs typeface="Verdana"/>
              </a:rPr>
              <a:t> </a:t>
            </a:r>
            <a:r>
              <a:rPr dirty="0" sz="2850" spc="-5">
                <a:latin typeface="Verdana"/>
                <a:cs typeface="Verdana"/>
              </a:rPr>
              <a:t>constantly</a:t>
            </a:r>
            <a:r>
              <a:rPr dirty="0" sz="2850" spc="-204">
                <a:latin typeface="Verdana"/>
                <a:cs typeface="Verdana"/>
              </a:rPr>
              <a:t> </a:t>
            </a:r>
            <a:r>
              <a:rPr dirty="0" sz="2850" spc="-70">
                <a:latin typeface="Verdana"/>
                <a:cs typeface="Verdana"/>
              </a:rPr>
              <a:t>learns</a:t>
            </a:r>
            <a:r>
              <a:rPr dirty="0" sz="2850" spc="60">
                <a:latin typeface="Verdana"/>
                <a:cs typeface="Verdana"/>
              </a:rPr>
              <a:t> </a:t>
            </a:r>
            <a:r>
              <a:rPr dirty="0" sz="2850" spc="-15">
                <a:latin typeface="Verdana"/>
                <a:cs typeface="Verdana"/>
              </a:rPr>
              <a:t>from</a:t>
            </a:r>
            <a:r>
              <a:rPr dirty="0" sz="2850" spc="-95">
                <a:latin typeface="Verdana"/>
                <a:cs typeface="Verdana"/>
              </a:rPr>
              <a:t> </a:t>
            </a:r>
            <a:r>
              <a:rPr dirty="0" sz="2850" spc="-50">
                <a:latin typeface="Verdana"/>
                <a:cs typeface="Verdana"/>
              </a:rPr>
              <a:t>user</a:t>
            </a:r>
            <a:r>
              <a:rPr dirty="0" sz="2850" spc="-114">
                <a:latin typeface="Verdana"/>
                <a:cs typeface="Verdana"/>
              </a:rPr>
              <a:t> </a:t>
            </a:r>
            <a:r>
              <a:rPr dirty="0" sz="2850" spc="-75">
                <a:latin typeface="Verdana"/>
                <a:cs typeface="Verdana"/>
              </a:rPr>
              <a:t>interactions,</a:t>
            </a:r>
            <a:r>
              <a:rPr dirty="0" sz="2850" spc="300">
                <a:latin typeface="Verdana"/>
                <a:cs typeface="Verdana"/>
              </a:rPr>
              <a:t> </a:t>
            </a:r>
            <a:r>
              <a:rPr dirty="0" sz="2850" spc="-80">
                <a:latin typeface="Verdana"/>
                <a:cs typeface="Verdana"/>
              </a:rPr>
              <a:t>improving </a:t>
            </a:r>
            <a:r>
              <a:rPr dirty="0" sz="2850" spc="-985">
                <a:latin typeface="Verdana"/>
                <a:cs typeface="Verdana"/>
              </a:rPr>
              <a:t> </a:t>
            </a:r>
            <a:r>
              <a:rPr dirty="0" sz="2850" spc="-15">
                <a:latin typeface="Verdana"/>
                <a:cs typeface="Verdana"/>
              </a:rPr>
              <a:t>its</a:t>
            </a:r>
            <a:r>
              <a:rPr dirty="0" sz="2850" spc="-305">
                <a:latin typeface="Verdana"/>
                <a:cs typeface="Verdana"/>
              </a:rPr>
              <a:t> </a:t>
            </a:r>
            <a:r>
              <a:rPr dirty="0" sz="2850" spc="-10">
                <a:latin typeface="Verdana"/>
                <a:cs typeface="Verdana"/>
              </a:rPr>
              <a:t>performance</a:t>
            </a:r>
            <a:r>
              <a:rPr dirty="0" sz="2850" spc="-595">
                <a:latin typeface="Verdana"/>
                <a:cs typeface="Verdana"/>
              </a:rPr>
              <a:t> </a:t>
            </a:r>
            <a:r>
              <a:rPr dirty="0" sz="2850" spc="-10">
                <a:latin typeface="Verdana"/>
                <a:cs typeface="Verdana"/>
              </a:rPr>
              <a:t>over</a:t>
            </a:r>
            <a:r>
              <a:rPr dirty="0" sz="2850" spc="-484">
                <a:latin typeface="Verdana"/>
                <a:cs typeface="Verdana"/>
              </a:rPr>
              <a:t> </a:t>
            </a:r>
            <a:r>
              <a:rPr dirty="0" sz="2850" spc="-65">
                <a:latin typeface="Verdana"/>
                <a:cs typeface="Verdana"/>
              </a:rPr>
              <a:t>time</a:t>
            </a:r>
            <a:r>
              <a:rPr dirty="0" sz="2850" spc="-220">
                <a:latin typeface="Verdana"/>
                <a:cs typeface="Verdana"/>
              </a:rPr>
              <a:t> </a:t>
            </a:r>
            <a:r>
              <a:rPr dirty="0" sz="2850" spc="-50">
                <a:latin typeface="Verdana"/>
                <a:cs typeface="Verdana"/>
              </a:rPr>
              <a:t>and</a:t>
            </a:r>
            <a:r>
              <a:rPr dirty="0" sz="2850" spc="-295">
                <a:latin typeface="Verdana"/>
                <a:cs typeface="Verdana"/>
              </a:rPr>
              <a:t> </a:t>
            </a:r>
            <a:r>
              <a:rPr dirty="0" sz="2850" spc="-70">
                <a:latin typeface="Verdana"/>
                <a:cs typeface="Verdana"/>
              </a:rPr>
              <a:t>ensuring</a:t>
            </a:r>
            <a:r>
              <a:rPr dirty="0" sz="2850" spc="-290">
                <a:latin typeface="Verdana"/>
                <a:cs typeface="Verdana"/>
              </a:rPr>
              <a:t> </a:t>
            </a:r>
            <a:r>
              <a:rPr dirty="0" sz="2850">
                <a:latin typeface="Verdana"/>
                <a:cs typeface="Verdana"/>
              </a:rPr>
              <a:t>a</a:t>
            </a:r>
            <a:r>
              <a:rPr dirty="0" sz="2850" spc="-385">
                <a:latin typeface="Verdana"/>
                <a:cs typeface="Verdana"/>
              </a:rPr>
              <a:t> </a:t>
            </a:r>
            <a:r>
              <a:rPr dirty="0" sz="2850">
                <a:latin typeface="Verdana"/>
                <a:cs typeface="Verdana"/>
              </a:rPr>
              <a:t>constantly</a:t>
            </a:r>
            <a:r>
              <a:rPr dirty="0" sz="2850" spc="-515">
                <a:latin typeface="Verdana"/>
                <a:cs typeface="Verdana"/>
              </a:rPr>
              <a:t> </a:t>
            </a:r>
            <a:r>
              <a:rPr dirty="0" sz="2850" spc="-85">
                <a:latin typeface="Verdana"/>
                <a:cs typeface="Verdana"/>
              </a:rPr>
              <a:t>evolving</a:t>
            </a:r>
            <a:r>
              <a:rPr dirty="0" sz="2850" spc="-80">
                <a:latin typeface="Verdana"/>
                <a:cs typeface="Verdana"/>
              </a:rPr>
              <a:t> </a:t>
            </a:r>
            <a:r>
              <a:rPr dirty="0" sz="2850" spc="-50">
                <a:latin typeface="Verdana"/>
                <a:cs typeface="Verdana"/>
              </a:rPr>
              <a:t>and</a:t>
            </a:r>
            <a:r>
              <a:rPr dirty="0" sz="2850" spc="-215">
                <a:latin typeface="Verdana"/>
                <a:cs typeface="Verdana"/>
              </a:rPr>
              <a:t> </a:t>
            </a:r>
            <a:r>
              <a:rPr dirty="0" sz="2850">
                <a:latin typeface="Verdana"/>
                <a:cs typeface="Verdana"/>
              </a:rPr>
              <a:t>enhanced</a:t>
            </a:r>
            <a:r>
              <a:rPr dirty="0" sz="2850" spc="-605">
                <a:latin typeface="Verdana"/>
                <a:cs typeface="Verdana"/>
              </a:rPr>
              <a:t> </a:t>
            </a:r>
            <a:r>
              <a:rPr dirty="0" sz="2850" spc="-50">
                <a:latin typeface="Verdana"/>
                <a:cs typeface="Verdana"/>
              </a:rPr>
              <a:t>user</a:t>
            </a:r>
            <a:r>
              <a:rPr dirty="0" sz="2850" spc="-330">
                <a:latin typeface="Verdana"/>
                <a:cs typeface="Verdana"/>
              </a:rPr>
              <a:t> </a:t>
            </a:r>
            <a:r>
              <a:rPr dirty="0" sz="2850" spc="-70">
                <a:latin typeface="Verdana"/>
                <a:cs typeface="Verdana"/>
              </a:rPr>
              <a:t>experience.</a:t>
            </a:r>
            <a:endParaRPr sz="2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862" y="599058"/>
            <a:ext cx="8580755" cy="8153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150" spc="-380" b="0">
                <a:solidFill>
                  <a:srgbClr val="5FCAEE"/>
                </a:solidFill>
                <a:latin typeface="Verdana"/>
                <a:cs typeface="Verdana"/>
              </a:rPr>
              <a:t>B</a:t>
            </a:r>
            <a:r>
              <a:rPr dirty="0" sz="5150" spc="-335" b="0">
                <a:solidFill>
                  <a:srgbClr val="5FCAEE"/>
                </a:solidFill>
                <a:latin typeface="Verdana"/>
                <a:cs typeface="Verdana"/>
              </a:rPr>
              <a:t>E</a:t>
            </a:r>
            <a:r>
              <a:rPr dirty="0" sz="5150" spc="-525" b="0">
                <a:solidFill>
                  <a:srgbClr val="5FCAEE"/>
                </a:solidFill>
                <a:latin typeface="Verdana"/>
                <a:cs typeface="Verdana"/>
              </a:rPr>
              <a:t>S</a:t>
            </a:r>
            <a:r>
              <a:rPr dirty="0" sz="5150" spc="15" b="0">
                <a:solidFill>
                  <a:srgbClr val="5FCAEE"/>
                </a:solidFill>
                <a:latin typeface="Verdana"/>
                <a:cs typeface="Verdana"/>
              </a:rPr>
              <a:t>T</a:t>
            </a:r>
            <a:r>
              <a:rPr dirty="0" sz="5150" spc="-880" b="0">
                <a:solidFill>
                  <a:srgbClr val="5FCAEE"/>
                </a:solidFill>
                <a:latin typeface="Verdana"/>
                <a:cs typeface="Verdana"/>
              </a:rPr>
              <a:t> </a:t>
            </a:r>
            <a:r>
              <a:rPr dirty="0" sz="5150" spc="-400" b="0">
                <a:solidFill>
                  <a:srgbClr val="5FCAEE"/>
                </a:solidFill>
                <a:latin typeface="Verdana"/>
                <a:cs typeface="Verdana"/>
              </a:rPr>
              <a:t>T</a:t>
            </a:r>
            <a:r>
              <a:rPr dirty="0" sz="5150" spc="-275" b="0">
                <a:solidFill>
                  <a:srgbClr val="5FCAEE"/>
                </a:solidFill>
                <a:latin typeface="Verdana"/>
                <a:cs typeface="Verdana"/>
              </a:rPr>
              <a:t>H</a:t>
            </a:r>
            <a:r>
              <a:rPr dirty="0" sz="5150" spc="-1125" b="0">
                <a:solidFill>
                  <a:srgbClr val="5FCAEE"/>
                </a:solidFill>
                <a:latin typeface="Verdana"/>
                <a:cs typeface="Verdana"/>
              </a:rPr>
              <a:t>I</a:t>
            </a:r>
            <a:r>
              <a:rPr dirty="0" sz="5150" spc="-330" b="0">
                <a:solidFill>
                  <a:srgbClr val="5FCAEE"/>
                </a:solidFill>
                <a:latin typeface="Verdana"/>
                <a:cs typeface="Verdana"/>
              </a:rPr>
              <a:t>N</a:t>
            </a:r>
            <a:r>
              <a:rPr dirty="0" sz="5150" spc="20" b="0">
                <a:solidFill>
                  <a:srgbClr val="5FCAEE"/>
                </a:solidFill>
                <a:latin typeface="Verdana"/>
                <a:cs typeface="Verdana"/>
              </a:rPr>
              <a:t>G</a:t>
            </a:r>
            <a:r>
              <a:rPr dirty="0" sz="5150" spc="-875" b="0">
                <a:solidFill>
                  <a:srgbClr val="5FCAEE"/>
                </a:solidFill>
                <a:latin typeface="Verdana"/>
                <a:cs typeface="Verdana"/>
              </a:rPr>
              <a:t> </a:t>
            </a:r>
            <a:r>
              <a:rPr dirty="0" sz="5150" spc="-1125" b="0">
                <a:solidFill>
                  <a:srgbClr val="5FCAEE"/>
                </a:solidFill>
                <a:latin typeface="Verdana"/>
                <a:cs typeface="Verdana"/>
              </a:rPr>
              <a:t>I</a:t>
            </a:r>
            <a:r>
              <a:rPr dirty="0" sz="5150" spc="20" b="0">
                <a:solidFill>
                  <a:srgbClr val="5FCAEE"/>
                </a:solidFill>
                <a:latin typeface="Verdana"/>
                <a:cs typeface="Verdana"/>
              </a:rPr>
              <a:t>N</a:t>
            </a:r>
            <a:r>
              <a:rPr dirty="0" sz="5150" spc="-885" b="0">
                <a:solidFill>
                  <a:srgbClr val="5FCAEE"/>
                </a:solidFill>
                <a:latin typeface="Verdana"/>
                <a:cs typeface="Verdana"/>
              </a:rPr>
              <a:t> </a:t>
            </a:r>
            <a:r>
              <a:rPr dirty="0" sz="5150" spc="-140" b="0">
                <a:solidFill>
                  <a:srgbClr val="5FCAEE"/>
                </a:solidFill>
                <a:latin typeface="Verdana"/>
                <a:cs typeface="Verdana"/>
              </a:rPr>
              <a:t>M</a:t>
            </a:r>
            <a:r>
              <a:rPr dirty="0" sz="5150" spc="15" b="0">
                <a:solidFill>
                  <a:srgbClr val="5FCAEE"/>
                </a:solidFill>
                <a:latin typeface="Verdana"/>
                <a:cs typeface="Verdana"/>
              </a:rPr>
              <a:t>Y</a:t>
            </a:r>
            <a:r>
              <a:rPr dirty="0" sz="5150" spc="-950" b="0">
                <a:solidFill>
                  <a:srgbClr val="5FCAEE"/>
                </a:solidFill>
                <a:latin typeface="Verdana"/>
                <a:cs typeface="Verdana"/>
              </a:rPr>
              <a:t> </a:t>
            </a:r>
            <a:r>
              <a:rPr dirty="0" sz="5150" spc="-520" b="0">
                <a:solidFill>
                  <a:srgbClr val="5FCAEE"/>
                </a:solidFill>
                <a:latin typeface="Verdana"/>
                <a:cs typeface="Verdana"/>
              </a:rPr>
              <a:t>S</a:t>
            </a:r>
            <a:r>
              <a:rPr dirty="0" sz="5150" spc="-385" b="0">
                <a:solidFill>
                  <a:srgbClr val="5FCAEE"/>
                </a:solidFill>
                <a:latin typeface="Verdana"/>
                <a:cs typeface="Verdana"/>
              </a:rPr>
              <a:t>O</a:t>
            </a:r>
            <a:r>
              <a:rPr dirty="0" sz="5150" spc="-320" b="0">
                <a:solidFill>
                  <a:srgbClr val="5FCAEE"/>
                </a:solidFill>
                <a:latin typeface="Verdana"/>
                <a:cs typeface="Verdana"/>
              </a:rPr>
              <a:t>L</a:t>
            </a:r>
            <a:r>
              <a:rPr dirty="0" sz="5150" spc="-245" b="0">
                <a:solidFill>
                  <a:srgbClr val="5FCAEE"/>
                </a:solidFill>
                <a:latin typeface="Verdana"/>
                <a:cs typeface="Verdana"/>
              </a:rPr>
              <a:t>U</a:t>
            </a:r>
            <a:r>
              <a:rPr dirty="0" sz="5150" spc="-400" b="0">
                <a:solidFill>
                  <a:srgbClr val="5FCAEE"/>
                </a:solidFill>
                <a:latin typeface="Verdana"/>
                <a:cs typeface="Verdana"/>
              </a:rPr>
              <a:t>T</a:t>
            </a:r>
            <a:r>
              <a:rPr dirty="0" sz="5150" spc="-1125" b="0">
                <a:solidFill>
                  <a:srgbClr val="5FCAEE"/>
                </a:solidFill>
                <a:latin typeface="Verdana"/>
                <a:cs typeface="Verdana"/>
              </a:rPr>
              <a:t>I</a:t>
            </a:r>
            <a:r>
              <a:rPr dirty="0" sz="5150" spc="-380" b="0">
                <a:solidFill>
                  <a:srgbClr val="5FCAEE"/>
                </a:solidFill>
                <a:latin typeface="Verdana"/>
                <a:cs typeface="Verdana"/>
              </a:rPr>
              <a:t>O</a:t>
            </a:r>
            <a:r>
              <a:rPr dirty="0" sz="5150" spc="20" b="0">
                <a:solidFill>
                  <a:srgbClr val="5FCAEE"/>
                </a:solidFill>
                <a:latin typeface="Verdana"/>
                <a:cs typeface="Verdana"/>
              </a:rPr>
              <a:t>N</a:t>
            </a:r>
            <a:endParaRPr sz="51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9952" y="2076767"/>
            <a:ext cx="16520794" cy="24968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75" b="1">
                <a:latin typeface="Verdana"/>
                <a:cs typeface="Verdana"/>
              </a:rPr>
              <a:t>U</a:t>
            </a:r>
            <a:r>
              <a:rPr dirty="0" sz="3350" spc="-290" b="1">
                <a:latin typeface="Verdana"/>
                <a:cs typeface="Verdana"/>
              </a:rPr>
              <a:t>n</a:t>
            </a:r>
            <a:r>
              <a:rPr dirty="0" sz="3350" spc="-175" b="1">
                <a:latin typeface="Verdana"/>
                <a:cs typeface="Verdana"/>
              </a:rPr>
              <a:t>i</a:t>
            </a:r>
            <a:r>
              <a:rPr dirty="0" sz="3350" spc="-250" b="1">
                <a:latin typeface="Verdana"/>
                <a:cs typeface="Verdana"/>
              </a:rPr>
              <a:t>q</a:t>
            </a:r>
            <a:r>
              <a:rPr dirty="0" sz="3350" spc="-290" b="1">
                <a:latin typeface="Verdana"/>
                <a:cs typeface="Verdana"/>
              </a:rPr>
              <a:t>u</a:t>
            </a:r>
            <a:r>
              <a:rPr dirty="0" sz="3350" spc="15" b="1">
                <a:latin typeface="Verdana"/>
                <a:cs typeface="Verdana"/>
              </a:rPr>
              <a:t>e</a:t>
            </a:r>
            <a:r>
              <a:rPr dirty="0" sz="3350" spc="-465" b="1">
                <a:latin typeface="Verdana"/>
                <a:cs typeface="Verdana"/>
              </a:rPr>
              <a:t> </a:t>
            </a:r>
            <a:r>
              <a:rPr dirty="0" sz="3350" spc="-229" b="1">
                <a:latin typeface="Verdana"/>
                <a:cs typeface="Verdana"/>
              </a:rPr>
              <a:t>F</a:t>
            </a:r>
            <a:r>
              <a:rPr dirty="0" sz="3350" spc="-280" b="1">
                <a:latin typeface="Verdana"/>
                <a:cs typeface="Verdana"/>
              </a:rPr>
              <a:t>e</a:t>
            </a:r>
            <a:r>
              <a:rPr dirty="0" sz="3350" spc="-365" b="1">
                <a:latin typeface="Verdana"/>
                <a:cs typeface="Verdana"/>
              </a:rPr>
              <a:t>a</a:t>
            </a:r>
            <a:r>
              <a:rPr dirty="0" sz="3350" spc="-105" b="1">
                <a:latin typeface="Verdana"/>
                <a:cs typeface="Verdana"/>
              </a:rPr>
              <a:t>t</a:t>
            </a:r>
            <a:r>
              <a:rPr dirty="0" sz="3350" spc="-295" b="1">
                <a:latin typeface="Verdana"/>
                <a:cs typeface="Verdana"/>
              </a:rPr>
              <a:t>u</a:t>
            </a:r>
            <a:r>
              <a:rPr dirty="0" sz="3350" spc="-245" b="1">
                <a:latin typeface="Verdana"/>
                <a:cs typeface="Verdana"/>
              </a:rPr>
              <a:t>r</a:t>
            </a:r>
            <a:r>
              <a:rPr dirty="0" sz="3350" spc="-280" b="1">
                <a:latin typeface="Verdana"/>
                <a:cs typeface="Verdana"/>
              </a:rPr>
              <a:t>e</a:t>
            </a:r>
            <a:r>
              <a:rPr dirty="0" sz="3350" spc="-265" b="1">
                <a:latin typeface="Verdana"/>
                <a:cs typeface="Verdana"/>
              </a:rPr>
              <a:t>s</a:t>
            </a:r>
            <a:r>
              <a:rPr dirty="0" sz="3350" spc="10" b="1">
                <a:latin typeface="Verdana"/>
                <a:cs typeface="Verdana"/>
              </a:rPr>
              <a:t>:</a:t>
            </a:r>
            <a:endParaRPr sz="3350">
              <a:latin typeface="Verdana"/>
              <a:cs typeface="Verdana"/>
            </a:endParaRPr>
          </a:p>
          <a:p>
            <a:pPr marL="1050925">
              <a:lnSpc>
                <a:spcPct val="100000"/>
              </a:lnSpc>
              <a:spcBef>
                <a:spcPts val="185"/>
              </a:spcBef>
            </a:pPr>
            <a:r>
              <a:rPr dirty="0" sz="3800" spc="-20">
                <a:latin typeface="Verdana"/>
                <a:cs typeface="Verdana"/>
              </a:rPr>
              <a:t>Our</a:t>
            </a:r>
            <a:r>
              <a:rPr dirty="0" sz="3800" spc="325">
                <a:latin typeface="Verdana"/>
                <a:cs typeface="Verdana"/>
              </a:rPr>
              <a:t> </a:t>
            </a:r>
            <a:r>
              <a:rPr dirty="0" sz="3800" spc="25">
                <a:latin typeface="Verdana"/>
                <a:cs typeface="Verdana"/>
              </a:rPr>
              <a:t>chatbot</a:t>
            </a:r>
            <a:r>
              <a:rPr dirty="0" sz="3800" spc="465">
                <a:latin typeface="Verdana"/>
                <a:cs typeface="Verdana"/>
              </a:rPr>
              <a:t> </a:t>
            </a:r>
            <a:r>
              <a:rPr dirty="0" sz="3800" spc="-25">
                <a:latin typeface="Verdana"/>
                <a:cs typeface="Verdana"/>
              </a:rPr>
              <a:t>utilizes</a:t>
            </a:r>
            <a:r>
              <a:rPr dirty="0" sz="3800" spc="360">
                <a:latin typeface="Verdana"/>
                <a:cs typeface="Verdana"/>
              </a:rPr>
              <a:t> </a:t>
            </a:r>
            <a:r>
              <a:rPr dirty="0" sz="3800" spc="-50">
                <a:latin typeface="Verdana"/>
                <a:cs typeface="Verdana"/>
              </a:rPr>
              <a:t>an</a:t>
            </a:r>
            <a:r>
              <a:rPr dirty="0" sz="3800" spc="215">
                <a:latin typeface="Verdana"/>
                <a:cs typeface="Verdana"/>
              </a:rPr>
              <a:t> </a:t>
            </a:r>
            <a:r>
              <a:rPr dirty="0" sz="3800" spc="-20">
                <a:latin typeface="Verdana"/>
                <a:cs typeface="Verdana"/>
              </a:rPr>
              <a:t>advanced</a:t>
            </a:r>
            <a:r>
              <a:rPr dirty="0" sz="3800" spc="340">
                <a:latin typeface="Verdana"/>
                <a:cs typeface="Verdana"/>
              </a:rPr>
              <a:t> </a:t>
            </a:r>
            <a:r>
              <a:rPr dirty="0" sz="3800" spc="25">
                <a:latin typeface="Verdana"/>
                <a:cs typeface="Verdana"/>
              </a:rPr>
              <a:t>RNN</a:t>
            </a:r>
            <a:r>
              <a:rPr dirty="0" sz="3800" spc="450">
                <a:latin typeface="Verdana"/>
                <a:cs typeface="Verdana"/>
              </a:rPr>
              <a:t> </a:t>
            </a:r>
            <a:r>
              <a:rPr dirty="0" sz="3800" spc="-75">
                <a:latin typeface="Verdana"/>
                <a:cs typeface="Verdana"/>
              </a:rPr>
              <a:t>algorithm,</a:t>
            </a:r>
            <a:r>
              <a:rPr dirty="0" sz="3800" spc="345">
                <a:latin typeface="Verdana"/>
                <a:cs typeface="Verdana"/>
              </a:rPr>
              <a:t> </a:t>
            </a:r>
            <a:r>
              <a:rPr dirty="0" sz="3800" spc="-35">
                <a:latin typeface="Verdana"/>
                <a:cs typeface="Verdana"/>
              </a:rPr>
              <a:t>allowing</a:t>
            </a:r>
            <a:r>
              <a:rPr dirty="0" sz="3800" spc="350">
                <a:latin typeface="Verdana"/>
                <a:cs typeface="Verdana"/>
              </a:rPr>
              <a:t> </a:t>
            </a:r>
            <a:r>
              <a:rPr dirty="0" sz="3800" spc="45">
                <a:latin typeface="Verdana"/>
                <a:cs typeface="Verdana"/>
              </a:rPr>
              <a:t>it</a:t>
            </a:r>
            <a:r>
              <a:rPr dirty="0" sz="3800" spc="380">
                <a:latin typeface="Verdana"/>
                <a:cs typeface="Verdana"/>
              </a:rPr>
              <a:t> </a:t>
            </a:r>
            <a:r>
              <a:rPr dirty="0" sz="3800" spc="5">
                <a:latin typeface="Verdana"/>
                <a:cs typeface="Verdana"/>
              </a:rPr>
              <a:t>to</a:t>
            </a:r>
            <a:endParaRPr sz="3800">
              <a:latin typeface="Verdana"/>
              <a:cs typeface="Verdana"/>
            </a:endParaRPr>
          </a:p>
          <a:p>
            <a:pPr marL="12700" marR="5080">
              <a:lnSpc>
                <a:spcPts val="5330"/>
              </a:lnSpc>
              <a:spcBef>
                <a:spcPts val="105"/>
              </a:spcBef>
              <a:tabLst>
                <a:tab pos="3147695" algn="l"/>
                <a:tab pos="4443730" algn="l"/>
                <a:tab pos="6826250" algn="l"/>
                <a:tab pos="7750809" algn="l"/>
                <a:tab pos="9180195" algn="l"/>
                <a:tab pos="11086465" algn="l"/>
                <a:tab pos="12725400" algn="l"/>
                <a:tab pos="15622269" algn="l"/>
              </a:tabLst>
            </a:pPr>
            <a:r>
              <a:rPr dirty="0" sz="3800" spc="-10">
                <a:latin typeface="Verdana"/>
                <a:cs typeface="Verdana"/>
              </a:rPr>
              <a:t>u</a:t>
            </a:r>
            <a:r>
              <a:rPr dirty="0" sz="3800" spc="-85">
                <a:latin typeface="Verdana"/>
                <a:cs typeface="Verdana"/>
              </a:rPr>
              <a:t>n</a:t>
            </a:r>
            <a:r>
              <a:rPr dirty="0" sz="3800" spc="25">
                <a:latin typeface="Verdana"/>
                <a:cs typeface="Verdana"/>
              </a:rPr>
              <a:t>d</a:t>
            </a:r>
            <a:r>
              <a:rPr dirty="0" sz="3800" spc="-20">
                <a:latin typeface="Verdana"/>
                <a:cs typeface="Verdana"/>
              </a:rPr>
              <a:t>e</a:t>
            </a:r>
            <a:r>
              <a:rPr dirty="0" sz="3800" spc="-55">
                <a:latin typeface="Verdana"/>
                <a:cs typeface="Verdana"/>
              </a:rPr>
              <a:t>r</a:t>
            </a:r>
            <a:r>
              <a:rPr dirty="0" sz="3800" spc="-35">
                <a:latin typeface="Verdana"/>
                <a:cs typeface="Verdana"/>
              </a:rPr>
              <a:t>s</a:t>
            </a:r>
            <a:r>
              <a:rPr dirty="0" sz="3800" spc="5">
                <a:latin typeface="Verdana"/>
                <a:cs typeface="Verdana"/>
              </a:rPr>
              <a:t>t</a:t>
            </a:r>
            <a:r>
              <a:rPr dirty="0" sz="3800" spc="25">
                <a:latin typeface="Verdana"/>
                <a:cs typeface="Verdana"/>
              </a:rPr>
              <a:t>a</a:t>
            </a:r>
            <a:r>
              <a:rPr dirty="0" sz="3800" spc="-85">
                <a:latin typeface="Verdana"/>
                <a:cs typeface="Verdana"/>
              </a:rPr>
              <a:t>n</a:t>
            </a:r>
            <a:r>
              <a:rPr dirty="0" sz="3800" spc="15">
                <a:latin typeface="Verdana"/>
                <a:cs typeface="Verdana"/>
              </a:rPr>
              <a:t>d</a:t>
            </a:r>
            <a:r>
              <a:rPr dirty="0" sz="3800">
                <a:latin typeface="Verdana"/>
                <a:cs typeface="Verdana"/>
              </a:rPr>
              <a:t>	</a:t>
            </a:r>
            <a:r>
              <a:rPr dirty="0" sz="3800" spc="35">
                <a:latin typeface="Verdana"/>
                <a:cs typeface="Verdana"/>
              </a:rPr>
              <a:t>a</a:t>
            </a:r>
            <a:r>
              <a:rPr dirty="0" sz="3800" spc="-85">
                <a:latin typeface="Verdana"/>
                <a:cs typeface="Verdana"/>
              </a:rPr>
              <a:t>n</a:t>
            </a:r>
            <a:r>
              <a:rPr dirty="0" sz="3800" spc="15">
                <a:latin typeface="Verdana"/>
                <a:cs typeface="Verdana"/>
              </a:rPr>
              <a:t>d</a:t>
            </a:r>
            <a:r>
              <a:rPr dirty="0" sz="3800">
                <a:latin typeface="Verdana"/>
                <a:cs typeface="Verdana"/>
              </a:rPr>
              <a:t>	</a:t>
            </a:r>
            <a:r>
              <a:rPr dirty="0" sz="3800" spc="20">
                <a:latin typeface="Verdana"/>
                <a:cs typeface="Verdana"/>
              </a:rPr>
              <a:t>r</a:t>
            </a:r>
            <a:r>
              <a:rPr dirty="0" sz="3800" spc="-20">
                <a:latin typeface="Verdana"/>
                <a:cs typeface="Verdana"/>
              </a:rPr>
              <a:t>e</a:t>
            </a:r>
            <a:r>
              <a:rPr dirty="0" sz="3800" spc="40">
                <a:latin typeface="Verdana"/>
                <a:cs typeface="Verdana"/>
              </a:rPr>
              <a:t>s</a:t>
            </a:r>
            <a:r>
              <a:rPr dirty="0" sz="3800" spc="25">
                <a:latin typeface="Verdana"/>
                <a:cs typeface="Verdana"/>
              </a:rPr>
              <a:t>p</a:t>
            </a:r>
            <a:r>
              <a:rPr dirty="0" sz="3800" spc="15">
                <a:latin typeface="Verdana"/>
                <a:cs typeface="Verdana"/>
              </a:rPr>
              <a:t>o</a:t>
            </a:r>
            <a:r>
              <a:rPr dirty="0" sz="3800" spc="-10">
                <a:latin typeface="Verdana"/>
                <a:cs typeface="Verdana"/>
              </a:rPr>
              <a:t>n</a:t>
            </a:r>
            <a:r>
              <a:rPr dirty="0" sz="3800" spc="15">
                <a:latin typeface="Verdana"/>
                <a:cs typeface="Verdana"/>
              </a:rPr>
              <a:t>d</a:t>
            </a:r>
            <a:r>
              <a:rPr dirty="0" sz="3800">
                <a:latin typeface="Verdana"/>
                <a:cs typeface="Verdana"/>
              </a:rPr>
              <a:t>	</a:t>
            </a:r>
            <a:r>
              <a:rPr dirty="0" sz="3800" spc="75">
                <a:latin typeface="Verdana"/>
                <a:cs typeface="Verdana"/>
              </a:rPr>
              <a:t>t</a:t>
            </a:r>
            <a:r>
              <a:rPr dirty="0" sz="3800" spc="15">
                <a:latin typeface="Verdana"/>
                <a:cs typeface="Verdana"/>
              </a:rPr>
              <a:t>o</a:t>
            </a:r>
            <a:r>
              <a:rPr dirty="0" sz="3800">
                <a:latin typeface="Verdana"/>
                <a:cs typeface="Verdana"/>
              </a:rPr>
              <a:t>	</a:t>
            </a:r>
            <a:r>
              <a:rPr dirty="0" sz="3800" spc="-80">
                <a:latin typeface="Verdana"/>
                <a:cs typeface="Verdana"/>
              </a:rPr>
              <a:t>u</a:t>
            </a:r>
            <a:r>
              <a:rPr dirty="0" sz="3800" spc="-30">
                <a:latin typeface="Verdana"/>
                <a:cs typeface="Verdana"/>
              </a:rPr>
              <a:t>s</a:t>
            </a:r>
            <a:r>
              <a:rPr dirty="0" sz="3800" spc="-90">
                <a:latin typeface="Verdana"/>
                <a:cs typeface="Verdana"/>
              </a:rPr>
              <a:t>e</a:t>
            </a:r>
            <a:r>
              <a:rPr dirty="0" sz="3800" spc="10">
                <a:latin typeface="Verdana"/>
                <a:cs typeface="Verdana"/>
              </a:rPr>
              <a:t>r</a:t>
            </a:r>
            <a:r>
              <a:rPr dirty="0" sz="3800">
                <a:latin typeface="Verdana"/>
                <a:cs typeface="Verdana"/>
              </a:rPr>
              <a:t>	</a:t>
            </a:r>
            <a:r>
              <a:rPr dirty="0" sz="3800" spc="75">
                <a:latin typeface="Verdana"/>
                <a:cs typeface="Verdana"/>
              </a:rPr>
              <a:t>i</a:t>
            </a:r>
            <a:r>
              <a:rPr dirty="0" sz="3800" spc="-85">
                <a:latin typeface="Verdana"/>
                <a:cs typeface="Verdana"/>
              </a:rPr>
              <a:t>n</a:t>
            </a:r>
            <a:r>
              <a:rPr dirty="0" sz="3800" spc="25">
                <a:latin typeface="Verdana"/>
                <a:cs typeface="Verdana"/>
              </a:rPr>
              <a:t>p</a:t>
            </a:r>
            <a:r>
              <a:rPr dirty="0" sz="3800" spc="-10">
                <a:latin typeface="Verdana"/>
                <a:cs typeface="Verdana"/>
              </a:rPr>
              <a:t>u</a:t>
            </a:r>
            <a:r>
              <a:rPr dirty="0" sz="3800" spc="5">
                <a:latin typeface="Verdana"/>
                <a:cs typeface="Verdana"/>
              </a:rPr>
              <a:t>t</a:t>
            </a:r>
            <a:r>
              <a:rPr dirty="0" sz="3800" spc="15">
                <a:latin typeface="Verdana"/>
                <a:cs typeface="Verdana"/>
              </a:rPr>
              <a:t>s</a:t>
            </a:r>
            <a:r>
              <a:rPr dirty="0" sz="3800">
                <a:latin typeface="Verdana"/>
                <a:cs typeface="Verdana"/>
              </a:rPr>
              <a:t>	</a:t>
            </a:r>
            <a:r>
              <a:rPr dirty="0" sz="3800" spc="-25">
                <a:latin typeface="Verdana"/>
                <a:cs typeface="Verdana"/>
              </a:rPr>
              <a:t>m</a:t>
            </a:r>
            <a:r>
              <a:rPr dirty="0" sz="3800" spc="-65">
                <a:latin typeface="Verdana"/>
                <a:cs typeface="Verdana"/>
              </a:rPr>
              <a:t>o</a:t>
            </a:r>
            <a:r>
              <a:rPr dirty="0" sz="3800" spc="-55">
                <a:latin typeface="Verdana"/>
                <a:cs typeface="Verdana"/>
              </a:rPr>
              <a:t>r</a:t>
            </a:r>
            <a:r>
              <a:rPr dirty="0" sz="3800" spc="15">
                <a:latin typeface="Verdana"/>
                <a:cs typeface="Verdana"/>
              </a:rPr>
              <a:t>e</a:t>
            </a:r>
            <a:r>
              <a:rPr dirty="0" sz="3800">
                <a:latin typeface="Verdana"/>
                <a:cs typeface="Verdana"/>
              </a:rPr>
              <a:t>	</a:t>
            </a:r>
            <a:r>
              <a:rPr dirty="0" sz="3800" spc="35">
                <a:latin typeface="Verdana"/>
                <a:cs typeface="Verdana"/>
              </a:rPr>
              <a:t>a</a:t>
            </a:r>
            <a:r>
              <a:rPr dirty="0" sz="3800" spc="-35">
                <a:latin typeface="Verdana"/>
                <a:cs typeface="Verdana"/>
              </a:rPr>
              <a:t>c</a:t>
            </a:r>
            <a:r>
              <a:rPr dirty="0" sz="3800" spc="40">
                <a:latin typeface="Verdana"/>
                <a:cs typeface="Verdana"/>
              </a:rPr>
              <a:t>c</a:t>
            </a:r>
            <a:r>
              <a:rPr dirty="0" sz="3800" spc="-10">
                <a:latin typeface="Verdana"/>
                <a:cs typeface="Verdana"/>
              </a:rPr>
              <a:t>u</a:t>
            </a:r>
            <a:r>
              <a:rPr dirty="0" sz="3800" spc="-125">
                <a:latin typeface="Verdana"/>
                <a:cs typeface="Verdana"/>
              </a:rPr>
              <a:t>r</a:t>
            </a:r>
            <a:r>
              <a:rPr dirty="0" sz="3800" spc="35">
                <a:latin typeface="Verdana"/>
                <a:cs typeface="Verdana"/>
              </a:rPr>
              <a:t>a</a:t>
            </a:r>
            <a:r>
              <a:rPr dirty="0" sz="3800" spc="5">
                <a:latin typeface="Verdana"/>
                <a:cs typeface="Verdana"/>
              </a:rPr>
              <a:t>t</a:t>
            </a:r>
            <a:r>
              <a:rPr dirty="0" sz="3800" spc="-105">
                <a:latin typeface="Verdana"/>
                <a:cs typeface="Verdana"/>
              </a:rPr>
              <a:t>e</a:t>
            </a:r>
            <a:r>
              <a:rPr dirty="0" sz="3800" spc="75">
                <a:latin typeface="Verdana"/>
                <a:cs typeface="Verdana"/>
              </a:rPr>
              <a:t>l</a:t>
            </a:r>
            <a:r>
              <a:rPr dirty="0" sz="3800" spc="15">
                <a:latin typeface="Verdana"/>
                <a:cs typeface="Verdana"/>
              </a:rPr>
              <a:t>y</a:t>
            </a:r>
            <a:r>
              <a:rPr dirty="0" sz="3800">
                <a:latin typeface="Verdana"/>
                <a:cs typeface="Verdana"/>
              </a:rPr>
              <a:t>	</a:t>
            </a:r>
            <a:r>
              <a:rPr dirty="0" sz="3800" spc="-35">
                <a:latin typeface="Verdana"/>
                <a:cs typeface="Verdana"/>
              </a:rPr>
              <a:t>a</a:t>
            </a:r>
            <a:r>
              <a:rPr dirty="0" sz="3800" spc="-80">
                <a:latin typeface="Verdana"/>
                <a:cs typeface="Verdana"/>
              </a:rPr>
              <a:t>n</a:t>
            </a:r>
            <a:r>
              <a:rPr dirty="0" sz="3800" spc="10">
                <a:latin typeface="Verdana"/>
                <a:cs typeface="Verdana"/>
              </a:rPr>
              <a:t>d  </a:t>
            </a:r>
            <a:r>
              <a:rPr dirty="0" sz="3800" spc="-90">
                <a:latin typeface="Verdana"/>
                <a:cs typeface="Verdana"/>
              </a:rPr>
              <a:t>naturally.</a:t>
            </a:r>
            <a:endParaRPr sz="3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905" y="406399"/>
            <a:ext cx="3261995" cy="8153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150" spc="-440" b="0">
                <a:solidFill>
                  <a:srgbClr val="5FCAEE"/>
                </a:solidFill>
                <a:latin typeface="Verdana"/>
                <a:cs typeface="Verdana"/>
              </a:rPr>
              <a:t>M</a:t>
            </a:r>
            <a:r>
              <a:rPr dirty="0" sz="5150" spc="-459" b="0">
                <a:solidFill>
                  <a:srgbClr val="5FCAEE"/>
                </a:solidFill>
                <a:latin typeface="Verdana"/>
                <a:cs typeface="Verdana"/>
              </a:rPr>
              <a:t>O</a:t>
            </a:r>
            <a:r>
              <a:rPr dirty="0" sz="5150" spc="-445" b="0">
                <a:solidFill>
                  <a:srgbClr val="5FCAEE"/>
                </a:solidFill>
                <a:latin typeface="Verdana"/>
                <a:cs typeface="Verdana"/>
              </a:rPr>
              <a:t>D</a:t>
            </a:r>
            <a:r>
              <a:rPr dirty="0" sz="5150" spc="-409" b="0">
                <a:solidFill>
                  <a:srgbClr val="5FCAEE"/>
                </a:solidFill>
                <a:latin typeface="Verdana"/>
                <a:cs typeface="Verdana"/>
              </a:rPr>
              <a:t>E</a:t>
            </a:r>
            <a:r>
              <a:rPr dirty="0" sz="5150" spc="-465" b="0">
                <a:solidFill>
                  <a:srgbClr val="5FCAEE"/>
                </a:solidFill>
                <a:latin typeface="Verdana"/>
                <a:cs typeface="Verdana"/>
              </a:rPr>
              <a:t>L</a:t>
            </a:r>
            <a:r>
              <a:rPr dirty="0" sz="5150" spc="-450" b="0">
                <a:solidFill>
                  <a:srgbClr val="5FCAEE"/>
                </a:solidFill>
                <a:latin typeface="Verdana"/>
                <a:cs typeface="Verdana"/>
              </a:rPr>
              <a:t>I</a:t>
            </a:r>
            <a:r>
              <a:rPr dirty="0" sz="5150" spc="-400" b="0">
                <a:solidFill>
                  <a:srgbClr val="5FCAEE"/>
                </a:solidFill>
                <a:latin typeface="Verdana"/>
                <a:cs typeface="Verdana"/>
              </a:rPr>
              <a:t>N</a:t>
            </a:r>
            <a:r>
              <a:rPr dirty="0" sz="5150" spc="20" b="0">
                <a:solidFill>
                  <a:srgbClr val="5FCAEE"/>
                </a:solidFill>
                <a:latin typeface="Verdana"/>
                <a:cs typeface="Verdana"/>
              </a:rPr>
              <a:t>G</a:t>
            </a:r>
            <a:endParaRPr sz="51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4065" y="1544637"/>
            <a:ext cx="17055465" cy="74434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77495" indent="438150">
              <a:lnSpc>
                <a:spcPct val="118300"/>
              </a:lnSpc>
              <a:spcBef>
                <a:spcPts val="95"/>
              </a:spcBef>
            </a:pPr>
            <a:r>
              <a:rPr dirty="0" sz="2750" spc="-45">
                <a:latin typeface="Verdana"/>
                <a:cs typeface="Verdana"/>
              </a:rPr>
              <a:t>The </a:t>
            </a:r>
            <a:r>
              <a:rPr dirty="0" sz="2750" spc="-5">
                <a:latin typeface="Verdana"/>
                <a:cs typeface="Verdana"/>
              </a:rPr>
              <a:t>chatbot</a:t>
            </a:r>
            <a:r>
              <a:rPr dirty="0" sz="2750">
                <a:latin typeface="Verdana"/>
                <a:cs typeface="Verdana"/>
              </a:rPr>
              <a:t> utilizes </a:t>
            </a:r>
            <a:r>
              <a:rPr dirty="0" sz="2750" spc="15">
                <a:latin typeface="Verdana"/>
                <a:cs typeface="Verdana"/>
              </a:rPr>
              <a:t>a </a:t>
            </a:r>
            <a:r>
              <a:rPr dirty="0" sz="2750" spc="-5">
                <a:latin typeface="Verdana"/>
                <a:cs typeface="Verdana"/>
              </a:rPr>
              <a:t>Recurrent Neural </a:t>
            </a:r>
            <a:r>
              <a:rPr dirty="0" sz="2750" spc="-50">
                <a:latin typeface="Verdana"/>
                <a:cs typeface="Verdana"/>
              </a:rPr>
              <a:t>Network</a:t>
            </a:r>
            <a:r>
              <a:rPr dirty="0" sz="2750" spc="-45">
                <a:latin typeface="Verdana"/>
                <a:cs typeface="Verdana"/>
              </a:rPr>
              <a:t> </a:t>
            </a:r>
            <a:r>
              <a:rPr dirty="0" sz="2750" spc="-90">
                <a:latin typeface="Verdana"/>
                <a:cs typeface="Verdana"/>
              </a:rPr>
              <a:t>(RNN) </a:t>
            </a:r>
            <a:r>
              <a:rPr dirty="0" sz="2750" spc="-55">
                <a:latin typeface="Verdana"/>
                <a:cs typeface="Verdana"/>
              </a:rPr>
              <a:t>algorithm</a:t>
            </a:r>
            <a:r>
              <a:rPr dirty="0" sz="2750" spc="-50">
                <a:latin typeface="Verdana"/>
                <a:cs typeface="Verdana"/>
              </a:rPr>
              <a:t> </a:t>
            </a:r>
            <a:r>
              <a:rPr dirty="0" sz="2750">
                <a:latin typeface="Verdana"/>
                <a:cs typeface="Verdana"/>
              </a:rPr>
              <a:t>for </a:t>
            </a:r>
            <a:r>
              <a:rPr dirty="0" sz="2750" spc="10">
                <a:latin typeface="Verdana"/>
                <a:cs typeface="Verdana"/>
              </a:rPr>
              <a:t>its </a:t>
            </a:r>
            <a:r>
              <a:rPr dirty="0" sz="2750" spc="-5">
                <a:latin typeface="Verdana"/>
                <a:cs typeface="Verdana"/>
              </a:rPr>
              <a:t>natural </a:t>
            </a:r>
            <a:r>
              <a:rPr dirty="0" sz="2750" spc="-70">
                <a:latin typeface="Verdana"/>
                <a:cs typeface="Verdana"/>
              </a:rPr>
              <a:t>language </a:t>
            </a:r>
            <a:r>
              <a:rPr dirty="0" sz="2750" spc="-65">
                <a:latin typeface="Verdana"/>
                <a:cs typeface="Verdana"/>
              </a:rPr>
              <a:t> </a:t>
            </a:r>
            <a:r>
              <a:rPr dirty="0" sz="2750" spc="-5">
                <a:latin typeface="Verdana"/>
                <a:cs typeface="Verdana"/>
              </a:rPr>
              <a:t>processing</a:t>
            </a:r>
            <a:r>
              <a:rPr dirty="0" sz="2750" spc="-200">
                <a:latin typeface="Verdana"/>
                <a:cs typeface="Verdana"/>
              </a:rPr>
              <a:t> </a:t>
            </a:r>
            <a:r>
              <a:rPr dirty="0" sz="2750">
                <a:latin typeface="Verdana"/>
                <a:cs typeface="Verdana"/>
              </a:rPr>
              <a:t>capabilities.</a:t>
            </a:r>
            <a:r>
              <a:rPr dirty="0" sz="2750" spc="-380">
                <a:latin typeface="Verdana"/>
                <a:cs typeface="Verdana"/>
              </a:rPr>
              <a:t> </a:t>
            </a:r>
            <a:r>
              <a:rPr dirty="0" sz="2750" spc="-45">
                <a:latin typeface="Verdana"/>
                <a:cs typeface="Verdana"/>
              </a:rPr>
              <a:t>The</a:t>
            </a:r>
            <a:r>
              <a:rPr dirty="0" sz="2750" spc="-215">
                <a:latin typeface="Verdana"/>
                <a:cs typeface="Verdana"/>
              </a:rPr>
              <a:t> </a:t>
            </a:r>
            <a:r>
              <a:rPr dirty="0" sz="2750">
                <a:latin typeface="Verdana"/>
                <a:cs typeface="Verdana"/>
              </a:rPr>
              <a:t>modeling</a:t>
            </a:r>
            <a:r>
              <a:rPr dirty="0" sz="2750" spc="-360">
                <a:latin typeface="Verdana"/>
                <a:cs typeface="Verdana"/>
              </a:rPr>
              <a:t> </a:t>
            </a:r>
            <a:r>
              <a:rPr dirty="0" sz="2750">
                <a:latin typeface="Verdana"/>
                <a:cs typeface="Verdana"/>
              </a:rPr>
              <a:t>process</a:t>
            </a:r>
            <a:r>
              <a:rPr dirty="0" sz="2750" spc="-75">
                <a:latin typeface="Verdana"/>
                <a:cs typeface="Verdana"/>
              </a:rPr>
              <a:t> </a:t>
            </a:r>
            <a:r>
              <a:rPr dirty="0" sz="2750" spc="-5">
                <a:latin typeface="Verdana"/>
                <a:cs typeface="Verdana"/>
              </a:rPr>
              <a:t>involves</a:t>
            </a:r>
            <a:r>
              <a:rPr dirty="0" sz="2750" spc="-290">
                <a:latin typeface="Verdana"/>
                <a:cs typeface="Verdana"/>
              </a:rPr>
              <a:t> </a:t>
            </a:r>
            <a:r>
              <a:rPr dirty="0" sz="2750" spc="-70">
                <a:latin typeface="Verdana"/>
                <a:cs typeface="Verdana"/>
              </a:rPr>
              <a:t>several</a:t>
            </a:r>
            <a:r>
              <a:rPr dirty="0" sz="2750" spc="-80">
                <a:latin typeface="Verdana"/>
                <a:cs typeface="Verdana"/>
              </a:rPr>
              <a:t> </a:t>
            </a:r>
            <a:r>
              <a:rPr dirty="0" sz="2750">
                <a:latin typeface="Verdana"/>
                <a:cs typeface="Verdana"/>
              </a:rPr>
              <a:t>techniques</a:t>
            </a:r>
            <a:r>
              <a:rPr dirty="0" sz="2750" spc="-75">
                <a:latin typeface="Verdana"/>
                <a:cs typeface="Verdana"/>
              </a:rPr>
              <a:t> </a:t>
            </a:r>
            <a:r>
              <a:rPr dirty="0" sz="2750" spc="-5">
                <a:latin typeface="Verdana"/>
                <a:cs typeface="Verdana"/>
              </a:rPr>
              <a:t>and</a:t>
            </a:r>
            <a:r>
              <a:rPr dirty="0" sz="2750" spc="-210">
                <a:latin typeface="Verdana"/>
                <a:cs typeface="Verdana"/>
              </a:rPr>
              <a:t> </a:t>
            </a:r>
            <a:r>
              <a:rPr dirty="0" sz="2750" spc="-50">
                <a:latin typeface="Verdana"/>
                <a:cs typeface="Verdana"/>
              </a:rPr>
              <a:t>algorithms</a:t>
            </a:r>
            <a:r>
              <a:rPr dirty="0" sz="2750" spc="-10">
                <a:latin typeface="Verdana"/>
                <a:cs typeface="Verdana"/>
              </a:rPr>
              <a:t> </a:t>
            </a:r>
            <a:r>
              <a:rPr dirty="0" sz="2750" spc="65">
                <a:latin typeface="Verdana"/>
                <a:cs typeface="Verdana"/>
              </a:rPr>
              <a:t>to</a:t>
            </a:r>
            <a:r>
              <a:rPr dirty="0" sz="2750" spc="-245">
                <a:latin typeface="Verdana"/>
                <a:cs typeface="Verdana"/>
              </a:rPr>
              <a:t> </a:t>
            </a:r>
            <a:r>
              <a:rPr dirty="0" sz="2750" spc="-5">
                <a:latin typeface="Verdana"/>
                <a:cs typeface="Verdana"/>
              </a:rPr>
              <a:t>train </a:t>
            </a:r>
            <a:r>
              <a:rPr dirty="0" sz="2750" spc="-955">
                <a:latin typeface="Verdana"/>
                <a:cs typeface="Verdana"/>
              </a:rPr>
              <a:t> </a:t>
            </a:r>
            <a:r>
              <a:rPr dirty="0" sz="2750" spc="10">
                <a:latin typeface="Verdana"/>
                <a:cs typeface="Verdana"/>
              </a:rPr>
              <a:t>the</a:t>
            </a:r>
            <a:r>
              <a:rPr dirty="0" sz="2750" spc="-295">
                <a:latin typeface="Verdana"/>
                <a:cs typeface="Verdana"/>
              </a:rPr>
              <a:t> </a:t>
            </a:r>
            <a:r>
              <a:rPr dirty="0" sz="2750" spc="-5">
                <a:latin typeface="Verdana"/>
                <a:cs typeface="Verdana"/>
              </a:rPr>
              <a:t>chatbot</a:t>
            </a:r>
            <a:r>
              <a:rPr dirty="0" sz="2750" spc="45">
                <a:latin typeface="Verdana"/>
                <a:cs typeface="Verdana"/>
              </a:rPr>
              <a:t> </a:t>
            </a:r>
            <a:r>
              <a:rPr dirty="0" sz="2750">
                <a:latin typeface="Verdana"/>
                <a:cs typeface="Verdana"/>
              </a:rPr>
              <a:t>and</a:t>
            </a:r>
            <a:r>
              <a:rPr dirty="0" sz="2750" spc="-225">
                <a:latin typeface="Verdana"/>
                <a:cs typeface="Verdana"/>
              </a:rPr>
              <a:t> </a:t>
            </a:r>
            <a:r>
              <a:rPr dirty="0" sz="2750">
                <a:latin typeface="Verdana"/>
                <a:cs typeface="Verdana"/>
              </a:rPr>
              <a:t>enable</a:t>
            </a:r>
            <a:r>
              <a:rPr dirty="0" sz="2750" spc="-300">
                <a:latin typeface="Verdana"/>
                <a:cs typeface="Verdana"/>
              </a:rPr>
              <a:t> </a:t>
            </a:r>
            <a:r>
              <a:rPr dirty="0" sz="2750">
                <a:latin typeface="Verdana"/>
                <a:cs typeface="Verdana"/>
              </a:rPr>
              <a:t>it</a:t>
            </a:r>
            <a:r>
              <a:rPr dirty="0" sz="2750" spc="-190">
                <a:latin typeface="Verdana"/>
                <a:cs typeface="Verdana"/>
              </a:rPr>
              <a:t> </a:t>
            </a:r>
            <a:r>
              <a:rPr dirty="0" sz="2750" spc="65">
                <a:latin typeface="Verdana"/>
                <a:cs typeface="Verdana"/>
              </a:rPr>
              <a:t>to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-65">
                <a:latin typeface="Verdana"/>
                <a:cs typeface="Verdana"/>
              </a:rPr>
              <a:t>generate </a:t>
            </a:r>
            <a:r>
              <a:rPr dirty="0" sz="2750" spc="5">
                <a:latin typeface="Verdana"/>
                <a:cs typeface="Verdana"/>
              </a:rPr>
              <a:t>appropriate</a:t>
            </a:r>
            <a:r>
              <a:rPr dirty="0" sz="2750" spc="-195">
                <a:latin typeface="Verdana"/>
                <a:cs typeface="Verdana"/>
              </a:rPr>
              <a:t> </a:t>
            </a:r>
            <a:r>
              <a:rPr dirty="0" sz="2750">
                <a:latin typeface="Verdana"/>
                <a:cs typeface="Verdana"/>
              </a:rPr>
              <a:t>responses</a:t>
            </a:r>
            <a:r>
              <a:rPr dirty="0" sz="2750" spc="-310">
                <a:latin typeface="Verdana"/>
                <a:cs typeface="Verdana"/>
              </a:rPr>
              <a:t> </a:t>
            </a:r>
            <a:r>
              <a:rPr dirty="0" sz="2750">
                <a:latin typeface="Verdana"/>
                <a:cs typeface="Verdana"/>
              </a:rPr>
              <a:t>based</a:t>
            </a:r>
            <a:r>
              <a:rPr dirty="0" sz="2750" spc="-225">
                <a:latin typeface="Verdana"/>
                <a:cs typeface="Verdana"/>
              </a:rPr>
              <a:t> </a:t>
            </a:r>
            <a:r>
              <a:rPr dirty="0" sz="2750" spc="-5">
                <a:latin typeface="Verdana"/>
                <a:cs typeface="Verdana"/>
              </a:rPr>
              <a:t>on</a:t>
            </a:r>
            <a:r>
              <a:rPr dirty="0" sz="2750" spc="-170">
                <a:latin typeface="Verdana"/>
                <a:cs typeface="Verdana"/>
              </a:rPr>
              <a:t> </a:t>
            </a:r>
            <a:r>
              <a:rPr dirty="0" sz="2750" spc="-60">
                <a:latin typeface="Verdana"/>
                <a:cs typeface="Verdana"/>
              </a:rPr>
              <a:t>user</a:t>
            </a:r>
            <a:r>
              <a:rPr dirty="0" sz="2750" spc="-125">
                <a:latin typeface="Verdana"/>
                <a:cs typeface="Verdana"/>
              </a:rPr>
              <a:t> </a:t>
            </a:r>
            <a:r>
              <a:rPr dirty="0" sz="2750" spc="-60">
                <a:latin typeface="Verdana"/>
                <a:cs typeface="Verdana"/>
              </a:rPr>
              <a:t>input.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750" spc="-114" b="1">
                <a:latin typeface="Verdana"/>
                <a:cs typeface="Verdana"/>
              </a:rPr>
              <a:t>D</a:t>
            </a:r>
            <a:r>
              <a:rPr dirty="0" sz="2750" spc="-265" b="1">
                <a:latin typeface="Verdana"/>
                <a:cs typeface="Verdana"/>
              </a:rPr>
              <a:t>a</a:t>
            </a:r>
            <a:r>
              <a:rPr dirty="0" sz="2750" spc="-60" b="1">
                <a:latin typeface="Verdana"/>
                <a:cs typeface="Verdana"/>
              </a:rPr>
              <a:t>t</a:t>
            </a:r>
            <a:r>
              <a:rPr dirty="0" sz="2750" spc="15" b="1">
                <a:latin typeface="Verdana"/>
                <a:cs typeface="Verdana"/>
              </a:rPr>
              <a:t>a</a:t>
            </a:r>
            <a:r>
              <a:rPr dirty="0" sz="2750" spc="-545" b="1">
                <a:latin typeface="Verdana"/>
                <a:cs typeface="Verdana"/>
              </a:rPr>
              <a:t> </a:t>
            </a:r>
            <a:r>
              <a:rPr dirty="0" sz="2750" spc="-45" b="1">
                <a:latin typeface="Verdana"/>
                <a:cs typeface="Verdana"/>
              </a:rPr>
              <a:t>C</a:t>
            </a:r>
            <a:r>
              <a:rPr dirty="0" sz="2750" spc="-170" b="1">
                <a:latin typeface="Verdana"/>
                <a:cs typeface="Verdana"/>
              </a:rPr>
              <a:t>o</a:t>
            </a:r>
            <a:r>
              <a:rPr dirty="0" sz="2750" spc="-45" b="1">
                <a:latin typeface="Verdana"/>
                <a:cs typeface="Verdana"/>
              </a:rPr>
              <a:t>ll</a:t>
            </a:r>
            <a:r>
              <a:rPr dirty="0" sz="2750" spc="-185" b="1">
                <a:latin typeface="Verdana"/>
                <a:cs typeface="Verdana"/>
              </a:rPr>
              <a:t>e</a:t>
            </a:r>
            <a:r>
              <a:rPr dirty="0" sz="2750" spc="-45" b="1">
                <a:latin typeface="Verdana"/>
                <a:cs typeface="Verdana"/>
              </a:rPr>
              <a:t>c</a:t>
            </a:r>
            <a:r>
              <a:rPr dirty="0" sz="2750" spc="-60" b="1">
                <a:latin typeface="Verdana"/>
                <a:cs typeface="Verdana"/>
              </a:rPr>
              <a:t>t</a:t>
            </a:r>
            <a:r>
              <a:rPr dirty="0" sz="2750" spc="-120" b="1">
                <a:latin typeface="Verdana"/>
                <a:cs typeface="Verdana"/>
              </a:rPr>
              <a:t>i</a:t>
            </a:r>
            <a:r>
              <a:rPr dirty="0" sz="2750" spc="-170" b="1">
                <a:latin typeface="Verdana"/>
                <a:cs typeface="Verdana"/>
              </a:rPr>
              <a:t>o</a:t>
            </a:r>
            <a:r>
              <a:rPr dirty="0" sz="2750" spc="-240" b="1">
                <a:latin typeface="Verdana"/>
                <a:cs typeface="Verdana"/>
              </a:rPr>
              <a:t>n</a:t>
            </a:r>
            <a:r>
              <a:rPr dirty="0" sz="2750" spc="10" b="1">
                <a:latin typeface="Verdana"/>
                <a:cs typeface="Verdana"/>
              </a:rPr>
              <a:t>: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2750" spc="-40">
                <a:latin typeface="Verdana"/>
                <a:cs typeface="Verdana"/>
              </a:rPr>
              <a:t>The</a:t>
            </a:r>
            <a:r>
              <a:rPr dirty="0" sz="2750" spc="-220">
                <a:latin typeface="Verdana"/>
                <a:cs typeface="Verdana"/>
              </a:rPr>
              <a:t> </a:t>
            </a:r>
            <a:r>
              <a:rPr dirty="0" sz="2750" spc="5">
                <a:latin typeface="Verdana"/>
                <a:cs typeface="Verdana"/>
              </a:rPr>
              <a:t>first</a:t>
            </a:r>
            <a:r>
              <a:rPr dirty="0" sz="2750" spc="-185">
                <a:latin typeface="Verdana"/>
                <a:cs typeface="Verdana"/>
              </a:rPr>
              <a:t> </a:t>
            </a:r>
            <a:r>
              <a:rPr dirty="0" sz="2750" spc="15">
                <a:latin typeface="Verdana"/>
                <a:cs typeface="Verdana"/>
              </a:rPr>
              <a:t>step</a:t>
            </a:r>
            <a:r>
              <a:rPr dirty="0" sz="2750" spc="-225">
                <a:latin typeface="Verdana"/>
                <a:cs typeface="Verdana"/>
              </a:rPr>
              <a:t> </a:t>
            </a:r>
            <a:r>
              <a:rPr dirty="0" sz="2750" spc="5">
                <a:latin typeface="Verdana"/>
                <a:cs typeface="Verdana"/>
              </a:rPr>
              <a:t>in</a:t>
            </a:r>
            <a:r>
              <a:rPr dirty="0" sz="2750" spc="-320">
                <a:latin typeface="Verdana"/>
                <a:cs typeface="Verdana"/>
              </a:rPr>
              <a:t> </a:t>
            </a:r>
            <a:r>
              <a:rPr dirty="0" sz="2750" spc="10">
                <a:latin typeface="Verdana"/>
                <a:cs typeface="Verdana"/>
              </a:rPr>
              <a:t>the</a:t>
            </a:r>
            <a:r>
              <a:rPr dirty="0" sz="2750" spc="-220">
                <a:latin typeface="Verdana"/>
                <a:cs typeface="Verdana"/>
              </a:rPr>
              <a:t> </a:t>
            </a:r>
            <a:r>
              <a:rPr dirty="0" sz="2750">
                <a:latin typeface="Verdana"/>
                <a:cs typeface="Verdana"/>
              </a:rPr>
              <a:t>modeling</a:t>
            </a:r>
            <a:r>
              <a:rPr dirty="0" sz="2750" spc="-375">
                <a:latin typeface="Verdana"/>
                <a:cs typeface="Verdana"/>
              </a:rPr>
              <a:t> </a:t>
            </a:r>
            <a:r>
              <a:rPr dirty="0" sz="2750">
                <a:latin typeface="Verdana"/>
                <a:cs typeface="Verdana"/>
              </a:rPr>
              <a:t>process</a:t>
            </a:r>
            <a:r>
              <a:rPr dirty="0" sz="2750" spc="-85">
                <a:latin typeface="Verdana"/>
                <a:cs typeface="Verdana"/>
              </a:rPr>
              <a:t> </a:t>
            </a:r>
            <a:r>
              <a:rPr dirty="0" sz="2750" spc="-35">
                <a:latin typeface="Verdana"/>
                <a:cs typeface="Verdana"/>
              </a:rPr>
              <a:t>is</a:t>
            </a:r>
            <a:r>
              <a:rPr dirty="0" sz="2750" spc="-235">
                <a:latin typeface="Verdana"/>
                <a:cs typeface="Verdana"/>
              </a:rPr>
              <a:t> </a:t>
            </a:r>
            <a:r>
              <a:rPr dirty="0" sz="2750" spc="65">
                <a:latin typeface="Verdana"/>
                <a:cs typeface="Verdana"/>
              </a:rPr>
              <a:t>to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55">
                <a:latin typeface="Verdana"/>
                <a:cs typeface="Verdana"/>
              </a:rPr>
              <a:t>collect</a:t>
            </a:r>
            <a:r>
              <a:rPr dirty="0" sz="2750" spc="-240">
                <a:latin typeface="Verdana"/>
                <a:cs typeface="Verdana"/>
              </a:rPr>
              <a:t> </a:t>
            </a:r>
            <a:r>
              <a:rPr dirty="0" sz="2750" spc="15">
                <a:latin typeface="Verdana"/>
                <a:cs typeface="Verdana"/>
              </a:rPr>
              <a:t>a</a:t>
            </a:r>
            <a:r>
              <a:rPr dirty="0" sz="2750" spc="-305">
                <a:latin typeface="Verdana"/>
                <a:cs typeface="Verdana"/>
              </a:rPr>
              <a:t> </a:t>
            </a:r>
            <a:r>
              <a:rPr dirty="0" sz="2750" spc="-55">
                <a:latin typeface="Verdana"/>
                <a:cs typeface="Verdana"/>
              </a:rPr>
              <a:t>large</a:t>
            </a:r>
            <a:r>
              <a:rPr dirty="0" sz="2750" spc="-295">
                <a:latin typeface="Verdana"/>
                <a:cs typeface="Verdana"/>
              </a:rPr>
              <a:t> </a:t>
            </a:r>
            <a:r>
              <a:rPr dirty="0" sz="2750" spc="5">
                <a:latin typeface="Verdana"/>
                <a:cs typeface="Verdana"/>
              </a:rPr>
              <a:t>dataset</a:t>
            </a:r>
            <a:r>
              <a:rPr dirty="0" sz="2750" spc="-254">
                <a:latin typeface="Verdana"/>
                <a:cs typeface="Verdana"/>
              </a:rPr>
              <a:t> </a:t>
            </a:r>
            <a:r>
              <a:rPr dirty="0" sz="2750" spc="30">
                <a:latin typeface="Verdana"/>
                <a:cs typeface="Verdana"/>
              </a:rPr>
              <a:t>of</a:t>
            </a:r>
            <a:r>
              <a:rPr dirty="0" sz="2750" spc="-140">
                <a:latin typeface="Verdana"/>
                <a:cs typeface="Verdana"/>
              </a:rPr>
              <a:t> </a:t>
            </a:r>
            <a:r>
              <a:rPr dirty="0" sz="2750" spc="-5">
                <a:latin typeface="Verdana"/>
                <a:cs typeface="Verdana"/>
              </a:rPr>
              <a:t>conversations.</a:t>
            </a:r>
            <a:r>
              <a:rPr dirty="0" sz="2750" spc="-459">
                <a:latin typeface="Verdana"/>
                <a:cs typeface="Verdana"/>
              </a:rPr>
              <a:t> </a:t>
            </a:r>
            <a:r>
              <a:rPr dirty="0" sz="2750" spc="-50">
                <a:latin typeface="Verdana"/>
                <a:cs typeface="Verdana"/>
              </a:rPr>
              <a:t>This</a:t>
            </a:r>
            <a:r>
              <a:rPr dirty="0" sz="2750" spc="-160">
                <a:latin typeface="Verdana"/>
                <a:cs typeface="Verdana"/>
              </a:rPr>
              <a:t> </a:t>
            </a:r>
            <a:r>
              <a:rPr dirty="0" sz="2750" spc="5">
                <a:latin typeface="Verdana"/>
                <a:cs typeface="Verdana"/>
              </a:rPr>
              <a:t>dataset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2750" spc="-55">
                <a:latin typeface="Verdana"/>
                <a:cs typeface="Verdana"/>
              </a:rPr>
              <a:t>serves</a:t>
            </a:r>
            <a:r>
              <a:rPr dirty="0" sz="2750" spc="-160">
                <a:latin typeface="Verdana"/>
                <a:cs typeface="Verdana"/>
              </a:rPr>
              <a:t> </a:t>
            </a:r>
            <a:r>
              <a:rPr dirty="0" sz="2750" spc="-35">
                <a:latin typeface="Verdana"/>
                <a:cs typeface="Verdana"/>
              </a:rPr>
              <a:t>as</a:t>
            </a:r>
            <a:r>
              <a:rPr dirty="0" sz="2750" spc="-315">
                <a:latin typeface="Verdana"/>
                <a:cs typeface="Verdana"/>
              </a:rPr>
              <a:t> </a:t>
            </a:r>
            <a:r>
              <a:rPr dirty="0" sz="2750" spc="10">
                <a:latin typeface="Verdana"/>
                <a:cs typeface="Verdana"/>
              </a:rPr>
              <a:t>the</a:t>
            </a:r>
            <a:r>
              <a:rPr dirty="0" sz="2750" spc="-220">
                <a:latin typeface="Verdana"/>
                <a:cs typeface="Verdana"/>
              </a:rPr>
              <a:t> </a:t>
            </a:r>
            <a:r>
              <a:rPr dirty="0" sz="2750" spc="-75">
                <a:latin typeface="Verdana"/>
                <a:cs typeface="Verdana"/>
              </a:rPr>
              <a:t>training</a:t>
            </a:r>
            <a:r>
              <a:rPr dirty="0" sz="2750" spc="10">
                <a:latin typeface="Verdana"/>
                <a:cs typeface="Verdana"/>
              </a:rPr>
              <a:t> data</a:t>
            </a:r>
            <a:r>
              <a:rPr dirty="0" sz="2750" spc="-305">
                <a:latin typeface="Verdana"/>
                <a:cs typeface="Verdana"/>
              </a:rPr>
              <a:t> </a:t>
            </a:r>
            <a:r>
              <a:rPr dirty="0" sz="2750">
                <a:latin typeface="Verdana"/>
                <a:cs typeface="Verdana"/>
              </a:rPr>
              <a:t>for</a:t>
            </a:r>
            <a:r>
              <a:rPr dirty="0" sz="2750" spc="-135">
                <a:latin typeface="Verdana"/>
                <a:cs typeface="Verdana"/>
              </a:rPr>
              <a:t> </a:t>
            </a:r>
            <a:r>
              <a:rPr dirty="0" sz="2750" spc="10">
                <a:latin typeface="Verdana"/>
                <a:cs typeface="Verdana"/>
              </a:rPr>
              <a:t>the</a:t>
            </a:r>
            <a:r>
              <a:rPr dirty="0" sz="2750" spc="-225">
                <a:latin typeface="Verdana"/>
                <a:cs typeface="Verdana"/>
              </a:rPr>
              <a:t> </a:t>
            </a:r>
            <a:r>
              <a:rPr dirty="0" sz="2750" spc="30">
                <a:latin typeface="Verdana"/>
                <a:cs typeface="Verdana"/>
              </a:rPr>
              <a:t>RNN</a:t>
            </a:r>
            <a:r>
              <a:rPr dirty="0" sz="2750" spc="-260">
                <a:latin typeface="Verdana"/>
                <a:cs typeface="Verdana"/>
              </a:rPr>
              <a:t> </a:t>
            </a:r>
            <a:r>
              <a:rPr dirty="0" sz="2750" spc="-65">
                <a:latin typeface="Verdana"/>
                <a:cs typeface="Verdana"/>
              </a:rPr>
              <a:t>algorithm.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2750" spc="-200" b="1">
                <a:latin typeface="Verdana"/>
                <a:cs typeface="Verdana"/>
              </a:rPr>
              <a:t>Preprocessing: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z="2750">
                <a:latin typeface="Verdana"/>
                <a:cs typeface="Verdana"/>
              </a:rPr>
              <a:t>Before</a:t>
            </a:r>
            <a:r>
              <a:rPr dirty="0" sz="2750" spc="-135">
                <a:latin typeface="Verdana"/>
                <a:cs typeface="Verdana"/>
              </a:rPr>
              <a:t> </a:t>
            </a:r>
            <a:r>
              <a:rPr dirty="0" sz="2750" spc="-75">
                <a:latin typeface="Verdana"/>
                <a:cs typeface="Verdana"/>
              </a:rPr>
              <a:t>training</a:t>
            </a:r>
            <a:r>
              <a:rPr dirty="0" sz="2750" spc="95">
                <a:latin typeface="Verdana"/>
                <a:cs typeface="Verdana"/>
              </a:rPr>
              <a:t> </a:t>
            </a:r>
            <a:r>
              <a:rPr dirty="0" sz="2750" spc="10">
                <a:latin typeface="Verdana"/>
                <a:cs typeface="Verdana"/>
              </a:rPr>
              <a:t>the</a:t>
            </a:r>
            <a:r>
              <a:rPr dirty="0" sz="2750" spc="-290">
                <a:latin typeface="Verdana"/>
                <a:cs typeface="Verdana"/>
              </a:rPr>
              <a:t> </a:t>
            </a:r>
            <a:r>
              <a:rPr dirty="0" sz="2750" spc="30">
                <a:latin typeface="Verdana"/>
                <a:cs typeface="Verdana"/>
              </a:rPr>
              <a:t>RNN</a:t>
            </a:r>
            <a:r>
              <a:rPr dirty="0" sz="2750" spc="-180">
                <a:latin typeface="Verdana"/>
                <a:cs typeface="Verdana"/>
              </a:rPr>
              <a:t> </a:t>
            </a:r>
            <a:r>
              <a:rPr dirty="0" sz="2750" spc="-65">
                <a:latin typeface="Verdana"/>
                <a:cs typeface="Verdana"/>
              </a:rPr>
              <a:t>algorithm,</a:t>
            </a:r>
            <a:r>
              <a:rPr dirty="0" sz="2750" spc="-90">
                <a:latin typeface="Verdana"/>
                <a:cs typeface="Verdana"/>
              </a:rPr>
              <a:t> </a:t>
            </a:r>
            <a:r>
              <a:rPr dirty="0" sz="2750" spc="10">
                <a:latin typeface="Verdana"/>
                <a:cs typeface="Verdana"/>
              </a:rPr>
              <a:t>the</a:t>
            </a:r>
            <a:r>
              <a:rPr dirty="0" sz="2750" spc="-210">
                <a:latin typeface="Verdana"/>
                <a:cs typeface="Verdana"/>
              </a:rPr>
              <a:t> </a:t>
            </a:r>
            <a:r>
              <a:rPr dirty="0" sz="2750" spc="65">
                <a:latin typeface="Verdana"/>
                <a:cs typeface="Verdana"/>
              </a:rPr>
              <a:t>collected</a:t>
            </a:r>
            <a:r>
              <a:rPr dirty="0" sz="2750" spc="-340">
                <a:latin typeface="Verdana"/>
                <a:cs typeface="Verdana"/>
              </a:rPr>
              <a:t> </a:t>
            </a:r>
            <a:r>
              <a:rPr dirty="0" sz="2750" spc="10">
                <a:latin typeface="Verdana"/>
                <a:cs typeface="Verdana"/>
              </a:rPr>
              <a:t>data</a:t>
            </a:r>
            <a:r>
              <a:rPr dirty="0" sz="2750" spc="-295">
                <a:latin typeface="Verdana"/>
                <a:cs typeface="Verdana"/>
              </a:rPr>
              <a:t> </a:t>
            </a:r>
            <a:r>
              <a:rPr dirty="0" sz="2750" spc="-50">
                <a:latin typeface="Verdana"/>
                <a:cs typeface="Verdana"/>
              </a:rPr>
              <a:t>undergoes</a:t>
            </a:r>
            <a:r>
              <a:rPr dirty="0" sz="2750" spc="70">
                <a:latin typeface="Verdana"/>
                <a:cs typeface="Verdana"/>
              </a:rPr>
              <a:t> </a:t>
            </a:r>
            <a:r>
              <a:rPr dirty="0" sz="2750" spc="-35">
                <a:latin typeface="Verdana"/>
                <a:cs typeface="Verdana"/>
              </a:rPr>
              <a:t>preprocessing.</a:t>
            </a:r>
            <a:r>
              <a:rPr dirty="0" sz="2750" spc="-30">
                <a:latin typeface="Verdana"/>
                <a:cs typeface="Verdana"/>
              </a:rPr>
              <a:t> </a:t>
            </a:r>
            <a:r>
              <a:rPr dirty="0" sz="2750" spc="-55">
                <a:latin typeface="Verdana"/>
                <a:cs typeface="Verdana"/>
              </a:rPr>
              <a:t>This</a:t>
            </a:r>
            <a:r>
              <a:rPr dirty="0" sz="2750" spc="-155">
                <a:latin typeface="Verdana"/>
                <a:cs typeface="Verdana"/>
              </a:rPr>
              <a:t> </a:t>
            </a:r>
            <a:r>
              <a:rPr dirty="0" sz="2750" spc="10">
                <a:latin typeface="Verdana"/>
                <a:cs typeface="Verdana"/>
              </a:rPr>
              <a:t>step</a:t>
            </a:r>
            <a:r>
              <a:rPr dirty="0" sz="2750" spc="-220">
                <a:latin typeface="Verdana"/>
                <a:cs typeface="Verdana"/>
              </a:rPr>
              <a:t> </a:t>
            </a:r>
            <a:r>
              <a:rPr dirty="0" sz="2750" spc="-5">
                <a:latin typeface="Verdana"/>
                <a:cs typeface="Verdana"/>
              </a:rPr>
              <a:t>involves</a:t>
            </a:r>
            <a:endParaRPr sz="2750">
              <a:latin typeface="Verdana"/>
              <a:cs typeface="Verdana"/>
            </a:endParaRPr>
          </a:p>
          <a:p>
            <a:pPr marL="12700" marR="5080">
              <a:lnSpc>
                <a:spcPct val="118300"/>
              </a:lnSpc>
            </a:pPr>
            <a:r>
              <a:rPr dirty="0" sz="2750" spc="-10">
                <a:latin typeface="Verdana"/>
                <a:cs typeface="Verdana"/>
              </a:rPr>
              <a:t>cleaning</a:t>
            </a:r>
            <a:r>
              <a:rPr dirty="0" sz="2750" spc="-275">
                <a:latin typeface="Verdana"/>
                <a:cs typeface="Verdana"/>
              </a:rPr>
              <a:t> </a:t>
            </a:r>
            <a:r>
              <a:rPr dirty="0" sz="2750" spc="10">
                <a:latin typeface="Verdana"/>
                <a:cs typeface="Verdana"/>
              </a:rPr>
              <a:t>the</a:t>
            </a:r>
            <a:r>
              <a:rPr dirty="0" sz="2750" spc="-295">
                <a:latin typeface="Verdana"/>
                <a:cs typeface="Verdana"/>
              </a:rPr>
              <a:t> </a:t>
            </a:r>
            <a:r>
              <a:rPr dirty="0" sz="2750" spc="-50">
                <a:latin typeface="Verdana"/>
                <a:cs typeface="Verdana"/>
              </a:rPr>
              <a:t>data,</a:t>
            </a:r>
            <a:r>
              <a:rPr dirty="0" sz="2750" spc="-250">
                <a:latin typeface="Verdana"/>
                <a:cs typeface="Verdana"/>
              </a:rPr>
              <a:t> </a:t>
            </a:r>
            <a:r>
              <a:rPr dirty="0" sz="2750" spc="-60">
                <a:latin typeface="Verdana"/>
                <a:cs typeface="Verdana"/>
              </a:rPr>
              <a:t>removing </a:t>
            </a:r>
            <a:r>
              <a:rPr dirty="0" sz="2750" spc="-5">
                <a:latin typeface="Verdana"/>
                <a:cs typeface="Verdana"/>
              </a:rPr>
              <a:t>irrelevant</a:t>
            </a:r>
            <a:r>
              <a:rPr dirty="0" sz="2750" spc="-395">
                <a:latin typeface="Verdana"/>
                <a:cs typeface="Verdana"/>
              </a:rPr>
              <a:t> </a:t>
            </a:r>
            <a:r>
              <a:rPr dirty="0" sz="2750" spc="-40">
                <a:latin typeface="Verdana"/>
                <a:cs typeface="Verdana"/>
              </a:rPr>
              <a:t>information,</a:t>
            </a:r>
            <a:r>
              <a:rPr dirty="0" sz="2750">
                <a:latin typeface="Verdana"/>
                <a:cs typeface="Verdana"/>
              </a:rPr>
              <a:t> and</a:t>
            </a:r>
            <a:r>
              <a:rPr dirty="0" sz="2750" spc="-220">
                <a:latin typeface="Verdana"/>
                <a:cs typeface="Verdana"/>
              </a:rPr>
              <a:t> </a:t>
            </a:r>
            <a:r>
              <a:rPr dirty="0" sz="2750" spc="-40">
                <a:latin typeface="Verdana"/>
                <a:cs typeface="Verdana"/>
              </a:rPr>
              <a:t>transforming</a:t>
            </a:r>
            <a:r>
              <a:rPr dirty="0" sz="2750" spc="10">
                <a:latin typeface="Verdana"/>
                <a:cs typeface="Verdana"/>
              </a:rPr>
              <a:t> the</a:t>
            </a:r>
            <a:r>
              <a:rPr dirty="0" sz="2750" spc="-215">
                <a:latin typeface="Verdana"/>
                <a:cs typeface="Verdana"/>
              </a:rPr>
              <a:t> </a:t>
            </a:r>
            <a:r>
              <a:rPr dirty="0" sz="2750" spc="-40">
                <a:latin typeface="Verdana"/>
                <a:cs typeface="Verdana"/>
              </a:rPr>
              <a:t>text</a:t>
            </a:r>
            <a:r>
              <a:rPr dirty="0" sz="2750" spc="-260">
                <a:latin typeface="Verdana"/>
                <a:cs typeface="Verdana"/>
              </a:rPr>
              <a:t> </a:t>
            </a:r>
            <a:r>
              <a:rPr dirty="0" sz="2750">
                <a:latin typeface="Verdana"/>
                <a:cs typeface="Verdana"/>
              </a:rPr>
              <a:t>into</a:t>
            </a:r>
            <a:r>
              <a:rPr dirty="0" sz="2750" spc="-155">
                <a:latin typeface="Verdana"/>
                <a:cs typeface="Verdana"/>
              </a:rPr>
              <a:t> </a:t>
            </a:r>
            <a:r>
              <a:rPr dirty="0" sz="2750" spc="15">
                <a:latin typeface="Verdana"/>
                <a:cs typeface="Verdana"/>
              </a:rPr>
              <a:t>a</a:t>
            </a:r>
            <a:r>
              <a:rPr dirty="0" sz="2750" spc="-310">
                <a:latin typeface="Verdana"/>
                <a:cs typeface="Verdana"/>
              </a:rPr>
              <a:t> </a:t>
            </a:r>
            <a:r>
              <a:rPr dirty="0" sz="2750" spc="5">
                <a:latin typeface="Verdana"/>
                <a:cs typeface="Verdana"/>
              </a:rPr>
              <a:t>format</a:t>
            </a:r>
            <a:r>
              <a:rPr dirty="0" sz="2750" spc="-254">
                <a:latin typeface="Verdana"/>
                <a:cs typeface="Verdana"/>
              </a:rPr>
              <a:t> </a:t>
            </a:r>
            <a:r>
              <a:rPr dirty="0" sz="2750">
                <a:latin typeface="Verdana"/>
                <a:cs typeface="Verdana"/>
              </a:rPr>
              <a:t>suitable </a:t>
            </a:r>
            <a:r>
              <a:rPr dirty="0" sz="2750" spc="-955">
                <a:latin typeface="Verdana"/>
                <a:cs typeface="Verdana"/>
              </a:rPr>
              <a:t> </a:t>
            </a:r>
            <a:r>
              <a:rPr dirty="0" sz="2750" spc="-5">
                <a:latin typeface="Verdana"/>
                <a:cs typeface="Verdana"/>
              </a:rPr>
              <a:t>for</a:t>
            </a:r>
            <a:r>
              <a:rPr dirty="0" sz="2750" spc="-130">
                <a:latin typeface="Verdana"/>
                <a:cs typeface="Verdana"/>
              </a:rPr>
              <a:t> </a:t>
            </a:r>
            <a:r>
              <a:rPr dirty="0" sz="2750" spc="-65">
                <a:latin typeface="Verdana"/>
                <a:cs typeface="Verdana"/>
              </a:rPr>
              <a:t>training</a:t>
            </a:r>
            <a:r>
              <a:rPr dirty="0" sz="2750" spc="5">
                <a:latin typeface="Verdana"/>
                <a:cs typeface="Verdana"/>
              </a:rPr>
              <a:t> </a:t>
            </a:r>
            <a:r>
              <a:rPr dirty="0" sz="2750" spc="10">
                <a:latin typeface="Verdana"/>
                <a:cs typeface="Verdana"/>
              </a:rPr>
              <a:t>the</a:t>
            </a:r>
            <a:r>
              <a:rPr dirty="0" sz="2750" spc="-295">
                <a:latin typeface="Verdana"/>
                <a:cs typeface="Verdana"/>
              </a:rPr>
              <a:t> </a:t>
            </a:r>
            <a:r>
              <a:rPr dirty="0" sz="2750" spc="-60">
                <a:latin typeface="Verdana"/>
                <a:cs typeface="Verdana"/>
              </a:rPr>
              <a:t>model.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2750" spc="-480" b="1">
                <a:latin typeface="Verdana"/>
                <a:cs typeface="Verdana"/>
              </a:rPr>
              <a:t>W</a:t>
            </a:r>
            <a:r>
              <a:rPr dirty="0" sz="2750" spc="-165" b="1">
                <a:latin typeface="Verdana"/>
                <a:cs typeface="Verdana"/>
              </a:rPr>
              <a:t>o</a:t>
            </a:r>
            <a:r>
              <a:rPr dirty="0" sz="2750" spc="-250" b="1">
                <a:latin typeface="Verdana"/>
                <a:cs typeface="Verdana"/>
              </a:rPr>
              <a:t>r</a:t>
            </a:r>
            <a:r>
              <a:rPr dirty="0" sz="2750" spc="15" b="1">
                <a:latin typeface="Verdana"/>
                <a:cs typeface="Verdana"/>
              </a:rPr>
              <a:t>d</a:t>
            </a:r>
            <a:r>
              <a:rPr dirty="0" sz="2750" spc="-330" b="1">
                <a:latin typeface="Verdana"/>
                <a:cs typeface="Verdana"/>
              </a:rPr>
              <a:t> </a:t>
            </a:r>
            <a:r>
              <a:rPr dirty="0" sz="2750" spc="-235" b="1">
                <a:latin typeface="Verdana"/>
                <a:cs typeface="Verdana"/>
              </a:rPr>
              <a:t>E</a:t>
            </a:r>
            <a:r>
              <a:rPr dirty="0" sz="2750" spc="-290" b="1">
                <a:latin typeface="Verdana"/>
                <a:cs typeface="Verdana"/>
              </a:rPr>
              <a:t>m</a:t>
            </a:r>
            <a:r>
              <a:rPr dirty="0" sz="2750" spc="-130" b="1">
                <a:latin typeface="Verdana"/>
                <a:cs typeface="Verdana"/>
              </a:rPr>
              <a:t>b</a:t>
            </a:r>
            <a:r>
              <a:rPr dirty="0" sz="2750" spc="-180" b="1">
                <a:latin typeface="Verdana"/>
                <a:cs typeface="Verdana"/>
              </a:rPr>
              <a:t>e</a:t>
            </a:r>
            <a:r>
              <a:rPr dirty="0" sz="2750" spc="-125" b="1">
                <a:latin typeface="Verdana"/>
                <a:cs typeface="Verdana"/>
              </a:rPr>
              <a:t>dd</a:t>
            </a:r>
            <a:r>
              <a:rPr dirty="0" sz="2750" spc="-125" b="1">
                <a:latin typeface="Verdana"/>
                <a:cs typeface="Verdana"/>
              </a:rPr>
              <a:t>i</a:t>
            </a:r>
            <a:r>
              <a:rPr dirty="0" sz="2750" spc="-240" b="1">
                <a:latin typeface="Verdana"/>
                <a:cs typeface="Verdana"/>
              </a:rPr>
              <a:t>n</a:t>
            </a:r>
            <a:r>
              <a:rPr dirty="0" sz="2750" spc="-350" b="1">
                <a:latin typeface="Verdana"/>
                <a:cs typeface="Verdana"/>
              </a:rPr>
              <a:t>g</a:t>
            </a:r>
            <a:r>
              <a:rPr dirty="0" sz="2750" spc="10" b="1">
                <a:latin typeface="Verdana"/>
                <a:cs typeface="Verdana"/>
              </a:rPr>
              <a:t>: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2750" spc="-130">
                <a:latin typeface="Verdana"/>
                <a:cs typeface="Verdana"/>
              </a:rPr>
              <a:t>To</a:t>
            </a:r>
            <a:r>
              <a:rPr dirty="0" sz="2750" spc="-325">
                <a:latin typeface="Verdana"/>
                <a:cs typeface="Verdana"/>
              </a:rPr>
              <a:t> </a:t>
            </a:r>
            <a:r>
              <a:rPr dirty="0" sz="2750" spc="5">
                <a:latin typeface="Verdana"/>
                <a:cs typeface="Verdana"/>
              </a:rPr>
              <a:t>represent</a:t>
            </a:r>
            <a:r>
              <a:rPr dirty="0" sz="2750" spc="-245">
                <a:latin typeface="Verdana"/>
                <a:cs typeface="Verdana"/>
              </a:rPr>
              <a:t> </a:t>
            </a:r>
            <a:r>
              <a:rPr dirty="0" sz="2750">
                <a:latin typeface="Verdana"/>
                <a:cs typeface="Verdana"/>
              </a:rPr>
              <a:t>words</a:t>
            </a:r>
            <a:r>
              <a:rPr dirty="0" sz="2750" spc="-240">
                <a:latin typeface="Verdana"/>
                <a:cs typeface="Verdana"/>
              </a:rPr>
              <a:t> </a:t>
            </a:r>
            <a:r>
              <a:rPr dirty="0" sz="2750" spc="5">
                <a:latin typeface="Verdana"/>
                <a:cs typeface="Verdana"/>
              </a:rPr>
              <a:t>in</a:t>
            </a:r>
            <a:r>
              <a:rPr dirty="0" sz="2750" spc="-245">
                <a:latin typeface="Verdana"/>
                <a:cs typeface="Verdana"/>
              </a:rPr>
              <a:t> </a:t>
            </a:r>
            <a:r>
              <a:rPr dirty="0" sz="2750" spc="15">
                <a:latin typeface="Verdana"/>
                <a:cs typeface="Verdana"/>
              </a:rPr>
              <a:t>a</a:t>
            </a:r>
            <a:r>
              <a:rPr dirty="0" sz="2750" spc="-380">
                <a:latin typeface="Verdana"/>
                <a:cs typeface="Verdana"/>
              </a:rPr>
              <a:t> </a:t>
            </a:r>
            <a:r>
              <a:rPr dirty="0" sz="2750">
                <a:latin typeface="Verdana"/>
                <a:cs typeface="Verdana"/>
              </a:rPr>
              <a:t>numerical</a:t>
            </a:r>
            <a:r>
              <a:rPr dirty="0" sz="2750" spc="-305">
                <a:latin typeface="Verdana"/>
                <a:cs typeface="Verdana"/>
              </a:rPr>
              <a:t> </a:t>
            </a:r>
            <a:r>
              <a:rPr dirty="0" sz="2750" spc="-55">
                <a:latin typeface="Verdana"/>
                <a:cs typeface="Verdana"/>
              </a:rPr>
              <a:t>format,</a:t>
            </a:r>
            <a:r>
              <a:rPr dirty="0" sz="2750" spc="-95">
                <a:latin typeface="Verdana"/>
                <a:cs typeface="Verdana"/>
              </a:rPr>
              <a:t> </a:t>
            </a:r>
            <a:r>
              <a:rPr dirty="0" sz="2750">
                <a:latin typeface="Verdana"/>
                <a:cs typeface="Verdana"/>
              </a:rPr>
              <a:t>word</a:t>
            </a:r>
            <a:r>
              <a:rPr dirty="0" sz="2750" spc="-140">
                <a:latin typeface="Verdana"/>
                <a:cs typeface="Verdana"/>
              </a:rPr>
              <a:t> </a:t>
            </a:r>
            <a:r>
              <a:rPr dirty="0" sz="2750" spc="10">
                <a:latin typeface="Verdana"/>
                <a:cs typeface="Verdana"/>
              </a:rPr>
              <a:t>embedding</a:t>
            </a:r>
            <a:r>
              <a:rPr dirty="0" sz="2750" spc="-395">
                <a:latin typeface="Verdana"/>
                <a:cs typeface="Verdana"/>
              </a:rPr>
              <a:t> </a:t>
            </a:r>
            <a:r>
              <a:rPr dirty="0" sz="2750">
                <a:latin typeface="Verdana"/>
                <a:cs typeface="Verdana"/>
              </a:rPr>
              <a:t>techniques</a:t>
            </a:r>
            <a:r>
              <a:rPr dirty="0" sz="2750" spc="-150">
                <a:latin typeface="Verdana"/>
                <a:cs typeface="Verdana"/>
              </a:rPr>
              <a:t> </a:t>
            </a:r>
            <a:r>
              <a:rPr dirty="0" sz="2750" spc="-10">
                <a:latin typeface="Verdana"/>
                <a:cs typeface="Verdana"/>
              </a:rPr>
              <a:t>such</a:t>
            </a:r>
            <a:r>
              <a:rPr dirty="0" sz="2750" spc="-165">
                <a:latin typeface="Verdana"/>
                <a:cs typeface="Verdana"/>
              </a:rPr>
              <a:t> </a:t>
            </a:r>
            <a:r>
              <a:rPr dirty="0" sz="2750" spc="-35">
                <a:latin typeface="Verdana"/>
                <a:cs typeface="Verdana"/>
              </a:rPr>
              <a:t>as</a:t>
            </a:r>
            <a:r>
              <a:rPr dirty="0" sz="2750" spc="-315">
                <a:latin typeface="Verdana"/>
                <a:cs typeface="Verdana"/>
              </a:rPr>
              <a:t> </a:t>
            </a:r>
            <a:r>
              <a:rPr dirty="0" sz="2750" spc="-75">
                <a:latin typeface="Verdana"/>
                <a:cs typeface="Verdana"/>
              </a:rPr>
              <a:t>Word2Vec</a:t>
            </a:r>
            <a:r>
              <a:rPr dirty="0" sz="2750" spc="-25">
                <a:latin typeface="Verdana"/>
                <a:cs typeface="Verdana"/>
              </a:rPr>
              <a:t> </a:t>
            </a:r>
            <a:r>
              <a:rPr dirty="0" sz="2750" spc="-5">
                <a:latin typeface="Verdana"/>
                <a:cs typeface="Verdana"/>
              </a:rPr>
              <a:t>or</a:t>
            </a:r>
            <a:r>
              <a:rPr dirty="0" sz="2750" spc="-200">
                <a:latin typeface="Verdana"/>
                <a:cs typeface="Verdana"/>
              </a:rPr>
              <a:t> </a:t>
            </a:r>
            <a:r>
              <a:rPr dirty="0" sz="2750" spc="-30">
                <a:latin typeface="Verdana"/>
                <a:cs typeface="Verdana"/>
              </a:rPr>
              <a:t>GloVe</a:t>
            </a:r>
            <a:endParaRPr sz="2750">
              <a:latin typeface="Verdana"/>
              <a:cs typeface="Verdana"/>
            </a:endParaRPr>
          </a:p>
          <a:p>
            <a:pPr marL="12700" marR="53975">
              <a:lnSpc>
                <a:spcPct val="118300"/>
              </a:lnSpc>
            </a:pPr>
            <a:r>
              <a:rPr dirty="0" sz="2750" spc="-40">
                <a:latin typeface="Verdana"/>
                <a:cs typeface="Verdana"/>
              </a:rPr>
              <a:t>are</a:t>
            </a:r>
            <a:r>
              <a:rPr dirty="0" sz="2750" spc="-75">
                <a:latin typeface="Verdana"/>
                <a:cs typeface="Verdana"/>
              </a:rPr>
              <a:t> </a:t>
            </a:r>
            <a:r>
              <a:rPr dirty="0" sz="2750" spc="-60">
                <a:latin typeface="Verdana"/>
                <a:cs typeface="Verdana"/>
              </a:rPr>
              <a:t>used.</a:t>
            </a:r>
            <a:r>
              <a:rPr dirty="0" sz="2750" spc="50">
                <a:latin typeface="Verdana"/>
                <a:cs typeface="Verdana"/>
              </a:rPr>
              <a:t> </a:t>
            </a:r>
            <a:r>
              <a:rPr dirty="0" sz="2750" spc="-55">
                <a:latin typeface="Verdana"/>
                <a:cs typeface="Verdana"/>
              </a:rPr>
              <a:t>These</a:t>
            </a:r>
            <a:r>
              <a:rPr dirty="0" sz="2750" spc="85">
                <a:latin typeface="Verdana"/>
                <a:cs typeface="Verdana"/>
              </a:rPr>
              <a:t> </a:t>
            </a:r>
            <a:r>
              <a:rPr dirty="0" sz="2750">
                <a:latin typeface="Verdana"/>
                <a:cs typeface="Verdana"/>
              </a:rPr>
              <a:t>techniques</a:t>
            </a:r>
            <a:r>
              <a:rPr dirty="0" sz="2750" spc="145">
                <a:latin typeface="Verdana"/>
                <a:cs typeface="Verdana"/>
              </a:rPr>
              <a:t> </a:t>
            </a:r>
            <a:r>
              <a:rPr dirty="0" sz="2750" spc="-40">
                <a:latin typeface="Verdana"/>
                <a:cs typeface="Verdana"/>
              </a:rPr>
              <a:t>map</a:t>
            </a:r>
            <a:r>
              <a:rPr dirty="0" sz="2750" spc="5">
                <a:latin typeface="Verdana"/>
                <a:cs typeface="Verdana"/>
              </a:rPr>
              <a:t> words</a:t>
            </a:r>
            <a:r>
              <a:rPr dirty="0" sz="2750" spc="55">
                <a:latin typeface="Verdana"/>
                <a:cs typeface="Verdana"/>
              </a:rPr>
              <a:t> </a:t>
            </a:r>
            <a:r>
              <a:rPr dirty="0" sz="2750" spc="65">
                <a:latin typeface="Verdana"/>
                <a:cs typeface="Verdana"/>
              </a:rPr>
              <a:t>to</a:t>
            </a:r>
            <a:r>
              <a:rPr dirty="0" sz="2750" spc="45">
                <a:latin typeface="Verdana"/>
                <a:cs typeface="Verdana"/>
              </a:rPr>
              <a:t> </a:t>
            </a:r>
            <a:r>
              <a:rPr dirty="0" sz="2750">
                <a:latin typeface="Verdana"/>
                <a:cs typeface="Verdana"/>
              </a:rPr>
              <a:t>dense</a:t>
            </a:r>
            <a:r>
              <a:rPr dirty="0" sz="2750" spc="10">
                <a:latin typeface="Verdana"/>
                <a:cs typeface="Verdana"/>
              </a:rPr>
              <a:t> vectors</a:t>
            </a:r>
            <a:r>
              <a:rPr dirty="0" sz="2750" spc="145">
                <a:latin typeface="Verdana"/>
                <a:cs typeface="Verdana"/>
              </a:rPr>
              <a:t> </a:t>
            </a:r>
            <a:r>
              <a:rPr dirty="0" sz="2750" spc="5">
                <a:latin typeface="Verdana"/>
                <a:cs typeface="Verdana"/>
              </a:rPr>
              <a:t>in</a:t>
            </a:r>
            <a:r>
              <a:rPr dirty="0" sz="2750" spc="-30">
                <a:latin typeface="Verdana"/>
                <a:cs typeface="Verdana"/>
              </a:rPr>
              <a:t> </a:t>
            </a:r>
            <a:r>
              <a:rPr dirty="0" sz="2750" spc="15">
                <a:latin typeface="Verdana"/>
                <a:cs typeface="Verdana"/>
              </a:rPr>
              <a:t>a</a:t>
            </a:r>
            <a:r>
              <a:rPr dirty="0" sz="2750" spc="-160">
                <a:latin typeface="Verdana"/>
                <a:cs typeface="Verdana"/>
              </a:rPr>
              <a:t> </a:t>
            </a:r>
            <a:r>
              <a:rPr dirty="0" sz="2750" spc="-10">
                <a:latin typeface="Verdana"/>
                <a:cs typeface="Verdana"/>
              </a:rPr>
              <a:t>continuous</a:t>
            </a:r>
            <a:r>
              <a:rPr dirty="0" sz="2750" spc="375">
                <a:latin typeface="Verdana"/>
                <a:cs typeface="Verdana"/>
              </a:rPr>
              <a:t> </a:t>
            </a:r>
            <a:r>
              <a:rPr dirty="0" sz="2750" spc="5">
                <a:latin typeface="Verdana"/>
                <a:cs typeface="Verdana"/>
              </a:rPr>
              <a:t>vector</a:t>
            </a:r>
            <a:r>
              <a:rPr dirty="0" sz="2750" spc="105">
                <a:latin typeface="Verdana"/>
                <a:cs typeface="Verdana"/>
              </a:rPr>
              <a:t> </a:t>
            </a:r>
            <a:r>
              <a:rPr dirty="0" sz="2750" spc="-65">
                <a:latin typeface="Verdana"/>
                <a:cs typeface="Verdana"/>
              </a:rPr>
              <a:t>space,</a:t>
            </a:r>
            <a:r>
              <a:rPr dirty="0" sz="2750" spc="195">
                <a:latin typeface="Verdana"/>
                <a:cs typeface="Verdana"/>
              </a:rPr>
              <a:t> </a:t>
            </a:r>
            <a:r>
              <a:rPr dirty="0" sz="2750">
                <a:latin typeface="Verdana"/>
                <a:cs typeface="Verdana"/>
              </a:rPr>
              <a:t>capturing </a:t>
            </a:r>
            <a:r>
              <a:rPr dirty="0" sz="2750" spc="-950">
                <a:latin typeface="Verdana"/>
                <a:cs typeface="Verdana"/>
              </a:rPr>
              <a:t> </a:t>
            </a:r>
            <a:r>
              <a:rPr dirty="0" sz="2750" spc="5">
                <a:latin typeface="Verdana"/>
                <a:cs typeface="Verdana"/>
              </a:rPr>
              <a:t>semantic</a:t>
            </a:r>
            <a:r>
              <a:rPr dirty="0" sz="2750" spc="-385">
                <a:latin typeface="Verdana"/>
                <a:cs typeface="Verdana"/>
              </a:rPr>
              <a:t> </a:t>
            </a:r>
            <a:r>
              <a:rPr dirty="0" sz="2750" spc="-5">
                <a:latin typeface="Verdana"/>
                <a:cs typeface="Verdana"/>
              </a:rPr>
              <a:t>relationships</a:t>
            </a:r>
            <a:r>
              <a:rPr dirty="0" sz="2750" spc="-145">
                <a:latin typeface="Verdana"/>
                <a:cs typeface="Verdana"/>
              </a:rPr>
              <a:t> </a:t>
            </a:r>
            <a:r>
              <a:rPr dirty="0" sz="2750" spc="10">
                <a:latin typeface="Verdana"/>
                <a:cs typeface="Verdana"/>
              </a:rPr>
              <a:t>between</a:t>
            </a:r>
            <a:r>
              <a:rPr dirty="0" sz="2750" spc="-409">
                <a:latin typeface="Verdana"/>
                <a:cs typeface="Verdana"/>
              </a:rPr>
              <a:t> </a:t>
            </a:r>
            <a:r>
              <a:rPr dirty="0" sz="2750" spc="-65">
                <a:latin typeface="Verdana"/>
                <a:cs typeface="Verdana"/>
              </a:rPr>
              <a:t>words.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2024-04-01T17:57:03Z</dcterms:created>
  <dcterms:modified xsi:type="dcterms:W3CDTF">2024-04-01T17:57:03Z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2024-04-01T00:00:00Z</vt:filetime>
  </property>
  <property fmtid="{D5CDD505-2E9C-101B-9397-08002B2CF9AE}" pid="3" name="LastSaved">
    <vt:filetime>2024-04-01T00:00:00Z</vt:filetime>
  </property>
</Properties>
</file>