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6bc61648d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6bc61648d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6bc61648d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6bc61648d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75fc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75fc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6bc61648d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6bc61648d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6bc61648d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6bc61648d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6bc61648d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6bc61648d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6bc61648d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6bc61648d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6bc61648d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6bc61648d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6bc61648d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6bc61648d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Mushroom Prediction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report by Agam Patel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0000"/>
          </a:bodyPr>
          <a:lstStyle/>
          <a:p>
            <a:pPr indent="0" lvl="0" marL="0" rtl="0" algn="l">
              <a:spcBef>
                <a:spcPts val="1200"/>
              </a:spcBef>
              <a:spcAft>
                <a:spcPts val="0"/>
              </a:spcAft>
              <a:buNone/>
            </a:pPr>
            <a:r>
              <a:rPr b="1" lang="en" sz="1600"/>
              <a:t>Q3. How are categorical features handled during training and prediction?</a:t>
            </a:r>
            <a:br>
              <a:rPr b="1" lang="en" sz="1600"/>
            </a:br>
            <a:r>
              <a:rPr lang="en" sz="1600"/>
              <a:t> All input features are encoded using OrdinalEncoder and the target class using LabelEncoder. These encoders are saved during transformation and reused during prediction to ensure consistency between training and inference.</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b="1" lang="en" sz="1600"/>
              <a:t>Q4. How does the system handle unknown input values during prediction?</a:t>
            </a:r>
            <a:br>
              <a:rPr b="1" lang="en" sz="1600"/>
            </a:br>
            <a:r>
              <a:rPr lang="en" sz="1600"/>
              <a:t> The OrdinalEncoder is configured with handle_unknown='use_encoded_value' and unknown_value=-1. This ensures that any unseen category at prediction time does not break the model and is handled gracefully.</a:t>
            </a:r>
            <a:endParaRPr sz="1600"/>
          </a:p>
          <a:p>
            <a:pPr indent="0" lvl="0" marL="0" rtl="0" algn="l">
              <a:spcBef>
                <a:spcPts val="1200"/>
              </a:spcBef>
              <a:spcAft>
                <a:spcPts val="1200"/>
              </a:spcAft>
              <a:buClr>
                <a:schemeClr val="dk2"/>
              </a:buClr>
              <a:buSzPct val="64705"/>
              <a:buNone/>
            </a:pPr>
            <a:r>
              <a:t/>
            </a:r>
            <a:endParaRPr b="1" sz="1700"/>
          </a:p>
        </p:txBody>
      </p:sp>
      <p:sp>
        <p:nvSpPr>
          <p:cNvPr id="141" name="Google Shape;141;p22"/>
          <p:cNvSpPr txBox="1"/>
          <p:nvPr>
            <p:ph type="title"/>
          </p:nvPr>
        </p:nvSpPr>
        <p:spPr>
          <a:xfrm>
            <a:off x="729450" y="1318650"/>
            <a:ext cx="7688700" cy="535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Q &amp; 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None/>
            </a:pPr>
            <a:r>
              <a:rPr b="1" lang="en" sz="1600"/>
              <a:t>Q5. Is the model overfitting since it shows perfect accuracy?</a:t>
            </a:r>
            <a:br>
              <a:rPr b="1" lang="en" sz="1600"/>
            </a:br>
            <a:r>
              <a:rPr lang="en" sz="1600"/>
              <a:t> Despite the perfect F1-score, the model is not overfitting. The dataset itself is highly separable due to strong features like odor. The same performance is observed on both training and test data, indicating the model generalizes well.</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b="1" lang="en" sz="1600"/>
              <a:t>Q6. How is reproducibility and tracking ensured in the project?</a:t>
            </a:r>
            <a:br>
              <a:rPr b="1" lang="en" sz="1600"/>
            </a:br>
            <a:r>
              <a:rPr lang="en" sz="1600"/>
              <a:t> MLflow is used to track experiments, models, parameters, and metrics. DVC (Data Version Control) tracks versions of data, intermediate outputs, and pipeline stages. Together, these tools ensure the entire pipeline is fully reproducible across environments.</a:t>
            </a:r>
            <a:endParaRPr sz="1600"/>
          </a:p>
          <a:p>
            <a:pPr indent="0" lvl="0" marL="0" rtl="0" algn="l">
              <a:spcBef>
                <a:spcPts val="1200"/>
              </a:spcBef>
              <a:spcAft>
                <a:spcPts val="1200"/>
              </a:spcAft>
              <a:buClr>
                <a:schemeClr val="dk2"/>
              </a:buClr>
              <a:buSzPct val="52380"/>
              <a:buNone/>
            </a:pPr>
            <a:r>
              <a:t/>
            </a:r>
            <a:endParaRPr b="1" sz="2100"/>
          </a:p>
        </p:txBody>
      </p:sp>
      <p:sp>
        <p:nvSpPr>
          <p:cNvPr id="147" name="Google Shape;147;p23"/>
          <p:cNvSpPr txBox="1"/>
          <p:nvPr>
            <p:ph type="title"/>
          </p:nvPr>
        </p:nvSpPr>
        <p:spPr>
          <a:xfrm>
            <a:off x="729450" y="1318650"/>
            <a:ext cx="7688700" cy="535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Q &amp; 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Clr>
                <a:schemeClr val="dk2"/>
              </a:buClr>
              <a:buSzPts val="1100"/>
              <a:buNone/>
            </a:pPr>
            <a:r>
              <a:rPr lang="en" sz="1600"/>
              <a:t>The objective of this project is to develop a machine learning-based system that can accurately classify mushrooms as either edible or poisonous based on their physical characteristics. This classification is achieved by analyzing 22 categorical features, such as cap shape, color, odor, gill structure, and habitat. The solution follows a modular pipeline that spans from data ingestion to prediction, integrated with MLOps tools such as MLflow and DVC to ensure reproducibility, scalability, and maintainability. The final system is capable of taking new mushroom attributes as input and reliably predicting its class with high accuracy.</a:t>
            </a:r>
            <a:endParaRPr sz="1600"/>
          </a:p>
        </p:txBody>
      </p:sp>
      <p:sp>
        <p:nvSpPr>
          <p:cNvPr id="93" name="Google Shape;93;p14"/>
          <p:cNvSpPr txBox="1"/>
          <p:nvPr>
            <p:ph type="title"/>
          </p:nvPr>
        </p:nvSpPr>
        <p:spPr>
          <a:xfrm>
            <a:off x="729450" y="1318650"/>
            <a:ext cx="7688700" cy="535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Objective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Mushroom Classification System offers several practical benefits. It enhances public safety by helping to prevent accidental mushroom poisoning, which can often occur due to misidentification. The model enables automated classification, reducing the need for expert intervention. It follows MLOps best practices to ensure the results are reproducible and the models are consistently tracked and versioned. The modular design also allows developers to reuse or improve individual components without affecting the entire pipeline. Lastly, the system is built with deployment readiness in mind, making it adaptable to APIs or simple user interfaces for real-world use.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Sharing Agreement</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dataset used in this project is publicly available on Kaggle and originates from the UCI Machine Learning Repository. It is licensed under a public domain license, allowing free use for educational and research purposes. There is no personally identifiable or sensitive information in the data, making it ethically and legally safe to use. The dataset consists solely of categorical variables describing physical mushroom features. No external data sharing is required beyond what’s publicly accessible. This ensures compliance with academic guidelines for fair and open data use.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Clr>
                <a:schemeClr val="dk2"/>
              </a:buClr>
              <a:buSzPct val="68750"/>
              <a:buNone/>
            </a:pPr>
            <a:r>
              <a:rPr lang="en" sz="1600"/>
              <a:t>The system is organized into a well-defined pipeline comprising several interconnected stages. It begins with data ingestion, where the dataset is downloaded and stored locally. Next, data validation checks the structure, completeness, and balance of the dataset. The transformation module encodes all features into numerical form and splits the data into training and testing subsets. Multiple models are trained and evaluated, and the best one is selected and saved. The system also includes a prediction pipeline that handles user input and returns a classification. Throughout this pipeline, MLflow is used for experiment tracking and DVC ensures reproducibility by versioning datasets and models. This architecture makes the system modular, testable, and ready for deployment.</a:t>
            </a:r>
            <a:endParaRPr sz="1600"/>
          </a:p>
        </p:txBody>
      </p:sp>
      <p:sp>
        <p:nvSpPr>
          <p:cNvPr id="111" name="Google Shape;111;p17"/>
          <p:cNvSpPr txBox="1"/>
          <p:nvPr>
            <p:ph type="title"/>
          </p:nvPr>
        </p:nvSpPr>
        <p:spPr>
          <a:xfrm>
            <a:off x="729450" y="1318650"/>
            <a:ext cx="7688700" cy="535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Clr>
                <a:schemeClr val="dk2"/>
              </a:buClr>
              <a:buSzPct val="68750"/>
              <a:buNone/>
            </a:pPr>
            <a:r>
              <a:rPr lang="en" sz="1600"/>
              <a:t>Before the data is used for training, it passes through a validation step where the schema is compared against a predefined structure to ensure consistency. The system checks for missing values and verifies that the distribution of the target classes (edible vs. poisonous) is not skewed. Once validated, the data undergoes transformation. All categorical features are encoded using OrdinalEncoder, and the target variable is encoded using LabelEncoder. The dataset is then split into training and testing sets using stratified sampling. Both the transformed datasets and the encoders are saved so that the same transformations can be consistently applied during inference.</a:t>
            </a:r>
            <a:endParaRPr sz="1600"/>
          </a:p>
        </p:txBody>
      </p:sp>
      <p:sp>
        <p:nvSpPr>
          <p:cNvPr id="117" name="Google Shape;117;p18"/>
          <p:cNvSpPr txBox="1"/>
          <p:nvPr>
            <p:ph type="title"/>
          </p:nvPr>
        </p:nvSpPr>
        <p:spPr>
          <a:xfrm>
            <a:off x="729450" y="1318650"/>
            <a:ext cx="7688700" cy="535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Validation &amp; Data Transformation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Clr>
                <a:schemeClr val="dk2"/>
              </a:buClr>
              <a:buSzPct val="68750"/>
              <a:buNone/>
            </a:pPr>
            <a:r>
              <a:rPr lang="en" sz="1600"/>
              <a:t>The model training stage involves fitting three different classifiers: Logistic Regression, Random Forest, and XGBoost. Each model is trained on the encoded training data and evaluated on both the training and testing sets. Key performance metrics such as accuracy, precision, recall, and F1-score are calculated. MLflow is used to log all models, their parameters, and performance metrics, enabling easy comparison between training runs. The best-performing model is selected based on its F1-score and saved for deployment. In this case, XGBoost was identified as the best model, achieving perfect scores on both the training and testing sets due to the highly separable nature of features like odor.</a:t>
            </a:r>
            <a:endParaRPr sz="1600"/>
          </a:p>
        </p:txBody>
      </p:sp>
      <p:sp>
        <p:nvSpPr>
          <p:cNvPr id="123" name="Google Shape;123;p19"/>
          <p:cNvSpPr txBox="1"/>
          <p:nvPr>
            <p:ph type="title"/>
          </p:nvPr>
        </p:nvSpPr>
        <p:spPr>
          <a:xfrm>
            <a:off x="729450" y="1318650"/>
            <a:ext cx="7688700" cy="535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Model Training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Clr>
                <a:schemeClr val="dk2"/>
              </a:buClr>
              <a:buSzPts val="1100"/>
              <a:buNone/>
            </a:pPr>
            <a:r>
              <a:rPr lang="en" sz="1600"/>
              <a:t>The prediction pipeline allows the model to be used for real-time inference. It takes user input in the form of mushroom features written in plain text (e.g., cap shape: bell, odor: almond). These inputs are passed through the same encoders that were used during training. The encoded input is then fed to the saved model, which returns a prediction in numeric form. This is decoded back into a human-readable result: edible or poisonous. The prediction module is designed to integrate seamlessly with interfaces such as Streamlit or Flask-based APIs, allowing it to be easily deployed for practical use.</a:t>
            </a:r>
            <a:endParaRPr sz="1600"/>
          </a:p>
        </p:txBody>
      </p:sp>
      <p:sp>
        <p:nvSpPr>
          <p:cNvPr id="129" name="Google Shape;129;p20"/>
          <p:cNvSpPr txBox="1"/>
          <p:nvPr>
            <p:ph type="title"/>
          </p:nvPr>
        </p:nvSpPr>
        <p:spPr>
          <a:xfrm>
            <a:off x="729450" y="1318650"/>
            <a:ext cx="7688700" cy="535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Prediction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0000" lnSpcReduction="10000"/>
          </a:bodyPr>
          <a:lstStyle/>
          <a:p>
            <a:pPr indent="0" lvl="0" marL="0" rtl="0" algn="l">
              <a:spcBef>
                <a:spcPts val="1200"/>
              </a:spcBef>
              <a:spcAft>
                <a:spcPts val="0"/>
              </a:spcAft>
              <a:buNone/>
            </a:pPr>
            <a:r>
              <a:rPr b="1" lang="en" sz="1600"/>
              <a:t>Q1. How is the dataset obtained and is it safe to use?</a:t>
            </a:r>
            <a:br>
              <a:rPr b="1" lang="en" sz="1600"/>
            </a:br>
            <a:r>
              <a:rPr lang="en" sz="1600"/>
              <a:t> The dataset is obtained from the publicly available UCI Mushroom Classification dataset via Kaggle. It is licensed for open use and contains no personal or sensitive data, making it ethically and legally safe for academic and research purposes.</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b="1" lang="en" sz="1600"/>
              <a:t>Q2. What machine learning models are used and how is the best one selected?</a:t>
            </a:r>
            <a:br>
              <a:rPr b="1" lang="en" sz="1600"/>
            </a:br>
            <a:r>
              <a:rPr lang="en" sz="1600"/>
              <a:t> The system trains Logistic Regression, Random Forest, and XGBoost classifiers. Each model is evaluated using accuracy, precision, recall, and F1-score. The best-performing model, XGBoost in our case, is selected based on the highest F1-score.</a:t>
            </a:r>
            <a:endParaRPr sz="1600"/>
          </a:p>
          <a:p>
            <a:pPr indent="0" lvl="0" marL="0" rtl="0" algn="l">
              <a:spcBef>
                <a:spcPts val="1200"/>
              </a:spcBef>
              <a:spcAft>
                <a:spcPts val="1200"/>
              </a:spcAft>
              <a:buClr>
                <a:schemeClr val="dk2"/>
              </a:buClr>
              <a:buSzPct val="68750"/>
              <a:buNone/>
            </a:pPr>
            <a:r>
              <a:t/>
            </a:r>
            <a:endParaRPr sz="1600"/>
          </a:p>
        </p:txBody>
      </p:sp>
      <p:sp>
        <p:nvSpPr>
          <p:cNvPr id="135" name="Google Shape;135;p21"/>
          <p:cNvSpPr txBox="1"/>
          <p:nvPr>
            <p:ph type="title"/>
          </p:nvPr>
        </p:nvSpPr>
        <p:spPr>
          <a:xfrm>
            <a:off x="729450" y="1318650"/>
            <a:ext cx="7688700" cy="535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Q &amp; 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