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3" r:id="rId4"/>
    <p:sldId id="264" r:id="rId5"/>
    <p:sldId id="265" r:id="rId6"/>
    <p:sldId id="266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7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gamt\Downloads\Zero%20-%20Personal%20Banking%20-%20Loans%20-%20Credit%20Card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19200"/>
            <a:ext cx="8458200" cy="4419600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2472" y="4343400"/>
            <a:ext cx="30041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Task - 2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809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1400" b="1" u="sng" dirty="0" smtClean="0"/>
              <a:t>             </a:t>
            </a:r>
            <a:r>
              <a:rPr lang="en-US" sz="4000" b="1" u="sng" dirty="0" smtClean="0"/>
              <a:t>           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79185"/>
            <a:ext cx="9127836" cy="60788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The </a:t>
            </a:r>
            <a:r>
              <a:rPr lang="en-US" sz="2800" dirty="0"/>
              <a:t>site Zero Bank Of </a:t>
            </a:r>
            <a:r>
              <a:rPr lang="en-US" sz="2800" dirty="0" smtClean="0"/>
              <a:t>url:</a:t>
            </a:r>
            <a:r>
              <a:rPr lang="en-US" sz="2800" dirty="0" smtClean="0">
                <a:hlinkClick r:id="rId2" action="ppaction://hlinkfile"/>
              </a:rPr>
              <a:t>http</a:t>
            </a:r>
            <a:r>
              <a:rPr lang="en-US" sz="2800" dirty="0">
                <a:hlinkClick r:id="rId2" action="ppaction://hlinkfile"/>
              </a:rPr>
              <a:t>://zero.webappsecurity.com/ </a:t>
            </a:r>
            <a:r>
              <a:rPr lang="en-US" sz="2800" dirty="0"/>
              <a:t>is vulnerable to some major extent. 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It is a http site of a bank which carries out some of the major works of a bank like online banking, checking account activity and transferring funds.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132854"/>
            <a:ext cx="41910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Introduction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634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067800" cy="4297362"/>
          </a:xfrm>
        </p:spPr>
        <p:txBody>
          <a:bodyPr>
            <a:normAutofit/>
          </a:bodyPr>
          <a:lstStyle/>
          <a:p>
            <a:r>
              <a:rPr lang="en-IN" sz="2800" dirty="0" smtClean="0"/>
              <a:t>Tools Used For VAPT : ZAP</a:t>
            </a:r>
          </a:p>
          <a:p>
            <a:r>
              <a:rPr lang="en-IN" sz="2800" dirty="0" smtClean="0"/>
              <a:t>No. of Vulnerabilities Found : </a:t>
            </a:r>
            <a:r>
              <a:rPr lang="en-IN" sz="2800" dirty="0" smtClean="0"/>
              <a:t>24</a:t>
            </a:r>
            <a:endParaRPr lang="en-IN" sz="2800" dirty="0" smtClean="0"/>
          </a:p>
          <a:p>
            <a:endParaRPr lang="en-IN" sz="2800" dirty="0"/>
          </a:p>
          <a:p>
            <a:pPr marL="0" indent="0">
              <a:buNone/>
            </a:pPr>
            <a:r>
              <a:rPr lang="en-US" sz="2800" dirty="0"/>
              <a:t>In our vulnerability assessment of the domain we have found about </a:t>
            </a:r>
            <a:r>
              <a:rPr lang="en-US" sz="2800" dirty="0" smtClean="0"/>
              <a:t>24</a:t>
            </a:r>
            <a:r>
              <a:rPr lang="en-US" sz="2800" dirty="0" smtClean="0"/>
              <a:t> </a:t>
            </a:r>
            <a:r>
              <a:rPr lang="en-US" sz="2800" dirty="0"/>
              <a:t>vulnerabilities from zap tool ranging from severity of high to some informational category of vulnerabilities.</a:t>
            </a:r>
            <a:endParaRPr lang="en-IN" sz="2800" dirty="0"/>
          </a:p>
        </p:txBody>
      </p:sp>
      <p:sp>
        <p:nvSpPr>
          <p:cNvPr id="4" name="Rectangle 3"/>
          <p:cNvSpPr/>
          <p:nvPr/>
        </p:nvSpPr>
        <p:spPr>
          <a:xfrm>
            <a:off x="2642400" y="130850"/>
            <a:ext cx="39107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Vulnerability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384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0969"/>
            <a:ext cx="9144000" cy="59370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19400" y="92076"/>
            <a:ext cx="333027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Risk Assessment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52"/>
          <a:stretch/>
        </p:blipFill>
        <p:spPr>
          <a:xfrm>
            <a:off x="76199" y="920968"/>
            <a:ext cx="9097129" cy="593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6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High Severity Vulnerability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/>
            </a:r>
            <a:b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17638"/>
            <a:ext cx="9067800" cy="5440362"/>
          </a:xfrm>
        </p:spPr>
        <p:txBody>
          <a:bodyPr/>
          <a:lstStyle/>
          <a:p>
            <a:r>
              <a:rPr lang="en-IN" dirty="0" smtClean="0"/>
              <a:t>Name : Anti-CSRF Tokens Check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Instances: 4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Impact : Cross Site Request Forgery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906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97968"/>
            <a:ext cx="8686800" cy="5355232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                        Cross </a:t>
            </a:r>
            <a:r>
              <a:rPr lang="en-IN" sz="2800" dirty="0"/>
              <a:t>site request </a:t>
            </a:r>
            <a:r>
              <a:rPr lang="en-IN" sz="2800" dirty="0" smtClean="0"/>
              <a:t>forgery</a:t>
            </a:r>
          </a:p>
          <a:p>
            <a:pPr marL="0" indent="0">
              <a:buNone/>
            </a:pPr>
            <a:r>
              <a:rPr lang="en-US" sz="2800" dirty="0"/>
              <a:t>A Cross site request forgery is an attack in which a victim sends an HTTP request to target destination without their knowledge and it is performed with an intent to attack the destination </a:t>
            </a:r>
            <a:r>
              <a:rPr lang="en-US" sz="2800" dirty="0" err="1"/>
              <a:t>url</a:t>
            </a:r>
            <a:r>
              <a:rPr lang="en-US" sz="2800" dirty="0"/>
              <a:t> as a valid user. The use is of using the predictable syntax of URL/form actions in a </a:t>
            </a:r>
            <a:r>
              <a:rPr lang="en-US" sz="2800" dirty="0" smtClean="0"/>
              <a:t>repeatable </a:t>
            </a:r>
            <a:r>
              <a:rPr lang="en-US" sz="2800" dirty="0"/>
              <a:t>way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429000" y="-61028"/>
            <a:ext cx="20620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Threat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77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144000" cy="5181600"/>
          </a:xfrm>
        </p:spPr>
        <p:txBody>
          <a:bodyPr>
            <a:normAutofit/>
          </a:bodyPr>
          <a:lstStyle/>
          <a:p>
            <a:r>
              <a:rPr lang="en-US" sz="2800" dirty="0"/>
              <a:t>Do not use GET method for any requests that triggers a state </a:t>
            </a:r>
            <a:r>
              <a:rPr lang="en-US" sz="2800" dirty="0" smtClean="0"/>
              <a:t>change</a:t>
            </a:r>
            <a:endParaRPr lang="en-IN" sz="2800" dirty="0"/>
          </a:p>
          <a:p>
            <a:r>
              <a:rPr lang="en-US" sz="2800" dirty="0" smtClean="0"/>
              <a:t>Implementation </a:t>
            </a:r>
            <a:r>
              <a:rPr lang="en-US" sz="2800" dirty="0"/>
              <a:t>of code free of cross-site scripting issues</a:t>
            </a:r>
            <a:endParaRPr lang="en-IN" sz="2800" dirty="0"/>
          </a:p>
          <a:p>
            <a:r>
              <a:rPr lang="en-US" sz="2800" dirty="0" smtClean="0"/>
              <a:t>Library </a:t>
            </a:r>
            <a:r>
              <a:rPr lang="en-US" sz="2800" dirty="0"/>
              <a:t>or framework that does not allow this weakness to exploit the system.</a:t>
            </a:r>
            <a:endParaRPr lang="en-IN" sz="2800" dirty="0"/>
          </a:p>
        </p:txBody>
      </p:sp>
      <p:sp>
        <p:nvSpPr>
          <p:cNvPr id="2" name="Rectangle 1"/>
          <p:cNvSpPr/>
          <p:nvPr/>
        </p:nvSpPr>
        <p:spPr>
          <a:xfrm>
            <a:off x="2759586" y="0"/>
            <a:ext cx="3853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Remediation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252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217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 </vt:lpstr>
      <vt:lpstr>                        </vt:lpstr>
      <vt:lpstr> </vt:lpstr>
      <vt:lpstr> </vt:lpstr>
      <vt:lpstr>High Severity Vulnerability  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STUDIO INTERNSHIP FOR ETHICAL HACKING TASK - 2 </dc:title>
  <dc:creator>AMINA</dc:creator>
  <cp:lastModifiedBy>Agam Thakur</cp:lastModifiedBy>
  <cp:revision>14</cp:revision>
  <dcterms:created xsi:type="dcterms:W3CDTF">2006-08-16T00:00:00Z</dcterms:created>
  <dcterms:modified xsi:type="dcterms:W3CDTF">2022-03-23T06:09:06Z</dcterms:modified>
</cp:coreProperties>
</file>