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3" r:id="rId3"/>
    <p:sldId id="264" r:id="rId4"/>
    <p:sldId id="265" r:id="rId5"/>
    <p:sldId id="257" r:id="rId6"/>
    <p:sldId id="258" r:id="rId7"/>
    <p:sldId id="266" r:id="rId8"/>
    <p:sldId id="267" r:id="rId9"/>
    <p:sldId id="261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87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88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16B83-93F9-4B9F-9D0B-6C20B0E1668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1F8E7D-3E84-4A16-8638-5CA5946F1D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16B83-93F9-4B9F-9D0B-6C20B0E1668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8E7D-3E84-4A16-8638-5CA5946F1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16B83-93F9-4B9F-9D0B-6C20B0E1668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8E7D-3E84-4A16-8638-5CA5946F1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16B83-93F9-4B9F-9D0B-6C20B0E1668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8E7D-3E84-4A16-8638-5CA5946F1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16B83-93F9-4B9F-9D0B-6C20B0E1668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8E7D-3E84-4A16-8638-5CA5946F1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16B83-93F9-4B9F-9D0B-6C20B0E1668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8E7D-3E84-4A16-8638-5CA5946F1D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16B83-93F9-4B9F-9D0B-6C20B0E1668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8E7D-3E84-4A16-8638-5CA5946F1D1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16B83-93F9-4B9F-9D0B-6C20B0E1668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8E7D-3E84-4A16-8638-5CA5946F1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16B83-93F9-4B9F-9D0B-6C20B0E1668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8E7D-3E84-4A16-8638-5CA5946F1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16B83-93F9-4B9F-9D0B-6C20B0E1668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8E7D-3E84-4A16-8638-5CA5946F1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16B83-93F9-4B9F-9D0B-6C20B0E1668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8E7D-3E84-4A16-8638-5CA5946F1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E7916B83-93F9-4B9F-9D0B-6C20B0E1668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81F8E7D-3E84-4A16-8638-5CA5946F1D1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d.techinasia.com/prediksi-ecommerce-indonesi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oney.kompas.com/read/2020/02/26/162724226/virus-corona-berdampak-ke-ekonomi-bagaimana-penjualan-e-commerc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olistbr/brazilian-ecommerce" TargetMode="External"/><Relationship Id="rId2" Type="http://schemas.openxmlformats.org/officeDocument/2006/relationships/hyperlink" Target="https://www.olis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175351" cy="17931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Delivery Performance Analysis and Delivery Time Prediction Based on </a:t>
            </a:r>
            <a:r>
              <a:rPr lang="en-US" dirty="0" err="1" smtClean="0"/>
              <a:t>Olist</a:t>
            </a:r>
            <a:r>
              <a:rPr lang="en-US" dirty="0" smtClean="0"/>
              <a:t> Dataset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Muhammad </a:t>
            </a:r>
            <a:r>
              <a:rPr lang="en-US" dirty="0" err="1" smtClean="0"/>
              <a:t>Ridwan</a:t>
            </a:r>
            <a:r>
              <a:rPr lang="en-US" dirty="0" smtClean="0"/>
              <a:t> </a:t>
            </a:r>
            <a:r>
              <a:rPr lang="en-US" dirty="0" err="1" smtClean="0"/>
              <a:t>Pratama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94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95800"/>
            <a:ext cx="7315200" cy="1293592"/>
          </a:xfrm>
        </p:spPr>
        <p:txBody>
          <a:bodyPr>
            <a:normAutofit/>
          </a:bodyPr>
          <a:lstStyle/>
          <a:p>
            <a:r>
              <a:rPr lang="en-US" dirty="0" smtClean="0"/>
              <a:t>METODOLOGI</a:t>
            </a:r>
            <a:endParaRPr lang="en-US" dirty="0"/>
          </a:p>
        </p:txBody>
      </p:sp>
      <p:pic>
        <p:nvPicPr>
          <p:cNvPr id="3" name="Picture 3" descr="C:\Users\RAM\Documents\Purwadhika\Bismillah Kelar Ya Allah Bantu Hamba Udah Umur WKWKWKWKWKW\Insya Allah Siap Presentasi\Static\Logo Oli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41" y="334763"/>
            <a:ext cx="1317626" cy="131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794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914400" y="228600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Metodologi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685800" y="2743200"/>
            <a:ext cx="2438400" cy="2077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CLEANING AND PREPROCESSING</a:t>
            </a:r>
            <a:endParaRPr lang="en-US" sz="1400" dirty="0"/>
          </a:p>
        </p:txBody>
      </p:sp>
      <p:sp>
        <p:nvSpPr>
          <p:cNvPr id="5" name="Right Arrow 4"/>
          <p:cNvSpPr/>
          <p:nvPr/>
        </p:nvSpPr>
        <p:spPr>
          <a:xfrm>
            <a:off x="3268579" y="2743200"/>
            <a:ext cx="2438400" cy="2077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EDA</a:t>
            </a:r>
            <a:endParaRPr lang="en-US" sz="2800" dirty="0"/>
          </a:p>
        </p:txBody>
      </p:sp>
      <p:sp>
        <p:nvSpPr>
          <p:cNvPr id="6" name="Right Arrow 5"/>
          <p:cNvSpPr/>
          <p:nvPr/>
        </p:nvSpPr>
        <p:spPr>
          <a:xfrm>
            <a:off x="5867400" y="2727158"/>
            <a:ext cx="2438400" cy="2077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MACHINE LEARNING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3180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95800"/>
            <a:ext cx="7315200" cy="1293592"/>
          </a:xfrm>
        </p:spPr>
        <p:txBody>
          <a:bodyPr>
            <a:normAutofit/>
          </a:bodyPr>
          <a:lstStyle/>
          <a:p>
            <a:r>
              <a:rPr lang="en-US" dirty="0" smtClean="0"/>
              <a:t>PEMBAHASAN MASALAH</a:t>
            </a:r>
            <a:endParaRPr lang="en-US" dirty="0"/>
          </a:p>
        </p:txBody>
      </p:sp>
      <p:pic>
        <p:nvPicPr>
          <p:cNvPr id="3" name="Picture 3" descr="C:\Users\RAM\Documents\Purwadhika\Bismillah Kelar Ya Allah Bantu Hamba Udah Umur WKWKWKWKWKW\Insya Allah Siap Presentasi\Static\Logo Oli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41" y="334763"/>
            <a:ext cx="1317626" cy="131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223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14400" y="228600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>
              <a:spcBef>
                <a:spcPct val="0"/>
              </a:spcBef>
            </a:pPr>
            <a:r>
              <a:rPr lang="en-US" sz="2800" dirty="0" smtClean="0"/>
              <a:t>1. </a:t>
            </a:r>
            <a:r>
              <a:rPr lang="en-US" sz="2800" dirty="0" err="1" smtClean="0"/>
              <a:t>Faktor</a:t>
            </a:r>
            <a:r>
              <a:rPr lang="en-US" sz="2800" dirty="0" smtClean="0"/>
              <a:t> </a:t>
            </a:r>
            <a:r>
              <a:rPr lang="en-US" sz="2800" dirty="0" err="1"/>
              <a:t>apa</a:t>
            </a:r>
            <a:r>
              <a:rPr lang="en-US" sz="2800" dirty="0"/>
              <a:t> yang </a:t>
            </a:r>
            <a:r>
              <a:rPr lang="en-US" sz="2800" dirty="0" err="1"/>
              <a:t>mempengaruhi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 </a:t>
            </a:r>
            <a:r>
              <a:rPr lang="en-US" sz="2800" dirty="0" err="1" smtClean="0"/>
              <a:t>pengiriman</a:t>
            </a:r>
            <a:endParaRPr lang="en-US" sz="2800" dirty="0"/>
          </a:p>
        </p:txBody>
      </p:sp>
      <p:pic>
        <p:nvPicPr>
          <p:cNvPr id="3074" name="Picture 2" descr="C:\Users\RAM\Documents\Purwadhika\Bismillah Kelar Ya Allah Bantu Hamba Udah Umur WKWKWKWKWKW\Insya Allah Siap Presentasi\Static\Distribusi Data Waktu Pengiriman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6400800" cy="426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6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14400" y="228600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>
              <a:spcBef>
                <a:spcPct val="0"/>
              </a:spcBef>
            </a:pPr>
            <a:r>
              <a:rPr lang="en-US" sz="2800" dirty="0" smtClean="0"/>
              <a:t>1. </a:t>
            </a:r>
            <a:r>
              <a:rPr lang="en-US" sz="2800" dirty="0" err="1" smtClean="0"/>
              <a:t>Faktor</a:t>
            </a:r>
            <a:r>
              <a:rPr lang="en-US" sz="2800" dirty="0" smtClean="0"/>
              <a:t> </a:t>
            </a:r>
            <a:r>
              <a:rPr lang="en-US" sz="2800" dirty="0" err="1"/>
              <a:t>apa</a:t>
            </a:r>
            <a:r>
              <a:rPr lang="en-US" sz="2800" dirty="0"/>
              <a:t> yang </a:t>
            </a:r>
            <a:r>
              <a:rPr lang="en-US" sz="2800" dirty="0" err="1"/>
              <a:t>mempengaruhi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 </a:t>
            </a:r>
            <a:r>
              <a:rPr lang="en-US" sz="2800" dirty="0" err="1" smtClean="0"/>
              <a:t>pengiriman</a:t>
            </a:r>
            <a:endParaRPr lang="en-US" sz="2800" dirty="0"/>
          </a:p>
        </p:txBody>
      </p:sp>
      <p:pic>
        <p:nvPicPr>
          <p:cNvPr id="1026" name="Picture 2" descr="C:\Users\RAM\Documents\Purwadhika\Bismillah Kelar Ya Allah Bantu Hamba Udah Umur WKWKWKWKWKW\Insya Allah Siap Presentasi\Static\Korelasi Waktu Pengiriman Terhadap Feature Numerical Val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0"/>
            <a:ext cx="51816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62200" y="5105400"/>
            <a:ext cx="40767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8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914400" y="228600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>
              <a:spcBef>
                <a:spcPct val="0"/>
              </a:spcBef>
            </a:pPr>
            <a:r>
              <a:rPr lang="en-US" sz="2800" dirty="0" smtClean="0"/>
              <a:t>2. </a:t>
            </a:r>
            <a:r>
              <a:rPr lang="en-US" sz="2800" dirty="0" err="1" smtClean="0"/>
              <a:t>Faktor</a:t>
            </a:r>
            <a:r>
              <a:rPr lang="en-US" sz="2800" dirty="0" smtClean="0"/>
              <a:t> </a:t>
            </a:r>
            <a:r>
              <a:rPr lang="en-US" sz="2800" dirty="0" err="1"/>
              <a:t>apa</a:t>
            </a:r>
            <a:r>
              <a:rPr lang="en-US" sz="2800" dirty="0"/>
              <a:t> yang </a:t>
            </a:r>
            <a:r>
              <a:rPr lang="en-US" sz="2800" dirty="0" err="1"/>
              <a:t>mempengaruhi</a:t>
            </a:r>
            <a:r>
              <a:rPr lang="en-US" sz="2800" dirty="0"/>
              <a:t> </a:t>
            </a:r>
            <a:r>
              <a:rPr lang="en-US" sz="2800" dirty="0" err="1"/>
              <a:t>kecepatan</a:t>
            </a:r>
            <a:r>
              <a:rPr lang="en-US" sz="2800" dirty="0"/>
              <a:t> </a:t>
            </a:r>
            <a:r>
              <a:rPr lang="en-US" sz="2800" dirty="0" err="1"/>
              <a:t>pengiriman</a:t>
            </a:r>
            <a:endParaRPr lang="en-US" sz="2800" dirty="0"/>
          </a:p>
        </p:txBody>
      </p:sp>
      <p:pic>
        <p:nvPicPr>
          <p:cNvPr id="2050" name="Picture 2" descr="C:\Users\RAM\Documents\Purwadhika\Bismillah Kelar Ya Allah Bantu Hamba Udah Umur WKWKWKWKWKW\Insya Allah Siap Presentasi\Static\Korelasi Kecepatan Pengiriman Terhadap Feature Numerical Val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548" y="1382697"/>
            <a:ext cx="5322903" cy="532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144829" y="5056472"/>
            <a:ext cx="4474946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5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914400" y="228600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>
              <a:spcBef>
                <a:spcPct val="0"/>
              </a:spcBef>
            </a:pPr>
            <a:r>
              <a:rPr lang="en-US" sz="2800" dirty="0" smtClean="0"/>
              <a:t>2. </a:t>
            </a:r>
            <a:r>
              <a:rPr lang="en-US" sz="2800" dirty="0" err="1" smtClean="0"/>
              <a:t>Faktor</a:t>
            </a:r>
            <a:r>
              <a:rPr lang="en-US" sz="2800" dirty="0" smtClean="0"/>
              <a:t> </a:t>
            </a:r>
            <a:r>
              <a:rPr lang="en-US" sz="2800" dirty="0" err="1"/>
              <a:t>apa</a:t>
            </a:r>
            <a:r>
              <a:rPr lang="en-US" sz="2800" dirty="0"/>
              <a:t> yang </a:t>
            </a:r>
            <a:r>
              <a:rPr lang="en-US" sz="2800" dirty="0" err="1"/>
              <a:t>mempengaruhi</a:t>
            </a:r>
            <a:r>
              <a:rPr lang="en-US" sz="2800" dirty="0"/>
              <a:t> </a:t>
            </a:r>
            <a:r>
              <a:rPr lang="en-US" sz="2800" dirty="0" err="1"/>
              <a:t>kecepatan</a:t>
            </a:r>
            <a:r>
              <a:rPr lang="en-US" sz="2800" dirty="0"/>
              <a:t> </a:t>
            </a:r>
            <a:r>
              <a:rPr lang="en-US" sz="2800" dirty="0" err="1"/>
              <a:t>pengiriman</a:t>
            </a:r>
            <a:endParaRPr lang="en-US" sz="2800" dirty="0"/>
          </a:p>
        </p:txBody>
      </p:sp>
      <p:pic>
        <p:nvPicPr>
          <p:cNvPr id="5122" name="Picture 2" descr="C:\Users\RAM\Documents\Purwadhika\Bismillah Kelar Ya Allah Bantu Hamba Udah Umur WKWKWKWKWKW\Insya Allah Siap Presentasi\Static\Delivery Speed by Approved Dat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 bwMode="auto">
          <a:xfrm>
            <a:off x="4496601" y="1392567"/>
            <a:ext cx="4262838" cy="239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RAM\Documents\Purwadhika\Bismillah Kelar Ya Allah Bantu Hamba Udah Umur WKWKWKWKWKW\Insya Allah Siap Presentasi\Static\Delivery Speed by Carrier Delivery Dat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 bwMode="auto">
          <a:xfrm>
            <a:off x="4479757" y="4002954"/>
            <a:ext cx="4262838" cy="239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RAM\Documents\Purwadhika\Bismillah Kelar Ya Allah Bantu Hamba Udah Umur WKWKWKWKWKW\Insya Allah Siap Presentasi\Static\Fastest Shipping by Product Category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 bwMode="auto">
          <a:xfrm>
            <a:off x="119655" y="1412514"/>
            <a:ext cx="4262838" cy="239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RAM\Documents\Purwadhika\Bismillah Kelar Ya Allah Bantu Hamba Udah Umur WKWKWKWKWKW\Insya Allah Siap Presentasi\Static\Fastest Shipping by Seller City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 bwMode="auto">
          <a:xfrm>
            <a:off x="101367" y="3996858"/>
            <a:ext cx="4262838" cy="239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2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C:\Users\RAM\Documents\Purwadhika\Bismillah Kelar Ya Allah Bantu Hamba Udah Umur WKWKWKWKWKW\Insya Allah Siap Presentasi\Static\Fastest Shipping by Seller City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 bwMode="auto">
          <a:xfrm>
            <a:off x="0" y="2541779"/>
            <a:ext cx="4677963" cy="263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RAM\Documents\Purwadhika\Bismillah Kelar Ya Allah Bantu Hamba Udah Umur WKWKWKWKWKW\Insya Allah Siap Presentasi\Static\Delivery Speed by Carrier Delivery Dat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 bwMode="auto">
          <a:xfrm>
            <a:off x="4454355" y="2550246"/>
            <a:ext cx="4677963" cy="263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RAM\Documents\Purwadhika\Bismillah Kelar Ya Allah Bantu Hamba Udah Umur WKWKWKWKWKW\Insya Allah Siap Presentasi\Static\Fastest Shipping by Product Category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 bwMode="auto">
          <a:xfrm>
            <a:off x="0" y="0"/>
            <a:ext cx="4677963" cy="263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RAM\Documents\Purwadhika\Bismillah Kelar Ya Allah Bantu Hamba Udah Umur WKWKWKWKWKW\Insya Allah Siap Presentasi\Static\Delivery Speed by Approved Date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 bwMode="auto">
          <a:xfrm>
            <a:off x="4479755" y="0"/>
            <a:ext cx="4677963" cy="263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67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914400" y="228600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>
              <a:spcBef>
                <a:spcPct val="0"/>
              </a:spcBef>
            </a:pPr>
            <a:r>
              <a:rPr lang="en-US" sz="2800" dirty="0"/>
              <a:t>3</a:t>
            </a:r>
            <a:r>
              <a:rPr lang="en-US" sz="2800" dirty="0" smtClean="0"/>
              <a:t>. </a:t>
            </a:r>
            <a:r>
              <a:rPr lang="en-US" sz="2800" dirty="0" err="1"/>
              <a:t>Adakah</a:t>
            </a:r>
            <a:r>
              <a:rPr lang="en-US" sz="2800" dirty="0"/>
              <a:t> </a:t>
            </a:r>
            <a:r>
              <a:rPr lang="en-US" sz="2800" dirty="0" err="1"/>
              <a:t>hubungan</a:t>
            </a:r>
            <a:r>
              <a:rPr lang="en-US" sz="2800" dirty="0"/>
              <a:t> </a:t>
            </a:r>
            <a:r>
              <a:rPr lang="en-US" sz="2800" dirty="0" err="1"/>
              <a:t>antara</a:t>
            </a:r>
            <a:r>
              <a:rPr lang="en-US" sz="2800" dirty="0"/>
              <a:t> delivery performance </a:t>
            </a:r>
            <a:r>
              <a:rPr lang="en-US" sz="2800" dirty="0" err="1"/>
              <a:t>terhadap</a:t>
            </a:r>
            <a:r>
              <a:rPr lang="en-US" sz="2800" dirty="0"/>
              <a:t> </a:t>
            </a:r>
            <a:r>
              <a:rPr lang="en-US" sz="2800" dirty="0" err="1"/>
              <a:t>kepuasan</a:t>
            </a:r>
            <a:r>
              <a:rPr lang="en-US" sz="2800" dirty="0"/>
              <a:t> </a:t>
            </a:r>
            <a:r>
              <a:rPr lang="en-US" sz="2800" dirty="0" err="1"/>
              <a:t>pelanggan</a:t>
            </a:r>
            <a:endParaRPr lang="en-US" sz="2800" dirty="0"/>
          </a:p>
        </p:txBody>
      </p:sp>
      <p:pic>
        <p:nvPicPr>
          <p:cNvPr id="6146" name="Picture 2" descr="C:\Users\RAM\Documents\Purwadhika\Bismillah Kelar Ya Allah Bantu Hamba Udah Umur WKWKWKWKWKW\Insya Allah Siap Presentasi\Static\DF Review Score to Delivery Performa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789" y="1665170"/>
            <a:ext cx="6510528" cy="172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RAM\Documents\Purwadhika\Bismillah Kelar Ya Allah Bantu Hamba Udah Umur WKWKWKWKWKW\Insya Allah Siap Presentasi\Static\Review Score to Delivery Performance Analysi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789" y="3429000"/>
            <a:ext cx="6510422" cy="325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5400000">
            <a:off x="1941584" y="4532384"/>
            <a:ext cx="2746231" cy="990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914400" y="228601"/>
            <a:ext cx="67056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>
              <a:spcBef>
                <a:spcPct val="0"/>
              </a:spcBef>
            </a:pPr>
            <a:r>
              <a:rPr lang="en-US" sz="2800" dirty="0" smtClean="0"/>
              <a:t>4. </a:t>
            </a:r>
            <a:r>
              <a:rPr lang="en-US" sz="2800" dirty="0" err="1"/>
              <a:t>Seberapa</a:t>
            </a:r>
            <a:r>
              <a:rPr lang="en-US" sz="2800" dirty="0"/>
              <a:t> </a:t>
            </a:r>
            <a:r>
              <a:rPr lang="en-US" sz="2800" dirty="0" err="1"/>
              <a:t>tepat</a:t>
            </a:r>
            <a:r>
              <a:rPr lang="en-US" sz="2800" dirty="0"/>
              <a:t> delivery performance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Olist</a:t>
            </a:r>
            <a:r>
              <a:rPr lang="en-US" sz="2800" dirty="0"/>
              <a:t> </a:t>
            </a:r>
            <a:r>
              <a:rPr lang="en-US" sz="2800" dirty="0" err="1"/>
              <a:t>terhadap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 </a:t>
            </a:r>
            <a:r>
              <a:rPr lang="en-US" sz="2800" dirty="0" err="1"/>
              <a:t>estimasi</a:t>
            </a:r>
            <a:r>
              <a:rPr lang="en-US" sz="2800" dirty="0"/>
              <a:t> </a:t>
            </a:r>
            <a:r>
              <a:rPr lang="en-US" sz="2800" dirty="0" err="1"/>
              <a:t>pengiriman</a:t>
            </a:r>
            <a:endParaRPr lang="en-US" sz="2800" dirty="0"/>
          </a:p>
        </p:txBody>
      </p:sp>
      <p:pic>
        <p:nvPicPr>
          <p:cNvPr id="7172" name="Picture 4" descr="C:\Users\RAM\Documents\Purwadhika\Bismillah Kelar Ya Allah Bantu Hamba Udah Umur WKWKWKWKWKW\Insya Allah Siap Presentasi\Static\Distribusi Data Delivery performanc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 bwMode="auto">
          <a:xfrm>
            <a:off x="880534" y="1371600"/>
            <a:ext cx="6773332" cy="507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20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95800"/>
            <a:ext cx="7315200" cy="1293592"/>
          </a:xfrm>
        </p:spPr>
        <p:txBody>
          <a:bodyPr/>
          <a:lstStyle/>
          <a:p>
            <a:r>
              <a:rPr lang="en-US" dirty="0" smtClean="0"/>
              <a:t>PROFIL</a:t>
            </a:r>
            <a:endParaRPr lang="en-US" dirty="0"/>
          </a:p>
        </p:txBody>
      </p:sp>
      <p:pic>
        <p:nvPicPr>
          <p:cNvPr id="1027" name="Picture 3" descr="C:\Users\RAM\Documents\Purwadhika\Bismillah Kelar Ya Allah Bantu Hamba Udah Umur WKWKWKWKWKW\Insya Allah Siap Presentasi\Static\Logo Oli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41" y="334763"/>
            <a:ext cx="1317626" cy="131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001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914400" y="228601"/>
            <a:ext cx="67056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>
              <a:spcBef>
                <a:spcPct val="0"/>
              </a:spcBef>
            </a:pPr>
            <a:r>
              <a:rPr lang="en-US" sz="2800" dirty="0" smtClean="0"/>
              <a:t>4. </a:t>
            </a:r>
            <a:r>
              <a:rPr lang="en-US" sz="2800" dirty="0" err="1"/>
              <a:t>Seberapa</a:t>
            </a:r>
            <a:r>
              <a:rPr lang="en-US" sz="2800" dirty="0"/>
              <a:t> </a:t>
            </a:r>
            <a:r>
              <a:rPr lang="en-US" sz="2800" dirty="0" err="1"/>
              <a:t>tepat</a:t>
            </a:r>
            <a:r>
              <a:rPr lang="en-US" sz="2800" dirty="0"/>
              <a:t> delivery performance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Olist</a:t>
            </a:r>
            <a:r>
              <a:rPr lang="en-US" sz="2800" dirty="0"/>
              <a:t> </a:t>
            </a:r>
            <a:r>
              <a:rPr lang="en-US" sz="2800" dirty="0" err="1"/>
              <a:t>terhadap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 </a:t>
            </a:r>
            <a:r>
              <a:rPr lang="en-US" sz="2800" dirty="0" err="1"/>
              <a:t>estimasi</a:t>
            </a:r>
            <a:r>
              <a:rPr lang="en-US" sz="2800" dirty="0"/>
              <a:t> </a:t>
            </a:r>
            <a:r>
              <a:rPr lang="en-US" sz="2800" dirty="0" err="1"/>
              <a:t>pengiriman</a:t>
            </a:r>
            <a:endParaRPr lang="en-US" sz="2800" dirty="0"/>
          </a:p>
        </p:txBody>
      </p:sp>
      <p:pic>
        <p:nvPicPr>
          <p:cNvPr id="7170" name="Picture 2" descr="C:\Users\RAM\Documents\Purwadhika\Bismillah Kelar Ya Allah Bantu Hamba Udah Umur WKWKWKWKWKW\Insya Allah Siap Presentasi\Static\Perbandingan Rata - rata Delivery Performance Setiap Bula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 bwMode="auto">
          <a:xfrm>
            <a:off x="838200" y="1382027"/>
            <a:ext cx="6858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94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914400" y="228601"/>
            <a:ext cx="67056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>
              <a:spcBef>
                <a:spcPct val="0"/>
              </a:spcBef>
            </a:pPr>
            <a:r>
              <a:rPr lang="en-US" sz="2800" dirty="0"/>
              <a:t>5</a:t>
            </a:r>
            <a:r>
              <a:rPr lang="en-US" sz="2800" dirty="0" smtClean="0"/>
              <a:t>. </a:t>
            </a:r>
            <a:r>
              <a:rPr lang="en-US" sz="2800" dirty="0" err="1"/>
              <a:t>Seberapa</a:t>
            </a:r>
            <a:r>
              <a:rPr lang="en-US" sz="2800" dirty="0"/>
              <a:t> </a:t>
            </a:r>
            <a:r>
              <a:rPr lang="en-US" sz="2800" dirty="0" err="1"/>
              <a:t>tepat</a:t>
            </a:r>
            <a:r>
              <a:rPr lang="en-US" sz="2800" dirty="0"/>
              <a:t> ML yang </a:t>
            </a:r>
            <a:r>
              <a:rPr lang="en-US" sz="2800" dirty="0" err="1"/>
              <a:t>dibuat</a:t>
            </a:r>
            <a:r>
              <a:rPr lang="en-US" sz="2800" dirty="0"/>
              <a:t> </a:t>
            </a:r>
            <a:r>
              <a:rPr lang="en-US" sz="2800" dirty="0" err="1"/>
              <a:t>penulis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menentukan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 </a:t>
            </a:r>
            <a:r>
              <a:rPr lang="en-US" sz="2800" dirty="0" err="1"/>
              <a:t>pengiriman</a:t>
            </a:r>
            <a:r>
              <a:rPr lang="en-US" sz="2800" dirty="0"/>
              <a:t> (Delivery Time)</a:t>
            </a:r>
          </a:p>
        </p:txBody>
      </p:sp>
      <p:pic>
        <p:nvPicPr>
          <p:cNvPr id="8194" name="Picture 2" descr="C:\Users\RAM\Documents\Purwadhika\Bismillah Kelar Ya Allah Bantu Hamba Udah Umur WKWKWKWKWKW\Insya Allah Siap Presentasi\Static\Perbandingan Hasil Machine Learning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 bwMode="auto">
          <a:xfrm>
            <a:off x="1016000" y="2514600"/>
            <a:ext cx="6502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RAM\Documents\Purwadhika\Bismillah Kelar Ya Allah Bantu Hamba Udah Umur WKWKWKWKWKW\Insya Allah Siap Presentasi\Static\Score Machine Learn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75" y="1524000"/>
            <a:ext cx="5226050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40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914400" y="228601"/>
            <a:ext cx="67056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>
              <a:spcBef>
                <a:spcPct val="0"/>
              </a:spcBef>
            </a:pPr>
            <a:r>
              <a:rPr lang="en-US" sz="2800" dirty="0"/>
              <a:t>5</a:t>
            </a:r>
            <a:r>
              <a:rPr lang="en-US" sz="2800" dirty="0" smtClean="0"/>
              <a:t>. </a:t>
            </a:r>
            <a:r>
              <a:rPr lang="en-US" sz="2800" dirty="0" err="1"/>
              <a:t>Seberapa</a:t>
            </a:r>
            <a:r>
              <a:rPr lang="en-US" sz="2800" dirty="0"/>
              <a:t> </a:t>
            </a:r>
            <a:r>
              <a:rPr lang="en-US" sz="2800" dirty="0" err="1"/>
              <a:t>tepat</a:t>
            </a:r>
            <a:r>
              <a:rPr lang="en-US" sz="2800" dirty="0"/>
              <a:t> ML yang </a:t>
            </a:r>
            <a:r>
              <a:rPr lang="en-US" sz="2800" dirty="0" err="1"/>
              <a:t>dibuat</a:t>
            </a:r>
            <a:r>
              <a:rPr lang="en-US" sz="2800" dirty="0"/>
              <a:t> </a:t>
            </a:r>
            <a:r>
              <a:rPr lang="en-US" sz="2800" dirty="0" err="1"/>
              <a:t>penulis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menentukan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 </a:t>
            </a:r>
            <a:r>
              <a:rPr lang="en-US" sz="2800" dirty="0" err="1"/>
              <a:t>pengiriman</a:t>
            </a:r>
            <a:r>
              <a:rPr lang="en-US" sz="2800" dirty="0"/>
              <a:t> (Delivery Time)</a:t>
            </a:r>
          </a:p>
        </p:txBody>
      </p:sp>
      <p:pic>
        <p:nvPicPr>
          <p:cNvPr id="9218" name="Picture 2" descr="C:\Users\RAM\Documents\Purwadhika\Bismillah Kelar Ya Allah Bantu Hamba Udah Umur WKWKWKWKWKW\Insya Allah Siap Presentasi\Static\Result Comparis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855" y="1779872"/>
            <a:ext cx="4388689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60021" y="1143001"/>
            <a:ext cx="4326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DataFrame</a:t>
            </a:r>
            <a:endParaRPr lang="en-US" dirty="0" smtClean="0"/>
          </a:p>
          <a:p>
            <a:pPr algn="ctr"/>
            <a:r>
              <a:rPr lang="en-US" dirty="0" err="1" smtClean="0"/>
              <a:t>Komparasi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Machine learning (Hari)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09700" y="4724400"/>
            <a:ext cx="5715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Bedasarkan</a:t>
            </a:r>
            <a:r>
              <a:rPr lang="en-US" sz="1600" dirty="0"/>
              <a:t> </a:t>
            </a:r>
            <a:r>
              <a:rPr lang="en-US" sz="1600" dirty="0" err="1"/>
              <a:t>observasi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selisih</a:t>
            </a:r>
            <a:r>
              <a:rPr lang="en-US" sz="1600" dirty="0"/>
              <a:t> </a:t>
            </a:r>
            <a:r>
              <a:rPr lang="en-US" sz="1600" dirty="0" err="1"/>
              <a:t>hari</a:t>
            </a:r>
            <a:r>
              <a:rPr lang="en-US" sz="1600" dirty="0"/>
              <a:t> actual </a:t>
            </a:r>
            <a:r>
              <a:rPr lang="en-US" sz="1600" dirty="0" err="1"/>
              <a:t>dan</a:t>
            </a:r>
            <a:r>
              <a:rPr lang="en-US" sz="1600" dirty="0"/>
              <a:t> predicted ``[</a:t>
            </a:r>
            <a:r>
              <a:rPr lang="en-US" sz="1600" dirty="0" err="1"/>
              <a:t>error_days</a:t>
            </a:r>
            <a:r>
              <a:rPr lang="en-US" sz="1600" dirty="0"/>
              <a:t>]`` </a:t>
            </a:r>
            <a:r>
              <a:rPr lang="en-US" sz="1600" dirty="0" err="1"/>
              <a:t>pada</a:t>
            </a:r>
            <a:r>
              <a:rPr lang="en-US" sz="1600" dirty="0"/>
              <a:t> data test,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dimaknai</a:t>
            </a:r>
            <a:r>
              <a:rPr lang="en-US" sz="1600" dirty="0"/>
              <a:t>: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- </a:t>
            </a:r>
            <a:r>
              <a:rPr lang="en-US" sz="1600" dirty="0"/>
              <a:t>error bellow mean (%): 0.39</a:t>
            </a:r>
            <a:r>
              <a:rPr lang="en-US" sz="1600" dirty="0" smtClean="0"/>
              <a:t>%:</a:t>
            </a:r>
          </a:p>
          <a:p>
            <a:r>
              <a:rPr lang="en-US" sz="1600" dirty="0" smtClean="0"/>
              <a:t>    - error above mean (%): 0.01%:</a:t>
            </a:r>
          </a:p>
          <a:p>
            <a:r>
              <a:rPr lang="en-US" sz="1600" dirty="0" smtClean="0"/>
              <a:t>    - predicted after actual (%): 56.73%:</a:t>
            </a:r>
          </a:p>
          <a:p>
            <a:r>
              <a:rPr lang="en-US" sz="1600" dirty="0" smtClean="0"/>
              <a:t>    - </a:t>
            </a:r>
            <a:r>
              <a:rPr lang="en-US" sz="1600" dirty="0"/>
              <a:t>predicted same with actual (%): 0.0%: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- </a:t>
            </a:r>
            <a:r>
              <a:rPr lang="en-US" sz="1600" dirty="0"/>
              <a:t>error bellow 5 (days) (%): 1.95</a:t>
            </a:r>
            <a:r>
              <a:rPr lang="en-US" sz="1600" dirty="0" smtClean="0"/>
              <a:t>%: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465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95800"/>
            <a:ext cx="7315200" cy="1293592"/>
          </a:xfrm>
        </p:spPr>
        <p:txBody>
          <a:bodyPr>
            <a:normAutofit/>
          </a:bodyPr>
          <a:lstStyle/>
          <a:p>
            <a:r>
              <a:rPr lang="en-US" dirty="0" smtClean="0"/>
              <a:t>KESIMPULAN</a:t>
            </a:r>
            <a:endParaRPr lang="en-US" dirty="0"/>
          </a:p>
        </p:txBody>
      </p:sp>
      <p:pic>
        <p:nvPicPr>
          <p:cNvPr id="3" name="Picture 3" descr="C:\Users\RAM\Documents\Purwadhika\Bismillah Kelar Ya Allah Bantu Hamba Udah Umur WKWKWKWKWKW\Insya Allah Siap Presentasi\Static\Logo Oli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41" y="334763"/>
            <a:ext cx="1317626" cy="131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0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315200" cy="1154097"/>
          </a:xfrm>
        </p:spPr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315200" cy="4800600"/>
          </a:xfrm>
        </p:spPr>
        <p:txBody>
          <a:bodyPr>
            <a:noAutofit/>
          </a:bodyPr>
          <a:lstStyle/>
          <a:p>
            <a:pPr marL="228600" lvl="1"/>
            <a:r>
              <a:rPr lang="en-US" sz="2000" dirty="0" err="1"/>
              <a:t>Faktor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yang </a:t>
            </a:r>
            <a:r>
              <a:rPr lang="en-US" sz="2000" dirty="0" err="1"/>
              <a:t>mempengaruhi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pengiriman</a:t>
            </a:r>
            <a:r>
              <a:rPr lang="en-US" sz="2000" dirty="0" smtClean="0"/>
              <a:t>?</a:t>
            </a:r>
          </a:p>
          <a:p>
            <a:pPr lvl="1"/>
            <a:r>
              <a:rPr lang="en-US" dirty="0" err="1" smtClean="0"/>
              <a:t>shipping_time</a:t>
            </a:r>
            <a:r>
              <a:rPr lang="en-US" dirty="0" smtClean="0"/>
              <a:t>_(</a:t>
            </a:r>
            <a:r>
              <a:rPr lang="en-US" dirty="0"/>
              <a:t>days) : 0.928258 (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kuat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distance (Km) : 0.389648 (</a:t>
            </a:r>
            <a:r>
              <a:rPr lang="en-US" dirty="0" err="1"/>
              <a:t>rendah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freight_value</a:t>
            </a:r>
            <a:r>
              <a:rPr lang="en-US" dirty="0"/>
              <a:t> : 0.210303 (</a:t>
            </a:r>
            <a:r>
              <a:rPr lang="en-US" dirty="0" err="1"/>
              <a:t>rendah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total_freight_value</a:t>
            </a:r>
            <a:r>
              <a:rPr lang="en-US" dirty="0"/>
              <a:t> : 0.154780 (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seller_delivery_performance</a:t>
            </a:r>
            <a:r>
              <a:rPr lang="en-US" dirty="0"/>
              <a:t> (days) : -0.164441 (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 smtClean="0"/>
              <a:t>)</a:t>
            </a:r>
            <a:endParaRPr lang="en-US" dirty="0"/>
          </a:p>
          <a:p>
            <a:pPr marL="228600" lvl="1"/>
            <a:endParaRPr lang="en-US" sz="2000" dirty="0"/>
          </a:p>
          <a:p>
            <a:pPr marL="228600" lvl="1"/>
            <a:r>
              <a:rPr lang="en-US" sz="2000" dirty="0" err="1"/>
              <a:t>Faktor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yang </a:t>
            </a:r>
            <a:r>
              <a:rPr lang="en-US" sz="2000" dirty="0" err="1"/>
              <a:t>mempengaruhi</a:t>
            </a:r>
            <a:r>
              <a:rPr lang="en-US" sz="2000" dirty="0"/>
              <a:t> </a:t>
            </a:r>
            <a:r>
              <a:rPr lang="en-US" sz="2000" dirty="0" err="1"/>
              <a:t>kecepatan</a:t>
            </a:r>
            <a:r>
              <a:rPr lang="en-US" sz="2000" dirty="0"/>
              <a:t> </a:t>
            </a:r>
            <a:r>
              <a:rPr lang="en-US" sz="2000" dirty="0" err="1" smtClean="0"/>
              <a:t>pengiriman</a:t>
            </a:r>
            <a:endParaRPr lang="en-US" sz="2000" dirty="0" smtClean="0"/>
          </a:p>
          <a:p>
            <a:pPr marL="411480" lvl="2"/>
            <a:r>
              <a:rPr lang="en-US" sz="1800" dirty="0" err="1"/>
              <a:t>Baik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observasi</a:t>
            </a:r>
            <a:r>
              <a:rPr lang="en-US" sz="1800" dirty="0"/>
              <a:t> </a:t>
            </a:r>
            <a:r>
              <a:rPr lang="en-US" sz="1800" dirty="0" err="1"/>
              <a:t>melalui</a:t>
            </a:r>
            <a:r>
              <a:rPr lang="en-US" sz="1800" dirty="0"/>
              <a:t> data numerical </a:t>
            </a:r>
            <a:r>
              <a:rPr lang="en-US" sz="1800" dirty="0" err="1"/>
              <a:t>maupun</a:t>
            </a:r>
            <a:r>
              <a:rPr lang="en-US" sz="1800" dirty="0"/>
              <a:t> </a:t>
            </a:r>
            <a:r>
              <a:rPr lang="en-US" sz="1800" dirty="0" err="1"/>
              <a:t>objek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ditemukan</a:t>
            </a:r>
            <a:r>
              <a:rPr lang="en-US" sz="1800" dirty="0"/>
              <a:t> </a:t>
            </a:r>
            <a:r>
              <a:rPr lang="en-US" sz="1800" dirty="0" err="1"/>
              <a:t>korelasi</a:t>
            </a:r>
            <a:r>
              <a:rPr lang="en-US" sz="1800" dirty="0"/>
              <a:t> yang </a:t>
            </a:r>
            <a:r>
              <a:rPr lang="en-US" sz="1800" dirty="0" err="1"/>
              <a:t>signifikan</a:t>
            </a:r>
            <a:r>
              <a:rPr lang="en-US" sz="1800" dirty="0"/>
              <a:t> </a:t>
            </a:r>
            <a:r>
              <a:rPr lang="en-US" sz="1800" dirty="0" err="1"/>
              <a:t>antara</a:t>
            </a:r>
            <a:r>
              <a:rPr lang="en-US" sz="1800" dirty="0"/>
              <a:t> </a:t>
            </a:r>
            <a:r>
              <a:rPr lang="en-US" sz="1800" dirty="0" err="1"/>
              <a:t>kecepatan</a:t>
            </a:r>
            <a:r>
              <a:rPr lang="en-US" sz="1800" dirty="0"/>
              <a:t> </a:t>
            </a:r>
            <a:r>
              <a:rPr lang="en-US" sz="1800" dirty="0" err="1"/>
              <a:t>waktu</a:t>
            </a:r>
            <a:r>
              <a:rPr lang="en-US" sz="1800" dirty="0"/>
              <a:t> </a:t>
            </a:r>
            <a:r>
              <a:rPr lang="en-US" sz="1800" dirty="0" err="1" smtClean="0"/>
              <a:t>pengiriman</a:t>
            </a:r>
            <a:r>
              <a:rPr lang="en-US" sz="1800" dirty="0" smtClean="0"/>
              <a:t>,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dimaknai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kecepatan</a:t>
            </a:r>
            <a:r>
              <a:rPr lang="en-US" sz="1800" dirty="0"/>
              <a:t> </a:t>
            </a:r>
            <a:r>
              <a:rPr lang="en-US" sz="1800" dirty="0" err="1"/>
              <a:t>pengiriman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value yang </a:t>
            </a:r>
            <a:r>
              <a:rPr lang="en-US" sz="1800" dirty="0" err="1"/>
              <a:t>seragam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dipengaruhi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faktor</a:t>
            </a:r>
            <a:r>
              <a:rPr lang="en-US" sz="1800" dirty="0"/>
              <a:t> yang </a:t>
            </a:r>
            <a:r>
              <a:rPr lang="en-US" sz="1800" dirty="0" err="1"/>
              <a:t>membentuk</a:t>
            </a:r>
            <a:r>
              <a:rPr lang="en-US" sz="1800" dirty="0"/>
              <a:t> feature </a:t>
            </a:r>
            <a:r>
              <a:rPr lang="en-US" sz="1800" dirty="0" err="1"/>
              <a:t>kecepatan</a:t>
            </a:r>
            <a:r>
              <a:rPr lang="en-US" sz="1800" dirty="0"/>
              <a:t> </a:t>
            </a:r>
            <a:r>
              <a:rPr lang="en-US" sz="1800" dirty="0" err="1" smtClean="0"/>
              <a:t>pengiriman</a:t>
            </a:r>
            <a:r>
              <a:rPr lang="en-US" sz="1800" dirty="0"/>
              <a:t> </a:t>
            </a:r>
            <a:r>
              <a:rPr lang="en-US" sz="1800" dirty="0" err="1"/>
              <a:t>sekalipun</a:t>
            </a:r>
            <a:r>
              <a:rPr lang="en-US" sz="1800" dirty="0"/>
              <a:t> </a:t>
            </a:r>
            <a:r>
              <a:rPr lang="en-US" sz="1800" dirty="0" err="1"/>
              <a:t>seperti</a:t>
            </a:r>
            <a:r>
              <a:rPr lang="en-US" sz="1800" dirty="0"/>
              <a:t> </a:t>
            </a:r>
            <a:r>
              <a:rPr lang="en-US" sz="1800" dirty="0" smtClean="0"/>
              <a:t>lama </a:t>
            </a:r>
            <a:r>
              <a:rPr lang="en-US" sz="1800" dirty="0" err="1" smtClean="0"/>
              <a:t>pengiriman</a:t>
            </a:r>
            <a:r>
              <a:rPr lang="en-US" sz="1800" dirty="0"/>
              <a:t> </a:t>
            </a:r>
            <a:r>
              <a:rPr lang="en-US" sz="1800" dirty="0" err="1"/>
              <a:t>dan</a:t>
            </a:r>
            <a:r>
              <a:rPr lang="en-US" sz="1800" dirty="0"/>
              <a:t> </a:t>
            </a:r>
            <a:r>
              <a:rPr lang="en-US" sz="1800" dirty="0" err="1" smtClean="0"/>
              <a:t>jarak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1911417" y="3962400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67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315200" cy="1154097"/>
          </a:xfrm>
        </p:spPr>
        <p:txBody>
          <a:bodyPr/>
          <a:lstStyle/>
          <a:p>
            <a:r>
              <a:rPr lang="en-US" dirty="0" err="1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315200" cy="5029200"/>
          </a:xfrm>
        </p:spPr>
        <p:txBody>
          <a:bodyPr>
            <a:normAutofit/>
          </a:bodyPr>
          <a:lstStyle/>
          <a:p>
            <a:pPr marL="228600" lvl="1"/>
            <a:r>
              <a:rPr lang="en-US" dirty="0" err="1"/>
              <a:t>Adakah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delivery performance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 smtClean="0"/>
              <a:t>pelanggan</a:t>
            </a:r>
            <a:endParaRPr lang="en-US" dirty="0" smtClean="0"/>
          </a:p>
          <a:p>
            <a:pPr marL="411480" lvl="2"/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observasi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dimaknai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 </a:t>
            </a:r>
            <a:r>
              <a:rPr lang="en-US" dirty="0" err="1" smtClean="0"/>
              <a:t>review_score</a:t>
            </a:r>
            <a:r>
              <a:rPr lang="en-US" dirty="0" smtClean="0"/>
              <a:t>, </a:t>
            </a:r>
            <a:r>
              <a:rPr lang="en-US" dirty="0" err="1"/>
              <a:t>dan</a:t>
            </a:r>
            <a:r>
              <a:rPr lang="en-US" dirty="0"/>
              <a:t> </a:t>
            </a:r>
            <a:r>
              <a:rPr lang="en-US" dirty="0" err="1" smtClean="0"/>
              <a:t>delivery_performance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days)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feature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seller delivery performance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menunjukan</a:t>
            </a:r>
            <a:r>
              <a:rPr lang="en-US" dirty="0" smtClean="0"/>
              <a:t> </a:t>
            </a:r>
            <a:r>
              <a:rPr lang="en-US" dirty="0" err="1" smtClean="0"/>
              <a:t>korelasi</a:t>
            </a:r>
            <a:r>
              <a:rPr lang="en-US" dirty="0" smtClean="0"/>
              <a:t>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/>
              <a:t>seller delivery performance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/>
              <a:t>delivery performance 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delivery performance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Olist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 smtClean="0"/>
              <a:t>pengiriman</a:t>
            </a:r>
            <a:endParaRPr lang="en-US" dirty="0" smtClean="0"/>
          </a:p>
          <a:p>
            <a:pPr lvl="1"/>
            <a:r>
              <a:rPr lang="en-US" dirty="0" smtClean="0"/>
              <a:t>Rata - </a:t>
            </a:r>
            <a:r>
              <a:rPr lang="en-US" dirty="0"/>
              <a:t>rata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estimasi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rata - rata 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 smtClean="0"/>
              <a:t>adalah</a:t>
            </a:r>
            <a:r>
              <a:rPr lang="en-US" dirty="0"/>
              <a:t> 10.98 </a:t>
            </a:r>
            <a:r>
              <a:rPr lang="en-US" dirty="0" err="1"/>
              <a:t>hari</a:t>
            </a:r>
            <a:r>
              <a:rPr lang="en-US" dirty="0"/>
              <a:t>,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walau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7820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 7.9% </a:t>
            </a:r>
            <a:r>
              <a:rPr lang="en-US" dirty="0" err="1"/>
              <a:t>dari</a:t>
            </a:r>
            <a:r>
              <a:rPr lang="en-US" dirty="0"/>
              <a:t> total </a:t>
            </a:r>
            <a:r>
              <a:rPr lang="en-US" dirty="0" err="1"/>
              <a:t>pengiriman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1911417" y="3962400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9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315200" cy="1154097"/>
          </a:xfrm>
        </p:spPr>
        <p:txBody>
          <a:bodyPr/>
          <a:lstStyle/>
          <a:p>
            <a:r>
              <a:rPr lang="en-US" dirty="0" err="1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315200" cy="5029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Seberapa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ML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(Delivery Time)</a:t>
            </a:r>
          </a:p>
          <a:p>
            <a:pPr lvl="1"/>
            <a:r>
              <a:rPr lang="en-US" dirty="0"/>
              <a:t>Dataset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dataset normal </a:t>
            </a:r>
            <a:r>
              <a:rPr lang="en-US" dirty="0" smtClean="0"/>
              <a:t>dataset.</a:t>
            </a:r>
            <a:endParaRPr lang="en-US" dirty="0"/>
          </a:p>
          <a:p>
            <a:pPr lvl="1"/>
            <a:r>
              <a:rPr lang="en-US" dirty="0"/>
              <a:t>Model ML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RandomForestRegressor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 smtClean="0"/>
              <a:t>Score </a:t>
            </a:r>
            <a:r>
              <a:rPr lang="en-US" dirty="0"/>
              <a:t>yang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(</a:t>
            </a:r>
            <a:r>
              <a:rPr lang="en-US" dirty="0"/>
              <a:t>RMSE : </a:t>
            </a:r>
            <a:r>
              <a:rPr lang="en-US" dirty="0" smtClean="0"/>
              <a:t>2.05)</a:t>
            </a:r>
            <a:endParaRPr lang="en-US" dirty="0"/>
          </a:p>
          <a:p>
            <a:pPr lvl="1"/>
            <a:r>
              <a:rPr lang="en-US" dirty="0" err="1" smtClean="0"/>
              <a:t>Niali</a:t>
            </a:r>
            <a:r>
              <a:rPr lang="en-US" dirty="0" smtClean="0"/>
              <a:t> RMSE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terbilang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dibandigkan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rata – rata delivery performance 10.89 </a:t>
            </a:r>
            <a:r>
              <a:rPr lang="en-US" dirty="0" err="1" smtClean="0"/>
              <a:t>hari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/>
              <a:t>Bedasarkan</a:t>
            </a:r>
            <a:r>
              <a:rPr lang="en-US" dirty="0"/>
              <a:t> </a:t>
            </a:r>
            <a:r>
              <a:rPr lang="en-US" dirty="0" err="1"/>
              <a:t>observasi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actual </a:t>
            </a:r>
            <a:r>
              <a:rPr lang="en-US" dirty="0" err="1"/>
              <a:t>dan</a:t>
            </a:r>
            <a:r>
              <a:rPr lang="en-US" dirty="0"/>
              <a:t> predicted [</a:t>
            </a:r>
            <a:r>
              <a:rPr lang="en-US" dirty="0" err="1"/>
              <a:t>error_days</a:t>
            </a:r>
            <a:r>
              <a:rPr lang="en-US" dirty="0"/>
              <a:t>] </a:t>
            </a:r>
            <a:r>
              <a:rPr lang="en-US" dirty="0" err="1"/>
              <a:t>pada</a:t>
            </a:r>
            <a:r>
              <a:rPr lang="en-US" dirty="0"/>
              <a:t> data test,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dimaknai</a:t>
            </a:r>
            <a:r>
              <a:rPr lang="en-US" dirty="0"/>
              <a:t>:</a:t>
            </a:r>
          </a:p>
          <a:p>
            <a:pPr lvl="2"/>
            <a:r>
              <a:rPr lang="en-US" dirty="0" smtClean="0"/>
              <a:t>error </a:t>
            </a:r>
            <a:r>
              <a:rPr lang="en-US" dirty="0"/>
              <a:t>bellow mean (%): 0.39%:</a:t>
            </a:r>
          </a:p>
          <a:p>
            <a:pPr lvl="2"/>
            <a:r>
              <a:rPr lang="en-US" dirty="0" smtClean="0"/>
              <a:t>error </a:t>
            </a:r>
            <a:r>
              <a:rPr lang="en-US" dirty="0"/>
              <a:t>above mean (%): 0.01%:</a:t>
            </a:r>
          </a:p>
          <a:p>
            <a:pPr lvl="2"/>
            <a:r>
              <a:rPr lang="en-US" dirty="0" smtClean="0"/>
              <a:t>predicted </a:t>
            </a:r>
            <a:r>
              <a:rPr lang="en-US" dirty="0"/>
              <a:t>after actual (%): 56.73%:</a:t>
            </a:r>
          </a:p>
          <a:p>
            <a:pPr lvl="2"/>
            <a:r>
              <a:rPr lang="en-US" dirty="0" smtClean="0"/>
              <a:t>predicted </a:t>
            </a:r>
            <a:r>
              <a:rPr lang="en-US" dirty="0"/>
              <a:t>same with actual (%): 0.0%:</a:t>
            </a:r>
          </a:p>
          <a:p>
            <a:pPr lvl="2"/>
            <a:r>
              <a:rPr lang="en-US" dirty="0" smtClean="0"/>
              <a:t>error </a:t>
            </a:r>
            <a:r>
              <a:rPr lang="en-US" dirty="0"/>
              <a:t>bellow 5 (days) (%): 1.95</a:t>
            </a:r>
            <a:r>
              <a:rPr lang="en-US" dirty="0" smtClean="0"/>
              <a:t>%: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1911417" y="3962400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6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95800"/>
            <a:ext cx="7315200" cy="1293592"/>
          </a:xfrm>
        </p:spPr>
        <p:txBody>
          <a:bodyPr>
            <a:normAutofit/>
          </a:bodyPr>
          <a:lstStyle/>
          <a:p>
            <a:r>
              <a:rPr lang="en-US" dirty="0" smtClean="0"/>
              <a:t>MASUKAN BISNIS</a:t>
            </a:r>
            <a:endParaRPr lang="en-US" dirty="0"/>
          </a:p>
        </p:txBody>
      </p:sp>
      <p:pic>
        <p:nvPicPr>
          <p:cNvPr id="3" name="Picture 3" descr="C:\Users\RAM\Documents\Purwadhika\Bismillah Kelar Ya Allah Bantu Hamba Udah Umur WKWKWKWKWKW\Insya Allah Siap Presentasi\Static\Logo Oli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41" y="334763"/>
            <a:ext cx="1317626" cy="131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73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315200" cy="1154097"/>
          </a:xfrm>
        </p:spPr>
        <p:txBody>
          <a:bodyPr/>
          <a:lstStyle/>
          <a:p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315200" cy="5029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Pemilihan</a:t>
            </a:r>
            <a:r>
              <a:rPr lang="en-US" dirty="0" smtClean="0"/>
              <a:t> partner </a:t>
            </a:r>
            <a:r>
              <a:rPr lang="en-US" dirty="0" err="1" smtClean="0"/>
              <a:t>logistik</a:t>
            </a:r>
            <a:r>
              <a:rPr lang="en-US" dirty="0" smtClean="0"/>
              <a:t>/</a:t>
            </a:r>
            <a:r>
              <a:rPr lang="en-US" dirty="0" err="1" smtClean="0"/>
              <a:t>ekspedisi</a:t>
            </a:r>
            <a:r>
              <a:rPr lang="en-US" dirty="0" smtClean="0"/>
              <a:t> yang </a:t>
            </a:r>
            <a:r>
              <a:rPr lang="en-US" dirty="0" err="1" smtClean="0"/>
              <a:t>tepat</a:t>
            </a:r>
            <a:r>
              <a:rPr lang="en-US" dirty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lama </a:t>
            </a:r>
            <a:r>
              <a:rPr lang="en-US" dirty="0" err="1" smtClean="0"/>
              <a:t>pengiriman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paling </a:t>
            </a:r>
            <a:r>
              <a:rPr lang="en-US" dirty="0" err="1" smtClean="0"/>
              <a:t>kuat</a:t>
            </a:r>
            <a:r>
              <a:rPr lang="en-US" dirty="0" smtClean="0"/>
              <a:t> </a:t>
            </a:r>
            <a:r>
              <a:rPr lang="en-US" dirty="0" err="1" smtClean="0"/>
              <a:t>korelasinya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lama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Machine Learning yang di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RMSE yang </a:t>
            </a:r>
            <a:r>
              <a:rPr lang="en-US" dirty="0" err="1" smtClean="0"/>
              <a:t>masih</a:t>
            </a:r>
            <a:r>
              <a:rPr lang="en-US" dirty="0" smtClean="0"/>
              <a:t> di </a:t>
            </a:r>
            <a:r>
              <a:rPr lang="en-US" dirty="0" err="1" smtClean="0"/>
              <a:t>bawah</a:t>
            </a:r>
            <a:r>
              <a:rPr lang="en-US" dirty="0" smtClean="0"/>
              <a:t> rata – rata </a:t>
            </a:r>
            <a:r>
              <a:rPr lang="en-US" i="1" dirty="0" smtClean="0"/>
              <a:t>delivery performance </a:t>
            </a:r>
            <a:r>
              <a:rPr lang="en-US" i="1" dirty="0" err="1" smtClean="0"/>
              <a:t>yaitu</a:t>
            </a:r>
            <a:r>
              <a:rPr lang="en-US" i="1" dirty="0" smtClean="0"/>
              <a:t> 10.89 </a:t>
            </a:r>
            <a:r>
              <a:rPr lang="en-US" i="1" dirty="0" err="1" smtClean="0"/>
              <a:t>hari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Machine Learning </a:t>
            </a:r>
            <a:r>
              <a:rPr lang="en-US" dirty="0" smtClean="0"/>
              <a:t>yang </a:t>
            </a:r>
            <a:r>
              <a:rPr lang="en-US" dirty="0" err="1" smtClean="0"/>
              <a:t>diuji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acuan</a:t>
            </a:r>
            <a:r>
              <a:rPr lang="en-US" dirty="0" smtClean="0"/>
              <a:t> </a:t>
            </a:r>
            <a:r>
              <a:rPr lang="en-US" dirty="0" err="1" smtClean="0"/>
              <a:t>estimasi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yang </a:t>
            </a:r>
            <a:r>
              <a:rPr lang="en-US" dirty="0" err="1" smtClean="0"/>
              <a:t>baru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estimasi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i="1" dirty="0" smtClean="0"/>
              <a:t>actual,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Ketepatan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penjual</a:t>
            </a:r>
            <a:r>
              <a:rPr lang="en-US" dirty="0" smtClean="0"/>
              <a:t> </a:t>
            </a:r>
            <a:r>
              <a:rPr lang="en-US" dirty="0" err="1" smtClean="0"/>
              <a:t>mengirim</a:t>
            </a:r>
            <a:r>
              <a:rPr lang="en-US" dirty="0" smtClean="0"/>
              <a:t> </a:t>
            </a:r>
            <a:r>
              <a:rPr lang="en-US" dirty="0" err="1" smtClean="0"/>
              <a:t>barangnya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logistik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delivery performance, </a:t>
            </a:r>
            <a:r>
              <a:rPr lang="en-US" dirty="0" err="1" smtClean="0"/>
              <a:t>dapat</a:t>
            </a:r>
            <a:r>
              <a:rPr lang="en-US" dirty="0" smtClean="0"/>
              <a:t> di </a:t>
            </a:r>
            <a:r>
              <a:rPr lang="en-US" dirty="0" err="1" smtClean="0"/>
              <a:t>berikan</a:t>
            </a:r>
            <a:r>
              <a:rPr lang="en-US" dirty="0" smtClean="0"/>
              <a:t> reward </a:t>
            </a:r>
            <a:r>
              <a:rPr lang="en-US" dirty="0" err="1" smtClean="0"/>
              <a:t>atau</a:t>
            </a:r>
            <a:r>
              <a:rPr lang="en-US" dirty="0" smtClean="0"/>
              <a:t> punishment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i="1" dirty="0" smtClean="0"/>
              <a:t>seller delivery performance.</a:t>
            </a:r>
          </a:p>
          <a:p>
            <a:endParaRPr lang="en-US" i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1911417" y="3962400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6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95800"/>
            <a:ext cx="7315200" cy="1293592"/>
          </a:xfrm>
        </p:spPr>
        <p:txBody>
          <a:bodyPr>
            <a:normAutofit/>
          </a:bodyPr>
          <a:lstStyle/>
          <a:p>
            <a:r>
              <a:rPr lang="en-US" dirty="0" smtClean="0"/>
              <a:t>TERIMAKASIH</a:t>
            </a:r>
            <a:endParaRPr lang="en-US" dirty="0"/>
          </a:p>
        </p:txBody>
      </p:sp>
      <p:pic>
        <p:nvPicPr>
          <p:cNvPr id="3" name="Picture 3" descr="C:\Users\RAM\Documents\Purwadhika\Bismillah Kelar Ya Allah Bantu Hamba Udah Umur WKWKWKWKWKW\Insya Allah Siap Presentasi\Static\Logo Oli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41" y="334763"/>
            <a:ext cx="1317626" cy="131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0" y="5791200"/>
            <a:ext cx="4934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unctuality </a:t>
            </a:r>
            <a:r>
              <a:rPr lang="en-US" dirty="0"/>
              <a:t>is the </a:t>
            </a:r>
            <a:r>
              <a:rPr lang="en-US" dirty="0" smtClean="0"/>
              <a:t>Soul </a:t>
            </a:r>
            <a:r>
              <a:rPr lang="en-US" dirty="0"/>
              <a:t>of B</a:t>
            </a:r>
            <a:r>
              <a:rPr lang="en-US" dirty="0" smtClean="0"/>
              <a:t>usiness</a:t>
            </a:r>
          </a:p>
          <a:p>
            <a:pPr algn="r"/>
            <a:r>
              <a:rPr lang="en-US" b="1" dirty="0" smtClean="0"/>
              <a:t>-Thomas </a:t>
            </a:r>
            <a:r>
              <a:rPr lang="en-US" b="1" dirty="0"/>
              <a:t>Chandler Haliburton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4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5238" y="457200"/>
            <a:ext cx="6462562" cy="1154097"/>
          </a:xfrm>
        </p:spPr>
        <p:txBody>
          <a:bodyPr/>
          <a:lstStyle/>
          <a:p>
            <a:r>
              <a:rPr lang="en-US" dirty="0" err="1" smtClean="0"/>
              <a:t>Profil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5238" y="1500770"/>
            <a:ext cx="6386362" cy="353952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Nama : Muhammad </a:t>
            </a:r>
            <a:r>
              <a:rPr lang="en-US" dirty="0" err="1" smtClean="0"/>
              <a:t>Ridwan</a:t>
            </a:r>
            <a:r>
              <a:rPr lang="en-US" dirty="0" smtClean="0"/>
              <a:t> </a:t>
            </a:r>
            <a:r>
              <a:rPr lang="en-US" dirty="0" err="1" smtClean="0"/>
              <a:t>Pratama</a:t>
            </a:r>
            <a:endParaRPr lang="en-US" dirty="0" smtClean="0"/>
          </a:p>
          <a:p>
            <a:r>
              <a:rPr lang="en-US" dirty="0" err="1" smtClean="0"/>
              <a:t>Pendidikan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2012 – 2017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Geologi</a:t>
            </a:r>
            <a:r>
              <a:rPr lang="en-US" dirty="0" smtClean="0"/>
              <a:t>, </a:t>
            </a:r>
            <a:r>
              <a:rPr lang="en-US" dirty="0" err="1" smtClean="0"/>
              <a:t>Universitas</a:t>
            </a:r>
            <a:r>
              <a:rPr lang="en-US" dirty="0" smtClean="0"/>
              <a:t> </a:t>
            </a:r>
            <a:r>
              <a:rPr lang="en-US" dirty="0" err="1" smtClean="0"/>
              <a:t>Trisakti</a:t>
            </a:r>
            <a:r>
              <a:rPr lang="en-US" dirty="0" smtClean="0"/>
              <a:t>, Jakarta.</a:t>
            </a:r>
          </a:p>
          <a:p>
            <a:pPr lvl="1"/>
            <a:r>
              <a:rPr lang="en-US" dirty="0" smtClean="0"/>
              <a:t>2008 – 2012 Usaha </a:t>
            </a:r>
            <a:r>
              <a:rPr lang="en-US" dirty="0" err="1" smtClean="0"/>
              <a:t>Perjalanan</a:t>
            </a:r>
            <a:r>
              <a:rPr lang="en-US" dirty="0" smtClean="0"/>
              <a:t> </a:t>
            </a:r>
            <a:r>
              <a:rPr lang="en-US" dirty="0" err="1" smtClean="0"/>
              <a:t>Wisata</a:t>
            </a:r>
            <a:r>
              <a:rPr lang="en-US" dirty="0" smtClean="0"/>
              <a:t>, STP </a:t>
            </a:r>
            <a:r>
              <a:rPr lang="en-US" dirty="0" err="1" smtClean="0"/>
              <a:t>Trisakti</a:t>
            </a:r>
            <a:r>
              <a:rPr lang="en-US" dirty="0" smtClean="0"/>
              <a:t>, Jakarta.</a:t>
            </a:r>
          </a:p>
          <a:p>
            <a:pPr lvl="1"/>
            <a:r>
              <a:rPr lang="en-US" dirty="0" err="1"/>
              <a:t>Pendidikan</a:t>
            </a:r>
            <a:r>
              <a:rPr lang="en-US" dirty="0" smtClean="0"/>
              <a:t>:</a:t>
            </a:r>
          </a:p>
          <a:p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2020 : PT. </a:t>
            </a:r>
            <a:r>
              <a:rPr lang="en-US" dirty="0" err="1"/>
              <a:t>Royalindo</a:t>
            </a:r>
            <a:r>
              <a:rPr lang="en-US" dirty="0"/>
              <a:t> </a:t>
            </a:r>
            <a:r>
              <a:rPr lang="en-US" dirty="0" err="1"/>
              <a:t>Expoduta</a:t>
            </a:r>
            <a:r>
              <a:rPr lang="en-US" dirty="0"/>
              <a:t>, </a:t>
            </a:r>
            <a:r>
              <a:rPr lang="en-US" dirty="0" err="1"/>
              <a:t>sebagai</a:t>
            </a:r>
            <a:r>
              <a:rPr lang="en-US" dirty="0"/>
              <a:t> Project Officer</a:t>
            </a:r>
          </a:p>
          <a:p>
            <a:pPr lvl="1"/>
            <a:r>
              <a:rPr lang="en-US" dirty="0"/>
              <a:t>2019 : PT. </a:t>
            </a:r>
            <a:r>
              <a:rPr lang="en-US" dirty="0" err="1"/>
              <a:t>Mettana</a:t>
            </a:r>
            <a:r>
              <a:rPr lang="en-US" dirty="0"/>
              <a:t> Engineering Consultant,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Asisten</a:t>
            </a:r>
            <a:r>
              <a:rPr lang="en-US" dirty="0"/>
              <a:t> </a:t>
            </a:r>
            <a:r>
              <a:rPr lang="en-US" dirty="0" err="1"/>
              <a:t>Geoteknik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2018 : IGBS.TV,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Koordinator</a:t>
            </a:r>
            <a:r>
              <a:rPr lang="en-US" dirty="0"/>
              <a:t> </a:t>
            </a:r>
            <a:r>
              <a:rPr lang="en-US" dirty="0" err="1"/>
              <a:t>Logistik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2" descr="C:\Users\RAM\Documents\Purwadhika\Bismillah Kelar Ya Allah Bantu Hamba Udah Umur WKWKWKWKWKW\Insya Allah Siap Presentasi\Static\Profi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15" y="1143000"/>
            <a:ext cx="1981200" cy="1981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74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95800"/>
            <a:ext cx="7315200" cy="1293592"/>
          </a:xfrm>
        </p:spPr>
        <p:txBody>
          <a:bodyPr/>
          <a:lstStyle/>
          <a:p>
            <a:r>
              <a:rPr lang="en-US" dirty="0" smtClean="0"/>
              <a:t>LATAR BELAKANG</a:t>
            </a:r>
            <a:endParaRPr lang="en-US" dirty="0"/>
          </a:p>
        </p:txBody>
      </p:sp>
      <p:pic>
        <p:nvPicPr>
          <p:cNvPr id="3" name="Picture 3" descr="C:\Users\RAM\Documents\Purwadhika\Bismillah Kelar Ya Allah Bantu Hamba Udah Umur WKWKWKWKWKW\Insya Allah Siap Presentasi\Static\Logo Oli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41" y="334763"/>
            <a:ext cx="1317626" cy="131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86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315200" cy="1154097"/>
          </a:xfrm>
        </p:spPr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315200" cy="3539527"/>
          </a:xfrm>
        </p:spPr>
        <p:txBody>
          <a:bodyPr>
            <a:normAutofit/>
          </a:bodyPr>
          <a:lstStyle/>
          <a:p>
            <a:r>
              <a:rPr lang="en-US" dirty="0" err="1"/>
              <a:t>Studi</a:t>
            </a:r>
            <a:r>
              <a:rPr lang="en-US" dirty="0"/>
              <a:t> McKinsey </a:t>
            </a:r>
            <a:r>
              <a:rPr lang="en-US" dirty="0" err="1"/>
              <a:t>mendefinisikan</a:t>
            </a:r>
            <a:r>
              <a:rPr lang="en-US" dirty="0"/>
              <a:t> </a:t>
            </a:r>
            <a:r>
              <a:rPr lang="en-US" i="1" dirty="0"/>
              <a:t>e-commerce</a:t>
            </a:r>
            <a:r>
              <a:rPr lang="en-US" dirty="0"/>
              <a:t> </a:t>
            </a:r>
            <a:r>
              <a:rPr lang="en-US" dirty="0" err="1"/>
              <a:t>sebagai</a:t>
            </a:r>
            <a:r>
              <a:rPr lang="en-US" dirty="0"/>
              <a:t> </a:t>
            </a:r>
            <a:r>
              <a:rPr lang="en-US" b="1" dirty="0"/>
              <a:t>proses </a:t>
            </a:r>
            <a:r>
              <a:rPr lang="en-US" b="1" dirty="0" err="1"/>
              <a:t>jual</a:t>
            </a:r>
            <a:r>
              <a:rPr lang="en-US" b="1" dirty="0"/>
              <a:t> </a:t>
            </a:r>
            <a:r>
              <a:rPr lang="en-US" b="1" dirty="0" err="1"/>
              <a:t>beli</a:t>
            </a:r>
            <a:r>
              <a:rPr lang="en-US" b="1" dirty="0"/>
              <a:t> </a:t>
            </a:r>
            <a:r>
              <a:rPr lang="en-US" b="1" dirty="0" err="1"/>
              <a:t>barang</a:t>
            </a:r>
            <a:r>
              <a:rPr lang="en-US" b="1" dirty="0"/>
              <a:t> </a:t>
            </a:r>
            <a:r>
              <a:rPr lang="en-US" b="1" dirty="0" err="1"/>
              <a:t>fisik</a:t>
            </a:r>
            <a:r>
              <a:rPr lang="en-US" b="1" dirty="0"/>
              <a:t> </a:t>
            </a:r>
            <a:r>
              <a:rPr lang="en-US" b="1" dirty="0" err="1"/>
              <a:t>secara</a:t>
            </a:r>
            <a:r>
              <a:rPr lang="en-US" b="1" dirty="0"/>
              <a:t> </a:t>
            </a:r>
            <a:r>
              <a:rPr lang="en-US" b="1" i="1" dirty="0"/>
              <a:t>online</a:t>
            </a:r>
            <a:r>
              <a:rPr lang="en-US" dirty="0"/>
              <a:t> yang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E-tailing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jual</a:t>
            </a:r>
            <a:r>
              <a:rPr lang="en-US" dirty="0"/>
              <a:t> </a:t>
            </a:r>
            <a:r>
              <a:rPr lang="en-US" dirty="0" err="1"/>
              <a:t>beli</a:t>
            </a:r>
            <a:r>
              <a:rPr lang="en-US" dirty="0"/>
              <a:t> formal </a:t>
            </a:r>
            <a:r>
              <a:rPr lang="en-US" dirty="0" err="1"/>
              <a:t>melalui</a:t>
            </a:r>
            <a:r>
              <a:rPr lang="en-US" dirty="0"/>
              <a:t> platform </a:t>
            </a:r>
            <a:r>
              <a:rPr lang="en-US" i="1" dirty="0"/>
              <a:t>online</a:t>
            </a:r>
            <a:r>
              <a:rPr lang="en-US" dirty="0"/>
              <a:t> yang </a:t>
            </a:r>
            <a:r>
              <a:rPr lang="en-US" b="1" dirty="0" err="1"/>
              <a:t>didesain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memfasilitasi</a:t>
            </a:r>
            <a:r>
              <a:rPr lang="en-US" b="1" dirty="0"/>
              <a:t> </a:t>
            </a:r>
            <a:r>
              <a:rPr lang="en-US" b="1" dirty="0" err="1"/>
              <a:t>transaksi</a:t>
            </a:r>
            <a:r>
              <a:rPr lang="en-US" dirty="0"/>
              <a:t> 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Bukalapak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Tokopedia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Social commerce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 </a:t>
            </a:r>
            <a:r>
              <a:rPr lang="en-US" b="1" dirty="0" err="1"/>
              <a:t>pemasaran</a:t>
            </a:r>
            <a:r>
              <a:rPr lang="en-US" b="1" dirty="0"/>
              <a:t> </a:t>
            </a:r>
            <a:r>
              <a:rPr lang="en-US" b="1" dirty="0" err="1"/>
              <a:t>barang</a:t>
            </a:r>
            <a:r>
              <a:rPr lang="en-US" b="1" dirty="0"/>
              <a:t> </a:t>
            </a:r>
            <a:r>
              <a:rPr lang="en-US" b="1" dirty="0" err="1"/>
              <a:t>melalui</a:t>
            </a:r>
            <a:r>
              <a:rPr lang="en-US" b="1" dirty="0"/>
              <a:t> media </a:t>
            </a:r>
            <a:r>
              <a:rPr lang="en-US" b="1" dirty="0" err="1"/>
              <a:t>sosial</a:t>
            </a:r>
            <a:r>
              <a:rPr lang="en-US" dirty="0"/>
              <a:t> </a:t>
            </a:r>
            <a:r>
              <a:rPr lang="en-US" dirty="0" err="1"/>
              <a:t>seperti</a:t>
            </a:r>
            <a:r>
              <a:rPr lang="en-US" dirty="0"/>
              <a:t> Facebook </a:t>
            </a:r>
            <a:r>
              <a:rPr lang="en-US" dirty="0" err="1"/>
              <a:t>atau</a:t>
            </a:r>
            <a:r>
              <a:rPr lang="en-US" dirty="0"/>
              <a:t> Instagram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platform lain</a:t>
            </a:r>
            <a:r>
              <a:rPr lang="en-US" dirty="0" smtClean="0"/>
              <a:t>.</a:t>
            </a:r>
          </a:p>
          <a:p>
            <a:pPr marL="228600" lvl="1"/>
            <a:r>
              <a:rPr lang="en-US" dirty="0" smtClean="0"/>
              <a:t>E-commerce </a:t>
            </a:r>
            <a:r>
              <a:rPr lang="en-US" dirty="0"/>
              <a:t>juga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yang </a:t>
            </a:r>
            <a:r>
              <a:rPr lang="en-US" dirty="0" err="1"/>
              <a:t>terbukti</a:t>
            </a:r>
            <a:r>
              <a:rPr lang="en-US" dirty="0"/>
              <a:t> </a:t>
            </a:r>
            <a:r>
              <a:rPr lang="en-US" dirty="0" err="1"/>
              <a:t>tahan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pandemi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alami</a:t>
            </a:r>
            <a:r>
              <a:rPr lang="en-US" dirty="0" smtClean="0"/>
              <a:t> </a:t>
            </a:r>
            <a:r>
              <a:rPr lang="en-US" dirty="0" err="1" smtClean="0"/>
              <a:t>belakangan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7183" y="6139934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Sumber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https://id.techinasia.com/prediksi-ecommerce-indonesia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7912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Sumber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https://money.kompas.com/read/2020/02/26/162724226/virus-corona-berdampak-ke-ekonomi-bagaimana-penjualan-e-commerce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228600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Latar Belakang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1524000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pendukung</a:t>
            </a:r>
            <a:r>
              <a:rPr lang="en-US" dirty="0"/>
              <a:t> </a:t>
            </a:r>
            <a:r>
              <a:rPr lang="en-US" dirty="0" err="1"/>
              <a:t>keberhasilan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e-commerce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(Delivery Performance).</a:t>
            </a:r>
          </a:p>
          <a:p>
            <a:r>
              <a:rPr lang="en-US" dirty="0"/>
              <a:t>Delivery Performance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dimaknai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Ketepatan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e-commerce.</a:t>
            </a:r>
          </a:p>
          <a:p>
            <a:pPr lvl="1"/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yang di </a:t>
            </a:r>
            <a:r>
              <a:rPr lang="en-US" dirty="0" err="1"/>
              <a:t>tempuh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penjual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pembeli</a:t>
            </a:r>
            <a:r>
              <a:rPr lang="en-US" dirty="0"/>
              <a:t>.</a:t>
            </a:r>
          </a:p>
          <a:p>
            <a:r>
              <a:rPr lang="en-US" dirty="0" err="1"/>
              <a:t>Berdasarkan</a:t>
            </a:r>
            <a:r>
              <a:rPr lang="en-US" dirty="0"/>
              <a:t> data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“</a:t>
            </a:r>
            <a:r>
              <a:rPr lang="en-US" i="1" dirty="0"/>
              <a:t>Delivery Performance Analysis and Delivery Time Prediction Based on </a:t>
            </a:r>
            <a:r>
              <a:rPr lang="en-US" i="1" dirty="0" err="1"/>
              <a:t>Olist</a:t>
            </a:r>
            <a:r>
              <a:rPr lang="en-US" i="1" dirty="0"/>
              <a:t> Dataset”.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9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95800"/>
            <a:ext cx="7315200" cy="1293592"/>
          </a:xfrm>
        </p:spPr>
        <p:txBody>
          <a:bodyPr>
            <a:normAutofit/>
          </a:bodyPr>
          <a:lstStyle/>
          <a:p>
            <a:r>
              <a:rPr lang="en-US" dirty="0" smtClean="0"/>
              <a:t>PERMASALAHAN BISNIS</a:t>
            </a:r>
            <a:endParaRPr lang="en-US" dirty="0"/>
          </a:p>
        </p:txBody>
      </p:sp>
      <p:pic>
        <p:nvPicPr>
          <p:cNvPr id="3" name="Picture 3" descr="C:\Users\RAM\Documents\Purwadhika\Bismillah Kelar Ya Allah Bantu Hamba Udah Umur WKWKWKWKWKW\Insya Allah Siap Presentasi\Static\Logo Oli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41" y="334763"/>
            <a:ext cx="1317626" cy="131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600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315200" cy="1154097"/>
          </a:xfrm>
        </p:spPr>
        <p:txBody>
          <a:bodyPr/>
          <a:lstStyle/>
          <a:p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315200" cy="3539527"/>
          </a:xfrm>
        </p:spPr>
        <p:txBody>
          <a:bodyPr>
            <a:normAutofit/>
          </a:bodyPr>
          <a:lstStyle/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problem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i="1" dirty="0"/>
              <a:t>Delivery Performance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/>
              <a:t>Adakah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delivery performance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delivery performance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Olist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?</a:t>
            </a:r>
          </a:p>
          <a:p>
            <a:pPr lvl="1"/>
            <a:r>
              <a:rPr lang="en-US" dirty="0" err="1" smtClean="0"/>
              <a:t>Seberapa</a:t>
            </a:r>
            <a:r>
              <a:rPr lang="en-US" dirty="0" smtClean="0"/>
              <a:t> </a:t>
            </a:r>
            <a:r>
              <a:rPr lang="en-US" dirty="0" err="1"/>
              <a:t>tepat</a:t>
            </a:r>
            <a:r>
              <a:rPr lang="en-US" dirty="0"/>
              <a:t> ML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(Delivery Time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1911417" y="3962400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3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9000" y="5638800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Sumber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hlinkClick r:id="rId2"/>
              </a:rPr>
              <a:t>https://www.olist.com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>
                <a:hlinkClick r:id="rId3"/>
              </a:rPr>
              <a:t>https://www.kaggle.com/olistbr/brazilian-ecommerce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228600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1524000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Dataset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i="1" dirty="0"/>
              <a:t>public dataset </a:t>
            </a:r>
            <a:r>
              <a:rPr lang="en-US" dirty="0"/>
              <a:t>yang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Olist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2016 – 2018.</a:t>
            </a:r>
          </a:p>
          <a:p>
            <a:r>
              <a:rPr lang="en-US" dirty="0" err="1"/>
              <a:t>Olist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Brazil yang </a:t>
            </a:r>
            <a:r>
              <a:rPr lang="en-US" dirty="0" err="1"/>
              <a:t>bergerak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e-commerce </a:t>
            </a:r>
            <a:r>
              <a:rPr lang="en-US" dirty="0" err="1"/>
              <a:t>melalui</a:t>
            </a:r>
            <a:r>
              <a:rPr lang="en-US" dirty="0"/>
              <a:t> marketplace.</a:t>
            </a:r>
          </a:p>
          <a:p>
            <a:r>
              <a:rPr lang="en-US" dirty="0" err="1"/>
              <a:t>Olist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9000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i="1" dirty="0"/>
              <a:t>tenant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 </a:t>
            </a:r>
            <a:r>
              <a:rPr lang="en-US" dirty="0" err="1"/>
              <a:t>juta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di </a:t>
            </a:r>
            <a:r>
              <a:rPr lang="en-US" dirty="0" err="1"/>
              <a:t>seluruh</a:t>
            </a:r>
            <a:r>
              <a:rPr lang="en-US" dirty="0"/>
              <a:t> Brazil.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57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1384</TotalTime>
  <Words>759</Words>
  <Application>Microsoft Office PowerPoint</Application>
  <PresentationFormat>On-screen Show (4:3)</PresentationFormat>
  <Paragraphs>104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Perspective</vt:lpstr>
      <vt:lpstr>Delivery Performance Analysis and Delivery Time Prediction Based on Olist Dataset</vt:lpstr>
      <vt:lpstr>PROFIL</vt:lpstr>
      <vt:lpstr>Profil</vt:lpstr>
      <vt:lpstr>LATAR BELAKANG</vt:lpstr>
      <vt:lpstr>Latar Belakang</vt:lpstr>
      <vt:lpstr>PowerPoint Presentation</vt:lpstr>
      <vt:lpstr>PERMASALAHAN BISNIS</vt:lpstr>
      <vt:lpstr>Permasalahan Bisnis</vt:lpstr>
      <vt:lpstr>PowerPoint Presentation</vt:lpstr>
      <vt:lpstr>METODOLOGI</vt:lpstr>
      <vt:lpstr>PowerPoint Presentation</vt:lpstr>
      <vt:lpstr>PEMBAHASAN MASALAH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KESIMPULAN</vt:lpstr>
      <vt:lpstr>Kesimpulan</vt:lpstr>
      <vt:lpstr>Kesimpulan</vt:lpstr>
      <vt:lpstr>Kesimpulan</vt:lpstr>
      <vt:lpstr>MASUKAN BISNIS</vt:lpstr>
      <vt:lpstr>Masukan Bisnis</vt:lpstr>
      <vt:lpstr>TERIMAKASIH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Microsoft</cp:lastModifiedBy>
  <cp:revision>32</cp:revision>
  <dcterms:created xsi:type="dcterms:W3CDTF">2020-08-27T19:20:59Z</dcterms:created>
  <dcterms:modified xsi:type="dcterms:W3CDTF">2020-08-29T10:09:26Z</dcterms:modified>
</cp:coreProperties>
</file>