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3728" autoAdjust="0"/>
  </p:normalViewPr>
  <p:slideViewPr>
    <p:cSldViewPr>
      <p:cViewPr>
        <p:scale>
          <a:sx n="100" d="100"/>
          <a:sy n="100" d="100"/>
        </p:scale>
        <p:origin x="-516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46FF-5570-4BC0-8949-57FC9BCBB6D8}" type="datetimeFigureOut">
              <a:rPr lang="es-ES" smtClean="0"/>
              <a:pPr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55A0-3A5A-4EBA-9D3A-2E65CAD265A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2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  <a:endParaRPr lang="es-ES" sz="900" dirty="0" smtClean="0"/>
              </a:p>
            </p:txBody>
          </p:sp>
        </p:grpSp>
      </p:grpSp>
      <p:grpSp>
        <p:nvGrpSpPr>
          <p:cNvPr id="25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2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70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  <a:endParaRPr lang="es-ES" sz="900" dirty="0" smtClean="0"/>
              </a:p>
            </p:txBody>
          </p:sp>
        </p:grpSp>
      </p:grpSp>
      <p:grpSp>
        <p:nvGrpSpPr>
          <p:cNvPr id="77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0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02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  <a:endParaRPr lang="es-ES" sz="900" dirty="0" smtClean="0"/>
              </a:p>
            </p:txBody>
          </p:sp>
        </p:grpSp>
      </p:grpSp>
      <p:grpSp>
        <p:nvGrpSpPr>
          <p:cNvPr id="109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12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F(1)</a:t>
                </a:r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F(0)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F(2)</a:t>
                </a:r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F(3)</a:t>
                </a:r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Paradas F(4)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única instrucción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1 - Módulo)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84" name="183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85" name="184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185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87" name="186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187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89" name="188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91" name="190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8)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79295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6215074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9)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79295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10)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0)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-38071" y="2552700"/>
            <a:ext cx="585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Inst</a:t>
            </a:r>
            <a:r>
              <a:rPr lang="es-ES" sz="1400" dirty="0" smtClean="0"/>
              <a:t> 1</a:t>
            </a:r>
            <a:endParaRPr lang="es-E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1)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7857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2)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25717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3)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25717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- Ciclo 4)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43576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-38071" y="2552700"/>
            <a:ext cx="585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Inst</a:t>
            </a:r>
            <a:r>
              <a:rPr lang="es-ES" sz="1400" dirty="0" smtClean="0"/>
              <a:t> 2</a:t>
            </a:r>
            <a:endParaRPr lang="es-E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2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5)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1436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78578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33" name="132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36" name="135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59" name="158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60" name="159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61" name="160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62" name="161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63" name="162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6)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1436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25717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214554"/>
            <a:ext cx="9144000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23 Grupo"/>
          <p:cNvGrpSpPr/>
          <p:nvPr/>
        </p:nvGrpSpPr>
        <p:grpSpPr>
          <a:xfrm>
            <a:off x="500034" y="2500306"/>
            <a:ext cx="1357322" cy="3286148"/>
            <a:chOff x="1214414" y="642918"/>
            <a:chExt cx="1357322" cy="3286148"/>
          </a:xfrm>
        </p:grpSpPr>
        <p:sp>
          <p:nvSpPr>
            <p:cNvPr id="5" name="4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9" name="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00" name="1099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1" name="1100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04" name="110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grpSp>
        <p:nvGrpSpPr>
          <p:cNvPr id="6" name="24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26" name="25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1500166" y="2857496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8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29" name="28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31" name="30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Nada</a:t>
                </a:r>
                <a:endParaRPr lang="es-ES" sz="900" dirty="0"/>
              </a:p>
            </p:txBody>
          </p:sp>
          <p:sp>
            <p:nvSpPr>
              <p:cNvPr id="32" name="31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3" name="32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40" name="139 Conector recto de flecha"/>
          <p:cNvCxnSpPr/>
          <p:nvPr/>
        </p:nvCxnSpPr>
        <p:spPr>
          <a:xfrm>
            <a:off x="285720" y="41433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285720" y="385762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28572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1406" y="4000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4" name="333 CuadroTexto"/>
          <p:cNvSpPr txBox="1"/>
          <p:nvPr/>
        </p:nvSpPr>
        <p:spPr>
          <a:xfrm>
            <a:off x="71406" y="3429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5" name="334 CuadroTexto"/>
          <p:cNvSpPr txBox="1"/>
          <p:nvPr/>
        </p:nvSpPr>
        <p:spPr>
          <a:xfrm>
            <a:off x="71406" y="37147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6" name="335 CuadroTexto"/>
          <p:cNvSpPr txBox="1"/>
          <p:nvPr/>
        </p:nvSpPr>
        <p:spPr>
          <a:xfrm>
            <a:off x="71406" y="314324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337" name="336 CuadroTexto"/>
          <p:cNvSpPr txBox="1"/>
          <p:nvPr/>
        </p:nvSpPr>
        <p:spPr>
          <a:xfrm>
            <a:off x="71406" y="42862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 smtClean="0"/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285720" y="32861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285720" y="442913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1104 CuadroTexto"/>
          <p:cNvSpPr txBox="1"/>
          <p:nvPr/>
        </p:nvSpPr>
        <p:spPr>
          <a:xfrm>
            <a:off x="71406" y="285749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285720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66 Grupo"/>
          <p:cNvGrpSpPr/>
          <p:nvPr/>
        </p:nvGrpSpPr>
        <p:grpSpPr>
          <a:xfrm>
            <a:off x="2285984" y="2500306"/>
            <a:ext cx="1357322" cy="3286148"/>
            <a:chOff x="1214414" y="642918"/>
            <a:chExt cx="1357322" cy="3286148"/>
          </a:xfrm>
        </p:grpSpPr>
        <p:sp>
          <p:nvSpPr>
            <p:cNvPr id="68" name="6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3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2" name="7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4" name="76 Grupo"/>
          <p:cNvGrpSpPr/>
          <p:nvPr/>
        </p:nvGrpSpPr>
        <p:grpSpPr>
          <a:xfrm>
            <a:off x="4071934" y="2500306"/>
            <a:ext cx="1357322" cy="3286148"/>
            <a:chOff x="1214414" y="642918"/>
            <a:chExt cx="1357322" cy="3286148"/>
          </a:xfrm>
        </p:grpSpPr>
        <p:sp>
          <p:nvSpPr>
            <p:cNvPr id="78" name="77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5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2" name="81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cxnSp>
        <p:nvCxnSpPr>
          <p:cNvPr id="87" name="86 Conector recto de flecha"/>
          <p:cNvCxnSpPr/>
          <p:nvPr/>
        </p:nvCxnSpPr>
        <p:spPr>
          <a:xfrm>
            <a:off x="1571604" y="3864772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1571604" y="3579020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1571604" y="329326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9287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2" name="91 CuadroTexto"/>
          <p:cNvSpPr txBox="1"/>
          <p:nvPr/>
        </p:nvSpPr>
        <p:spPr>
          <a:xfrm>
            <a:off x="1928794" y="37861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3" name="92 CuadroTexto"/>
          <p:cNvSpPr txBox="1"/>
          <p:nvPr/>
        </p:nvSpPr>
        <p:spPr>
          <a:xfrm>
            <a:off x="19287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94" name="93 CuadroTexto"/>
          <p:cNvSpPr txBox="1"/>
          <p:nvPr/>
        </p:nvSpPr>
        <p:spPr>
          <a:xfrm>
            <a:off x="19287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>
            <a:off x="1571604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287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cxnSp>
        <p:nvCxnSpPr>
          <p:cNvPr id="98" name="97 Conector recto de flecha"/>
          <p:cNvCxnSpPr/>
          <p:nvPr/>
        </p:nvCxnSpPr>
        <p:spPr>
          <a:xfrm>
            <a:off x="1571604" y="3007516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98 Grupo"/>
          <p:cNvGrpSpPr/>
          <p:nvPr/>
        </p:nvGrpSpPr>
        <p:grpSpPr>
          <a:xfrm>
            <a:off x="5857884" y="2500306"/>
            <a:ext cx="1357322" cy="3286148"/>
            <a:chOff x="1214414" y="642918"/>
            <a:chExt cx="1357322" cy="3286148"/>
          </a:xfrm>
        </p:grpSpPr>
        <p:sp>
          <p:nvSpPr>
            <p:cNvPr id="100" name="9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1500166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7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03" name="10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4" name="10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5" name="10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/>
              </a:p>
            </p:txBody>
          </p:sp>
          <p:sp>
            <p:nvSpPr>
              <p:cNvPr id="106" name="10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7" name="10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  <p:sp>
            <p:nvSpPr>
              <p:cNvPr id="108" name="10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0</a:t>
                </a:r>
                <a:endParaRPr lang="es-ES" sz="900" dirty="0" smtClean="0"/>
              </a:p>
            </p:txBody>
          </p:sp>
        </p:grpSp>
      </p:grpSp>
      <p:grpSp>
        <p:nvGrpSpPr>
          <p:cNvPr id="18" name="108 Grupo"/>
          <p:cNvGrpSpPr/>
          <p:nvPr/>
        </p:nvGrpSpPr>
        <p:grpSpPr>
          <a:xfrm>
            <a:off x="7643770" y="2500306"/>
            <a:ext cx="1357322" cy="3286148"/>
            <a:chOff x="1214414" y="642918"/>
            <a:chExt cx="1357322" cy="3286148"/>
          </a:xfrm>
        </p:grpSpPr>
        <p:sp>
          <p:nvSpPr>
            <p:cNvPr id="110" name="109 Rectángulo"/>
            <p:cNvSpPr/>
            <p:nvPr/>
          </p:nvSpPr>
          <p:spPr>
            <a:xfrm>
              <a:off x="1214414" y="642918"/>
              <a:ext cx="1357322" cy="328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1500230" y="2928934"/>
              <a:ext cx="785818" cy="7858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/>
            </a:p>
          </p:txBody>
        </p:sp>
        <p:grpSp>
          <p:nvGrpSpPr>
            <p:cNvPr id="19" name="22 Grupo"/>
            <p:cNvGrpSpPr/>
            <p:nvPr/>
          </p:nvGrpSpPr>
          <p:grpSpPr>
            <a:xfrm>
              <a:off x="1500166" y="1000108"/>
              <a:ext cx="785819" cy="1714512"/>
              <a:chOff x="1500166" y="1000108"/>
              <a:chExt cx="785819" cy="1714512"/>
            </a:xfrm>
          </p:grpSpPr>
          <p:sp>
            <p:nvSpPr>
              <p:cNvPr id="113" name="112 Rectángulo"/>
              <p:cNvSpPr/>
              <p:nvPr/>
            </p:nvSpPr>
            <p:spPr>
              <a:xfrm>
                <a:off x="1500166" y="1857364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4" name="113 Rectángulo"/>
              <p:cNvSpPr/>
              <p:nvPr/>
            </p:nvSpPr>
            <p:spPr>
              <a:xfrm flipH="1">
                <a:off x="1500166" y="2143116"/>
                <a:ext cx="785819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/>
              </a:p>
            </p:txBody>
          </p:sp>
          <p:sp>
            <p:nvSpPr>
              <p:cNvPr id="115" name="114 Rectángulo"/>
              <p:cNvSpPr/>
              <p:nvPr/>
            </p:nvSpPr>
            <p:spPr>
              <a:xfrm>
                <a:off x="1500166" y="2428868"/>
                <a:ext cx="785818" cy="2857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1</a:t>
                </a:r>
                <a:endParaRPr lang="es-ES" sz="900" dirty="0"/>
              </a:p>
            </p:txBody>
          </p:sp>
          <p:sp>
            <p:nvSpPr>
              <p:cNvPr id="116" name="115 Rectángulo"/>
              <p:cNvSpPr/>
              <p:nvPr/>
            </p:nvSpPr>
            <p:spPr>
              <a:xfrm>
                <a:off x="1500166" y="1571612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7" name="116 Rectángulo"/>
              <p:cNvSpPr/>
              <p:nvPr/>
            </p:nvSpPr>
            <p:spPr>
              <a:xfrm>
                <a:off x="1500166" y="1285860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  <p:sp>
            <p:nvSpPr>
              <p:cNvPr id="118" name="117 Rectángulo"/>
              <p:cNvSpPr/>
              <p:nvPr/>
            </p:nvSpPr>
            <p:spPr>
              <a:xfrm>
                <a:off x="1500166" y="1000108"/>
                <a:ext cx="785818" cy="30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smtClean="0"/>
                  <a:t>X</a:t>
                </a:r>
                <a:endParaRPr lang="es-ES" sz="900" dirty="0" smtClean="0"/>
              </a:p>
            </p:txBody>
          </p:sp>
        </p:grpSp>
      </p:grpSp>
      <p:cxnSp>
        <p:nvCxnSpPr>
          <p:cNvPr id="137" name="136 Conector recto de flecha"/>
          <p:cNvCxnSpPr/>
          <p:nvPr/>
        </p:nvCxnSpPr>
        <p:spPr>
          <a:xfrm>
            <a:off x="33575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33575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>
            <a:off x="33575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>
            <a:off x="33575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>
            <a:off x="514350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514350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514350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/>
          <p:nvPr/>
        </p:nvCxnSpPr>
        <p:spPr>
          <a:xfrm>
            <a:off x="514350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33575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/>
          <p:nvPr/>
        </p:nvCxnSpPr>
        <p:spPr>
          <a:xfrm>
            <a:off x="514347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>
            <a:off x="6929422" y="442913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7147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2" name="151 CuadroTexto"/>
          <p:cNvSpPr txBox="1"/>
          <p:nvPr/>
        </p:nvSpPr>
        <p:spPr>
          <a:xfrm>
            <a:off x="37147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3" name="152 CuadroTexto"/>
          <p:cNvSpPr txBox="1"/>
          <p:nvPr/>
        </p:nvSpPr>
        <p:spPr>
          <a:xfrm>
            <a:off x="37147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X</a:t>
            </a:r>
            <a:endParaRPr lang="es-ES" sz="1200" dirty="0" smtClean="0"/>
          </a:p>
        </p:txBody>
      </p:sp>
      <p:sp>
        <p:nvSpPr>
          <p:cNvPr id="154" name="153 CuadroTexto"/>
          <p:cNvSpPr txBox="1"/>
          <p:nvPr/>
        </p:nvSpPr>
        <p:spPr>
          <a:xfrm>
            <a:off x="550069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5" name="154 CuadroTexto"/>
          <p:cNvSpPr txBox="1"/>
          <p:nvPr/>
        </p:nvSpPr>
        <p:spPr>
          <a:xfrm>
            <a:off x="550069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6" name="155 CuadroTexto"/>
          <p:cNvSpPr txBox="1"/>
          <p:nvPr/>
        </p:nvSpPr>
        <p:spPr>
          <a:xfrm>
            <a:off x="37147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7" name="156 CuadroTexto"/>
          <p:cNvSpPr txBox="1"/>
          <p:nvPr/>
        </p:nvSpPr>
        <p:spPr>
          <a:xfrm>
            <a:off x="550069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58" name="157 CuadroTexto"/>
          <p:cNvSpPr txBox="1"/>
          <p:nvPr/>
        </p:nvSpPr>
        <p:spPr>
          <a:xfrm>
            <a:off x="550069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cxnSp>
        <p:nvCxnSpPr>
          <p:cNvPr id="167" name="166 Conector recto de flecha"/>
          <p:cNvCxnSpPr/>
          <p:nvPr/>
        </p:nvCxnSpPr>
        <p:spPr>
          <a:xfrm>
            <a:off x="6929454" y="3857628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6929454" y="3571876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/>
          <p:nvPr/>
        </p:nvCxnSpPr>
        <p:spPr>
          <a:xfrm>
            <a:off x="6929454" y="3286124"/>
            <a:ext cx="1000132" cy="280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 de flecha"/>
          <p:cNvCxnSpPr/>
          <p:nvPr/>
        </p:nvCxnSpPr>
        <p:spPr>
          <a:xfrm>
            <a:off x="6929454" y="300037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7286644" y="37861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7286644" y="35004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3" name="172 CuadroTexto"/>
          <p:cNvSpPr txBox="1"/>
          <p:nvPr/>
        </p:nvSpPr>
        <p:spPr>
          <a:xfrm>
            <a:off x="7286644" y="321468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4" name="173 CuadroTexto"/>
          <p:cNvSpPr txBox="1"/>
          <p:nvPr/>
        </p:nvSpPr>
        <p:spPr>
          <a:xfrm>
            <a:off x="7286644" y="2928934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 smtClean="0"/>
          </a:p>
        </p:txBody>
      </p:sp>
      <p:sp>
        <p:nvSpPr>
          <p:cNvPr id="175" name="174 CuadroTexto"/>
          <p:cNvSpPr txBox="1"/>
          <p:nvPr/>
        </p:nvSpPr>
        <p:spPr>
          <a:xfrm>
            <a:off x="37147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176" name="175 CuadroTexto"/>
          <p:cNvSpPr txBox="1"/>
          <p:nvPr/>
        </p:nvSpPr>
        <p:spPr>
          <a:xfrm>
            <a:off x="550069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7286644" y="42148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178" name="17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Progreso de una serie de instrucciones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Testbench</a:t>
            </a:r>
            <a:r>
              <a:rPr lang="es-ES" dirty="0" smtClean="0"/>
              <a:t> 2 – Módulo – Ciclo 7)</a:t>
            </a:r>
            <a:endParaRPr lang="es-ES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7857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0</a:t>
            </a:r>
            <a:endParaRPr lang="es-ES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25717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1</a:t>
            </a:r>
            <a:endParaRPr lang="es-ES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43576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2</a:t>
            </a:r>
            <a:endParaRPr lang="es-ES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614363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3</a:t>
            </a:r>
            <a:endParaRPr lang="es-ES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7929586" y="24288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Fase 4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19287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>
            <a:off x="15716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CuadroTexto"/>
          <p:cNvSpPr txBox="1"/>
          <p:nvPr/>
        </p:nvSpPr>
        <p:spPr>
          <a:xfrm>
            <a:off x="37147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4" name="123 Conector recto de flecha"/>
          <p:cNvCxnSpPr/>
          <p:nvPr/>
        </p:nvCxnSpPr>
        <p:spPr>
          <a:xfrm>
            <a:off x="33575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550069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6" name="125 Conector recto de flecha"/>
          <p:cNvCxnSpPr/>
          <p:nvPr/>
        </p:nvCxnSpPr>
        <p:spPr>
          <a:xfrm>
            <a:off x="514350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7286644" y="263603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29" name="128 Conector recto de flecha"/>
          <p:cNvCxnSpPr/>
          <p:nvPr/>
        </p:nvCxnSpPr>
        <p:spPr>
          <a:xfrm>
            <a:off x="6929454" y="271462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143636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4429124" y="2143116"/>
            <a:ext cx="6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</a:t>
            </a:r>
            <a:r>
              <a:rPr lang="es-ES" dirty="0" smtClean="0"/>
              <a:t> 2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1073</Words>
  <Application>Microsoft Office PowerPoint</Application>
  <PresentationFormat>Presentación en pantalla (4:3)</PresentationFormat>
  <Paragraphs>879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Progreso de una única instrucción (Testbench 1 - Módulo)</vt:lpstr>
      <vt:lpstr>Progreso de una serie de instrucciones (Testbench 2 – Módulo - Ciclo 0)</vt:lpstr>
      <vt:lpstr>Progreso de una serie de instrucciones (Testbench 2 – Módulo - Ciclo 1)</vt:lpstr>
      <vt:lpstr>Progreso de una serie de instrucciones (Testbench 2 – Módulo - Ciclo 2)</vt:lpstr>
      <vt:lpstr>Progreso de una serie de instrucciones (Testbench 2 – Módulo - Ciclo 3)</vt:lpstr>
      <vt:lpstr>Progreso de una serie de instrucciones (Testbench 2 – Módulo - Ciclo 4)</vt:lpstr>
      <vt:lpstr>Progreso de una serie de instrucciones (Testbench 2 – Módulo – Ciclo 5)</vt:lpstr>
      <vt:lpstr>Progreso de una serie de instrucciones (Testbench 2 – Módulo – Ciclo 6)</vt:lpstr>
      <vt:lpstr>Progreso de una serie de instrucciones (Testbench 2 – Módulo – Ciclo 7)</vt:lpstr>
      <vt:lpstr>Progreso de una serie de instrucciones (Testbench 2 – Módulo – Ciclo 8)</vt:lpstr>
      <vt:lpstr>Progreso de una serie de instrucciones (Testbench 2 – Módulo – Ciclo 9)</vt:lpstr>
      <vt:lpstr>Progreso de una serie de instrucciones (Testbench 2 – Módulo – Ciclo 10)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40</cp:revision>
  <dcterms:created xsi:type="dcterms:W3CDTF">2014-12-18T15:38:58Z</dcterms:created>
  <dcterms:modified xsi:type="dcterms:W3CDTF">2014-12-18T22:33:13Z</dcterms:modified>
</cp:coreProperties>
</file>