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DE74-C6A0-44BF-89F6-E853F47AFDE9}" type="datetimeFigureOut">
              <a:rPr lang="es-ES" smtClean="0"/>
              <a:t>15/12/2014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6145-0FCA-47B5-A09A-CF7E0186E71A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384 Grupo"/>
          <p:cNvGrpSpPr/>
          <p:nvPr/>
        </p:nvGrpSpPr>
        <p:grpSpPr>
          <a:xfrm>
            <a:off x="857224" y="928669"/>
            <a:ext cx="6357982" cy="1643869"/>
            <a:chOff x="928662" y="71413"/>
            <a:chExt cx="6357982" cy="1643869"/>
          </a:xfrm>
        </p:grpSpPr>
        <p:cxnSp>
          <p:nvCxnSpPr>
            <p:cNvPr id="353" name="352 Conector recto"/>
            <p:cNvCxnSpPr/>
            <p:nvPr/>
          </p:nvCxnSpPr>
          <p:spPr>
            <a:xfrm>
              <a:off x="1857356" y="928670"/>
              <a:ext cx="314327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354 Conector recto"/>
            <p:cNvCxnSpPr/>
            <p:nvPr/>
          </p:nvCxnSpPr>
          <p:spPr>
            <a:xfrm rot="5400000">
              <a:off x="1678761" y="1107265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356 Conector recto de flecha"/>
            <p:cNvCxnSpPr/>
            <p:nvPr/>
          </p:nvCxnSpPr>
          <p:spPr>
            <a:xfrm rot="10800000">
              <a:off x="1357290" y="1285860"/>
              <a:ext cx="50006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383 Grupo"/>
            <p:cNvGrpSpPr/>
            <p:nvPr/>
          </p:nvGrpSpPr>
          <p:grpSpPr>
            <a:xfrm>
              <a:off x="928662" y="71413"/>
              <a:ext cx="6357982" cy="1643869"/>
              <a:chOff x="928662" y="71413"/>
              <a:chExt cx="6357982" cy="1643869"/>
            </a:xfrm>
          </p:grpSpPr>
          <p:cxnSp>
            <p:nvCxnSpPr>
              <p:cNvPr id="315" name="314 Conector recto"/>
              <p:cNvCxnSpPr/>
              <p:nvPr/>
            </p:nvCxnSpPr>
            <p:spPr>
              <a:xfrm rot="5400000" flipH="1" flipV="1">
                <a:off x="6464313" y="892951"/>
                <a:ext cx="1643868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316 Conector recto"/>
              <p:cNvCxnSpPr/>
              <p:nvPr/>
            </p:nvCxnSpPr>
            <p:spPr>
              <a:xfrm>
                <a:off x="1071538" y="71414"/>
                <a:ext cx="621510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332 Elipse"/>
              <p:cNvSpPr/>
              <p:nvPr/>
            </p:nvSpPr>
            <p:spPr>
              <a:xfrm>
                <a:off x="928662" y="428604"/>
                <a:ext cx="571504" cy="28575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334" name="333 Conector recto de flecha"/>
              <p:cNvCxnSpPr/>
              <p:nvPr/>
            </p:nvCxnSpPr>
            <p:spPr>
              <a:xfrm rot="16200000" flipH="1">
                <a:off x="895326" y="247626"/>
                <a:ext cx="360390" cy="79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336 Conector recto"/>
              <p:cNvCxnSpPr/>
              <p:nvPr/>
            </p:nvCxnSpPr>
            <p:spPr>
              <a:xfrm>
                <a:off x="4500562" y="642918"/>
                <a:ext cx="579438" cy="47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343 Conector recto"/>
              <p:cNvCxnSpPr/>
              <p:nvPr/>
            </p:nvCxnSpPr>
            <p:spPr>
              <a:xfrm rot="5400000" flipH="1" flipV="1">
                <a:off x="4285454" y="428604"/>
                <a:ext cx="429422" cy="7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348 Conector recto"/>
              <p:cNvCxnSpPr/>
              <p:nvPr/>
            </p:nvCxnSpPr>
            <p:spPr>
              <a:xfrm>
                <a:off x="1285852" y="214290"/>
                <a:ext cx="321550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350 Conector recto de flecha"/>
              <p:cNvCxnSpPr/>
              <p:nvPr/>
            </p:nvCxnSpPr>
            <p:spPr>
              <a:xfrm rot="16200000" flipH="1">
                <a:off x="1185046" y="315096"/>
                <a:ext cx="204810" cy="31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358 Conector recto de flecha"/>
              <p:cNvCxnSpPr/>
              <p:nvPr/>
            </p:nvCxnSpPr>
            <p:spPr>
              <a:xfrm rot="5400000">
                <a:off x="1005660" y="921546"/>
                <a:ext cx="415944" cy="156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3" name="482 Grupo"/>
          <p:cNvGrpSpPr/>
          <p:nvPr/>
        </p:nvGrpSpPr>
        <p:grpSpPr>
          <a:xfrm>
            <a:off x="5857884" y="2357430"/>
            <a:ext cx="2271722" cy="2557474"/>
            <a:chOff x="5857884" y="2357430"/>
            <a:chExt cx="2271722" cy="2557474"/>
          </a:xfrm>
        </p:grpSpPr>
        <p:cxnSp>
          <p:nvCxnSpPr>
            <p:cNvPr id="418" name="417 Conector recto de flecha"/>
            <p:cNvCxnSpPr/>
            <p:nvPr/>
          </p:nvCxnSpPr>
          <p:spPr>
            <a:xfrm>
              <a:off x="7715272" y="371475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" name="481 Grupo"/>
            <p:cNvGrpSpPr/>
            <p:nvPr/>
          </p:nvGrpSpPr>
          <p:grpSpPr>
            <a:xfrm>
              <a:off x="5857884" y="2357430"/>
              <a:ext cx="2271722" cy="2557474"/>
              <a:chOff x="5857884" y="2357430"/>
              <a:chExt cx="2271722" cy="2557474"/>
            </a:xfrm>
          </p:grpSpPr>
          <p:grpSp>
            <p:nvGrpSpPr>
              <p:cNvPr id="402" name="401 Grupo"/>
              <p:cNvGrpSpPr/>
              <p:nvPr/>
            </p:nvGrpSpPr>
            <p:grpSpPr>
              <a:xfrm>
                <a:off x="6286512" y="2571744"/>
                <a:ext cx="1571636" cy="1574005"/>
                <a:chOff x="6357950" y="1712119"/>
                <a:chExt cx="1571636" cy="1574005"/>
              </a:xfrm>
            </p:grpSpPr>
            <p:grpSp>
              <p:nvGrpSpPr>
                <p:cNvPr id="314" name="313 Grupo"/>
                <p:cNvGrpSpPr/>
                <p:nvPr/>
              </p:nvGrpSpPr>
              <p:grpSpPr>
                <a:xfrm>
                  <a:off x="6924675" y="1712119"/>
                  <a:ext cx="862035" cy="1574005"/>
                  <a:chOff x="6996113" y="1712119"/>
                  <a:chExt cx="862035" cy="1574005"/>
                </a:xfrm>
              </p:grpSpPr>
              <p:sp>
                <p:nvSpPr>
                  <p:cNvPr id="272" name="271 Rectángulo"/>
                  <p:cNvSpPr/>
                  <p:nvPr/>
                </p:nvSpPr>
                <p:spPr>
                  <a:xfrm>
                    <a:off x="7000892" y="2428868"/>
                    <a:ext cx="857256" cy="857256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dirty="0" smtClean="0"/>
                      <a:t>MEM</a:t>
                    </a:r>
                  </a:p>
                </p:txBody>
              </p:sp>
              <p:cxnSp>
                <p:nvCxnSpPr>
                  <p:cNvPr id="310" name="309 Conector recto"/>
                  <p:cNvCxnSpPr/>
                  <p:nvPr/>
                </p:nvCxnSpPr>
                <p:spPr>
                  <a:xfrm>
                    <a:off x="6996113" y="1712119"/>
                    <a:ext cx="433407" cy="3957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311 Conector recto de flecha"/>
                  <p:cNvCxnSpPr/>
                  <p:nvPr/>
                </p:nvCxnSpPr>
                <p:spPr>
                  <a:xfrm rot="5400000">
                    <a:off x="7073124" y="2071678"/>
                    <a:ext cx="713586" cy="79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8" name="387 Conector recto de flecha"/>
                <p:cNvCxnSpPr/>
                <p:nvPr/>
              </p:nvCxnSpPr>
              <p:spPr>
                <a:xfrm>
                  <a:off x="6429388" y="2643182"/>
                  <a:ext cx="50006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389 Conector angular"/>
                <p:cNvCxnSpPr/>
                <p:nvPr/>
              </p:nvCxnSpPr>
              <p:spPr>
                <a:xfrm flipV="1">
                  <a:off x="6357950" y="3000372"/>
                  <a:ext cx="571504" cy="285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391 Conector recto"/>
                <p:cNvCxnSpPr/>
                <p:nvPr/>
              </p:nvCxnSpPr>
              <p:spPr>
                <a:xfrm rot="5400000" flipH="1" flipV="1">
                  <a:off x="6571080" y="2499122"/>
                  <a:ext cx="288121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395 Conector recto de flecha"/>
                <p:cNvCxnSpPr/>
                <p:nvPr/>
              </p:nvCxnSpPr>
              <p:spPr>
                <a:xfrm>
                  <a:off x="6715140" y="2355061"/>
                  <a:ext cx="1214446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4" name="403 Conector recto de flecha"/>
              <p:cNvCxnSpPr/>
              <p:nvPr/>
            </p:nvCxnSpPr>
            <p:spPr>
              <a:xfrm>
                <a:off x="6929454" y="2428868"/>
                <a:ext cx="92869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1" name="410 Grupo"/>
              <p:cNvGrpSpPr/>
              <p:nvPr/>
            </p:nvGrpSpPr>
            <p:grpSpPr>
              <a:xfrm>
                <a:off x="7858148" y="2357430"/>
                <a:ext cx="271458" cy="285752"/>
                <a:chOff x="7929586" y="1500174"/>
                <a:chExt cx="271458" cy="285752"/>
              </a:xfrm>
            </p:grpSpPr>
            <p:sp>
              <p:nvSpPr>
                <p:cNvPr id="409" name="408 Rectángulo"/>
                <p:cNvSpPr/>
                <p:nvPr/>
              </p:nvSpPr>
              <p:spPr>
                <a:xfrm>
                  <a:off x="7929586" y="1500174"/>
                  <a:ext cx="271458" cy="2857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410" name="409 Triángulo isósceles"/>
                <p:cNvSpPr/>
                <p:nvPr/>
              </p:nvSpPr>
              <p:spPr>
                <a:xfrm rot="5400000">
                  <a:off x="7951755" y="1620881"/>
                  <a:ext cx="98537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2" name="411 Grupo"/>
              <p:cNvGrpSpPr/>
              <p:nvPr/>
            </p:nvGrpSpPr>
            <p:grpSpPr>
              <a:xfrm>
                <a:off x="7858148" y="3143248"/>
                <a:ext cx="271458" cy="414334"/>
                <a:chOff x="4071934" y="1714488"/>
                <a:chExt cx="271458" cy="414334"/>
              </a:xfrm>
            </p:grpSpPr>
            <p:sp>
              <p:nvSpPr>
                <p:cNvPr id="413" name="412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4" name="413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15" name="414 Grupo"/>
              <p:cNvGrpSpPr/>
              <p:nvPr/>
            </p:nvGrpSpPr>
            <p:grpSpPr>
              <a:xfrm>
                <a:off x="7858148" y="3643314"/>
                <a:ext cx="271458" cy="414334"/>
                <a:chOff x="4071934" y="1785926"/>
                <a:chExt cx="271458" cy="414334"/>
              </a:xfrm>
            </p:grpSpPr>
            <p:sp>
              <p:nvSpPr>
                <p:cNvPr id="416" name="415 Rectángulo"/>
                <p:cNvSpPr/>
                <p:nvPr/>
              </p:nvSpPr>
              <p:spPr>
                <a:xfrm>
                  <a:off x="4071934" y="1785926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17" name="41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430" name="429 Grupo"/>
              <p:cNvGrpSpPr/>
              <p:nvPr/>
            </p:nvGrpSpPr>
            <p:grpSpPr>
              <a:xfrm>
                <a:off x="7858148" y="4500570"/>
                <a:ext cx="271458" cy="414334"/>
                <a:chOff x="4071934" y="1714488"/>
                <a:chExt cx="271458" cy="414334"/>
              </a:xfrm>
            </p:grpSpPr>
            <p:sp>
              <p:nvSpPr>
                <p:cNvPr id="431" name="43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432" name="43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433" name="432 Conector recto de flecha"/>
              <p:cNvCxnSpPr/>
              <p:nvPr/>
            </p:nvCxnSpPr>
            <p:spPr>
              <a:xfrm>
                <a:off x="5857884" y="4572008"/>
                <a:ext cx="200026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483 Grupo"/>
          <p:cNvGrpSpPr/>
          <p:nvPr/>
        </p:nvGrpSpPr>
        <p:grpSpPr>
          <a:xfrm>
            <a:off x="3990975" y="1214422"/>
            <a:ext cx="2924185" cy="3700482"/>
            <a:chOff x="3990975" y="1214422"/>
            <a:chExt cx="2924185" cy="3700482"/>
          </a:xfrm>
        </p:grpSpPr>
        <p:cxnSp>
          <p:nvCxnSpPr>
            <p:cNvPr id="366" name="365 Conector recto"/>
            <p:cNvCxnSpPr/>
            <p:nvPr/>
          </p:nvCxnSpPr>
          <p:spPr>
            <a:xfrm rot="5400000">
              <a:off x="4059238" y="3764768"/>
              <a:ext cx="748505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367 Conector recto de flecha"/>
            <p:cNvCxnSpPr/>
            <p:nvPr/>
          </p:nvCxnSpPr>
          <p:spPr>
            <a:xfrm>
              <a:off x="4429124" y="4143380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382 Grupo"/>
            <p:cNvGrpSpPr/>
            <p:nvPr/>
          </p:nvGrpSpPr>
          <p:grpSpPr>
            <a:xfrm>
              <a:off x="3990975" y="1214422"/>
              <a:ext cx="2924185" cy="3700482"/>
              <a:chOff x="4062413" y="357166"/>
              <a:chExt cx="2924185" cy="3700482"/>
            </a:xfrm>
          </p:grpSpPr>
          <p:grpSp>
            <p:nvGrpSpPr>
              <p:cNvPr id="375" name="374 Grupo"/>
              <p:cNvGrpSpPr/>
              <p:nvPr/>
            </p:nvGrpSpPr>
            <p:grpSpPr>
              <a:xfrm>
                <a:off x="6072198" y="3214686"/>
                <a:ext cx="271458" cy="414334"/>
                <a:chOff x="4071934" y="1714488"/>
                <a:chExt cx="271458" cy="414334"/>
              </a:xfrm>
            </p:grpSpPr>
            <p:sp>
              <p:nvSpPr>
                <p:cNvPr id="376" name="3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377" name="3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382" name="381 Grupo"/>
              <p:cNvGrpSpPr/>
              <p:nvPr/>
            </p:nvGrpSpPr>
            <p:grpSpPr>
              <a:xfrm>
                <a:off x="4062413" y="357166"/>
                <a:ext cx="2924185" cy="3700482"/>
                <a:chOff x="4062413" y="357166"/>
                <a:chExt cx="2924185" cy="3700482"/>
              </a:xfrm>
            </p:grpSpPr>
            <p:grpSp>
              <p:nvGrpSpPr>
                <p:cNvPr id="323" name="322 Grupo"/>
                <p:cNvGrpSpPr/>
                <p:nvPr/>
              </p:nvGrpSpPr>
              <p:grpSpPr>
                <a:xfrm>
                  <a:off x="4062413" y="357166"/>
                  <a:ext cx="2924185" cy="3700482"/>
                  <a:chOff x="4062413" y="357166"/>
                  <a:chExt cx="2924185" cy="3700482"/>
                </a:xfrm>
              </p:grpSpPr>
              <p:grpSp>
                <p:nvGrpSpPr>
                  <p:cNvPr id="256" name="255 Grupo"/>
                  <p:cNvGrpSpPr/>
                  <p:nvPr/>
                </p:nvGrpSpPr>
                <p:grpSpPr>
                  <a:xfrm>
                    <a:off x="5643570" y="3643314"/>
                    <a:ext cx="271458" cy="414334"/>
                    <a:chOff x="3724268" y="3009896"/>
                    <a:chExt cx="271458" cy="414334"/>
                  </a:xfrm>
                </p:grpSpPr>
                <p:sp>
                  <p:nvSpPr>
                    <p:cNvPr id="254" name="253 Rectángulo"/>
                    <p:cNvSpPr/>
                    <p:nvPr/>
                  </p:nvSpPr>
                  <p:spPr>
                    <a:xfrm>
                      <a:off x="3724268" y="3009896"/>
                      <a:ext cx="271458" cy="4143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400" dirty="0" smtClean="0"/>
                        <a:t>R</a:t>
                      </a:r>
                    </a:p>
                    <a:p>
                      <a:pPr algn="ctr"/>
                      <a:endParaRPr lang="es-ES" sz="1200" dirty="0"/>
                    </a:p>
                  </p:txBody>
                </p:sp>
                <p:sp>
                  <p:nvSpPr>
                    <p:cNvPr id="255" name="254 Triángulo isósceles"/>
                    <p:cNvSpPr/>
                    <p:nvPr/>
                  </p:nvSpPr>
                  <p:spPr>
                    <a:xfrm rot="5400000">
                      <a:off x="3724268" y="3224210"/>
                      <a:ext cx="142876" cy="142876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cxnSp>
                <p:nvCxnSpPr>
                  <p:cNvPr id="257" name="256 Conector recto de flecha"/>
                  <p:cNvCxnSpPr/>
                  <p:nvPr/>
                </p:nvCxnSpPr>
                <p:spPr>
                  <a:xfrm>
                    <a:off x="4572000" y="3714752"/>
                    <a:ext cx="107157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2" name="321 Grupo"/>
                  <p:cNvGrpSpPr/>
                  <p:nvPr/>
                </p:nvGrpSpPr>
                <p:grpSpPr>
                  <a:xfrm>
                    <a:off x="4062413" y="357166"/>
                    <a:ext cx="2924185" cy="2714644"/>
                    <a:chOff x="4062413" y="357166"/>
                    <a:chExt cx="2924185" cy="2714644"/>
                  </a:xfrm>
                </p:grpSpPr>
                <p:cxnSp>
                  <p:nvCxnSpPr>
                    <p:cNvPr id="209" name="208 Conector recto de flecha"/>
                    <p:cNvCxnSpPr/>
                    <p:nvPr/>
                  </p:nvCxnSpPr>
                  <p:spPr>
                    <a:xfrm flipV="1">
                      <a:off x="4212431" y="1570182"/>
                      <a:ext cx="2520878" cy="1450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210 Conector recto de flecha"/>
                    <p:cNvCxnSpPr/>
                    <p:nvPr/>
                  </p:nvCxnSpPr>
                  <p:spPr>
                    <a:xfrm flipV="1">
                      <a:off x="4143372" y="1708727"/>
                      <a:ext cx="2516046" cy="5761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1" name="260 Rectángulo"/>
                    <p:cNvSpPr/>
                    <p:nvPr/>
                  </p:nvSpPr>
                  <p:spPr>
                    <a:xfrm>
                      <a:off x="6715140" y="1500174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2" name="261 Rectángulo"/>
                    <p:cNvSpPr/>
                    <p:nvPr/>
                  </p:nvSpPr>
                  <p:spPr>
                    <a:xfrm>
                      <a:off x="6643702" y="1643050"/>
                      <a:ext cx="271458" cy="28575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050" dirty="0" smtClean="0"/>
                        <a:t>R</a:t>
                      </a:r>
                    </a:p>
                    <a:p>
                      <a:pPr algn="ctr"/>
                      <a:endParaRPr lang="es-ES" sz="900" dirty="0"/>
                    </a:p>
                  </p:txBody>
                </p:sp>
                <p:sp>
                  <p:nvSpPr>
                    <p:cNvPr id="263" name="262 Triángulo isósceles"/>
                    <p:cNvSpPr/>
                    <p:nvPr/>
                  </p:nvSpPr>
                  <p:spPr>
                    <a:xfrm rot="5400000">
                      <a:off x="6665871" y="1763757"/>
                      <a:ext cx="98537" cy="142876"/>
                    </a:xfrm>
                    <a:prstGeom prst="triangl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09" name="308 Grupo"/>
                    <p:cNvGrpSpPr/>
                    <p:nvPr/>
                  </p:nvGrpSpPr>
                  <p:grpSpPr>
                    <a:xfrm>
                      <a:off x="4062413" y="357166"/>
                      <a:ext cx="2352681" cy="2714644"/>
                      <a:chOff x="4062413" y="357166"/>
                      <a:chExt cx="2352681" cy="2714644"/>
                    </a:xfrm>
                  </p:grpSpPr>
                  <p:grpSp>
                    <p:nvGrpSpPr>
                      <p:cNvPr id="267" name="266 Grupo"/>
                      <p:cNvGrpSpPr/>
                      <p:nvPr/>
                    </p:nvGrpSpPr>
                    <p:grpSpPr>
                      <a:xfrm>
                        <a:off x="4062413" y="1214422"/>
                        <a:ext cx="1652595" cy="1857388"/>
                        <a:chOff x="4062413" y="428604"/>
                        <a:chExt cx="1652595" cy="1857388"/>
                      </a:xfrm>
                    </p:grpSpPr>
                    <p:cxnSp>
                      <p:nvCxnSpPr>
                        <p:cNvPr id="248" name="247 Conector recto"/>
                        <p:cNvCxnSpPr/>
                        <p:nvPr/>
                      </p:nvCxnSpPr>
                      <p:spPr>
                        <a:xfrm>
                          <a:off x="4214810" y="428604"/>
                          <a:ext cx="428628" cy="158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266" name="265 Grupo"/>
                        <p:cNvGrpSpPr/>
                        <p:nvPr/>
                      </p:nvGrpSpPr>
                      <p:grpSpPr>
                        <a:xfrm>
                          <a:off x="4062413" y="429398"/>
                          <a:ext cx="1652595" cy="1856594"/>
                          <a:chOff x="4062413" y="429398"/>
                          <a:chExt cx="1652595" cy="1856594"/>
                        </a:xfrm>
                      </p:grpSpPr>
                      <p:grpSp>
                        <p:nvGrpSpPr>
                          <p:cNvPr id="223" name="222 Grupo"/>
                          <p:cNvGrpSpPr/>
                          <p:nvPr/>
                        </p:nvGrpSpPr>
                        <p:grpSpPr>
                          <a:xfrm>
                            <a:off x="4062413" y="1071546"/>
                            <a:ext cx="1652595" cy="1214446"/>
                            <a:chOff x="4062413" y="1071546"/>
                            <a:chExt cx="1652595" cy="1214446"/>
                          </a:xfrm>
                        </p:grpSpPr>
                        <p:sp>
                          <p:nvSpPr>
                            <p:cNvPr id="197" name="196 Rectángulo"/>
                            <p:cNvSpPr/>
                            <p:nvPr/>
                          </p:nvSpPr>
                          <p:spPr>
                            <a:xfrm>
                              <a:off x="4857752" y="1428736"/>
                              <a:ext cx="857256" cy="857256"/>
                            </a:xfrm>
                            <a:prstGeom prst="rect">
                              <a:avLst/>
                            </a:prstGeom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s-ES" dirty="0" smtClean="0"/>
                                <a:t>EXE</a:t>
                              </a:r>
                            </a:p>
                          </p:txBody>
                        </p:sp>
                        <p:cxnSp>
                          <p:nvCxnSpPr>
                            <p:cNvPr id="212" name="211 Conector recto"/>
                            <p:cNvCxnSpPr/>
                            <p:nvPr/>
                          </p:nvCxnSpPr>
                          <p:spPr>
                            <a:xfrm flipV="1">
                              <a:off x="4062413" y="1071546"/>
                              <a:ext cx="938215" cy="17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5" name="214 Conector recto de flecha"/>
                            <p:cNvCxnSpPr/>
                            <p:nvPr/>
                          </p:nvCxnSpPr>
                          <p:spPr>
                            <a:xfrm rot="5400000">
                              <a:off x="4822033" y="1250141"/>
                              <a:ext cx="357190" cy="1588"/>
                            </a:xfrm>
                            <a:prstGeom prst="straightConnector1">
                              <a:avLst/>
                            </a:prstGeom>
                            <a:ln>
                              <a:solidFill>
                                <a:srgbClr val="FF0000"/>
                              </a:solidFill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2" name="221 Conector recto de flecha"/>
                            <p:cNvCxnSpPr/>
                            <p:nvPr/>
                          </p:nvCxnSpPr>
                          <p:spPr>
                            <a:xfrm>
                              <a:off x="4214810" y="2143116"/>
                              <a:ext cx="642942" cy="1588"/>
                            </a:xfrm>
                            <a:prstGeom prst="straightConnector1">
                              <a:avLst/>
                            </a:prstGeom>
                            <a:ln>
                              <a:tailEnd type="arrow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35" name="234 Conector angular"/>
                          <p:cNvCxnSpPr/>
                          <p:nvPr/>
                        </p:nvCxnSpPr>
                        <p:spPr>
                          <a:xfrm>
                            <a:off x="4214810" y="1500174"/>
                            <a:ext cx="642942" cy="142876"/>
                          </a:xfrm>
                          <a:prstGeom prst="bentConnector3">
                            <a:avLst>
                              <a:gd name="adj1" fmla="val 50000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7" name="236 Conector angular"/>
                          <p:cNvCxnSpPr/>
                          <p:nvPr/>
                        </p:nvCxnSpPr>
                        <p:spPr>
                          <a:xfrm>
                            <a:off x="4130675" y="1619250"/>
                            <a:ext cx="727075" cy="133350"/>
                          </a:xfrm>
                          <a:prstGeom prst="bentConnector3">
                            <a:avLst>
                              <a:gd name="adj1" fmla="val 39956"/>
                            </a:avLst>
                          </a:prstGeom>
                          <a:ln>
                            <a:tailEnd type="arrow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9" name="248 Conector recto"/>
                          <p:cNvCxnSpPr/>
                          <p:nvPr/>
                        </p:nvCxnSpPr>
                        <p:spPr>
                          <a:xfrm rot="5400000">
                            <a:off x="4107653" y="964389"/>
                            <a:ext cx="1071570" cy="158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52" name="251 Conector recto de flecha"/>
                        <p:cNvCxnSpPr/>
                        <p:nvPr/>
                      </p:nvCxnSpPr>
                      <p:spPr>
                        <a:xfrm>
                          <a:off x="4643438" y="1500174"/>
                          <a:ext cx="214314" cy="1588"/>
                        </a:xfrm>
                        <a:prstGeom prst="straightConnector1">
                          <a:avLst/>
                        </a:prstGeom>
                        <a:ln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276" name="275 Grupo"/>
                      <p:cNvGrpSpPr/>
                      <p:nvPr/>
                    </p:nvGrpSpPr>
                    <p:grpSpPr>
                      <a:xfrm rot="10800000">
                        <a:off x="5000628" y="571480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77" name="276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78" name="277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282" name="281 Grupo"/>
                      <p:cNvGrpSpPr/>
                      <p:nvPr/>
                    </p:nvGrpSpPr>
                    <p:grpSpPr>
                      <a:xfrm rot="10800000">
                        <a:off x="5072066" y="357166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283" name="282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284" name="283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cxnSp>
                    <p:nvCxnSpPr>
                      <p:cNvPr id="285" name="284 Conector recto"/>
                      <p:cNvCxnSpPr/>
                      <p:nvPr/>
                    </p:nvCxnSpPr>
                    <p:spPr>
                      <a:xfrm>
                        <a:off x="5715008" y="2285992"/>
                        <a:ext cx="214314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0" name="289 Conector recto"/>
                      <p:cNvCxnSpPr/>
                      <p:nvPr/>
                    </p:nvCxnSpPr>
                    <p:spPr>
                      <a:xfrm rot="5400000" flipH="1" flipV="1">
                        <a:off x="5250661" y="1607331"/>
                        <a:ext cx="1357322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2" name="291 Conector recto"/>
                      <p:cNvCxnSpPr/>
                      <p:nvPr/>
                    </p:nvCxnSpPr>
                    <p:spPr>
                      <a:xfrm>
                        <a:off x="5715008" y="2428868"/>
                        <a:ext cx="357190" cy="158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3" name="292 Conector recto"/>
                      <p:cNvCxnSpPr/>
                      <p:nvPr/>
                    </p:nvCxnSpPr>
                    <p:spPr>
                      <a:xfrm rot="16200000" flipV="1">
                        <a:off x="5214148" y="1572406"/>
                        <a:ext cx="1724830" cy="873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295 Conector recto de flecha"/>
                      <p:cNvCxnSpPr/>
                      <p:nvPr/>
                    </p:nvCxnSpPr>
                    <p:spPr>
                      <a:xfrm rot="10800000">
                        <a:off x="5357818" y="714356"/>
                        <a:ext cx="714380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297 Conector recto de flecha"/>
                      <p:cNvCxnSpPr/>
                      <p:nvPr/>
                    </p:nvCxnSpPr>
                    <p:spPr>
                      <a:xfrm rot="10800000">
                        <a:off x="5286380" y="928670"/>
                        <a:ext cx="642942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0" name="299 Conector recto de flecha"/>
                      <p:cNvCxnSpPr/>
                      <p:nvPr/>
                    </p:nvCxnSpPr>
                    <p:spPr>
                      <a:xfrm>
                        <a:off x="5715008" y="2643182"/>
                        <a:ext cx="428628" cy="1588"/>
                      </a:xfrm>
                      <a:prstGeom prst="straightConnector1">
                        <a:avLst/>
                      </a:prstGeom>
                      <a:ln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01" name="300 Grupo"/>
                      <p:cNvGrpSpPr/>
                      <p:nvPr/>
                    </p:nvGrpSpPr>
                    <p:grpSpPr>
                      <a:xfrm>
                        <a:off x="6143636" y="2571744"/>
                        <a:ext cx="271458" cy="414334"/>
                        <a:chOff x="4071934" y="1714488"/>
                        <a:chExt cx="271458" cy="414334"/>
                      </a:xfrm>
                    </p:grpSpPr>
                    <p:sp>
                      <p:nvSpPr>
                        <p:cNvPr id="302" name="301 Rectángulo"/>
                        <p:cNvSpPr/>
                        <p:nvPr/>
                      </p:nvSpPr>
                      <p:spPr>
                        <a:xfrm>
                          <a:off x="4071934" y="1714488"/>
                          <a:ext cx="271458" cy="414334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s-ES" sz="1400" dirty="0" smtClean="0"/>
                            <a:t>R</a:t>
                          </a:r>
                        </a:p>
                        <a:p>
                          <a:pPr algn="ctr"/>
                          <a:endParaRPr lang="es-ES" sz="1200" dirty="0"/>
                        </a:p>
                      </p:txBody>
                    </p:sp>
                    <p:sp>
                      <p:nvSpPr>
                        <p:cNvPr id="303" name="302 Triángulo isósceles"/>
                        <p:cNvSpPr/>
                        <p:nvPr/>
                      </p:nvSpPr>
                      <p:spPr>
                        <a:xfrm rot="5400000">
                          <a:off x="4071934" y="1928802"/>
                          <a:ext cx="142876" cy="142876"/>
                        </a:xfrm>
                        <a:prstGeom prst="triangl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</p:grpSp>
            <p:cxnSp>
              <p:nvCxnSpPr>
                <p:cNvPr id="379" name="378 Conector recto"/>
                <p:cNvCxnSpPr/>
                <p:nvPr/>
              </p:nvCxnSpPr>
              <p:spPr>
                <a:xfrm rot="5400000" flipH="1" flipV="1">
                  <a:off x="4429124" y="3571876"/>
                  <a:ext cx="28575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380 Conector recto"/>
                <p:cNvCxnSpPr/>
                <p:nvPr/>
              </p:nvCxnSpPr>
              <p:spPr>
                <a:xfrm rot="10800000">
                  <a:off x="4214810" y="3429000"/>
                  <a:ext cx="35719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7" name="326 Grupo"/>
          <p:cNvGrpSpPr/>
          <p:nvPr/>
        </p:nvGrpSpPr>
        <p:grpSpPr>
          <a:xfrm>
            <a:off x="2214546" y="2000240"/>
            <a:ext cx="1914532" cy="2628912"/>
            <a:chOff x="2285984" y="1142984"/>
            <a:chExt cx="1914532" cy="2628912"/>
          </a:xfrm>
        </p:grpSpPr>
        <p:cxnSp>
          <p:nvCxnSpPr>
            <p:cNvPr id="79" name="78 Conector recto de flecha"/>
            <p:cNvCxnSpPr/>
            <p:nvPr/>
          </p:nvCxnSpPr>
          <p:spPr>
            <a:xfrm>
              <a:off x="2285984" y="2500306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80 Conector recto"/>
            <p:cNvCxnSpPr/>
            <p:nvPr/>
          </p:nvCxnSpPr>
          <p:spPr>
            <a:xfrm>
              <a:off x="2285984" y="2000240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rot="5400000" flipH="1" flipV="1">
              <a:off x="2106595" y="1607331"/>
              <a:ext cx="786612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85 Conector recto"/>
            <p:cNvCxnSpPr/>
            <p:nvPr/>
          </p:nvCxnSpPr>
          <p:spPr>
            <a:xfrm>
              <a:off x="2500298" y="1214422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114 Rectángulo"/>
            <p:cNvSpPr/>
            <p:nvPr/>
          </p:nvSpPr>
          <p:spPr>
            <a:xfrm>
              <a:off x="3929058" y="1142984"/>
              <a:ext cx="27145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50" dirty="0" smtClean="0"/>
                <a:t>R</a:t>
              </a:r>
            </a:p>
            <a:p>
              <a:pPr algn="ctr"/>
              <a:endParaRPr lang="es-ES" sz="900" dirty="0"/>
            </a:p>
          </p:txBody>
        </p:sp>
        <p:sp>
          <p:nvSpPr>
            <p:cNvPr id="116" name="115 Triángulo isósceles"/>
            <p:cNvSpPr/>
            <p:nvPr/>
          </p:nvSpPr>
          <p:spPr>
            <a:xfrm rot="5400000">
              <a:off x="3951228" y="1268619"/>
              <a:ext cx="98537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94" name="193 Grupo"/>
            <p:cNvGrpSpPr/>
            <p:nvPr/>
          </p:nvGrpSpPr>
          <p:grpSpPr>
            <a:xfrm>
              <a:off x="2571736" y="1500174"/>
              <a:ext cx="1628780" cy="2271722"/>
              <a:chOff x="2571736" y="714356"/>
              <a:chExt cx="1628780" cy="2271722"/>
            </a:xfrm>
          </p:grpSpPr>
          <p:grpSp>
            <p:nvGrpSpPr>
              <p:cNvPr id="117" name="116 Grupo"/>
              <p:cNvGrpSpPr/>
              <p:nvPr/>
            </p:nvGrpSpPr>
            <p:grpSpPr>
              <a:xfrm>
                <a:off x="3929058" y="714356"/>
                <a:ext cx="271458" cy="285752"/>
                <a:chOff x="4071934" y="1714488"/>
                <a:chExt cx="271458" cy="414334"/>
              </a:xfrm>
            </p:grpSpPr>
            <p:sp>
              <p:nvSpPr>
                <p:cNvPr id="118" name="11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19" name="11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0" name="119 Grupo"/>
              <p:cNvGrpSpPr/>
              <p:nvPr/>
            </p:nvGrpSpPr>
            <p:grpSpPr>
              <a:xfrm>
                <a:off x="3857620" y="857232"/>
                <a:ext cx="271458" cy="285752"/>
                <a:chOff x="4071934" y="1714488"/>
                <a:chExt cx="271458" cy="414334"/>
              </a:xfrm>
            </p:grpSpPr>
            <p:sp>
              <p:nvSpPr>
                <p:cNvPr id="121" name="12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2" name="12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3" name="122 Grupo"/>
              <p:cNvGrpSpPr/>
              <p:nvPr/>
            </p:nvGrpSpPr>
            <p:grpSpPr>
              <a:xfrm>
                <a:off x="3786182" y="1000108"/>
                <a:ext cx="271458" cy="285752"/>
                <a:chOff x="4071934" y="1714487"/>
                <a:chExt cx="271458" cy="414334"/>
              </a:xfrm>
            </p:grpSpPr>
            <p:sp>
              <p:nvSpPr>
                <p:cNvPr id="124" name="123 Rectángulo"/>
                <p:cNvSpPr/>
                <p:nvPr/>
              </p:nvSpPr>
              <p:spPr>
                <a:xfrm>
                  <a:off x="4071934" y="1714487"/>
                  <a:ext cx="271458" cy="414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050" dirty="0" smtClean="0"/>
                    <a:t>R</a:t>
                  </a:r>
                </a:p>
                <a:p>
                  <a:pPr algn="ctr"/>
                  <a:endParaRPr lang="es-ES" sz="900" dirty="0"/>
                </a:p>
              </p:txBody>
            </p:sp>
            <p:sp>
              <p:nvSpPr>
                <p:cNvPr id="125" name="12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26" name="125 Conector recto"/>
              <p:cNvCxnSpPr/>
              <p:nvPr/>
            </p:nvCxnSpPr>
            <p:spPr>
              <a:xfrm>
                <a:off x="3428992" y="1285860"/>
                <a:ext cx="7143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126 Conector recto"/>
              <p:cNvCxnSpPr/>
              <p:nvPr/>
            </p:nvCxnSpPr>
            <p:spPr>
              <a:xfrm rot="5400000">
                <a:off x="3250397" y="1035827"/>
                <a:ext cx="50006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135 Conector recto"/>
              <p:cNvCxnSpPr/>
              <p:nvPr/>
            </p:nvCxnSpPr>
            <p:spPr>
              <a:xfrm>
                <a:off x="3428992" y="1357298"/>
                <a:ext cx="142876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136 Conector recto"/>
              <p:cNvCxnSpPr/>
              <p:nvPr/>
            </p:nvCxnSpPr>
            <p:spPr>
              <a:xfrm rot="5400000">
                <a:off x="3357554" y="1142984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138 Conector recto"/>
              <p:cNvCxnSpPr/>
              <p:nvPr/>
            </p:nvCxnSpPr>
            <p:spPr>
              <a:xfrm>
                <a:off x="3428992" y="1428736"/>
                <a:ext cx="214314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139 Conector recto"/>
              <p:cNvCxnSpPr/>
              <p:nvPr/>
            </p:nvCxnSpPr>
            <p:spPr>
              <a:xfrm rot="5400000">
                <a:off x="3464711" y="1250141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149 Grupo"/>
              <p:cNvGrpSpPr/>
              <p:nvPr/>
            </p:nvGrpSpPr>
            <p:grpSpPr>
              <a:xfrm>
                <a:off x="3929058" y="1428736"/>
                <a:ext cx="271458" cy="414334"/>
                <a:chOff x="4071934" y="1714488"/>
                <a:chExt cx="271458" cy="414334"/>
              </a:xfrm>
            </p:grpSpPr>
            <p:sp>
              <p:nvSpPr>
                <p:cNvPr id="151" name="15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2" name="15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53" name="152 Grupo"/>
              <p:cNvGrpSpPr/>
              <p:nvPr/>
            </p:nvGrpSpPr>
            <p:grpSpPr>
              <a:xfrm>
                <a:off x="3857620" y="1571612"/>
                <a:ext cx="271458" cy="414334"/>
                <a:chOff x="4071934" y="1714488"/>
                <a:chExt cx="271458" cy="414334"/>
              </a:xfrm>
            </p:grpSpPr>
            <p:sp>
              <p:nvSpPr>
                <p:cNvPr id="154" name="153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55" name="154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65" name="164 Conector recto de flecha"/>
              <p:cNvCxnSpPr/>
              <p:nvPr/>
            </p:nvCxnSpPr>
            <p:spPr>
              <a:xfrm>
                <a:off x="3571868" y="928670"/>
                <a:ext cx="280995" cy="1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165 Conector recto de flecha"/>
              <p:cNvCxnSpPr/>
              <p:nvPr/>
            </p:nvCxnSpPr>
            <p:spPr>
              <a:xfrm>
                <a:off x="3643306" y="1071546"/>
                <a:ext cx="138119" cy="1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166 Conector recto de flecha"/>
              <p:cNvCxnSpPr/>
              <p:nvPr/>
            </p:nvCxnSpPr>
            <p:spPr>
              <a:xfrm flipV="1">
                <a:off x="3500430" y="781050"/>
                <a:ext cx="428633" cy="47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67 Rectángulo"/>
              <p:cNvSpPr/>
              <p:nvPr/>
            </p:nvSpPr>
            <p:spPr>
              <a:xfrm>
                <a:off x="2571736" y="121442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ID</a:t>
                </a:r>
              </a:p>
            </p:txBody>
          </p:sp>
          <p:cxnSp>
            <p:nvCxnSpPr>
              <p:cNvPr id="171" name="170 Conector recto de flecha"/>
              <p:cNvCxnSpPr/>
              <p:nvPr/>
            </p:nvCxnSpPr>
            <p:spPr>
              <a:xfrm>
                <a:off x="3428992" y="1500174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Conector recto de flecha"/>
              <p:cNvCxnSpPr/>
              <p:nvPr/>
            </p:nvCxnSpPr>
            <p:spPr>
              <a:xfrm>
                <a:off x="3428992" y="1643050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5" name="174 Grupo"/>
              <p:cNvGrpSpPr/>
              <p:nvPr/>
            </p:nvGrpSpPr>
            <p:grpSpPr>
              <a:xfrm>
                <a:off x="3929058" y="2071678"/>
                <a:ext cx="271458" cy="414334"/>
                <a:chOff x="4071934" y="1714488"/>
                <a:chExt cx="271458" cy="414334"/>
              </a:xfrm>
            </p:grpSpPr>
            <p:sp>
              <p:nvSpPr>
                <p:cNvPr id="176" name="175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77" name="176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78" name="177 Grupo"/>
              <p:cNvGrpSpPr/>
              <p:nvPr/>
            </p:nvGrpSpPr>
            <p:grpSpPr>
              <a:xfrm>
                <a:off x="3929058" y="2571744"/>
                <a:ext cx="271458" cy="414334"/>
                <a:chOff x="4071934" y="1714488"/>
                <a:chExt cx="271458" cy="414334"/>
              </a:xfrm>
            </p:grpSpPr>
            <p:sp>
              <p:nvSpPr>
                <p:cNvPr id="179" name="178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180" name="179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181" name="180 Conector recto"/>
              <p:cNvCxnSpPr/>
              <p:nvPr/>
            </p:nvCxnSpPr>
            <p:spPr>
              <a:xfrm>
                <a:off x="3428992" y="1928802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181 Conector recto"/>
              <p:cNvCxnSpPr/>
              <p:nvPr/>
            </p:nvCxnSpPr>
            <p:spPr>
              <a:xfrm>
                <a:off x="3428992" y="20002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184 Conector recto"/>
              <p:cNvCxnSpPr/>
              <p:nvPr/>
            </p:nvCxnSpPr>
            <p:spPr>
              <a:xfrm rot="5400000">
                <a:off x="3536149" y="203595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185 Conector recto"/>
              <p:cNvCxnSpPr/>
              <p:nvPr/>
            </p:nvCxnSpPr>
            <p:spPr>
              <a:xfrm rot="5400000">
                <a:off x="3250397" y="2321711"/>
                <a:ext cx="64294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189 Conector recto de flecha"/>
              <p:cNvCxnSpPr/>
              <p:nvPr/>
            </p:nvCxnSpPr>
            <p:spPr>
              <a:xfrm>
                <a:off x="3643306" y="214311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190 Conector recto de flecha"/>
              <p:cNvCxnSpPr/>
              <p:nvPr/>
            </p:nvCxnSpPr>
            <p:spPr>
              <a:xfrm>
                <a:off x="3571868" y="2643182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324 Grupo"/>
          <p:cNvGrpSpPr/>
          <p:nvPr/>
        </p:nvGrpSpPr>
        <p:grpSpPr>
          <a:xfrm>
            <a:off x="214282" y="2000240"/>
            <a:ext cx="1985970" cy="1700218"/>
            <a:chOff x="285720" y="1142984"/>
            <a:chExt cx="1985970" cy="1700218"/>
          </a:xfrm>
        </p:grpSpPr>
        <p:grpSp>
          <p:nvGrpSpPr>
            <p:cNvPr id="56" name="55 Grupo"/>
            <p:cNvGrpSpPr/>
            <p:nvPr/>
          </p:nvGrpSpPr>
          <p:grpSpPr>
            <a:xfrm>
              <a:off x="285720" y="1142984"/>
              <a:ext cx="1501786" cy="1500198"/>
              <a:chOff x="356364" y="928670"/>
              <a:chExt cx="1501786" cy="1500198"/>
            </a:xfrm>
          </p:grpSpPr>
          <p:cxnSp>
            <p:nvCxnSpPr>
              <p:cNvPr id="6" name="5 Conector recto de flecha"/>
              <p:cNvCxnSpPr/>
              <p:nvPr/>
            </p:nvCxnSpPr>
            <p:spPr>
              <a:xfrm>
                <a:off x="357158" y="1785926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 de flecha"/>
              <p:cNvCxnSpPr/>
              <p:nvPr/>
            </p:nvCxnSpPr>
            <p:spPr>
              <a:xfrm rot="10800000">
                <a:off x="1428728" y="1357298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>
                <a:off x="1500166" y="1785926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Conector recto"/>
              <p:cNvCxnSpPr/>
              <p:nvPr/>
            </p:nvCxnSpPr>
            <p:spPr>
              <a:xfrm rot="5400000">
                <a:off x="1643042" y="1571612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>
                <a:off x="357158" y="128586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30 Conector recto"/>
              <p:cNvCxnSpPr/>
              <p:nvPr/>
            </p:nvCxnSpPr>
            <p:spPr>
              <a:xfrm rot="5400000">
                <a:off x="107125" y="1535893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47 Grupo"/>
              <p:cNvGrpSpPr/>
              <p:nvPr/>
            </p:nvGrpSpPr>
            <p:grpSpPr>
              <a:xfrm>
                <a:off x="500034" y="928670"/>
                <a:ext cx="928694" cy="500066"/>
                <a:chOff x="1643042" y="714356"/>
                <a:chExt cx="928694" cy="500066"/>
              </a:xfrm>
            </p:grpSpPr>
            <p:grpSp>
              <p:nvGrpSpPr>
                <p:cNvPr id="17" name="16 Grupo"/>
                <p:cNvGrpSpPr/>
                <p:nvPr/>
              </p:nvGrpSpPr>
              <p:grpSpPr>
                <a:xfrm rot="10800000">
                  <a:off x="1643042" y="714356"/>
                  <a:ext cx="271458" cy="414334"/>
                  <a:chOff x="4071934" y="1714488"/>
                  <a:chExt cx="271458" cy="414334"/>
                </a:xfrm>
              </p:grpSpPr>
              <p:sp>
                <p:nvSpPr>
                  <p:cNvPr id="15" name="14 Rectángulo"/>
                  <p:cNvSpPr/>
                  <p:nvPr/>
                </p:nvSpPr>
                <p:spPr>
                  <a:xfrm>
                    <a:off x="4071934" y="1714488"/>
                    <a:ext cx="271458" cy="4143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400" dirty="0" smtClean="0"/>
                      <a:t>R</a:t>
                    </a:r>
                  </a:p>
                  <a:p>
                    <a:pPr algn="ctr"/>
                    <a:endParaRPr lang="es-ES" sz="1200" dirty="0"/>
                  </a:p>
                </p:txBody>
              </p:sp>
              <p:sp>
                <p:nvSpPr>
                  <p:cNvPr id="16" name="15 Triángulo isósceles"/>
                  <p:cNvSpPr/>
                  <p:nvPr/>
                </p:nvSpPr>
                <p:spPr>
                  <a:xfrm rot="5400000">
                    <a:off x="4071934" y="1928802"/>
                    <a:ext cx="142876" cy="142876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grpSp>
              <p:nvGrpSpPr>
                <p:cNvPr id="46" name="45 Grupo"/>
                <p:cNvGrpSpPr/>
                <p:nvPr/>
              </p:nvGrpSpPr>
              <p:grpSpPr>
                <a:xfrm>
                  <a:off x="1928794" y="714356"/>
                  <a:ext cx="642942" cy="500066"/>
                  <a:chOff x="1571604" y="785794"/>
                  <a:chExt cx="642942" cy="500066"/>
                </a:xfrm>
              </p:grpSpPr>
              <p:grpSp>
                <p:nvGrpSpPr>
                  <p:cNvPr id="34" name="33 Grupo"/>
                  <p:cNvGrpSpPr/>
                  <p:nvPr/>
                </p:nvGrpSpPr>
                <p:grpSpPr>
                  <a:xfrm rot="10800000">
                    <a:off x="1857356" y="785794"/>
                    <a:ext cx="357190" cy="500066"/>
                    <a:chOff x="2000232" y="2857496"/>
                    <a:chExt cx="357190" cy="500066"/>
                  </a:xfrm>
                </p:grpSpPr>
                <p:sp>
                  <p:nvSpPr>
                    <p:cNvPr id="35" name="34 Rectángulo"/>
                    <p:cNvSpPr/>
                    <p:nvPr/>
                  </p:nvSpPr>
                  <p:spPr>
                    <a:xfrm>
                      <a:off x="2000232" y="2857496"/>
                      <a:ext cx="357190" cy="50006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36" name="35 Triángulo isósceles"/>
                    <p:cNvSpPr/>
                    <p:nvPr/>
                  </p:nvSpPr>
                  <p:spPr>
                    <a:xfrm rot="5400000">
                      <a:off x="1928794" y="2928934"/>
                      <a:ext cx="500066" cy="357190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sz="800" dirty="0"/>
                    </a:p>
                  </p:txBody>
                </p:sp>
              </p:grpSp>
              <p:cxnSp>
                <p:nvCxnSpPr>
                  <p:cNvPr id="39" name="38 Conector recto de flecha"/>
                  <p:cNvCxnSpPr/>
                  <p:nvPr/>
                </p:nvCxnSpPr>
                <p:spPr>
                  <a:xfrm rot="10800000">
                    <a:off x="1571604" y="1142984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" name="3 Rectángulo"/>
              <p:cNvSpPr/>
              <p:nvPr/>
            </p:nvSpPr>
            <p:spPr>
              <a:xfrm>
                <a:off x="642910" y="1571612"/>
                <a:ext cx="857256" cy="85725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IF</a:t>
                </a:r>
              </a:p>
            </p:txBody>
          </p:sp>
        </p:grpSp>
        <p:grpSp>
          <p:nvGrpSpPr>
            <p:cNvPr id="324" name="323 Grupo"/>
            <p:cNvGrpSpPr/>
            <p:nvPr/>
          </p:nvGrpSpPr>
          <p:grpSpPr>
            <a:xfrm>
              <a:off x="1428728" y="1928802"/>
              <a:ext cx="842962" cy="914400"/>
              <a:chOff x="1428728" y="1928802"/>
              <a:chExt cx="842962" cy="914400"/>
            </a:xfrm>
          </p:grpSpPr>
          <p:grpSp>
            <p:nvGrpSpPr>
              <p:cNvPr id="57" name="56 Grupo"/>
              <p:cNvGrpSpPr/>
              <p:nvPr/>
            </p:nvGrpSpPr>
            <p:grpSpPr>
              <a:xfrm>
                <a:off x="2000232" y="1928802"/>
                <a:ext cx="271458" cy="414334"/>
                <a:chOff x="4071934" y="1714488"/>
                <a:chExt cx="271458" cy="414334"/>
              </a:xfrm>
            </p:grpSpPr>
            <p:sp>
              <p:nvSpPr>
                <p:cNvPr id="58" name="57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59" name="58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59 Grupo"/>
              <p:cNvGrpSpPr/>
              <p:nvPr/>
            </p:nvGrpSpPr>
            <p:grpSpPr>
              <a:xfrm>
                <a:off x="2000232" y="2428868"/>
                <a:ext cx="271458" cy="414334"/>
                <a:chOff x="4071934" y="1714488"/>
                <a:chExt cx="271458" cy="414334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4071934" y="1714488"/>
                  <a:ext cx="271458" cy="4143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400" dirty="0" smtClean="0"/>
                    <a:t>R</a:t>
                  </a:r>
                </a:p>
                <a:p>
                  <a:pPr algn="ctr"/>
                  <a:endParaRPr lang="es-ES" sz="1200" dirty="0"/>
                </a:p>
              </p:txBody>
            </p:sp>
            <p:sp>
              <p:nvSpPr>
                <p:cNvPr id="62" name="61 Triángulo isósceles"/>
                <p:cNvSpPr/>
                <p:nvPr/>
              </p:nvSpPr>
              <p:spPr>
                <a:xfrm rot="5400000">
                  <a:off x="4071934" y="1928802"/>
                  <a:ext cx="142876" cy="142876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64" name="63 Conector recto de flecha"/>
              <p:cNvCxnSpPr/>
              <p:nvPr/>
            </p:nvCxnSpPr>
            <p:spPr>
              <a:xfrm>
                <a:off x="1785918" y="2000240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1428728" y="2500306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3" name="272 Grupo"/>
          <p:cNvGrpSpPr/>
          <p:nvPr/>
        </p:nvGrpSpPr>
        <p:grpSpPr>
          <a:xfrm>
            <a:off x="285720" y="5786454"/>
            <a:ext cx="271458" cy="414334"/>
            <a:chOff x="4071934" y="1714488"/>
            <a:chExt cx="271458" cy="414334"/>
          </a:xfrm>
        </p:grpSpPr>
        <p:sp>
          <p:nvSpPr>
            <p:cNvPr id="274" name="273 Rectángulo"/>
            <p:cNvSpPr/>
            <p:nvPr/>
          </p:nvSpPr>
          <p:spPr>
            <a:xfrm>
              <a:off x="4071934" y="1714488"/>
              <a:ext cx="271458" cy="414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smtClean="0"/>
                <a:t>R</a:t>
              </a:r>
            </a:p>
            <a:p>
              <a:pPr algn="ctr"/>
              <a:endParaRPr lang="es-ES" sz="1200" dirty="0"/>
            </a:p>
          </p:txBody>
        </p:sp>
        <p:sp>
          <p:nvSpPr>
            <p:cNvPr id="275" name="274 Triángulo isósceles"/>
            <p:cNvSpPr/>
            <p:nvPr/>
          </p:nvSpPr>
          <p:spPr>
            <a:xfrm rot="5400000">
              <a:off x="4071934" y="1928802"/>
              <a:ext cx="142876" cy="1428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79" name="278 Grupo"/>
          <p:cNvGrpSpPr/>
          <p:nvPr/>
        </p:nvGrpSpPr>
        <p:grpSpPr>
          <a:xfrm>
            <a:off x="642910" y="5715016"/>
            <a:ext cx="357190" cy="500066"/>
            <a:chOff x="2000232" y="2857496"/>
            <a:chExt cx="357190" cy="500066"/>
          </a:xfrm>
        </p:grpSpPr>
        <p:sp>
          <p:nvSpPr>
            <p:cNvPr id="280" name="279 Rectángulo"/>
            <p:cNvSpPr/>
            <p:nvPr/>
          </p:nvSpPr>
          <p:spPr>
            <a:xfrm>
              <a:off x="2000232" y="2857496"/>
              <a:ext cx="357190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1" name="280 Triángulo isósceles"/>
            <p:cNvSpPr/>
            <p:nvPr/>
          </p:nvSpPr>
          <p:spPr>
            <a:xfrm rot="5400000">
              <a:off x="1928794" y="2928934"/>
              <a:ext cx="500066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800" dirty="0"/>
            </a:p>
          </p:txBody>
        </p:sp>
      </p:grpSp>
      <p:cxnSp>
        <p:nvCxnSpPr>
          <p:cNvPr id="305" name="304 Conector recto de flecha"/>
          <p:cNvCxnSpPr/>
          <p:nvPr/>
        </p:nvCxnSpPr>
        <p:spPr>
          <a:xfrm>
            <a:off x="285720" y="642939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305 Conector recto"/>
          <p:cNvCxnSpPr/>
          <p:nvPr/>
        </p:nvCxnSpPr>
        <p:spPr>
          <a:xfrm>
            <a:off x="285720" y="657227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488 Grupo"/>
          <p:cNvGrpSpPr/>
          <p:nvPr/>
        </p:nvGrpSpPr>
        <p:grpSpPr>
          <a:xfrm>
            <a:off x="2857488" y="2428868"/>
            <a:ext cx="6073024" cy="2930546"/>
            <a:chOff x="2857488" y="2428868"/>
            <a:chExt cx="6073024" cy="2930546"/>
          </a:xfrm>
        </p:grpSpPr>
        <p:grpSp>
          <p:nvGrpSpPr>
            <p:cNvPr id="422" name="421 Grupo"/>
            <p:cNvGrpSpPr/>
            <p:nvPr/>
          </p:nvGrpSpPr>
          <p:grpSpPr>
            <a:xfrm>
              <a:off x="8358214" y="3286124"/>
              <a:ext cx="357190" cy="500066"/>
              <a:chOff x="2000232" y="2857496"/>
              <a:chExt cx="357190" cy="500066"/>
            </a:xfrm>
          </p:grpSpPr>
          <p:sp>
            <p:nvSpPr>
              <p:cNvPr id="423" name="422 Rectángulo"/>
              <p:cNvSpPr/>
              <p:nvPr/>
            </p:nvSpPr>
            <p:spPr>
              <a:xfrm>
                <a:off x="2000232" y="2857496"/>
                <a:ext cx="35719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24" name="423 Triángulo isósceles"/>
              <p:cNvSpPr/>
              <p:nvPr/>
            </p:nvSpPr>
            <p:spPr>
              <a:xfrm rot="5400000">
                <a:off x="1928794" y="2928934"/>
                <a:ext cx="500066" cy="35719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800" dirty="0"/>
              </a:p>
            </p:txBody>
          </p:sp>
        </p:grpSp>
        <p:cxnSp>
          <p:nvCxnSpPr>
            <p:cNvPr id="425" name="424 Conector recto de flecha"/>
            <p:cNvCxnSpPr/>
            <p:nvPr/>
          </p:nvCxnSpPr>
          <p:spPr>
            <a:xfrm>
              <a:off x="8143900" y="3357562"/>
              <a:ext cx="207143" cy="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425 Conector recto de flecha"/>
            <p:cNvCxnSpPr/>
            <p:nvPr/>
          </p:nvCxnSpPr>
          <p:spPr>
            <a:xfrm>
              <a:off x="8143900" y="3714752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6" name="485 Grupo"/>
            <p:cNvGrpSpPr/>
            <p:nvPr/>
          </p:nvGrpSpPr>
          <p:grpSpPr>
            <a:xfrm>
              <a:off x="3143240" y="3714752"/>
              <a:ext cx="5144330" cy="1358910"/>
              <a:chOff x="3143240" y="3714752"/>
              <a:chExt cx="5144330" cy="1358910"/>
            </a:xfrm>
          </p:grpSpPr>
          <p:cxnSp>
            <p:nvCxnSpPr>
              <p:cNvPr id="436" name="435 Conector recto"/>
              <p:cNvCxnSpPr/>
              <p:nvPr/>
            </p:nvCxnSpPr>
            <p:spPr>
              <a:xfrm>
                <a:off x="8143900" y="4572008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437 Conector recto"/>
              <p:cNvCxnSpPr/>
              <p:nvPr/>
            </p:nvCxnSpPr>
            <p:spPr>
              <a:xfrm rot="5400000">
                <a:off x="8036743" y="4822041"/>
                <a:ext cx="50006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439 Conector recto"/>
              <p:cNvCxnSpPr/>
              <p:nvPr/>
            </p:nvCxnSpPr>
            <p:spPr>
              <a:xfrm rot="10800000">
                <a:off x="3143240" y="5072074"/>
                <a:ext cx="51435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443 Conector recto de flecha"/>
              <p:cNvCxnSpPr/>
              <p:nvPr/>
            </p:nvCxnSpPr>
            <p:spPr>
              <a:xfrm rot="5400000" flipH="1" flipV="1">
                <a:off x="2465373" y="4392619"/>
                <a:ext cx="135732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7" name="486 Grupo"/>
            <p:cNvGrpSpPr/>
            <p:nvPr/>
          </p:nvGrpSpPr>
          <p:grpSpPr>
            <a:xfrm>
              <a:off x="3000364" y="3500438"/>
              <a:ext cx="5788066" cy="1716100"/>
              <a:chOff x="3000364" y="3500438"/>
              <a:chExt cx="5788066" cy="1716100"/>
            </a:xfrm>
          </p:grpSpPr>
          <p:cxnSp>
            <p:nvCxnSpPr>
              <p:cNvPr id="446" name="445 Conector recto"/>
              <p:cNvCxnSpPr/>
              <p:nvPr/>
            </p:nvCxnSpPr>
            <p:spPr>
              <a:xfrm>
                <a:off x="8715404" y="3500438"/>
                <a:ext cx="7143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449 Conector recto"/>
              <p:cNvCxnSpPr/>
              <p:nvPr/>
            </p:nvCxnSpPr>
            <p:spPr>
              <a:xfrm rot="5400000">
                <a:off x="7930380" y="4356900"/>
                <a:ext cx="171451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452 Conector recto"/>
              <p:cNvCxnSpPr/>
              <p:nvPr/>
            </p:nvCxnSpPr>
            <p:spPr>
              <a:xfrm>
                <a:off x="3000364" y="5214950"/>
                <a:ext cx="578647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455 Conector recto de flecha"/>
              <p:cNvCxnSpPr/>
              <p:nvPr/>
            </p:nvCxnSpPr>
            <p:spPr>
              <a:xfrm rot="5400000" flipH="1" flipV="1">
                <a:off x="2251059" y="4464057"/>
                <a:ext cx="150019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8" name="487 Grupo"/>
            <p:cNvGrpSpPr/>
            <p:nvPr/>
          </p:nvGrpSpPr>
          <p:grpSpPr>
            <a:xfrm>
              <a:off x="2857488" y="2428868"/>
              <a:ext cx="6073024" cy="2930546"/>
              <a:chOff x="2857488" y="2428868"/>
              <a:chExt cx="6073024" cy="2930546"/>
            </a:xfrm>
          </p:grpSpPr>
          <p:cxnSp>
            <p:nvCxnSpPr>
              <p:cNvPr id="460" name="459 Conector recto"/>
              <p:cNvCxnSpPr/>
              <p:nvPr/>
            </p:nvCxnSpPr>
            <p:spPr>
              <a:xfrm>
                <a:off x="8143900" y="2428868"/>
                <a:ext cx="35719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462 Conector recto de flecha"/>
              <p:cNvCxnSpPr/>
              <p:nvPr/>
            </p:nvCxnSpPr>
            <p:spPr>
              <a:xfrm rot="16200000" flipH="1">
                <a:off x="8072464" y="2857497"/>
                <a:ext cx="857257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469 Conector recto"/>
              <p:cNvCxnSpPr/>
              <p:nvPr/>
            </p:nvCxnSpPr>
            <p:spPr>
              <a:xfrm>
                <a:off x="8501090" y="2428868"/>
                <a:ext cx="42862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473 Conector recto"/>
              <p:cNvCxnSpPr/>
              <p:nvPr/>
            </p:nvCxnSpPr>
            <p:spPr>
              <a:xfrm rot="5400000">
                <a:off x="7465239" y="3893347"/>
                <a:ext cx="2928958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475 Conector recto"/>
              <p:cNvCxnSpPr/>
              <p:nvPr/>
            </p:nvCxnSpPr>
            <p:spPr>
              <a:xfrm rot="10800000">
                <a:off x="2857488" y="5357826"/>
                <a:ext cx="6072230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477 Conector recto de flecha"/>
              <p:cNvCxnSpPr/>
              <p:nvPr/>
            </p:nvCxnSpPr>
            <p:spPr>
              <a:xfrm rot="5400000" flipH="1" flipV="1">
                <a:off x="2036745" y="4535495"/>
                <a:ext cx="1643074" cy="15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27</Words>
  <Application>Microsoft Office PowerPoint</Application>
  <PresentationFormat>Presentación en pantalla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Andy</dc:creator>
  <cp:lastModifiedBy>Andy</cp:lastModifiedBy>
  <cp:revision>27</cp:revision>
  <dcterms:created xsi:type="dcterms:W3CDTF">2014-12-15T10:28:18Z</dcterms:created>
  <dcterms:modified xsi:type="dcterms:W3CDTF">2014-12-15T18:37:09Z</dcterms:modified>
</cp:coreProperties>
</file>