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2DE74-C6A0-44BF-89F6-E853F47AFDE9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06145-0FCA-47B5-A09A-CF7E0186E7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384 Grupo"/>
          <p:cNvGrpSpPr/>
          <p:nvPr/>
        </p:nvGrpSpPr>
        <p:grpSpPr>
          <a:xfrm>
            <a:off x="857224" y="1571612"/>
            <a:ext cx="6357982" cy="1643869"/>
            <a:chOff x="928662" y="71413"/>
            <a:chExt cx="6357982" cy="1643869"/>
          </a:xfrm>
        </p:grpSpPr>
        <p:cxnSp>
          <p:nvCxnSpPr>
            <p:cNvPr id="353" name="352 Conector recto"/>
            <p:cNvCxnSpPr/>
            <p:nvPr/>
          </p:nvCxnSpPr>
          <p:spPr>
            <a:xfrm>
              <a:off x="1857356" y="928670"/>
              <a:ext cx="314327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354 Conector recto"/>
            <p:cNvCxnSpPr/>
            <p:nvPr/>
          </p:nvCxnSpPr>
          <p:spPr>
            <a:xfrm rot="5400000">
              <a:off x="1678761" y="1107265"/>
              <a:ext cx="35719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356 Conector recto de flecha"/>
            <p:cNvCxnSpPr/>
            <p:nvPr/>
          </p:nvCxnSpPr>
          <p:spPr>
            <a:xfrm rot="10800000">
              <a:off x="1357290" y="1285860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4" name="383 Grupo"/>
            <p:cNvGrpSpPr/>
            <p:nvPr/>
          </p:nvGrpSpPr>
          <p:grpSpPr>
            <a:xfrm>
              <a:off x="928662" y="71413"/>
              <a:ext cx="6357982" cy="1643869"/>
              <a:chOff x="928662" y="71413"/>
              <a:chExt cx="6357982" cy="1643869"/>
            </a:xfrm>
          </p:grpSpPr>
          <p:cxnSp>
            <p:nvCxnSpPr>
              <p:cNvPr id="315" name="314 Conector recto"/>
              <p:cNvCxnSpPr/>
              <p:nvPr/>
            </p:nvCxnSpPr>
            <p:spPr>
              <a:xfrm rot="5400000" flipH="1" flipV="1">
                <a:off x="6464313" y="892951"/>
                <a:ext cx="1643868" cy="79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316 Conector recto"/>
              <p:cNvCxnSpPr/>
              <p:nvPr/>
            </p:nvCxnSpPr>
            <p:spPr>
              <a:xfrm>
                <a:off x="1071538" y="71414"/>
                <a:ext cx="6215106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332 Elipse"/>
              <p:cNvSpPr/>
              <p:nvPr/>
            </p:nvSpPr>
            <p:spPr>
              <a:xfrm>
                <a:off x="928662" y="428604"/>
                <a:ext cx="571504" cy="28575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Br</a:t>
                </a:r>
                <a:endParaRPr lang="es-ES" dirty="0"/>
              </a:p>
            </p:txBody>
          </p:sp>
          <p:cxnSp>
            <p:nvCxnSpPr>
              <p:cNvPr id="334" name="333 Conector recto de flecha"/>
              <p:cNvCxnSpPr/>
              <p:nvPr/>
            </p:nvCxnSpPr>
            <p:spPr>
              <a:xfrm rot="16200000" flipH="1">
                <a:off x="895326" y="247626"/>
                <a:ext cx="360390" cy="796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336 Conector recto"/>
              <p:cNvCxnSpPr/>
              <p:nvPr/>
            </p:nvCxnSpPr>
            <p:spPr>
              <a:xfrm>
                <a:off x="4500562" y="642918"/>
                <a:ext cx="579438" cy="478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343 Conector recto"/>
              <p:cNvCxnSpPr/>
              <p:nvPr/>
            </p:nvCxnSpPr>
            <p:spPr>
              <a:xfrm rot="5400000" flipH="1" flipV="1">
                <a:off x="4285454" y="428604"/>
                <a:ext cx="429422" cy="79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348 Conector recto"/>
              <p:cNvCxnSpPr/>
              <p:nvPr/>
            </p:nvCxnSpPr>
            <p:spPr>
              <a:xfrm>
                <a:off x="1285852" y="214290"/>
                <a:ext cx="3215504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350 Conector recto de flecha"/>
              <p:cNvCxnSpPr/>
              <p:nvPr/>
            </p:nvCxnSpPr>
            <p:spPr>
              <a:xfrm rot="16200000" flipH="1">
                <a:off x="1185046" y="315096"/>
                <a:ext cx="204810" cy="319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358 Conector recto de flecha"/>
              <p:cNvCxnSpPr/>
              <p:nvPr/>
            </p:nvCxnSpPr>
            <p:spPr>
              <a:xfrm rot="5400000">
                <a:off x="1005660" y="921546"/>
                <a:ext cx="415944" cy="156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3" name="482 Grupo"/>
          <p:cNvGrpSpPr/>
          <p:nvPr/>
        </p:nvGrpSpPr>
        <p:grpSpPr>
          <a:xfrm>
            <a:off x="5857884" y="3000373"/>
            <a:ext cx="2271722" cy="2557474"/>
            <a:chOff x="5857884" y="2357430"/>
            <a:chExt cx="2271722" cy="2557474"/>
          </a:xfrm>
        </p:grpSpPr>
        <p:cxnSp>
          <p:nvCxnSpPr>
            <p:cNvPr id="418" name="417 Conector recto de flecha"/>
            <p:cNvCxnSpPr/>
            <p:nvPr/>
          </p:nvCxnSpPr>
          <p:spPr>
            <a:xfrm>
              <a:off x="7715272" y="3714752"/>
              <a:ext cx="1428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2" name="481 Grupo"/>
            <p:cNvGrpSpPr/>
            <p:nvPr/>
          </p:nvGrpSpPr>
          <p:grpSpPr>
            <a:xfrm>
              <a:off x="5857884" y="2357430"/>
              <a:ext cx="2271722" cy="2557474"/>
              <a:chOff x="5857884" y="2357430"/>
              <a:chExt cx="2271722" cy="2557474"/>
            </a:xfrm>
          </p:grpSpPr>
          <p:grpSp>
            <p:nvGrpSpPr>
              <p:cNvPr id="402" name="401 Grupo"/>
              <p:cNvGrpSpPr/>
              <p:nvPr/>
            </p:nvGrpSpPr>
            <p:grpSpPr>
              <a:xfrm>
                <a:off x="6286512" y="2571744"/>
                <a:ext cx="1571636" cy="1574005"/>
                <a:chOff x="6357950" y="1712119"/>
                <a:chExt cx="1571636" cy="1574005"/>
              </a:xfrm>
            </p:grpSpPr>
            <p:grpSp>
              <p:nvGrpSpPr>
                <p:cNvPr id="314" name="313 Grupo"/>
                <p:cNvGrpSpPr/>
                <p:nvPr/>
              </p:nvGrpSpPr>
              <p:grpSpPr>
                <a:xfrm>
                  <a:off x="6924675" y="1712119"/>
                  <a:ext cx="862035" cy="1574005"/>
                  <a:chOff x="6996113" y="1712119"/>
                  <a:chExt cx="862035" cy="1574005"/>
                </a:xfrm>
              </p:grpSpPr>
              <p:sp>
                <p:nvSpPr>
                  <p:cNvPr id="272" name="271 Rectángulo"/>
                  <p:cNvSpPr/>
                  <p:nvPr/>
                </p:nvSpPr>
                <p:spPr>
                  <a:xfrm>
                    <a:off x="7000892" y="2428868"/>
                    <a:ext cx="857256" cy="857256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dirty="0" smtClean="0"/>
                      <a:t>MEM</a:t>
                    </a:r>
                  </a:p>
                </p:txBody>
              </p:sp>
              <p:cxnSp>
                <p:nvCxnSpPr>
                  <p:cNvPr id="310" name="309 Conector recto"/>
                  <p:cNvCxnSpPr/>
                  <p:nvPr/>
                </p:nvCxnSpPr>
                <p:spPr>
                  <a:xfrm>
                    <a:off x="6996113" y="1712119"/>
                    <a:ext cx="433407" cy="3957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311 Conector recto de flecha"/>
                  <p:cNvCxnSpPr/>
                  <p:nvPr/>
                </p:nvCxnSpPr>
                <p:spPr>
                  <a:xfrm rot="5400000">
                    <a:off x="7073124" y="2071678"/>
                    <a:ext cx="713586" cy="794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8" name="387 Conector recto de flecha"/>
                <p:cNvCxnSpPr/>
                <p:nvPr/>
              </p:nvCxnSpPr>
              <p:spPr>
                <a:xfrm>
                  <a:off x="6429388" y="2643182"/>
                  <a:ext cx="500066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389 Conector angular"/>
                <p:cNvCxnSpPr/>
                <p:nvPr/>
              </p:nvCxnSpPr>
              <p:spPr>
                <a:xfrm flipV="1">
                  <a:off x="6357950" y="3000372"/>
                  <a:ext cx="571504" cy="285752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391 Conector recto"/>
                <p:cNvCxnSpPr/>
                <p:nvPr/>
              </p:nvCxnSpPr>
              <p:spPr>
                <a:xfrm rot="5400000" flipH="1" flipV="1">
                  <a:off x="6571080" y="2499122"/>
                  <a:ext cx="288121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395 Conector recto de flecha"/>
                <p:cNvCxnSpPr/>
                <p:nvPr/>
              </p:nvCxnSpPr>
              <p:spPr>
                <a:xfrm>
                  <a:off x="6715140" y="2355061"/>
                  <a:ext cx="1214446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4" name="403 Conector recto de flecha"/>
              <p:cNvCxnSpPr/>
              <p:nvPr/>
            </p:nvCxnSpPr>
            <p:spPr>
              <a:xfrm>
                <a:off x="6929454" y="2428868"/>
                <a:ext cx="928694" cy="158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1" name="410 Grupo"/>
              <p:cNvGrpSpPr/>
              <p:nvPr/>
            </p:nvGrpSpPr>
            <p:grpSpPr>
              <a:xfrm>
                <a:off x="7858148" y="2357430"/>
                <a:ext cx="271458" cy="285752"/>
                <a:chOff x="7929586" y="1500174"/>
                <a:chExt cx="271458" cy="285752"/>
              </a:xfrm>
            </p:grpSpPr>
            <p:sp>
              <p:nvSpPr>
                <p:cNvPr id="409" name="408 Rectángulo"/>
                <p:cNvSpPr/>
                <p:nvPr/>
              </p:nvSpPr>
              <p:spPr>
                <a:xfrm>
                  <a:off x="7929586" y="1500174"/>
                  <a:ext cx="271458" cy="28575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050" dirty="0" smtClean="0"/>
                    <a:t>R</a:t>
                  </a:r>
                </a:p>
                <a:p>
                  <a:pPr algn="ctr"/>
                  <a:endParaRPr lang="es-ES" sz="900" dirty="0"/>
                </a:p>
              </p:txBody>
            </p:sp>
            <p:sp>
              <p:nvSpPr>
                <p:cNvPr id="410" name="409 Triángulo isósceles"/>
                <p:cNvSpPr/>
                <p:nvPr/>
              </p:nvSpPr>
              <p:spPr>
                <a:xfrm rot="5400000">
                  <a:off x="7951755" y="1620881"/>
                  <a:ext cx="98537" cy="142876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412" name="411 Grupo"/>
              <p:cNvGrpSpPr/>
              <p:nvPr/>
            </p:nvGrpSpPr>
            <p:grpSpPr>
              <a:xfrm>
                <a:off x="7858148" y="3143248"/>
                <a:ext cx="271458" cy="414334"/>
                <a:chOff x="4071934" y="1714488"/>
                <a:chExt cx="271458" cy="414334"/>
              </a:xfrm>
            </p:grpSpPr>
            <p:sp>
              <p:nvSpPr>
                <p:cNvPr id="413" name="412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414" name="413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415" name="414 Grupo"/>
              <p:cNvGrpSpPr/>
              <p:nvPr/>
            </p:nvGrpSpPr>
            <p:grpSpPr>
              <a:xfrm>
                <a:off x="7858148" y="3643314"/>
                <a:ext cx="271458" cy="414334"/>
                <a:chOff x="4071934" y="1785926"/>
                <a:chExt cx="271458" cy="414334"/>
              </a:xfrm>
            </p:grpSpPr>
            <p:sp>
              <p:nvSpPr>
                <p:cNvPr id="416" name="415 Rectángulo"/>
                <p:cNvSpPr/>
                <p:nvPr/>
              </p:nvSpPr>
              <p:spPr>
                <a:xfrm>
                  <a:off x="4071934" y="1785926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417" name="416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430" name="429 Grupo"/>
              <p:cNvGrpSpPr/>
              <p:nvPr/>
            </p:nvGrpSpPr>
            <p:grpSpPr>
              <a:xfrm>
                <a:off x="7858148" y="4500570"/>
                <a:ext cx="271458" cy="414334"/>
                <a:chOff x="4071934" y="1714488"/>
                <a:chExt cx="271458" cy="414334"/>
              </a:xfrm>
            </p:grpSpPr>
            <p:sp>
              <p:nvSpPr>
                <p:cNvPr id="431" name="430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432" name="431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433" name="432 Conector recto de flecha"/>
              <p:cNvCxnSpPr/>
              <p:nvPr/>
            </p:nvCxnSpPr>
            <p:spPr>
              <a:xfrm>
                <a:off x="5857884" y="4572008"/>
                <a:ext cx="200026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4" name="483 Grupo"/>
          <p:cNvGrpSpPr/>
          <p:nvPr/>
        </p:nvGrpSpPr>
        <p:grpSpPr>
          <a:xfrm>
            <a:off x="3990975" y="1857365"/>
            <a:ext cx="2924185" cy="3700482"/>
            <a:chOff x="3990975" y="1214422"/>
            <a:chExt cx="2924185" cy="3700482"/>
          </a:xfrm>
        </p:grpSpPr>
        <p:cxnSp>
          <p:nvCxnSpPr>
            <p:cNvPr id="366" name="365 Conector recto"/>
            <p:cNvCxnSpPr/>
            <p:nvPr/>
          </p:nvCxnSpPr>
          <p:spPr>
            <a:xfrm rot="5400000">
              <a:off x="4059238" y="3764768"/>
              <a:ext cx="748505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367 Conector recto de flecha"/>
            <p:cNvCxnSpPr/>
            <p:nvPr/>
          </p:nvCxnSpPr>
          <p:spPr>
            <a:xfrm>
              <a:off x="4429124" y="4143380"/>
              <a:ext cx="157163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3" name="382 Grupo"/>
            <p:cNvGrpSpPr/>
            <p:nvPr/>
          </p:nvGrpSpPr>
          <p:grpSpPr>
            <a:xfrm>
              <a:off x="3990975" y="1214422"/>
              <a:ext cx="2924185" cy="3700482"/>
              <a:chOff x="4062413" y="357166"/>
              <a:chExt cx="2924185" cy="3700482"/>
            </a:xfrm>
          </p:grpSpPr>
          <p:grpSp>
            <p:nvGrpSpPr>
              <p:cNvPr id="375" name="374 Grupo"/>
              <p:cNvGrpSpPr/>
              <p:nvPr/>
            </p:nvGrpSpPr>
            <p:grpSpPr>
              <a:xfrm>
                <a:off x="6072198" y="3214686"/>
                <a:ext cx="271458" cy="414334"/>
                <a:chOff x="4071934" y="1714488"/>
                <a:chExt cx="271458" cy="414334"/>
              </a:xfrm>
            </p:grpSpPr>
            <p:sp>
              <p:nvSpPr>
                <p:cNvPr id="376" name="375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377" name="376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382" name="381 Grupo"/>
              <p:cNvGrpSpPr/>
              <p:nvPr/>
            </p:nvGrpSpPr>
            <p:grpSpPr>
              <a:xfrm>
                <a:off x="4062413" y="357166"/>
                <a:ext cx="2924185" cy="3700482"/>
                <a:chOff x="4062413" y="357166"/>
                <a:chExt cx="2924185" cy="3700482"/>
              </a:xfrm>
            </p:grpSpPr>
            <p:grpSp>
              <p:nvGrpSpPr>
                <p:cNvPr id="323" name="322 Grupo"/>
                <p:cNvGrpSpPr/>
                <p:nvPr/>
              </p:nvGrpSpPr>
              <p:grpSpPr>
                <a:xfrm>
                  <a:off x="4062413" y="357166"/>
                  <a:ext cx="2924185" cy="3700482"/>
                  <a:chOff x="4062413" y="357166"/>
                  <a:chExt cx="2924185" cy="3700482"/>
                </a:xfrm>
              </p:grpSpPr>
              <p:grpSp>
                <p:nvGrpSpPr>
                  <p:cNvPr id="256" name="255 Grupo"/>
                  <p:cNvGrpSpPr/>
                  <p:nvPr/>
                </p:nvGrpSpPr>
                <p:grpSpPr>
                  <a:xfrm>
                    <a:off x="5643570" y="3643314"/>
                    <a:ext cx="271458" cy="414334"/>
                    <a:chOff x="3724268" y="3009896"/>
                    <a:chExt cx="271458" cy="414334"/>
                  </a:xfrm>
                </p:grpSpPr>
                <p:sp>
                  <p:nvSpPr>
                    <p:cNvPr id="254" name="253 Rectángulo"/>
                    <p:cNvSpPr/>
                    <p:nvPr/>
                  </p:nvSpPr>
                  <p:spPr>
                    <a:xfrm>
                      <a:off x="3724268" y="3009896"/>
                      <a:ext cx="271458" cy="41433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400" dirty="0" smtClean="0"/>
                        <a:t>R</a:t>
                      </a:r>
                    </a:p>
                    <a:p>
                      <a:pPr algn="ctr"/>
                      <a:endParaRPr lang="es-ES" sz="1200" dirty="0"/>
                    </a:p>
                  </p:txBody>
                </p:sp>
                <p:sp>
                  <p:nvSpPr>
                    <p:cNvPr id="255" name="254 Triángulo isósceles"/>
                    <p:cNvSpPr/>
                    <p:nvPr/>
                  </p:nvSpPr>
                  <p:spPr>
                    <a:xfrm rot="5400000">
                      <a:off x="3724268" y="3224210"/>
                      <a:ext cx="142876" cy="142876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</p:grpSp>
              <p:cxnSp>
                <p:nvCxnSpPr>
                  <p:cNvPr id="257" name="256 Conector recto de flecha"/>
                  <p:cNvCxnSpPr/>
                  <p:nvPr/>
                </p:nvCxnSpPr>
                <p:spPr>
                  <a:xfrm>
                    <a:off x="4572000" y="3714752"/>
                    <a:ext cx="1071570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22" name="321 Grupo"/>
                  <p:cNvGrpSpPr/>
                  <p:nvPr/>
                </p:nvGrpSpPr>
                <p:grpSpPr>
                  <a:xfrm>
                    <a:off x="4062413" y="357166"/>
                    <a:ext cx="2924185" cy="2714644"/>
                    <a:chOff x="4062413" y="357166"/>
                    <a:chExt cx="2924185" cy="2714644"/>
                  </a:xfrm>
                </p:grpSpPr>
                <p:cxnSp>
                  <p:nvCxnSpPr>
                    <p:cNvPr id="209" name="208 Conector recto de flecha"/>
                    <p:cNvCxnSpPr/>
                    <p:nvPr/>
                  </p:nvCxnSpPr>
                  <p:spPr>
                    <a:xfrm flipV="1">
                      <a:off x="4212431" y="1570182"/>
                      <a:ext cx="2520878" cy="1450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210 Conector recto de flecha"/>
                    <p:cNvCxnSpPr/>
                    <p:nvPr/>
                  </p:nvCxnSpPr>
                  <p:spPr>
                    <a:xfrm flipV="1">
                      <a:off x="4143372" y="1708727"/>
                      <a:ext cx="2516046" cy="5761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1" name="260 Rectángulo"/>
                    <p:cNvSpPr/>
                    <p:nvPr/>
                  </p:nvSpPr>
                  <p:spPr>
                    <a:xfrm>
                      <a:off x="6715140" y="1500174"/>
                      <a:ext cx="271458" cy="28575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050" dirty="0" smtClean="0"/>
                        <a:t>R</a:t>
                      </a:r>
                    </a:p>
                    <a:p>
                      <a:pPr algn="ctr"/>
                      <a:endParaRPr lang="es-ES" sz="900" dirty="0"/>
                    </a:p>
                  </p:txBody>
                </p:sp>
                <p:sp>
                  <p:nvSpPr>
                    <p:cNvPr id="262" name="261 Rectángulo"/>
                    <p:cNvSpPr/>
                    <p:nvPr/>
                  </p:nvSpPr>
                  <p:spPr>
                    <a:xfrm>
                      <a:off x="6643702" y="1643050"/>
                      <a:ext cx="271458" cy="28575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050" dirty="0" smtClean="0"/>
                        <a:t>R</a:t>
                      </a:r>
                    </a:p>
                    <a:p>
                      <a:pPr algn="ctr"/>
                      <a:endParaRPr lang="es-ES" sz="900" dirty="0"/>
                    </a:p>
                  </p:txBody>
                </p:sp>
                <p:sp>
                  <p:nvSpPr>
                    <p:cNvPr id="263" name="262 Triángulo isósceles"/>
                    <p:cNvSpPr/>
                    <p:nvPr/>
                  </p:nvSpPr>
                  <p:spPr>
                    <a:xfrm rot="5400000">
                      <a:off x="6665871" y="1763757"/>
                      <a:ext cx="98537" cy="142876"/>
                    </a:xfrm>
                    <a:prstGeom prst="triangle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grpSp>
                  <p:nvGrpSpPr>
                    <p:cNvPr id="309" name="308 Grupo"/>
                    <p:cNvGrpSpPr/>
                    <p:nvPr/>
                  </p:nvGrpSpPr>
                  <p:grpSpPr>
                    <a:xfrm>
                      <a:off x="4062413" y="357166"/>
                      <a:ext cx="2352681" cy="2714644"/>
                      <a:chOff x="4062413" y="357166"/>
                      <a:chExt cx="2352681" cy="2714644"/>
                    </a:xfrm>
                  </p:grpSpPr>
                  <p:grpSp>
                    <p:nvGrpSpPr>
                      <p:cNvPr id="267" name="266 Grupo"/>
                      <p:cNvGrpSpPr/>
                      <p:nvPr/>
                    </p:nvGrpSpPr>
                    <p:grpSpPr>
                      <a:xfrm>
                        <a:off x="4062413" y="1214422"/>
                        <a:ext cx="1652595" cy="1857388"/>
                        <a:chOff x="4062413" y="428604"/>
                        <a:chExt cx="1652595" cy="1857388"/>
                      </a:xfrm>
                    </p:grpSpPr>
                    <p:cxnSp>
                      <p:nvCxnSpPr>
                        <p:cNvPr id="248" name="247 Conector recto"/>
                        <p:cNvCxnSpPr/>
                        <p:nvPr/>
                      </p:nvCxnSpPr>
                      <p:spPr>
                        <a:xfrm>
                          <a:off x="4214810" y="428604"/>
                          <a:ext cx="428628" cy="1588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266" name="265 Grupo"/>
                        <p:cNvGrpSpPr/>
                        <p:nvPr/>
                      </p:nvGrpSpPr>
                      <p:grpSpPr>
                        <a:xfrm>
                          <a:off x="4062413" y="429398"/>
                          <a:ext cx="1652595" cy="1856594"/>
                          <a:chOff x="4062413" y="429398"/>
                          <a:chExt cx="1652595" cy="1856594"/>
                        </a:xfrm>
                      </p:grpSpPr>
                      <p:grpSp>
                        <p:nvGrpSpPr>
                          <p:cNvPr id="223" name="222 Grupo"/>
                          <p:cNvGrpSpPr/>
                          <p:nvPr/>
                        </p:nvGrpSpPr>
                        <p:grpSpPr>
                          <a:xfrm>
                            <a:off x="4062413" y="1071546"/>
                            <a:ext cx="1652595" cy="1214446"/>
                            <a:chOff x="4062413" y="1071546"/>
                            <a:chExt cx="1652595" cy="1214446"/>
                          </a:xfrm>
                        </p:grpSpPr>
                        <p:sp>
                          <p:nvSpPr>
                            <p:cNvPr id="197" name="196 Rectángulo"/>
                            <p:cNvSpPr/>
                            <p:nvPr/>
                          </p:nvSpPr>
                          <p:spPr>
                            <a:xfrm>
                              <a:off x="4857752" y="1428736"/>
                              <a:ext cx="857256" cy="857256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s-ES" dirty="0" smtClean="0"/>
                                <a:t>EXE</a:t>
                              </a:r>
                            </a:p>
                          </p:txBody>
                        </p:sp>
                        <p:cxnSp>
                          <p:nvCxnSpPr>
                            <p:cNvPr id="212" name="211 Conector recto"/>
                            <p:cNvCxnSpPr/>
                            <p:nvPr/>
                          </p:nvCxnSpPr>
                          <p:spPr>
                            <a:xfrm flipV="1">
                              <a:off x="4062413" y="1071546"/>
                              <a:ext cx="938215" cy="17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15" name="214 Conector recto de flecha"/>
                            <p:cNvCxnSpPr/>
                            <p:nvPr/>
                          </p:nvCxnSpPr>
                          <p:spPr>
                            <a:xfrm rot="5400000">
                              <a:off x="4822033" y="1250141"/>
                              <a:ext cx="357190" cy="1588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rgbClr val="FF0000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22" name="221 Conector recto de flecha"/>
                            <p:cNvCxnSpPr/>
                            <p:nvPr/>
                          </p:nvCxnSpPr>
                          <p:spPr>
                            <a:xfrm>
                              <a:off x="4214810" y="2143116"/>
                              <a:ext cx="642942" cy="1588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235" name="234 Conector angular"/>
                          <p:cNvCxnSpPr/>
                          <p:nvPr/>
                        </p:nvCxnSpPr>
                        <p:spPr>
                          <a:xfrm>
                            <a:off x="4214810" y="1500174"/>
                            <a:ext cx="642942" cy="142876"/>
                          </a:xfrm>
                          <a:prstGeom prst="bentConnector3">
                            <a:avLst>
                              <a:gd name="adj1" fmla="val 50000"/>
                            </a:avLst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7" name="236 Conector angular"/>
                          <p:cNvCxnSpPr/>
                          <p:nvPr/>
                        </p:nvCxnSpPr>
                        <p:spPr>
                          <a:xfrm>
                            <a:off x="4130675" y="1619250"/>
                            <a:ext cx="727075" cy="133350"/>
                          </a:xfrm>
                          <a:prstGeom prst="bentConnector3">
                            <a:avLst>
                              <a:gd name="adj1" fmla="val 39956"/>
                            </a:avLst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49" name="248 Conector recto"/>
                          <p:cNvCxnSpPr/>
                          <p:nvPr/>
                        </p:nvCxnSpPr>
                        <p:spPr>
                          <a:xfrm rot="5400000">
                            <a:off x="4107653" y="964389"/>
                            <a:ext cx="1071570" cy="1588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52" name="251 Conector recto de flecha"/>
                        <p:cNvCxnSpPr/>
                        <p:nvPr/>
                      </p:nvCxnSpPr>
                      <p:spPr>
                        <a:xfrm>
                          <a:off x="4643438" y="1500174"/>
                          <a:ext cx="214314" cy="1588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76" name="275 Grupo"/>
                      <p:cNvGrpSpPr/>
                      <p:nvPr/>
                    </p:nvGrpSpPr>
                    <p:grpSpPr>
                      <a:xfrm rot="10800000">
                        <a:off x="5000628" y="571480"/>
                        <a:ext cx="271458" cy="414334"/>
                        <a:chOff x="4071934" y="1714488"/>
                        <a:chExt cx="271458" cy="414334"/>
                      </a:xfrm>
                    </p:grpSpPr>
                    <p:sp>
                      <p:nvSpPr>
                        <p:cNvPr id="277" name="276 Rectángulo"/>
                        <p:cNvSpPr/>
                        <p:nvPr/>
                      </p:nvSpPr>
                      <p:spPr>
                        <a:xfrm>
                          <a:off x="4071934" y="1714488"/>
                          <a:ext cx="271458" cy="4143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s-ES" sz="1400" dirty="0" smtClean="0"/>
                            <a:t>R</a:t>
                          </a:r>
                        </a:p>
                        <a:p>
                          <a:pPr algn="ctr"/>
                          <a:endParaRPr lang="es-ES" sz="1200" dirty="0"/>
                        </a:p>
                      </p:txBody>
                    </p:sp>
                    <p:sp>
                      <p:nvSpPr>
                        <p:cNvPr id="278" name="277 Triángulo isósceles"/>
                        <p:cNvSpPr/>
                        <p:nvPr/>
                      </p:nvSpPr>
                      <p:spPr>
                        <a:xfrm rot="5400000">
                          <a:off x="4071934" y="1928802"/>
                          <a:ext cx="142876" cy="142876"/>
                        </a:xfrm>
                        <a:prstGeom prst="triangl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  <p:grpSp>
                    <p:nvGrpSpPr>
                      <p:cNvPr id="282" name="281 Grupo"/>
                      <p:cNvGrpSpPr/>
                      <p:nvPr/>
                    </p:nvGrpSpPr>
                    <p:grpSpPr>
                      <a:xfrm rot="10800000">
                        <a:off x="5072066" y="357166"/>
                        <a:ext cx="271458" cy="414334"/>
                        <a:chOff x="4071934" y="1714488"/>
                        <a:chExt cx="271458" cy="414334"/>
                      </a:xfrm>
                    </p:grpSpPr>
                    <p:sp>
                      <p:nvSpPr>
                        <p:cNvPr id="283" name="282 Rectángulo"/>
                        <p:cNvSpPr/>
                        <p:nvPr/>
                      </p:nvSpPr>
                      <p:spPr>
                        <a:xfrm>
                          <a:off x="4071934" y="1714488"/>
                          <a:ext cx="271458" cy="4143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s-ES" sz="1400" dirty="0" smtClean="0"/>
                            <a:t>R</a:t>
                          </a:r>
                        </a:p>
                        <a:p>
                          <a:pPr algn="ctr"/>
                          <a:endParaRPr lang="es-ES" sz="1200" dirty="0"/>
                        </a:p>
                      </p:txBody>
                    </p:sp>
                    <p:sp>
                      <p:nvSpPr>
                        <p:cNvPr id="284" name="283 Triángulo isósceles"/>
                        <p:cNvSpPr/>
                        <p:nvPr/>
                      </p:nvSpPr>
                      <p:spPr>
                        <a:xfrm rot="5400000">
                          <a:off x="4071934" y="1928802"/>
                          <a:ext cx="142876" cy="142876"/>
                        </a:xfrm>
                        <a:prstGeom prst="triangl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  <p:cxnSp>
                    <p:nvCxnSpPr>
                      <p:cNvPr id="285" name="284 Conector recto"/>
                      <p:cNvCxnSpPr/>
                      <p:nvPr/>
                    </p:nvCxnSpPr>
                    <p:spPr>
                      <a:xfrm>
                        <a:off x="5715008" y="2285992"/>
                        <a:ext cx="214314" cy="158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0" name="289 Conector recto"/>
                      <p:cNvCxnSpPr/>
                      <p:nvPr/>
                    </p:nvCxnSpPr>
                    <p:spPr>
                      <a:xfrm rot="5400000" flipH="1" flipV="1">
                        <a:off x="5250661" y="1607331"/>
                        <a:ext cx="1357322" cy="158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2" name="291 Conector recto"/>
                      <p:cNvCxnSpPr/>
                      <p:nvPr/>
                    </p:nvCxnSpPr>
                    <p:spPr>
                      <a:xfrm>
                        <a:off x="5715008" y="2428868"/>
                        <a:ext cx="357190" cy="158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3" name="292 Conector recto"/>
                      <p:cNvCxnSpPr/>
                      <p:nvPr/>
                    </p:nvCxnSpPr>
                    <p:spPr>
                      <a:xfrm rot="16200000" flipV="1">
                        <a:off x="5214148" y="1572406"/>
                        <a:ext cx="1724830" cy="873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6" name="295 Conector recto de flecha"/>
                      <p:cNvCxnSpPr/>
                      <p:nvPr/>
                    </p:nvCxnSpPr>
                    <p:spPr>
                      <a:xfrm rot="10800000">
                        <a:off x="5357818" y="714356"/>
                        <a:ext cx="714380" cy="158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8" name="297 Conector recto de flecha"/>
                      <p:cNvCxnSpPr/>
                      <p:nvPr/>
                    </p:nvCxnSpPr>
                    <p:spPr>
                      <a:xfrm rot="10800000">
                        <a:off x="5286380" y="928670"/>
                        <a:ext cx="642942" cy="158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0" name="299 Conector recto de flecha"/>
                      <p:cNvCxnSpPr/>
                      <p:nvPr/>
                    </p:nvCxnSpPr>
                    <p:spPr>
                      <a:xfrm>
                        <a:off x="5715008" y="2643182"/>
                        <a:ext cx="428628" cy="158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01" name="300 Grupo"/>
                      <p:cNvGrpSpPr/>
                      <p:nvPr/>
                    </p:nvGrpSpPr>
                    <p:grpSpPr>
                      <a:xfrm>
                        <a:off x="6143636" y="2571744"/>
                        <a:ext cx="271458" cy="414334"/>
                        <a:chOff x="4071934" y="1714488"/>
                        <a:chExt cx="271458" cy="414334"/>
                      </a:xfrm>
                    </p:grpSpPr>
                    <p:sp>
                      <p:nvSpPr>
                        <p:cNvPr id="302" name="301 Rectángulo"/>
                        <p:cNvSpPr/>
                        <p:nvPr/>
                      </p:nvSpPr>
                      <p:spPr>
                        <a:xfrm>
                          <a:off x="4071934" y="1714488"/>
                          <a:ext cx="271458" cy="4143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s-ES" sz="1400" dirty="0" smtClean="0"/>
                            <a:t>R</a:t>
                          </a:r>
                        </a:p>
                        <a:p>
                          <a:pPr algn="ctr"/>
                          <a:endParaRPr lang="es-ES" sz="1200" dirty="0"/>
                        </a:p>
                      </p:txBody>
                    </p:sp>
                    <p:sp>
                      <p:nvSpPr>
                        <p:cNvPr id="303" name="302 Triángulo isósceles"/>
                        <p:cNvSpPr/>
                        <p:nvPr/>
                      </p:nvSpPr>
                      <p:spPr>
                        <a:xfrm rot="5400000">
                          <a:off x="4071934" y="1928802"/>
                          <a:ext cx="142876" cy="142876"/>
                        </a:xfrm>
                        <a:prstGeom prst="triangl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</p:grpSp>
              </p:grpSp>
            </p:grpSp>
            <p:cxnSp>
              <p:nvCxnSpPr>
                <p:cNvPr id="379" name="378 Conector recto"/>
                <p:cNvCxnSpPr/>
                <p:nvPr/>
              </p:nvCxnSpPr>
              <p:spPr>
                <a:xfrm rot="5400000" flipH="1" flipV="1">
                  <a:off x="4429124" y="3571876"/>
                  <a:ext cx="28575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380 Conector recto"/>
                <p:cNvCxnSpPr/>
                <p:nvPr/>
              </p:nvCxnSpPr>
              <p:spPr>
                <a:xfrm rot="10800000">
                  <a:off x="4214810" y="3429000"/>
                  <a:ext cx="35719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27" name="326 Grupo"/>
          <p:cNvGrpSpPr/>
          <p:nvPr/>
        </p:nvGrpSpPr>
        <p:grpSpPr>
          <a:xfrm>
            <a:off x="2214546" y="2643183"/>
            <a:ext cx="1914532" cy="2628912"/>
            <a:chOff x="2285984" y="1142984"/>
            <a:chExt cx="1914532" cy="2628912"/>
          </a:xfrm>
        </p:grpSpPr>
        <p:cxnSp>
          <p:nvCxnSpPr>
            <p:cNvPr id="79" name="78 Conector recto de flecha"/>
            <p:cNvCxnSpPr/>
            <p:nvPr/>
          </p:nvCxnSpPr>
          <p:spPr>
            <a:xfrm>
              <a:off x="2285984" y="2500306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>
              <a:off x="2285984" y="2000240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"/>
            <p:cNvCxnSpPr/>
            <p:nvPr/>
          </p:nvCxnSpPr>
          <p:spPr>
            <a:xfrm rot="5400000" flipH="1" flipV="1">
              <a:off x="2106595" y="1607331"/>
              <a:ext cx="786612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>
              <a:off x="2500298" y="1214422"/>
              <a:ext cx="142876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114 Rectángulo"/>
            <p:cNvSpPr/>
            <p:nvPr/>
          </p:nvSpPr>
          <p:spPr>
            <a:xfrm>
              <a:off x="3929058" y="1142984"/>
              <a:ext cx="271458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R</a:t>
              </a:r>
            </a:p>
            <a:p>
              <a:pPr algn="ctr"/>
              <a:endParaRPr lang="es-ES" sz="900" dirty="0"/>
            </a:p>
          </p:txBody>
        </p:sp>
        <p:sp>
          <p:nvSpPr>
            <p:cNvPr id="116" name="115 Triángulo isósceles"/>
            <p:cNvSpPr/>
            <p:nvPr/>
          </p:nvSpPr>
          <p:spPr>
            <a:xfrm rot="5400000">
              <a:off x="3951228" y="1268619"/>
              <a:ext cx="98537" cy="1428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94" name="193 Grupo"/>
            <p:cNvGrpSpPr/>
            <p:nvPr/>
          </p:nvGrpSpPr>
          <p:grpSpPr>
            <a:xfrm>
              <a:off x="2571736" y="1500174"/>
              <a:ext cx="1628780" cy="2271722"/>
              <a:chOff x="2571736" y="714356"/>
              <a:chExt cx="1628780" cy="2271722"/>
            </a:xfrm>
          </p:grpSpPr>
          <p:grpSp>
            <p:nvGrpSpPr>
              <p:cNvPr id="117" name="116 Grupo"/>
              <p:cNvGrpSpPr/>
              <p:nvPr/>
            </p:nvGrpSpPr>
            <p:grpSpPr>
              <a:xfrm>
                <a:off x="3929058" y="714356"/>
                <a:ext cx="271458" cy="285752"/>
                <a:chOff x="4071934" y="1714488"/>
                <a:chExt cx="271458" cy="414334"/>
              </a:xfrm>
            </p:grpSpPr>
            <p:sp>
              <p:nvSpPr>
                <p:cNvPr id="118" name="117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050" dirty="0" smtClean="0"/>
                    <a:t>R</a:t>
                  </a:r>
                </a:p>
                <a:p>
                  <a:pPr algn="ctr"/>
                  <a:endParaRPr lang="es-ES" sz="900" dirty="0"/>
                </a:p>
              </p:txBody>
            </p:sp>
            <p:sp>
              <p:nvSpPr>
                <p:cNvPr id="119" name="118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20" name="119 Grupo"/>
              <p:cNvGrpSpPr/>
              <p:nvPr/>
            </p:nvGrpSpPr>
            <p:grpSpPr>
              <a:xfrm>
                <a:off x="3857620" y="857232"/>
                <a:ext cx="271458" cy="285752"/>
                <a:chOff x="4071934" y="1714488"/>
                <a:chExt cx="271458" cy="414334"/>
              </a:xfrm>
            </p:grpSpPr>
            <p:sp>
              <p:nvSpPr>
                <p:cNvPr id="121" name="120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050" dirty="0" smtClean="0"/>
                    <a:t>R</a:t>
                  </a:r>
                </a:p>
                <a:p>
                  <a:pPr algn="ctr"/>
                  <a:endParaRPr lang="es-ES" sz="900" dirty="0"/>
                </a:p>
              </p:txBody>
            </p:sp>
            <p:sp>
              <p:nvSpPr>
                <p:cNvPr id="122" name="121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23" name="122 Grupo"/>
              <p:cNvGrpSpPr/>
              <p:nvPr/>
            </p:nvGrpSpPr>
            <p:grpSpPr>
              <a:xfrm>
                <a:off x="3786182" y="1000108"/>
                <a:ext cx="271458" cy="285752"/>
                <a:chOff x="4071934" y="1714487"/>
                <a:chExt cx="271458" cy="414334"/>
              </a:xfrm>
            </p:grpSpPr>
            <p:sp>
              <p:nvSpPr>
                <p:cNvPr id="124" name="123 Rectángulo"/>
                <p:cNvSpPr/>
                <p:nvPr/>
              </p:nvSpPr>
              <p:spPr>
                <a:xfrm>
                  <a:off x="4071934" y="1714487"/>
                  <a:ext cx="271458" cy="41433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050" dirty="0" smtClean="0"/>
                    <a:t>R</a:t>
                  </a:r>
                </a:p>
                <a:p>
                  <a:pPr algn="ctr"/>
                  <a:endParaRPr lang="es-ES" sz="900" dirty="0"/>
                </a:p>
              </p:txBody>
            </p:sp>
            <p:sp>
              <p:nvSpPr>
                <p:cNvPr id="125" name="124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126" name="125 Conector recto"/>
              <p:cNvCxnSpPr/>
              <p:nvPr/>
            </p:nvCxnSpPr>
            <p:spPr>
              <a:xfrm>
                <a:off x="3428992" y="1285860"/>
                <a:ext cx="71438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126 Conector recto"/>
              <p:cNvCxnSpPr/>
              <p:nvPr/>
            </p:nvCxnSpPr>
            <p:spPr>
              <a:xfrm rot="5400000">
                <a:off x="3250397" y="1035827"/>
                <a:ext cx="500066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135 Conector recto"/>
              <p:cNvCxnSpPr/>
              <p:nvPr/>
            </p:nvCxnSpPr>
            <p:spPr>
              <a:xfrm>
                <a:off x="3428992" y="1357298"/>
                <a:ext cx="142876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136 Conector recto"/>
              <p:cNvCxnSpPr/>
              <p:nvPr/>
            </p:nvCxnSpPr>
            <p:spPr>
              <a:xfrm rot="5400000">
                <a:off x="3357554" y="1142984"/>
                <a:ext cx="428628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138 Conector recto"/>
              <p:cNvCxnSpPr/>
              <p:nvPr/>
            </p:nvCxnSpPr>
            <p:spPr>
              <a:xfrm>
                <a:off x="3428992" y="1428736"/>
                <a:ext cx="214314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139 Conector recto"/>
              <p:cNvCxnSpPr/>
              <p:nvPr/>
            </p:nvCxnSpPr>
            <p:spPr>
              <a:xfrm rot="5400000">
                <a:off x="3464711" y="1250141"/>
                <a:ext cx="357190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0" name="149 Grupo"/>
              <p:cNvGrpSpPr/>
              <p:nvPr/>
            </p:nvGrpSpPr>
            <p:grpSpPr>
              <a:xfrm>
                <a:off x="3929058" y="1428736"/>
                <a:ext cx="271458" cy="414334"/>
                <a:chOff x="4071934" y="1714488"/>
                <a:chExt cx="271458" cy="414334"/>
              </a:xfrm>
            </p:grpSpPr>
            <p:sp>
              <p:nvSpPr>
                <p:cNvPr id="151" name="150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152" name="151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53" name="152 Grupo"/>
              <p:cNvGrpSpPr/>
              <p:nvPr/>
            </p:nvGrpSpPr>
            <p:grpSpPr>
              <a:xfrm>
                <a:off x="3857620" y="1571612"/>
                <a:ext cx="271458" cy="414334"/>
                <a:chOff x="4071934" y="1714488"/>
                <a:chExt cx="271458" cy="414334"/>
              </a:xfrm>
            </p:grpSpPr>
            <p:sp>
              <p:nvSpPr>
                <p:cNvPr id="154" name="153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155" name="154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165" name="164 Conector recto de flecha"/>
              <p:cNvCxnSpPr/>
              <p:nvPr/>
            </p:nvCxnSpPr>
            <p:spPr>
              <a:xfrm>
                <a:off x="3571868" y="928670"/>
                <a:ext cx="280995" cy="1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165 Conector recto de flecha"/>
              <p:cNvCxnSpPr/>
              <p:nvPr/>
            </p:nvCxnSpPr>
            <p:spPr>
              <a:xfrm>
                <a:off x="3643306" y="1071546"/>
                <a:ext cx="138119" cy="1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166 Conector recto de flecha"/>
              <p:cNvCxnSpPr/>
              <p:nvPr/>
            </p:nvCxnSpPr>
            <p:spPr>
              <a:xfrm flipV="1">
                <a:off x="3500430" y="781050"/>
                <a:ext cx="428633" cy="474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67 Rectángulo"/>
              <p:cNvSpPr/>
              <p:nvPr/>
            </p:nvSpPr>
            <p:spPr>
              <a:xfrm>
                <a:off x="2571736" y="1214422"/>
                <a:ext cx="857256" cy="85725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ID</a:t>
                </a:r>
              </a:p>
            </p:txBody>
          </p:sp>
          <p:cxnSp>
            <p:nvCxnSpPr>
              <p:cNvPr id="171" name="170 Conector recto de flecha"/>
              <p:cNvCxnSpPr/>
              <p:nvPr/>
            </p:nvCxnSpPr>
            <p:spPr>
              <a:xfrm>
                <a:off x="3428992" y="1500174"/>
                <a:ext cx="50006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172 Conector recto de flecha"/>
              <p:cNvCxnSpPr/>
              <p:nvPr/>
            </p:nvCxnSpPr>
            <p:spPr>
              <a:xfrm>
                <a:off x="3428992" y="1643050"/>
                <a:ext cx="4286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5" name="174 Grupo"/>
              <p:cNvGrpSpPr/>
              <p:nvPr/>
            </p:nvGrpSpPr>
            <p:grpSpPr>
              <a:xfrm>
                <a:off x="3929058" y="2071678"/>
                <a:ext cx="271458" cy="414334"/>
                <a:chOff x="4071934" y="1714488"/>
                <a:chExt cx="271458" cy="414334"/>
              </a:xfrm>
            </p:grpSpPr>
            <p:sp>
              <p:nvSpPr>
                <p:cNvPr id="176" name="175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177" name="176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78" name="177 Grupo"/>
              <p:cNvGrpSpPr/>
              <p:nvPr/>
            </p:nvGrpSpPr>
            <p:grpSpPr>
              <a:xfrm>
                <a:off x="3929058" y="2571744"/>
                <a:ext cx="271458" cy="414334"/>
                <a:chOff x="4071934" y="1714488"/>
                <a:chExt cx="271458" cy="414334"/>
              </a:xfrm>
            </p:grpSpPr>
            <p:sp>
              <p:nvSpPr>
                <p:cNvPr id="179" name="178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180" name="179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181" name="180 Conector recto"/>
              <p:cNvCxnSpPr/>
              <p:nvPr/>
            </p:nvCxnSpPr>
            <p:spPr>
              <a:xfrm>
                <a:off x="3428992" y="1928802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181 Conector recto"/>
              <p:cNvCxnSpPr/>
              <p:nvPr/>
            </p:nvCxnSpPr>
            <p:spPr>
              <a:xfrm>
                <a:off x="3428992" y="2000240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184 Conector recto"/>
              <p:cNvCxnSpPr/>
              <p:nvPr/>
            </p:nvCxnSpPr>
            <p:spPr>
              <a:xfrm rot="5400000">
                <a:off x="3536149" y="2035959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185 Conector recto"/>
              <p:cNvCxnSpPr/>
              <p:nvPr/>
            </p:nvCxnSpPr>
            <p:spPr>
              <a:xfrm rot="5400000">
                <a:off x="3250397" y="2321711"/>
                <a:ext cx="642942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189 Conector recto de flecha"/>
              <p:cNvCxnSpPr/>
              <p:nvPr/>
            </p:nvCxnSpPr>
            <p:spPr>
              <a:xfrm>
                <a:off x="3643306" y="2143116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190 Conector recto de flecha"/>
              <p:cNvCxnSpPr/>
              <p:nvPr/>
            </p:nvCxnSpPr>
            <p:spPr>
              <a:xfrm>
                <a:off x="3571868" y="2643182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5" name="324 Grupo"/>
          <p:cNvGrpSpPr/>
          <p:nvPr/>
        </p:nvGrpSpPr>
        <p:grpSpPr>
          <a:xfrm>
            <a:off x="214282" y="2643183"/>
            <a:ext cx="1985970" cy="1700218"/>
            <a:chOff x="285720" y="1142984"/>
            <a:chExt cx="1985970" cy="1700218"/>
          </a:xfrm>
        </p:grpSpPr>
        <p:grpSp>
          <p:nvGrpSpPr>
            <p:cNvPr id="56" name="55 Grupo"/>
            <p:cNvGrpSpPr/>
            <p:nvPr/>
          </p:nvGrpSpPr>
          <p:grpSpPr>
            <a:xfrm>
              <a:off x="285720" y="1142984"/>
              <a:ext cx="1501786" cy="1500198"/>
              <a:chOff x="356364" y="928670"/>
              <a:chExt cx="1501786" cy="1500198"/>
            </a:xfrm>
          </p:grpSpPr>
          <p:cxnSp>
            <p:nvCxnSpPr>
              <p:cNvPr id="6" name="5 Conector recto de flecha"/>
              <p:cNvCxnSpPr/>
              <p:nvPr/>
            </p:nvCxnSpPr>
            <p:spPr>
              <a:xfrm>
                <a:off x="357158" y="1785926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18 Conector recto de flecha"/>
              <p:cNvCxnSpPr/>
              <p:nvPr/>
            </p:nvCxnSpPr>
            <p:spPr>
              <a:xfrm rot="10800000">
                <a:off x="1428728" y="1357298"/>
                <a:ext cx="4286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20 Conector recto"/>
              <p:cNvCxnSpPr/>
              <p:nvPr/>
            </p:nvCxnSpPr>
            <p:spPr>
              <a:xfrm>
                <a:off x="1500166" y="1785926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25 Conector recto"/>
              <p:cNvCxnSpPr/>
              <p:nvPr/>
            </p:nvCxnSpPr>
            <p:spPr>
              <a:xfrm rot="5400000">
                <a:off x="1643042" y="1571612"/>
                <a:ext cx="42862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29 Conector recto"/>
              <p:cNvCxnSpPr/>
              <p:nvPr/>
            </p:nvCxnSpPr>
            <p:spPr>
              <a:xfrm>
                <a:off x="357158" y="1285860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30 Conector recto"/>
              <p:cNvCxnSpPr/>
              <p:nvPr/>
            </p:nvCxnSpPr>
            <p:spPr>
              <a:xfrm rot="5400000">
                <a:off x="107125" y="1535893"/>
                <a:ext cx="50006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47 Grupo"/>
              <p:cNvGrpSpPr/>
              <p:nvPr/>
            </p:nvGrpSpPr>
            <p:grpSpPr>
              <a:xfrm>
                <a:off x="500034" y="928670"/>
                <a:ext cx="928694" cy="500066"/>
                <a:chOff x="1643042" y="714356"/>
                <a:chExt cx="928694" cy="500066"/>
              </a:xfrm>
            </p:grpSpPr>
            <p:grpSp>
              <p:nvGrpSpPr>
                <p:cNvPr id="17" name="16 Grupo"/>
                <p:cNvGrpSpPr/>
                <p:nvPr/>
              </p:nvGrpSpPr>
              <p:grpSpPr>
                <a:xfrm rot="10800000">
                  <a:off x="1643042" y="714356"/>
                  <a:ext cx="271458" cy="414334"/>
                  <a:chOff x="4071934" y="1714488"/>
                  <a:chExt cx="271458" cy="414334"/>
                </a:xfrm>
              </p:grpSpPr>
              <p:sp>
                <p:nvSpPr>
                  <p:cNvPr id="15" name="14 Rectángulo"/>
                  <p:cNvSpPr/>
                  <p:nvPr/>
                </p:nvSpPr>
                <p:spPr>
                  <a:xfrm>
                    <a:off x="4071934" y="1714488"/>
                    <a:ext cx="271458" cy="4143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400" dirty="0" smtClean="0"/>
                      <a:t>R</a:t>
                    </a:r>
                  </a:p>
                  <a:p>
                    <a:pPr algn="ctr"/>
                    <a:endParaRPr lang="es-ES" sz="1200" dirty="0"/>
                  </a:p>
                </p:txBody>
              </p:sp>
              <p:sp>
                <p:nvSpPr>
                  <p:cNvPr id="16" name="15 Triángulo isósceles"/>
                  <p:cNvSpPr/>
                  <p:nvPr/>
                </p:nvSpPr>
                <p:spPr>
                  <a:xfrm rot="5400000">
                    <a:off x="4071934" y="1928802"/>
                    <a:ext cx="142876" cy="142876"/>
                  </a:xfrm>
                  <a:prstGeom prst="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grpSp>
              <p:nvGrpSpPr>
                <p:cNvPr id="46" name="45 Grupo"/>
                <p:cNvGrpSpPr/>
                <p:nvPr/>
              </p:nvGrpSpPr>
              <p:grpSpPr>
                <a:xfrm>
                  <a:off x="1928794" y="714356"/>
                  <a:ext cx="642942" cy="500066"/>
                  <a:chOff x="1571604" y="785794"/>
                  <a:chExt cx="642942" cy="500066"/>
                </a:xfrm>
              </p:grpSpPr>
              <p:grpSp>
                <p:nvGrpSpPr>
                  <p:cNvPr id="34" name="33 Grupo"/>
                  <p:cNvGrpSpPr/>
                  <p:nvPr/>
                </p:nvGrpSpPr>
                <p:grpSpPr>
                  <a:xfrm rot="10800000">
                    <a:off x="1857356" y="785794"/>
                    <a:ext cx="357190" cy="500066"/>
                    <a:chOff x="2000232" y="2857496"/>
                    <a:chExt cx="357190" cy="500066"/>
                  </a:xfrm>
                </p:grpSpPr>
                <p:sp>
                  <p:nvSpPr>
                    <p:cNvPr id="35" name="34 Rectángulo"/>
                    <p:cNvSpPr/>
                    <p:nvPr/>
                  </p:nvSpPr>
                  <p:spPr>
                    <a:xfrm>
                      <a:off x="2000232" y="2857496"/>
                      <a:ext cx="357190" cy="50006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dirty="0"/>
                    </a:p>
                  </p:txBody>
                </p:sp>
                <p:sp>
                  <p:nvSpPr>
                    <p:cNvPr id="36" name="35 Triángulo isósceles"/>
                    <p:cNvSpPr/>
                    <p:nvPr/>
                  </p:nvSpPr>
                  <p:spPr>
                    <a:xfrm rot="5400000">
                      <a:off x="1928794" y="2928934"/>
                      <a:ext cx="500066" cy="357190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sz="800" dirty="0"/>
                    </a:p>
                  </p:txBody>
                </p:sp>
              </p:grpSp>
              <p:cxnSp>
                <p:nvCxnSpPr>
                  <p:cNvPr id="39" name="38 Conector recto de flecha"/>
                  <p:cNvCxnSpPr/>
                  <p:nvPr/>
                </p:nvCxnSpPr>
                <p:spPr>
                  <a:xfrm rot="10800000">
                    <a:off x="1571604" y="1142984"/>
                    <a:ext cx="285752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" name="3 Rectángulo"/>
              <p:cNvSpPr/>
              <p:nvPr/>
            </p:nvSpPr>
            <p:spPr>
              <a:xfrm>
                <a:off x="642910" y="1571612"/>
                <a:ext cx="857256" cy="85725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IF</a:t>
                </a:r>
              </a:p>
            </p:txBody>
          </p:sp>
        </p:grpSp>
        <p:grpSp>
          <p:nvGrpSpPr>
            <p:cNvPr id="324" name="323 Grupo"/>
            <p:cNvGrpSpPr/>
            <p:nvPr/>
          </p:nvGrpSpPr>
          <p:grpSpPr>
            <a:xfrm>
              <a:off x="1428728" y="1928802"/>
              <a:ext cx="842962" cy="914400"/>
              <a:chOff x="1428728" y="1928802"/>
              <a:chExt cx="842962" cy="914400"/>
            </a:xfrm>
          </p:grpSpPr>
          <p:grpSp>
            <p:nvGrpSpPr>
              <p:cNvPr id="57" name="56 Grupo"/>
              <p:cNvGrpSpPr/>
              <p:nvPr/>
            </p:nvGrpSpPr>
            <p:grpSpPr>
              <a:xfrm>
                <a:off x="2000232" y="1928802"/>
                <a:ext cx="271458" cy="414334"/>
                <a:chOff x="4071934" y="1714488"/>
                <a:chExt cx="271458" cy="414334"/>
              </a:xfrm>
            </p:grpSpPr>
            <p:sp>
              <p:nvSpPr>
                <p:cNvPr id="58" name="57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59" name="58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60" name="59 Grupo"/>
              <p:cNvGrpSpPr/>
              <p:nvPr/>
            </p:nvGrpSpPr>
            <p:grpSpPr>
              <a:xfrm>
                <a:off x="2000232" y="2428868"/>
                <a:ext cx="271458" cy="414334"/>
                <a:chOff x="4071934" y="1714488"/>
                <a:chExt cx="271458" cy="414334"/>
              </a:xfrm>
            </p:grpSpPr>
            <p:sp>
              <p:nvSpPr>
                <p:cNvPr id="61" name="60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62" name="61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64" name="63 Conector recto de flecha"/>
              <p:cNvCxnSpPr/>
              <p:nvPr/>
            </p:nvCxnSpPr>
            <p:spPr>
              <a:xfrm>
                <a:off x="1785918" y="2000240"/>
                <a:ext cx="21431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64 Conector recto de flecha"/>
              <p:cNvCxnSpPr/>
              <p:nvPr/>
            </p:nvCxnSpPr>
            <p:spPr>
              <a:xfrm>
                <a:off x="1428728" y="2500306"/>
                <a:ext cx="57150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3" name="272 Grupo"/>
          <p:cNvGrpSpPr/>
          <p:nvPr/>
        </p:nvGrpSpPr>
        <p:grpSpPr>
          <a:xfrm>
            <a:off x="285720" y="5857892"/>
            <a:ext cx="271458" cy="414334"/>
            <a:chOff x="4071934" y="1714488"/>
            <a:chExt cx="271458" cy="414334"/>
          </a:xfrm>
        </p:grpSpPr>
        <p:sp>
          <p:nvSpPr>
            <p:cNvPr id="274" name="273 Rectángulo"/>
            <p:cNvSpPr/>
            <p:nvPr/>
          </p:nvSpPr>
          <p:spPr>
            <a:xfrm>
              <a:off x="4071934" y="1714488"/>
              <a:ext cx="271458" cy="414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R</a:t>
              </a:r>
            </a:p>
            <a:p>
              <a:pPr algn="ctr"/>
              <a:endParaRPr lang="es-ES" sz="1200" dirty="0"/>
            </a:p>
          </p:txBody>
        </p:sp>
        <p:sp>
          <p:nvSpPr>
            <p:cNvPr id="275" name="274 Triángulo isósceles"/>
            <p:cNvSpPr/>
            <p:nvPr/>
          </p:nvSpPr>
          <p:spPr>
            <a:xfrm rot="5400000">
              <a:off x="4071934" y="1928802"/>
              <a:ext cx="142876" cy="1428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9" name="278 Grupo"/>
          <p:cNvGrpSpPr/>
          <p:nvPr/>
        </p:nvGrpSpPr>
        <p:grpSpPr>
          <a:xfrm>
            <a:off x="642910" y="5786454"/>
            <a:ext cx="357190" cy="500066"/>
            <a:chOff x="2000232" y="2857496"/>
            <a:chExt cx="357190" cy="500066"/>
          </a:xfrm>
        </p:grpSpPr>
        <p:sp>
          <p:nvSpPr>
            <p:cNvPr id="280" name="279 Rectángulo"/>
            <p:cNvSpPr/>
            <p:nvPr/>
          </p:nvSpPr>
          <p:spPr>
            <a:xfrm>
              <a:off x="2000232" y="2857496"/>
              <a:ext cx="35719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1" name="280 Triángulo isósceles"/>
            <p:cNvSpPr/>
            <p:nvPr/>
          </p:nvSpPr>
          <p:spPr>
            <a:xfrm rot="5400000">
              <a:off x="1928794" y="2928934"/>
              <a:ext cx="500066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</p:grpSp>
      <p:cxnSp>
        <p:nvCxnSpPr>
          <p:cNvPr id="305" name="304 Conector recto de flecha"/>
          <p:cNvCxnSpPr/>
          <p:nvPr/>
        </p:nvCxnSpPr>
        <p:spPr>
          <a:xfrm>
            <a:off x="285720" y="642939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305 Conector recto"/>
          <p:cNvCxnSpPr/>
          <p:nvPr/>
        </p:nvCxnSpPr>
        <p:spPr>
          <a:xfrm>
            <a:off x="285720" y="6572272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9" name="488 Grupo"/>
          <p:cNvGrpSpPr/>
          <p:nvPr/>
        </p:nvGrpSpPr>
        <p:grpSpPr>
          <a:xfrm>
            <a:off x="2857488" y="3071811"/>
            <a:ext cx="6073024" cy="2930546"/>
            <a:chOff x="2857488" y="2428868"/>
            <a:chExt cx="6073024" cy="2930546"/>
          </a:xfrm>
        </p:grpSpPr>
        <p:grpSp>
          <p:nvGrpSpPr>
            <p:cNvPr id="422" name="421 Grupo"/>
            <p:cNvGrpSpPr/>
            <p:nvPr/>
          </p:nvGrpSpPr>
          <p:grpSpPr>
            <a:xfrm>
              <a:off x="8358214" y="3286124"/>
              <a:ext cx="357190" cy="500066"/>
              <a:chOff x="2000232" y="2857496"/>
              <a:chExt cx="357190" cy="500066"/>
            </a:xfrm>
          </p:grpSpPr>
          <p:sp>
            <p:nvSpPr>
              <p:cNvPr id="423" name="422 Rectángulo"/>
              <p:cNvSpPr/>
              <p:nvPr/>
            </p:nvSpPr>
            <p:spPr>
              <a:xfrm>
                <a:off x="2000232" y="2857496"/>
                <a:ext cx="357190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24" name="423 Triángulo isósceles"/>
              <p:cNvSpPr/>
              <p:nvPr/>
            </p:nvSpPr>
            <p:spPr>
              <a:xfrm rot="5400000">
                <a:off x="1928794" y="2928934"/>
                <a:ext cx="500066" cy="35719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800" dirty="0"/>
              </a:p>
            </p:txBody>
          </p:sp>
        </p:grpSp>
        <p:cxnSp>
          <p:nvCxnSpPr>
            <p:cNvPr id="425" name="424 Conector recto de flecha"/>
            <p:cNvCxnSpPr/>
            <p:nvPr/>
          </p:nvCxnSpPr>
          <p:spPr>
            <a:xfrm>
              <a:off x="8143900" y="3357562"/>
              <a:ext cx="207143" cy="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425 Conector recto de flecha"/>
            <p:cNvCxnSpPr/>
            <p:nvPr/>
          </p:nvCxnSpPr>
          <p:spPr>
            <a:xfrm>
              <a:off x="8143900" y="3714752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6" name="485 Grupo"/>
            <p:cNvGrpSpPr/>
            <p:nvPr/>
          </p:nvGrpSpPr>
          <p:grpSpPr>
            <a:xfrm>
              <a:off x="3143240" y="3714752"/>
              <a:ext cx="5144330" cy="1358910"/>
              <a:chOff x="3143240" y="3714752"/>
              <a:chExt cx="5144330" cy="1358910"/>
            </a:xfrm>
          </p:grpSpPr>
          <p:cxnSp>
            <p:nvCxnSpPr>
              <p:cNvPr id="436" name="435 Conector recto"/>
              <p:cNvCxnSpPr/>
              <p:nvPr/>
            </p:nvCxnSpPr>
            <p:spPr>
              <a:xfrm>
                <a:off x="8143900" y="4572008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437 Conector recto"/>
              <p:cNvCxnSpPr/>
              <p:nvPr/>
            </p:nvCxnSpPr>
            <p:spPr>
              <a:xfrm rot="5400000">
                <a:off x="8036743" y="4822041"/>
                <a:ext cx="50006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439 Conector recto"/>
              <p:cNvCxnSpPr/>
              <p:nvPr/>
            </p:nvCxnSpPr>
            <p:spPr>
              <a:xfrm rot="10800000">
                <a:off x="3143240" y="5072074"/>
                <a:ext cx="514353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443 Conector recto de flecha"/>
              <p:cNvCxnSpPr/>
              <p:nvPr/>
            </p:nvCxnSpPr>
            <p:spPr>
              <a:xfrm rot="5400000" flipH="1" flipV="1">
                <a:off x="2465373" y="4392619"/>
                <a:ext cx="135732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7" name="486 Grupo"/>
            <p:cNvGrpSpPr/>
            <p:nvPr/>
          </p:nvGrpSpPr>
          <p:grpSpPr>
            <a:xfrm>
              <a:off x="3000364" y="3500438"/>
              <a:ext cx="5788066" cy="1716100"/>
              <a:chOff x="3000364" y="3500438"/>
              <a:chExt cx="5788066" cy="1716100"/>
            </a:xfrm>
          </p:grpSpPr>
          <p:cxnSp>
            <p:nvCxnSpPr>
              <p:cNvPr id="446" name="445 Conector recto"/>
              <p:cNvCxnSpPr/>
              <p:nvPr/>
            </p:nvCxnSpPr>
            <p:spPr>
              <a:xfrm>
                <a:off x="8715404" y="3500438"/>
                <a:ext cx="7143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449 Conector recto"/>
              <p:cNvCxnSpPr/>
              <p:nvPr/>
            </p:nvCxnSpPr>
            <p:spPr>
              <a:xfrm rot="5400000">
                <a:off x="7930380" y="4356900"/>
                <a:ext cx="1714512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452 Conector recto"/>
              <p:cNvCxnSpPr/>
              <p:nvPr/>
            </p:nvCxnSpPr>
            <p:spPr>
              <a:xfrm>
                <a:off x="3000364" y="5214950"/>
                <a:ext cx="578647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455 Conector recto de flecha"/>
              <p:cNvCxnSpPr/>
              <p:nvPr/>
            </p:nvCxnSpPr>
            <p:spPr>
              <a:xfrm rot="5400000" flipH="1" flipV="1">
                <a:off x="2251059" y="4464057"/>
                <a:ext cx="150019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8" name="487 Grupo"/>
            <p:cNvGrpSpPr/>
            <p:nvPr/>
          </p:nvGrpSpPr>
          <p:grpSpPr>
            <a:xfrm>
              <a:off x="2857488" y="2428868"/>
              <a:ext cx="6073024" cy="2930546"/>
              <a:chOff x="2857488" y="2428868"/>
              <a:chExt cx="6073024" cy="2930546"/>
            </a:xfrm>
          </p:grpSpPr>
          <p:cxnSp>
            <p:nvCxnSpPr>
              <p:cNvPr id="460" name="459 Conector recto"/>
              <p:cNvCxnSpPr/>
              <p:nvPr/>
            </p:nvCxnSpPr>
            <p:spPr>
              <a:xfrm>
                <a:off x="8143900" y="2428868"/>
                <a:ext cx="357190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462 Conector recto de flecha"/>
              <p:cNvCxnSpPr/>
              <p:nvPr/>
            </p:nvCxnSpPr>
            <p:spPr>
              <a:xfrm rot="16200000" flipH="1">
                <a:off x="8072464" y="2857497"/>
                <a:ext cx="857257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469 Conector recto"/>
              <p:cNvCxnSpPr/>
              <p:nvPr/>
            </p:nvCxnSpPr>
            <p:spPr>
              <a:xfrm>
                <a:off x="8501090" y="2428868"/>
                <a:ext cx="428628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473 Conector recto"/>
              <p:cNvCxnSpPr/>
              <p:nvPr/>
            </p:nvCxnSpPr>
            <p:spPr>
              <a:xfrm rot="5400000">
                <a:off x="7465239" y="3893347"/>
                <a:ext cx="2928958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475 Conector recto"/>
              <p:cNvCxnSpPr/>
              <p:nvPr/>
            </p:nvCxnSpPr>
            <p:spPr>
              <a:xfrm rot="10800000">
                <a:off x="2857488" y="5357826"/>
                <a:ext cx="6072230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477 Conector recto de flecha"/>
              <p:cNvCxnSpPr/>
              <p:nvPr/>
            </p:nvCxnSpPr>
            <p:spPr>
              <a:xfrm rot="5400000" flipH="1" flipV="1">
                <a:off x="2036745" y="4535495"/>
                <a:ext cx="1643074" cy="158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197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Procesador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500034" y="285728"/>
            <a:ext cx="1985970" cy="1700218"/>
            <a:chOff x="285720" y="1142984"/>
            <a:chExt cx="1985970" cy="1700218"/>
          </a:xfrm>
        </p:grpSpPr>
        <p:grpSp>
          <p:nvGrpSpPr>
            <p:cNvPr id="3" name="55 Grupo"/>
            <p:cNvGrpSpPr/>
            <p:nvPr/>
          </p:nvGrpSpPr>
          <p:grpSpPr>
            <a:xfrm>
              <a:off x="285720" y="1142984"/>
              <a:ext cx="1501786" cy="1500198"/>
              <a:chOff x="356364" y="928670"/>
              <a:chExt cx="1501786" cy="1500198"/>
            </a:xfrm>
          </p:grpSpPr>
          <p:cxnSp>
            <p:nvCxnSpPr>
              <p:cNvPr id="13" name="5 Conector recto de flecha"/>
              <p:cNvCxnSpPr/>
              <p:nvPr/>
            </p:nvCxnSpPr>
            <p:spPr>
              <a:xfrm>
                <a:off x="357158" y="1785926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13 Conector recto de flecha"/>
              <p:cNvCxnSpPr/>
              <p:nvPr/>
            </p:nvCxnSpPr>
            <p:spPr>
              <a:xfrm rot="10800000">
                <a:off x="1428728" y="1357298"/>
                <a:ext cx="4286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14 Conector recto"/>
              <p:cNvCxnSpPr/>
              <p:nvPr/>
            </p:nvCxnSpPr>
            <p:spPr>
              <a:xfrm>
                <a:off x="1500166" y="1785926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15 Conector recto"/>
              <p:cNvCxnSpPr/>
              <p:nvPr/>
            </p:nvCxnSpPr>
            <p:spPr>
              <a:xfrm rot="5400000">
                <a:off x="1643042" y="1571612"/>
                <a:ext cx="42862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16 Conector recto"/>
              <p:cNvCxnSpPr/>
              <p:nvPr/>
            </p:nvCxnSpPr>
            <p:spPr>
              <a:xfrm>
                <a:off x="357158" y="1285860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17 Conector recto"/>
              <p:cNvCxnSpPr/>
              <p:nvPr/>
            </p:nvCxnSpPr>
            <p:spPr>
              <a:xfrm rot="5400000">
                <a:off x="107125" y="1535893"/>
                <a:ext cx="50006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47 Grupo"/>
              <p:cNvGrpSpPr/>
              <p:nvPr/>
            </p:nvGrpSpPr>
            <p:grpSpPr>
              <a:xfrm>
                <a:off x="500034" y="928670"/>
                <a:ext cx="928694" cy="500066"/>
                <a:chOff x="1643042" y="714356"/>
                <a:chExt cx="928694" cy="500066"/>
              </a:xfrm>
            </p:grpSpPr>
            <p:grpSp>
              <p:nvGrpSpPr>
                <p:cNvPr id="21" name="16 Grupo"/>
                <p:cNvGrpSpPr/>
                <p:nvPr/>
              </p:nvGrpSpPr>
              <p:grpSpPr>
                <a:xfrm rot="10800000">
                  <a:off x="1643042" y="714356"/>
                  <a:ext cx="271458" cy="414334"/>
                  <a:chOff x="4071934" y="1714488"/>
                  <a:chExt cx="271458" cy="414334"/>
                </a:xfrm>
              </p:grpSpPr>
              <p:sp>
                <p:nvSpPr>
                  <p:cNvPr id="27" name="26 Rectángulo"/>
                  <p:cNvSpPr/>
                  <p:nvPr/>
                </p:nvSpPr>
                <p:spPr>
                  <a:xfrm>
                    <a:off x="4071934" y="1714488"/>
                    <a:ext cx="271458" cy="4143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400" dirty="0" smtClean="0"/>
                      <a:t>R</a:t>
                    </a:r>
                  </a:p>
                  <a:p>
                    <a:pPr algn="ctr"/>
                    <a:endParaRPr lang="es-ES" sz="1200" dirty="0"/>
                  </a:p>
                </p:txBody>
              </p:sp>
              <p:sp>
                <p:nvSpPr>
                  <p:cNvPr id="28" name="27 Triángulo isósceles"/>
                  <p:cNvSpPr/>
                  <p:nvPr/>
                </p:nvSpPr>
                <p:spPr>
                  <a:xfrm rot="5400000">
                    <a:off x="4071934" y="1928802"/>
                    <a:ext cx="142876" cy="142876"/>
                  </a:xfrm>
                  <a:prstGeom prst="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grpSp>
              <p:nvGrpSpPr>
                <p:cNvPr id="22" name="45 Grupo"/>
                <p:cNvGrpSpPr/>
                <p:nvPr/>
              </p:nvGrpSpPr>
              <p:grpSpPr>
                <a:xfrm>
                  <a:off x="1928794" y="714356"/>
                  <a:ext cx="642942" cy="500066"/>
                  <a:chOff x="1571604" y="785794"/>
                  <a:chExt cx="642942" cy="500066"/>
                </a:xfrm>
              </p:grpSpPr>
              <p:grpSp>
                <p:nvGrpSpPr>
                  <p:cNvPr id="23" name="33 Grupo"/>
                  <p:cNvGrpSpPr/>
                  <p:nvPr/>
                </p:nvGrpSpPr>
                <p:grpSpPr>
                  <a:xfrm rot="10800000">
                    <a:off x="1857356" y="785794"/>
                    <a:ext cx="357190" cy="500066"/>
                    <a:chOff x="2000232" y="2857496"/>
                    <a:chExt cx="357190" cy="500066"/>
                  </a:xfrm>
                </p:grpSpPr>
                <p:sp>
                  <p:nvSpPr>
                    <p:cNvPr id="25" name="24 Rectángulo"/>
                    <p:cNvSpPr/>
                    <p:nvPr/>
                  </p:nvSpPr>
                  <p:spPr>
                    <a:xfrm>
                      <a:off x="2000232" y="2857496"/>
                      <a:ext cx="357190" cy="50006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dirty="0"/>
                    </a:p>
                  </p:txBody>
                </p:sp>
                <p:sp>
                  <p:nvSpPr>
                    <p:cNvPr id="26" name="25 Triángulo isósceles"/>
                    <p:cNvSpPr/>
                    <p:nvPr/>
                  </p:nvSpPr>
                  <p:spPr>
                    <a:xfrm rot="5400000">
                      <a:off x="1928794" y="2928934"/>
                      <a:ext cx="500066" cy="357190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sz="800" dirty="0"/>
                    </a:p>
                  </p:txBody>
                </p:sp>
              </p:grpSp>
              <p:cxnSp>
                <p:nvCxnSpPr>
                  <p:cNvPr id="24" name="23 Conector recto de flecha"/>
                  <p:cNvCxnSpPr/>
                  <p:nvPr/>
                </p:nvCxnSpPr>
                <p:spPr>
                  <a:xfrm rot="10800000">
                    <a:off x="1571604" y="1142984"/>
                    <a:ext cx="285752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0" name="3 Rectángulo"/>
              <p:cNvSpPr/>
              <p:nvPr/>
            </p:nvSpPr>
            <p:spPr>
              <a:xfrm>
                <a:off x="642910" y="1571612"/>
                <a:ext cx="857256" cy="85725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IF</a:t>
                </a:r>
              </a:p>
            </p:txBody>
          </p:sp>
        </p:grpSp>
        <p:grpSp>
          <p:nvGrpSpPr>
            <p:cNvPr id="4" name="323 Grupo"/>
            <p:cNvGrpSpPr/>
            <p:nvPr/>
          </p:nvGrpSpPr>
          <p:grpSpPr>
            <a:xfrm>
              <a:off x="1428728" y="1928802"/>
              <a:ext cx="842962" cy="914400"/>
              <a:chOff x="1428728" y="1928802"/>
              <a:chExt cx="842962" cy="914400"/>
            </a:xfrm>
          </p:grpSpPr>
          <p:grpSp>
            <p:nvGrpSpPr>
              <p:cNvPr id="5" name="56 Grupo"/>
              <p:cNvGrpSpPr/>
              <p:nvPr/>
            </p:nvGrpSpPr>
            <p:grpSpPr>
              <a:xfrm>
                <a:off x="2000232" y="1928802"/>
                <a:ext cx="271458" cy="414334"/>
                <a:chOff x="4071934" y="1714488"/>
                <a:chExt cx="271458" cy="414334"/>
              </a:xfrm>
            </p:grpSpPr>
            <p:sp>
              <p:nvSpPr>
                <p:cNvPr id="11" name="10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12" name="11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6" name="59 Grupo"/>
              <p:cNvGrpSpPr/>
              <p:nvPr/>
            </p:nvGrpSpPr>
            <p:grpSpPr>
              <a:xfrm>
                <a:off x="2000232" y="2428868"/>
                <a:ext cx="271458" cy="414334"/>
                <a:chOff x="4071934" y="1714488"/>
                <a:chExt cx="271458" cy="414334"/>
              </a:xfrm>
            </p:grpSpPr>
            <p:sp>
              <p:nvSpPr>
                <p:cNvPr id="9" name="8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10" name="9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7" name="6 Conector recto de flecha"/>
              <p:cNvCxnSpPr/>
              <p:nvPr/>
            </p:nvCxnSpPr>
            <p:spPr>
              <a:xfrm>
                <a:off x="1785918" y="2000240"/>
                <a:ext cx="21431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7 Conector recto de flecha"/>
              <p:cNvCxnSpPr/>
              <p:nvPr/>
            </p:nvCxnSpPr>
            <p:spPr>
              <a:xfrm>
                <a:off x="1428728" y="2500306"/>
                <a:ext cx="57150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68 Grupo"/>
          <p:cNvGrpSpPr/>
          <p:nvPr/>
        </p:nvGrpSpPr>
        <p:grpSpPr>
          <a:xfrm>
            <a:off x="1500166" y="2285992"/>
            <a:ext cx="5929354" cy="4286280"/>
            <a:chOff x="1500166" y="2214554"/>
            <a:chExt cx="5929354" cy="4286280"/>
          </a:xfrm>
        </p:grpSpPr>
        <p:grpSp>
          <p:nvGrpSpPr>
            <p:cNvPr id="68" name="67 Grupo"/>
            <p:cNvGrpSpPr/>
            <p:nvPr/>
          </p:nvGrpSpPr>
          <p:grpSpPr>
            <a:xfrm>
              <a:off x="1500166" y="2214554"/>
              <a:ext cx="5929354" cy="4286280"/>
              <a:chOff x="1500166" y="2214554"/>
              <a:chExt cx="5929354" cy="4286280"/>
            </a:xfrm>
          </p:grpSpPr>
          <p:sp>
            <p:nvSpPr>
              <p:cNvPr id="41" name="3 Rectángulo"/>
              <p:cNvSpPr/>
              <p:nvPr/>
            </p:nvSpPr>
            <p:spPr>
              <a:xfrm>
                <a:off x="2071670" y="2214554"/>
                <a:ext cx="4714908" cy="4286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47 Conector recto de flecha"/>
              <p:cNvCxnSpPr/>
              <p:nvPr/>
            </p:nvCxnSpPr>
            <p:spPr>
              <a:xfrm>
                <a:off x="1500166" y="3714752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49 Conector recto de flecha"/>
              <p:cNvCxnSpPr/>
              <p:nvPr/>
            </p:nvCxnSpPr>
            <p:spPr>
              <a:xfrm>
                <a:off x="6786578" y="3143248"/>
                <a:ext cx="642942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51 Conector recto de flecha"/>
              <p:cNvCxnSpPr/>
              <p:nvPr/>
            </p:nvCxnSpPr>
            <p:spPr>
              <a:xfrm>
                <a:off x="6786578" y="4786322"/>
                <a:ext cx="642942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66 Grupo"/>
            <p:cNvGrpSpPr/>
            <p:nvPr/>
          </p:nvGrpSpPr>
          <p:grpSpPr>
            <a:xfrm>
              <a:off x="2071670" y="2928934"/>
              <a:ext cx="4714908" cy="2714644"/>
              <a:chOff x="2071670" y="2928934"/>
              <a:chExt cx="4714908" cy="2714644"/>
            </a:xfrm>
          </p:grpSpPr>
          <p:sp>
            <p:nvSpPr>
              <p:cNvPr id="42" name="41 Rectángulo"/>
              <p:cNvSpPr/>
              <p:nvPr/>
            </p:nvSpPr>
            <p:spPr>
              <a:xfrm>
                <a:off x="3357554" y="2928934"/>
                <a:ext cx="1143008" cy="10001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Sumador PC</a:t>
                </a:r>
                <a:endParaRPr lang="es-ES" dirty="0"/>
              </a:p>
            </p:txBody>
          </p:sp>
          <p:sp>
            <p:nvSpPr>
              <p:cNvPr id="43" name="42 Rectángulo"/>
              <p:cNvSpPr/>
              <p:nvPr/>
            </p:nvSpPr>
            <p:spPr>
              <a:xfrm>
                <a:off x="4071934" y="4643446"/>
                <a:ext cx="1428760" cy="10001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Memoria de instrucciones</a:t>
                </a:r>
                <a:endParaRPr lang="es-ES" dirty="0"/>
              </a:p>
            </p:txBody>
          </p:sp>
          <p:cxnSp>
            <p:nvCxnSpPr>
              <p:cNvPr id="47" name="46 Conector recto de flecha"/>
              <p:cNvCxnSpPr/>
              <p:nvPr/>
            </p:nvCxnSpPr>
            <p:spPr>
              <a:xfrm>
                <a:off x="2071670" y="3714752"/>
                <a:ext cx="128588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54 Conector recto de flecha"/>
              <p:cNvCxnSpPr/>
              <p:nvPr/>
            </p:nvCxnSpPr>
            <p:spPr>
              <a:xfrm>
                <a:off x="5500694" y="4786322"/>
                <a:ext cx="128588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55 Conector recto de flecha"/>
              <p:cNvCxnSpPr/>
              <p:nvPr/>
            </p:nvCxnSpPr>
            <p:spPr>
              <a:xfrm>
                <a:off x="4500562" y="3143248"/>
                <a:ext cx="2286016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57 Conector recto de flecha"/>
              <p:cNvCxnSpPr/>
              <p:nvPr/>
            </p:nvCxnSpPr>
            <p:spPr>
              <a:xfrm>
                <a:off x="2976540" y="3167061"/>
                <a:ext cx="357190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59 CuadroTexto"/>
              <p:cNvSpPr txBox="1"/>
              <p:nvPr/>
            </p:nvSpPr>
            <p:spPr>
              <a:xfrm>
                <a:off x="2643174" y="3000372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chemeClr val="accent1"/>
                    </a:solidFill>
                  </a:rPr>
                  <a:t>‘4’</a:t>
                </a:r>
                <a:endParaRPr lang="es-ES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62" name="61 Conector recto"/>
              <p:cNvCxnSpPr/>
              <p:nvPr/>
            </p:nvCxnSpPr>
            <p:spPr>
              <a:xfrm rot="5400000">
                <a:off x="1965307" y="4249743"/>
                <a:ext cx="107157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64 Conector recto de flecha"/>
              <p:cNvCxnSpPr/>
              <p:nvPr/>
            </p:nvCxnSpPr>
            <p:spPr>
              <a:xfrm>
                <a:off x="2500298" y="4786322"/>
                <a:ext cx="1571636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69 Título"/>
          <p:cNvSpPr>
            <a:spLocks noGrp="1"/>
          </p:cNvSpPr>
          <p:nvPr>
            <p:ph type="title"/>
          </p:nvPr>
        </p:nvSpPr>
        <p:spPr>
          <a:xfrm>
            <a:off x="2714612" y="357166"/>
            <a:ext cx="618650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Instruction Fetch</a:t>
            </a:r>
            <a:endParaRPr lang="en-US" dirty="0"/>
          </a:p>
        </p:txBody>
      </p:sp>
      <p:sp>
        <p:nvSpPr>
          <p:cNvPr id="71" name="70 CuadroTexto"/>
          <p:cNvSpPr txBox="1"/>
          <p:nvPr/>
        </p:nvSpPr>
        <p:spPr>
          <a:xfrm>
            <a:off x="571472" y="357187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in_PC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72" name="71 CuadroTexto"/>
          <p:cNvSpPr txBox="1"/>
          <p:nvPr/>
        </p:nvSpPr>
        <p:spPr>
          <a:xfrm>
            <a:off x="7358082" y="30003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out_PC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73" name="72 CuadroTexto"/>
          <p:cNvSpPr txBox="1"/>
          <p:nvPr/>
        </p:nvSpPr>
        <p:spPr>
          <a:xfrm>
            <a:off x="7429520" y="4643446"/>
            <a:ext cx="119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out_inst</a:t>
            </a:r>
            <a:r>
              <a:rPr lang="es-ES" dirty="0" smtClean="0"/>
              <a:t>&gt;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00298" y="274638"/>
            <a:ext cx="618650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Instruction Decode</a:t>
            </a:r>
            <a:endParaRPr lang="en-US" dirty="0"/>
          </a:p>
        </p:txBody>
      </p:sp>
      <p:grpSp>
        <p:nvGrpSpPr>
          <p:cNvPr id="3" name="2 Grupo"/>
          <p:cNvGrpSpPr/>
          <p:nvPr/>
        </p:nvGrpSpPr>
        <p:grpSpPr>
          <a:xfrm>
            <a:off x="214282" y="142852"/>
            <a:ext cx="1914532" cy="2628912"/>
            <a:chOff x="2285984" y="1142984"/>
            <a:chExt cx="1914532" cy="2628912"/>
          </a:xfrm>
        </p:grpSpPr>
        <p:cxnSp>
          <p:nvCxnSpPr>
            <p:cNvPr id="4" name="3 Conector recto de flecha"/>
            <p:cNvCxnSpPr/>
            <p:nvPr/>
          </p:nvCxnSpPr>
          <p:spPr>
            <a:xfrm>
              <a:off x="2285984" y="2500306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4 Conector recto"/>
            <p:cNvCxnSpPr/>
            <p:nvPr/>
          </p:nvCxnSpPr>
          <p:spPr>
            <a:xfrm>
              <a:off x="2285984" y="2000240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5 Conector recto"/>
            <p:cNvCxnSpPr/>
            <p:nvPr/>
          </p:nvCxnSpPr>
          <p:spPr>
            <a:xfrm rot="5400000" flipH="1" flipV="1">
              <a:off x="2106595" y="1607331"/>
              <a:ext cx="786612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6 Conector recto"/>
            <p:cNvCxnSpPr/>
            <p:nvPr/>
          </p:nvCxnSpPr>
          <p:spPr>
            <a:xfrm>
              <a:off x="2500298" y="1214422"/>
              <a:ext cx="142876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7 Rectángulo"/>
            <p:cNvSpPr/>
            <p:nvPr/>
          </p:nvSpPr>
          <p:spPr>
            <a:xfrm>
              <a:off x="3929058" y="1142984"/>
              <a:ext cx="271458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R</a:t>
              </a:r>
            </a:p>
            <a:p>
              <a:pPr algn="ctr"/>
              <a:endParaRPr lang="es-ES" sz="900" dirty="0"/>
            </a:p>
          </p:txBody>
        </p:sp>
        <p:sp>
          <p:nvSpPr>
            <p:cNvPr id="9" name="8 Triángulo isósceles"/>
            <p:cNvSpPr/>
            <p:nvPr/>
          </p:nvSpPr>
          <p:spPr>
            <a:xfrm rot="5400000">
              <a:off x="3951228" y="1268619"/>
              <a:ext cx="98537" cy="1428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0" name="193 Grupo"/>
            <p:cNvGrpSpPr/>
            <p:nvPr/>
          </p:nvGrpSpPr>
          <p:grpSpPr>
            <a:xfrm>
              <a:off x="2571736" y="1500174"/>
              <a:ext cx="1628780" cy="2271722"/>
              <a:chOff x="2571736" y="714356"/>
              <a:chExt cx="1628780" cy="2271722"/>
            </a:xfrm>
          </p:grpSpPr>
          <p:grpSp>
            <p:nvGrpSpPr>
              <p:cNvPr id="11" name="116 Grupo"/>
              <p:cNvGrpSpPr/>
              <p:nvPr/>
            </p:nvGrpSpPr>
            <p:grpSpPr>
              <a:xfrm>
                <a:off x="3929058" y="714356"/>
                <a:ext cx="271458" cy="285752"/>
                <a:chOff x="4071934" y="1714488"/>
                <a:chExt cx="271458" cy="414334"/>
              </a:xfrm>
            </p:grpSpPr>
            <p:sp>
              <p:nvSpPr>
                <p:cNvPr id="48" name="47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050" dirty="0" smtClean="0"/>
                    <a:t>R</a:t>
                  </a:r>
                </a:p>
                <a:p>
                  <a:pPr algn="ctr"/>
                  <a:endParaRPr lang="es-ES" sz="900" dirty="0"/>
                </a:p>
              </p:txBody>
            </p:sp>
            <p:sp>
              <p:nvSpPr>
                <p:cNvPr id="49" name="48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2" name="119 Grupo"/>
              <p:cNvGrpSpPr/>
              <p:nvPr/>
            </p:nvGrpSpPr>
            <p:grpSpPr>
              <a:xfrm>
                <a:off x="3857620" y="857232"/>
                <a:ext cx="271458" cy="285752"/>
                <a:chOff x="4071934" y="1714488"/>
                <a:chExt cx="271458" cy="414334"/>
              </a:xfrm>
            </p:grpSpPr>
            <p:sp>
              <p:nvSpPr>
                <p:cNvPr id="46" name="45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050" dirty="0" smtClean="0"/>
                    <a:t>R</a:t>
                  </a:r>
                </a:p>
                <a:p>
                  <a:pPr algn="ctr"/>
                  <a:endParaRPr lang="es-ES" sz="900" dirty="0"/>
                </a:p>
              </p:txBody>
            </p:sp>
            <p:sp>
              <p:nvSpPr>
                <p:cNvPr id="47" name="46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3" name="122 Grupo"/>
              <p:cNvGrpSpPr/>
              <p:nvPr/>
            </p:nvGrpSpPr>
            <p:grpSpPr>
              <a:xfrm>
                <a:off x="3786182" y="1000108"/>
                <a:ext cx="271458" cy="285752"/>
                <a:chOff x="4071934" y="1714487"/>
                <a:chExt cx="271458" cy="414334"/>
              </a:xfrm>
            </p:grpSpPr>
            <p:sp>
              <p:nvSpPr>
                <p:cNvPr id="44" name="43 Rectángulo"/>
                <p:cNvSpPr/>
                <p:nvPr/>
              </p:nvSpPr>
              <p:spPr>
                <a:xfrm>
                  <a:off x="4071934" y="1714487"/>
                  <a:ext cx="271458" cy="41433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050" dirty="0" smtClean="0"/>
                    <a:t>R</a:t>
                  </a:r>
                </a:p>
                <a:p>
                  <a:pPr algn="ctr"/>
                  <a:endParaRPr lang="es-ES" sz="900" dirty="0"/>
                </a:p>
              </p:txBody>
            </p:sp>
            <p:sp>
              <p:nvSpPr>
                <p:cNvPr id="45" name="44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14" name="13 Conector recto"/>
              <p:cNvCxnSpPr/>
              <p:nvPr/>
            </p:nvCxnSpPr>
            <p:spPr>
              <a:xfrm>
                <a:off x="3428992" y="1285860"/>
                <a:ext cx="71438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14 Conector recto"/>
              <p:cNvCxnSpPr/>
              <p:nvPr/>
            </p:nvCxnSpPr>
            <p:spPr>
              <a:xfrm rot="5400000">
                <a:off x="3250397" y="1035827"/>
                <a:ext cx="500066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15 Conector recto"/>
              <p:cNvCxnSpPr/>
              <p:nvPr/>
            </p:nvCxnSpPr>
            <p:spPr>
              <a:xfrm>
                <a:off x="3428992" y="1357298"/>
                <a:ext cx="142876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16 Conector recto"/>
              <p:cNvCxnSpPr/>
              <p:nvPr/>
            </p:nvCxnSpPr>
            <p:spPr>
              <a:xfrm rot="5400000">
                <a:off x="3357554" y="1142984"/>
                <a:ext cx="428628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17 Conector recto"/>
              <p:cNvCxnSpPr/>
              <p:nvPr/>
            </p:nvCxnSpPr>
            <p:spPr>
              <a:xfrm>
                <a:off x="3428992" y="1428736"/>
                <a:ext cx="214314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18 Conector recto"/>
              <p:cNvCxnSpPr/>
              <p:nvPr/>
            </p:nvCxnSpPr>
            <p:spPr>
              <a:xfrm rot="5400000">
                <a:off x="3464711" y="1250141"/>
                <a:ext cx="357190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149 Grupo"/>
              <p:cNvGrpSpPr/>
              <p:nvPr/>
            </p:nvGrpSpPr>
            <p:grpSpPr>
              <a:xfrm>
                <a:off x="3929058" y="1428736"/>
                <a:ext cx="271458" cy="414334"/>
                <a:chOff x="4071934" y="1714488"/>
                <a:chExt cx="271458" cy="414334"/>
              </a:xfrm>
            </p:grpSpPr>
            <p:sp>
              <p:nvSpPr>
                <p:cNvPr id="42" name="41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43" name="42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1" name="152 Grupo"/>
              <p:cNvGrpSpPr/>
              <p:nvPr/>
            </p:nvGrpSpPr>
            <p:grpSpPr>
              <a:xfrm>
                <a:off x="3857620" y="1571612"/>
                <a:ext cx="271458" cy="414334"/>
                <a:chOff x="4071934" y="1714488"/>
                <a:chExt cx="271458" cy="414334"/>
              </a:xfrm>
            </p:grpSpPr>
            <p:sp>
              <p:nvSpPr>
                <p:cNvPr id="40" name="39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41" name="40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22" name="21 Conector recto de flecha"/>
              <p:cNvCxnSpPr/>
              <p:nvPr/>
            </p:nvCxnSpPr>
            <p:spPr>
              <a:xfrm>
                <a:off x="3571868" y="928670"/>
                <a:ext cx="280995" cy="1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22 Conector recto de flecha"/>
              <p:cNvCxnSpPr/>
              <p:nvPr/>
            </p:nvCxnSpPr>
            <p:spPr>
              <a:xfrm>
                <a:off x="3643306" y="1071546"/>
                <a:ext cx="138119" cy="1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23 Conector recto de flecha"/>
              <p:cNvCxnSpPr/>
              <p:nvPr/>
            </p:nvCxnSpPr>
            <p:spPr>
              <a:xfrm flipV="1">
                <a:off x="3500430" y="781050"/>
                <a:ext cx="428633" cy="474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24 Rectángulo"/>
              <p:cNvSpPr/>
              <p:nvPr/>
            </p:nvSpPr>
            <p:spPr>
              <a:xfrm>
                <a:off x="2571736" y="1214422"/>
                <a:ext cx="857256" cy="85725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ID</a:t>
                </a:r>
              </a:p>
            </p:txBody>
          </p:sp>
          <p:cxnSp>
            <p:nvCxnSpPr>
              <p:cNvPr id="26" name="25 Conector recto de flecha"/>
              <p:cNvCxnSpPr/>
              <p:nvPr/>
            </p:nvCxnSpPr>
            <p:spPr>
              <a:xfrm>
                <a:off x="3428992" y="1500174"/>
                <a:ext cx="50006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26 Conector recto de flecha"/>
              <p:cNvCxnSpPr/>
              <p:nvPr/>
            </p:nvCxnSpPr>
            <p:spPr>
              <a:xfrm>
                <a:off x="3428992" y="1643050"/>
                <a:ext cx="4286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174 Grupo"/>
              <p:cNvGrpSpPr/>
              <p:nvPr/>
            </p:nvGrpSpPr>
            <p:grpSpPr>
              <a:xfrm>
                <a:off x="3929058" y="2071678"/>
                <a:ext cx="271458" cy="414334"/>
                <a:chOff x="4071934" y="1714488"/>
                <a:chExt cx="271458" cy="414334"/>
              </a:xfrm>
            </p:grpSpPr>
            <p:sp>
              <p:nvSpPr>
                <p:cNvPr id="38" name="37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39" name="38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9" name="177 Grupo"/>
              <p:cNvGrpSpPr/>
              <p:nvPr/>
            </p:nvGrpSpPr>
            <p:grpSpPr>
              <a:xfrm>
                <a:off x="3929058" y="2571744"/>
                <a:ext cx="271458" cy="414334"/>
                <a:chOff x="4071934" y="1714488"/>
                <a:chExt cx="271458" cy="414334"/>
              </a:xfrm>
            </p:grpSpPr>
            <p:sp>
              <p:nvSpPr>
                <p:cNvPr id="36" name="35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37" name="36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30" name="29 Conector recto"/>
              <p:cNvCxnSpPr/>
              <p:nvPr/>
            </p:nvCxnSpPr>
            <p:spPr>
              <a:xfrm>
                <a:off x="3428992" y="1928802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30 Conector recto"/>
              <p:cNvCxnSpPr/>
              <p:nvPr/>
            </p:nvCxnSpPr>
            <p:spPr>
              <a:xfrm>
                <a:off x="3428992" y="2000240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31 Conector recto"/>
              <p:cNvCxnSpPr/>
              <p:nvPr/>
            </p:nvCxnSpPr>
            <p:spPr>
              <a:xfrm rot="5400000">
                <a:off x="3536149" y="2035959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32 Conector recto"/>
              <p:cNvCxnSpPr/>
              <p:nvPr/>
            </p:nvCxnSpPr>
            <p:spPr>
              <a:xfrm rot="5400000">
                <a:off x="3250397" y="2321711"/>
                <a:ext cx="642942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33 Conector recto de flecha"/>
              <p:cNvCxnSpPr/>
              <p:nvPr/>
            </p:nvCxnSpPr>
            <p:spPr>
              <a:xfrm>
                <a:off x="3643306" y="2143116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34 Conector recto de flecha"/>
              <p:cNvCxnSpPr/>
              <p:nvPr/>
            </p:nvCxnSpPr>
            <p:spPr>
              <a:xfrm>
                <a:off x="3571868" y="2643182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5" name="154 Grupo"/>
          <p:cNvGrpSpPr/>
          <p:nvPr/>
        </p:nvGrpSpPr>
        <p:grpSpPr>
          <a:xfrm>
            <a:off x="1714480" y="1714488"/>
            <a:ext cx="6429420" cy="5000660"/>
            <a:chOff x="1928794" y="1357298"/>
            <a:chExt cx="6429420" cy="5000660"/>
          </a:xfrm>
        </p:grpSpPr>
        <p:grpSp>
          <p:nvGrpSpPr>
            <p:cNvPr id="151" name="150 Grupo"/>
            <p:cNvGrpSpPr/>
            <p:nvPr/>
          </p:nvGrpSpPr>
          <p:grpSpPr>
            <a:xfrm>
              <a:off x="1928794" y="1357298"/>
              <a:ext cx="6429420" cy="5000660"/>
              <a:chOff x="1928794" y="1357298"/>
              <a:chExt cx="6429420" cy="5000660"/>
            </a:xfrm>
          </p:grpSpPr>
          <p:sp>
            <p:nvSpPr>
              <p:cNvPr id="50" name="3 Rectángulo"/>
              <p:cNvSpPr/>
              <p:nvPr/>
            </p:nvSpPr>
            <p:spPr>
              <a:xfrm>
                <a:off x="2500298" y="1357298"/>
                <a:ext cx="5286412" cy="50006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3" name="142 Conector recto de flecha"/>
              <p:cNvCxnSpPr/>
              <p:nvPr/>
            </p:nvCxnSpPr>
            <p:spPr>
              <a:xfrm>
                <a:off x="1928794" y="3857628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143 Conector recto de flecha"/>
              <p:cNvCxnSpPr/>
              <p:nvPr/>
            </p:nvCxnSpPr>
            <p:spPr>
              <a:xfrm>
                <a:off x="7786710" y="1785926"/>
                <a:ext cx="571504" cy="158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144 Conector recto de flecha"/>
              <p:cNvCxnSpPr/>
              <p:nvPr/>
            </p:nvCxnSpPr>
            <p:spPr>
              <a:xfrm>
                <a:off x="7786710" y="2071678"/>
                <a:ext cx="571504" cy="158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145 Conector recto de flecha"/>
              <p:cNvCxnSpPr/>
              <p:nvPr/>
            </p:nvCxnSpPr>
            <p:spPr>
              <a:xfrm>
                <a:off x="7786710" y="2357430"/>
                <a:ext cx="571504" cy="158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146 Conector recto de flecha"/>
              <p:cNvCxnSpPr/>
              <p:nvPr/>
            </p:nvCxnSpPr>
            <p:spPr>
              <a:xfrm>
                <a:off x="7786710" y="3286124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147 Conector recto de flecha"/>
              <p:cNvCxnSpPr/>
              <p:nvPr/>
            </p:nvCxnSpPr>
            <p:spPr>
              <a:xfrm>
                <a:off x="7786710" y="3571876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148 Conector recto de flecha"/>
              <p:cNvCxnSpPr/>
              <p:nvPr/>
            </p:nvCxnSpPr>
            <p:spPr>
              <a:xfrm>
                <a:off x="7786710" y="4643446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149 Conector recto de flecha"/>
              <p:cNvCxnSpPr/>
              <p:nvPr/>
            </p:nvCxnSpPr>
            <p:spPr>
              <a:xfrm>
                <a:off x="7786710" y="5786454"/>
                <a:ext cx="571504" cy="158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96 Grupo"/>
            <p:cNvGrpSpPr/>
            <p:nvPr/>
          </p:nvGrpSpPr>
          <p:grpSpPr>
            <a:xfrm>
              <a:off x="5000628" y="1643050"/>
              <a:ext cx="2786082" cy="1000132"/>
              <a:chOff x="4929190" y="1643050"/>
              <a:chExt cx="2786082" cy="1000132"/>
            </a:xfrm>
          </p:grpSpPr>
          <p:cxnSp>
            <p:nvCxnSpPr>
              <p:cNvPr id="88" name="87 Conector recto de flecha"/>
              <p:cNvCxnSpPr/>
              <p:nvPr/>
            </p:nvCxnSpPr>
            <p:spPr>
              <a:xfrm>
                <a:off x="6072198" y="1785926"/>
                <a:ext cx="1643074" cy="158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89 Conector recto de flecha"/>
              <p:cNvCxnSpPr/>
              <p:nvPr/>
            </p:nvCxnSpPr>
            <p:spPr>
              <a:xfrm>
                <a:off x="6072198" y="2071678"/>
                <a:ext cx="1643074" cy="158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90 Conector recto de flecha"/>
              <p:cNvCxnSpPr/>
              <p:nvPr/>
            </p:nvCxnSpPr>
            <p:spPr>
              <a:xfrm>
                <a:off x="6072198" y="2357430"/>
                <a:ext cx="1643074" cy="158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61 Rectángulo"/>
              <p:cNvSpPr/>
              <p:nvPr/>
            </p:nvSpPr>
            <p:spPr>
              <a:xfrm>
                <a:off x="4929190" y="1643050"/>
                <a:ext cx="1143008" cy="10001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Control Principal</a:t>
                </a:r>
                <a:endParaRPr lang="es-ES" dirty="0"/>
              </a:p>
            </p:txBody>
          </p:sp>
        </p:grpSp>
        <p:grpSp>
          <p:nvGrpSpPr>
            <p:cNvPr id="154" name="153 Grupo"/>
            <p:cNvGrpSpPr/>
            <p:nvPr/>
          </p:nvGrpSpPr>
          <p:grpSpPr>
            <a:xfrm>
              <a:off x="3786182" y="3143248"/>
              <a:ext cx="4010052" cy="1000132"/>
              <a:chOff x="3786182" y="3143248"/>
              <a:chExt cx="4010052" cy="1000132"/>
            </a:xfrm>
          </p:grpSpPr>
          <p:sp>
            <p:nvSpPr>
              <p:cNvPr id="63" name="62 Rectángulo"/>
              <p:cNvSpPr/>
              <p:nvPr/>
            </p:nvSpPr>
            <p:spPr>
              <a:xfrm>
                <a:off x="4500562" y="3143248"/>
                <a:ext cx="1214446" cy="10001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Banco de Registros</a:t>
                </a:r>
                <a:endParaRPr lang="es-ES" dirty="0"/>
              </a:p>
            </p:txBody>
          </p:sp>
          <p:grpSp>
            <p:nvGrpSpPr>
              <p:cNvPr id="65" name="64 Grupo"/>
              <p:cNvGrpSpPr/>
              <p:nvPr/>
            </p:nvGrpSpPr>
            <p:grpSpPr>
              <a:xfrm>
                <a:off x="3786182" y="3500438"/>
                <a:ext cx="204109" cy="285752"/>
                <a:chOff x="2000232" y="2857496"/>
                <a:chExt cx="357190" cy="500066"/>
              </a:xfrm>
            </p:grpSpPr>
            <p:sp>
              <p:nvSpPr>
                <p:cNvPr id="66" name="65 Rectángulo"/>
                <p:cNvSpPr/>
                <p:nvPr/>
              </p:nvSpPr>
              <p:spPr>
                <a:xfrm>
                  <a:off x="2000232" y="2857496"/>
                  <a:ext cx="357190" cy="5000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7" name="66 Triángulo isósceles"/>
                <p:cNvSpPr/>
                <p:nvPr/>
              </p:nvSpPr>
              <p:spPr>
                <a:xfrm rot="5400000">
                  <a:off x="1928794" y="2928934"/>
                  <a:ext cx="500066" cy="357190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800" dirty="0"/>
                </a:p>
              </p:txBody>
            </p:sp>
          </p:grpSp>
          <p:cxnSp>
            <p:nvCxnSpPr>
              <p:cNvPr id="117" name="116 Conector recto de flecha"/>
              <p:cNvCxnSpPr/>
              <p:nvPr/>
            </p:nvCxnSpPr>
            <p:spPr>
              <a:xfrm>
                <a:off x="4000496" y="3643314"/>
                <a:ext cx="510270" cy="158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119 Conector recto de flecha"/>
              <p:cNvCxnSpPr/>
              <p:nvPr/>
            </p:nvCxnSpPr>
            <p:spPr>
              <a:xfrm>
                <a:off x="5715008" y="3286124"/>
                <a:ext cx="2071702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121 Conector recto de flecha"/>
              <p:cNvCxnSpPr/>
              <p:nvPr/>
            </p:nvCxnSpPr>
            <p:spPr>
              <a:xfrm>
                <a:off x="5715008" y="3571876"/>
                <a:ext cx="2081226" cy="1111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152 Grupo"/>
            <p:cNvGrpSpPr/>
            <p:nvPr/>
          </p:nvGrpSpPr>
          <p:grpSpPr>
            <a:xfrm>
              <a:off x="4929190" y="4429132"/>
              <a:ext cx="2857520" cy="1000132"/>
              <a:chOff x="4929190" y="4429132"/>
              <a:chExt cx="2857520" cy="1000132"/>
            </a:xfrm>
          </p:grpSpPr>
          <p:sp>
            <p:nvSpPr>
              <p:cNvPr id="64" name="63 Rectángulo"/>
              <p:cNvSpPr/>
              <p:nvPr/>
            </p:nvSpPr>
            <p:spPr>
              <a:xfrm>
                <a:off x="4929190" y="4429132"/>
                <a:ext cx="1143008" cy="10001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Extensión de signo</a:t>
                </a:r>
                <a:endParaRPr lang="es-ES" dirty="0"/>
              </a:p>
            </p:txBody>
          </p:sp>
          <p:cxnSp>
            <p:nvCxnSpPr>
              <p:cNvPr id="124" name="123 Conector recto de flecha"/>
              <p:cNvCxnSpPr/>
              <p:nvPr/>
            </p:nvCxnSpPr>
            <p:spPr>
              <a:xfrm>
                <a:off x="6072198" y="4643446"/>
                <a:ext cx="1714512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151 Grupo"/>
            <p:cNvGrpSpPr/>
            <p:nvPr/>
          </p:nvGrpSpPr>
          <p:grpSpPr>
            <a:xfrm>
              <a:off x="4500562" y="5572140"/>
              <a:ext cx="3286148" cy="428628"/>
              <a:chOff x="4500562" y="5572140"/>
              <a:chExt cx="3286148" cy="428628"/>
            </a:xfrm>
          </p:grpSpPr>
          <p:grpSp>
            <p:nvGrpSpPr>
              <p:cNvPr id="68" name="67 Grupo"/>
              <p:cNvGrpSpPr/>
              <p:nvPr/>
            </p:nvGrpSpPr>
            <p:grpSpPr>
              <a:xfrm>
                <a:off x="4500562" y="5572140"/>
                <a:ext cx="285752" cy="428628"/>
                <a:chOff x="2000232" y="2857496"/>
                <a:chExt cx="357190" cy="500066"/>
              </a:xfrm>
            </p:grpSpPr>
            <p:sp>
              <p:nvSpPr>
                <p:cNvPr id="69" name="68 Rectángulo"/>
                <p:cNvSpPr/>
                <p:nvPr/>
              </p:nvSpPr>
              <p:spPr>
                <a:xfrm>
                  <a:off x="2000232" y="2857496"/>
                  <a:ext cx="357190" cy="5000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0" name="69 Triángulo isósceles"/>
                <p:cNvSpPr/>
                <p:nvPr/>
              </p:nvSpPr>
              <p:spPr>
                <a:xfrm rot="5400000">
                  <a:off x="1928794" y="2928934"/>
                  <a:ext cx="500066" cy="357190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800" dirty="0"/>
                </a:p>
              </p:txBody>
            </p:sp>
          </p:grpSp>
          <p:cxnSp>
            <p:nvCxnSpPr>
              <p:cNvPr id="128" name="127 Conector recto de flecha"/>
              <p:cNvCxnSpPr/>
              <p:nvPr/>
            </p:nvCxnSpPr>
            <p:spPr>
              <a:xfrm>
                <a:off x="4786314" y="5786454"/>
                <a:ext cx="3000396" cy="158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138 Grupo"/>
            <p:cNvGrpSpPr/>
            <p:nvPr/>
          </p:nvGrpSpPr>
          <p:grpSpPr>
            <a:xfrm>
              <a:off x="2500298" y="1857364"/>
              <a:ext cx="2500330" cy="4073554"/>
              <a:chOff x="2500298" y="1857364"/>
              <a:chExt cx="2500330" cy="4073554"/>
            </a:xfrm>
          </p:grpSpPr>
          <p:cxnSp>
            <p:nvCxnSpPr>
              <p:cNvPr id="71" name="70 Conector recto de flecha"/>
              <p:cNvCxnSpPr/>
              <p:nvPr/>
            </p:nvCxnSpPr>
            <p:spPr>
              <a:xfrm>
                <a:off x="2857488" y="4643446"/>
                <a:ext cx="2071702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71 Conector recto de flecha"/>
              <p:cNvCxnSpPr/>
              <p:nvPr/>
            </p:nvCxnSpPr>
            <p:spPr>
              <a:xfrm>
                <a:off x="2857488" y="1857364"/>
                <a:ext cx="2143140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98 Conector recto"/>
              <p:cNvCxnSpPr>
                <a:stCxn id="50" idx="1"/>
              </p:cNvCxnSpPr>
              <p:nvPr/>
            </p:nvCxnSpPr>
            <p:spPr>
              <a:xfrm rot="10800000" flipH="1">
                <a:off x="2500298" y="3857628"/>
                <a:ext cx="35719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102 Conector recto"/>
              <p:cNvCxnSpPr/>
              <p:nvPr/>
            </p:nvCxnSpPr>
            <p:spPr>
              <a:xfrm rot="5400000">
                <a:off x="1857356" y="2857496"/>
                <a:ext cx="2000264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109 Conector recto de flecha"/>
              <p:cNvCxnSpPr/>
              <p:nvPr/>
            </p:nvCxnSpPr>
            <p:spPr>
              <a:xfrm>
                <a:off x="2857488" y="3571876"/>
                <a:ext cx="928694" cy="158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112 Conector recto de flecha"/>
              <p:cNvCxnSpPr/>
              <p:nvPr/>
            </p:nvCxnSpPr>
            <p:spPr>
              <a:xfrm>
                <a:off x="2857488" y="3714752"/>
                <a:ext cx="928694" cy="158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117 Conector recto de flecha"/>
              <p:cNvCxnSpPr/>
              <p:nvPr/>
            </p:nvCxnSpPr>
            <p:spPr>
              <a:xfrm>
                <a:off x="2857488" y="3286124"/>
                <a:ext cx="1643074" cy="158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125 Conector recto de flecha"/>
              <p:cNvCxnSpPr/>
              <p:nvPr/>
            </p:nvCxnSpPr>
            <p:spPr>
              <a:xfrm>
                <a:off x="2857488" y="5643578"/>
                <a:ext cx="1643074" cy="158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126 Conector recto de flecha"/>
              <p:cNvCxnSpPr/>
              <p:nvPr/>
            </p:nvCxnSpPr>
            <p:spPr>
              <a:xfrm>
                <a:off x="2857488" y="5929330"/>
                <a:ext cx="1643074" cy="158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135 Conector recto"/>
              <p:cNvCxnSpPr/>
              <p:nvPr/>
            </p:nvCxnSpPr>
            <p:spPr>
              <a:xfrm rot="5400000">
                <a:off x="1822431" y="4892685"/>
                <a:ext cx="2071702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6" name="155 CuadroTexto"/>
          <p:cNvSpPr txBox="1"/>
          <p:nvPr/>
        </p:nvSpPr>
        <p:spPr>
          <a:xfrm>
            <a:off x="571472" y="4000504"/>
            <a:ext cx="104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in_inst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157" name="156 CuadroTexto"/>
          <p:cNvSpPr txBox="1"/>
          <p:nvPr/>
        </p:nvSpPr>
        <p:spPr>
          <a:xfrm>
            <a:off x="7500958" y="2143116"/>
            <a:ext cx="177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out_mem_ctr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7500958" y="1857364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out_wb_ctr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159" name="158 CuadroTexto"/>
          <p:cNvSpPr txBox="1"/>
          <p:nvPr/>
        </p:nvSpPr>
        <p:spPr>
          <a:xfrm>
            <a:off x="7500958" y="335756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out_busA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7500958" y="2428868"/>
            <a:ext cx="16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out_exe_ctr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161" name="160 CuadroTexto"/>
          <p:cNvSpPr txBox="1"/>
          <p:nvPr/>
        </p:nvSpPr>
        <p:spPr>
          <a:xfrm>
            <a:off x="7500958" y="3643314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out_busB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162" name="161 CuadroTexto"/>
          <p:cNvSpPr txBox="1"/>
          <p:nvPr/>
        </p:nvSpPr>
        <p:spPr>
          <a:xfrm>
            <a:off x="7500958" y="4714884"/>
            <a:ext cx="14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out_entero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163" name="162 CuadroTexto"/>
          <p:cNvSpPr txBox="1"/>
          <p:nvPr/>
        </p:nvSpPr>
        <p:spPr>
          <a:xfrm>
            <a:off x="7500958" y="5786454"/>
            <a:ext cx="13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out_regW</a:t>
            </a:r>
            <a:r>
              <a:rPr lang="es-ES" dirty="0" smtClean="0"/>
              <a:t>&gt;</a:t>
            </a:r>
            <a:endParaRPr lang="es-ES" dirty="0"/>
          </a:p>
        </p:txBody>
      </p:sp>
      <p:cxnSp>
        <p:nvCxnSpPr>
          <p:cNvPr id="164" name="163 Conector recto de flecha"/>
          <p:cNvCxnSpPr/>
          <p:nvPr/>
        </p:nvCxnSpPr>
        <p:spPr>
          <a:xfrm rot="5400000" flipH="1" flipV="1">
            <a:off x="3608381" y="4249743"/>
            <a:ext cx="214314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164 Conector recto de flecha"/>
          <p:cNvCxnSpPr/>
          <p:nvPr/>
        </p:nvCxnSpPr>
        <p:spPr>
          <a:xfrm rot="5400000">
            <a:off x="4322761" y="5821379"/>
            <a:ext cx="214314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166 CuadroTexto"/>
          <p:cNvSpPr txBox="1"/>
          <p:nvPr/>
        </p:nvSpPr>
        <p:spPr>
          <a:xfrm>
            <a:off x="3773482" y="5522927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>
                <a:solidFill>
                  <a:srgbClr val="FF0000"/>
                </a:solidFill>
              </a:rPr>
              <a:t>&lt;</a:t>
            </a:r>
            <a:r>
              <a:rPr lang="es-ES" sz="1100" dirty="0" err="1" smtClean="0">
                <a:solidFill>
                  <a:srgbClr val="FF0000"/>
                </a:solidFill>
              </a:rPr>
              <a:t>ctr_regdst</a:t>
            </a:r>
            <a:r>
              <a:rPr lang="es-ES" sz="1100" dirty="0" smtClean="0">
                <a:solidFill>
                  <a:srgbClr val="FF0000"/>
                </a:solidFill>
              </a:rPr>
              <a:t>&gt;</a:t>
            </a:r>
            <a:endParaRPr lang="es-ES" sz="1100" dirty="0">
              <a:solidFill>
                <a:srgbClr val="FF0000"/>
              </a:solidFill>
            </a:endParaRPr>
          </a:p>
        </p:txBody>
      </p:sp>
      <p:sp>
        <p:nvSpPr>
          <p:cNvPr id="168" name="167 CuadroTexto"/>
          <p:cNvSpPr txBox="1"/>
          <p:nvPr/>
        </p:nvSpPr>
        <p:spPr>
          <a:xfrm>
            <a:off x="3214678" y="4357694"/>
            <a:ext cx="901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>
                <a:solidFill>
                  <a:srgbClr val="FF0000"/>
                </a:solidFill>
              </a:rPr>
              <a:t>&lt;</a:t>
            </a:r>
            <a:r>
              <a:rPr lang="es-ES" sz="1100" dirty="0" err="1" smtClean="0">
                <a:solidFill>
                  <a:srgbClr val="FF0000"/>
                </a:solidFill>
              </a:rPr>
              <a:t>ctr_regsrc</a:t>
            </a:r>
            <a:r>
              <a:rPr lang="es-ES" sz="1100" dirty="0" smtClean="0">
                <a:solidFill>
                  <a:srgbClr val="FF0000"/>
                </a:solidFill>
              </a:rPr>
              <a:t>&gt;</a:t>
            </a:r>
            <a:endParaRPr lang="es-ES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71802" y="285728"/>
            <a:ext cx="4543428" cy="1143000"/>
          </a:xfrm>
        </p:spPr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grpSp>
        <p:nvGrpSpPr>
          <p:cNvPr id="9" name="8 Grupo"/>
          <p:cNvGrpSpPr/>
          <p:nvPr/>
        </p:nvGrpSpPr>
        <p:grpSpPr>
          <a:xfrm>
            <a:off x="7119" y="32207"/>
            <a:ext cx="2428892" cy="3073701"/>
            <a:chOff x="3990975" y="1214422"/>
            <a:chExt cx="2924185" cy="3700482"/>
          </a:xfrm>
        </p:grpSpPr>
        <p:cxnSp>
          <p:nvCxnSpPr>
            <p:cNvPr id="10" name="9 Conector recto"/>
            <p:cNvCxnSpPr/>
            <p:nvPr/>
          </p:nvCxnSpPr>
          <p:spPr>
            <a:xfrm rot="5400000">
              <a:off x="4059238" y="3764768"/>
              <a:ext cx="748505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 de flecha"/>
            <p:cNvCxnSpPr/>
            <p:nvPr/>
          </p:nvCxnSpPr>
          <p:spPr>
            <a:xfrm>
              <a:off x="4429124" y="4143380"/>
              <a:ext cx="157163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382 Grupo"/>
            <p:cNvGrpSpPr/>
            <p:nvPr/>
          </p:nvGrpSpPr>
          <p:grpSpPr>
            <a:xfrm>
              <a:off x="3990975" y="1214422"/>
              <a:ext cx="2924185" cy="3700482"/>
              <a:chOff x="4062413" y="357166"/>
              <a:chExt cx="2924185" cy="3700482"/>
            </a:xfrm>
          </p:grpSpPr>
          <p:grpSp>
            <p:nvGrpSpPr>
              <p:cNvPr id="13" name="374 Grupo"/>
              <p:cNvGrpSpPr/>
              <p:nvPr/>
            </p:nvGrpSpPr>
            <p:grpSpPr>
              <a:xfrm>
                <a:off x="6072198" y="3214686"/>
                <a:ext cx="271458" cy="414334"/>
                <a:chOff x="4071934" y="1714488"/>
                <a:chExt cx="271458" cy="414334"/>
              </a:xfrm>
            </p:grpSpPr>
            <p:sp>
              <p:nvSpPr>
                <p:cNvPr id="57" name="56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58" name="57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4" name="381 Grupo"/>
              <p:cNvGrpSpPr/>
              <p:nvPr/>
            </p:nvGrpSpPr>
            <p:grpSpPr>
              <a:xfrm>
                <a:off x="4062413" y="357166"/>
                <a:ext cx="2924185" cy="3700482"/>
                <a:chOff x="4062413" y="357166"/>
                <a:chExt cx="2924185" cy="3700482"/>
              </a:xfrm>
            </p:grpSpPr>
            <p:grpSp>
              <p:nvGrpSpPr>
                <p:cNvPr id="15" name="322 Grupo"/>
                <p:cNvGrpSpPr/>
                <p:nvPr/>
              </p:nvGrpSpPr>
              <p:grpSpPr>
                <a:xfrm>
                  <a:off x="4062413" y="357166"/>
                  <a:ext cx="2924185" cy="3700482"/>
                  <a:chOff x="4062413" y="357166"/>
                  <a:chExt cx="2924185" cy="3700482"/>
                </a:xfrm>
              </p:grpSpPr>
              <p:grpSp>
                <p:nvGrpSpPr>
                  <p:cNvPr id="18" name="255 Grupo"/>
                  <p:cNvGrpSpPr/>
                  <p:nvPr/>
                </p:nvGrpSpPr>
                <p:grpSpPr>
                  <a:xfrm>
                    <a:off x="5643570" y="3643314"/>
                    <a:ext cx="271458" cy="414334"/>
                    <a:chOff x="3724268" y="3009896"/>
                    <a:chExt cx="271458" cy="414334"/>
                  </a:xfrm>
                </p:grpSpPr>
                <p:sp>
                  <p:nvSpPr>
                    <p:cNvPr id="55" name="54 Rectángulo"/>
                    <p:cNvSpPr/>
                    <p:nvPr/>
                  </p:nvSpPr>
                  <p:spPr>
                    <a:xfrm>
                      <a:off x="3724268" y="3009896"/>
                      <a:ext cx="271458" cy="41433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400" dirty="0" smtClean="0"/>
                        <a:t>R</a:t>
                      </a:r>
                    </a:p>
                    <a:p>
                      <a:pPr algn="ctr"/>
                      <a:endParaRPr lang="es-ES" sz="1200" dirty="0"/>
                    </a:p>
                  </p:txBody>
                </p:sp>
                <p:sp>
                  <p:nvSpPr>
                    <p:cNvPr id="56" name="55 Triángulo isósceles"/>
                    <p:cNvSpPr/>
                    <p:nvPr/>
                  </p:nvSpPr>
                  <p:spPr>
                    <a:xfrm rot="5400000">
                      <a:off x="3724268" y="3224210"/>
                      <a:ext cx="142876" cy="142876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</p:grpSp>
              <p:cxnSp>
                <p:nvCxnSpPr>
                  <p:cNvPr id="19" name="18 Conector recto de flecha"/>
                  <p:cNvCxnSpPr/>
                  <p:nvPr/>
                </p:nvCxnSpPr>
                <p:spPr>
                  <a:xfrm>
                    <a:off x="4572000" y="3714752"/>
                    <a:ext cx="1071570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" name="321 Grupo"/>
                  <p:cNvGrpSpPr/>
                  <p:nvPr/>
                </p:nvGrpSpPr>
                <p:grpSpPr>
                  <a:xfrm>
                    <a:off x="4062413" y="357166"/>
                    <a:ext cx="2924185" cy="2714644"/>
                    <a:chOff x="4062413" y="357166"/>
                    <a:chExt cx="2924185" cy="2714644"/>
                  </a:xfrm>
                </p:grpSpPr>
                <p:cxnSp>
                  <p:nvCxnSpPr>
                    <p:cNvPr id="21" name="20 Conector recto de flecha"/>
                    <p:cNvCxnSpPr/>
                    <p:nvPr/>
                  </p:nvCxnSpPr>
                  <p:spPr>
                    <a:xfrm flipV="1">
                      <a:off x="4212431" y="1570182"/>
                      <a:ext cx="2520878" cy="1450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21 Conector recto de flecha"/>
                    <p:cNvCxnSpPr/>
                    <p:nvPr/>
                  </p:nvCxnSpPr>
                  <p:spPr>
                    <a:xfrm flipV="1">
                      <a:off x="4143372" y="1708727"/>
                      <a:ext cx="2516046" cy="5761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22 Rectángulo"/>
                    <p:cNvSpPr/>
                    <p:nvPr/>
                  </p:nvSpPr>
                  <p:spPr>
                    <a:xfrm>
                      <a:off x="6715140" y="1500174"/>
                      <a:ext cx="271458" cy="28575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050" dirty="0" smtClean="0"/>
                        <a:t>R</a:t>
                      </a:r>
                    </a:p>
                    <a:p>
                      <a:pPr algn="ctr"/>
                      <a:endParaRPr lang="es-ES" sz="900" dirty="0"/>
                    </a:p>
                  </p:txBody>
                </p:sp>
                <p:sp>
                  <p:nvSpPr>
                    <p:cNvPr id="24" name="23 Rectángulo"/>
                    <p:cNvSpPr/>
                    <p:nvPr/>
                  </p:nvSpPr>
                  <p:spPr>
                    <a:xfrm>
                      <a:off x="6643702" y="1643050"/>
                      <a:ext cx="271458" cy="28575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050" dirty="0" smtClean="0"/>
                        <a:t>R</a:t>
                      </a:r>
                    </a:p>
                    <a:p>
                      <a:pPr algn="ctr"/>
                      <a:endParaRPr lang="es-ES" sz="900" dirty="0"/>
                    </a:p>
                  </p:txBody>
                </p:sp>
                <p:sp>
                  <p:nvSpPr>
                    <p:cNvPr id="25" name="24 Triángulo isósceles"/>
                    <p:cNvSpPr/>
                    <p:nvPr/>
                  </p:nvSpPr>
                  <p:spPr>
                    <a:xfrm rot="5400000">
                      <a:off x="6665871" y="1763757"/>
                      <a:ext cx="98537" cy="142876"/>
                    </a:xfrm>
                    <a:prstGeom prst="triangle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grpSp>
                  <p:nvGrpSpPr>
                    <p:cNvPr id="26" name="308 Grupo"/>
                    <p:cNvGrpSpPr/>
                    <p:nvPr/>
                  </p:nvGrpSpPr>
                  <p:grpSpPr>
                    <a:xfrm>
                      <a:off x="4062413" y="357166"/>
                      <a:ext cx="2352681" cy="2714644"/>
                      <a:chOff x="4062413" y="357166"/>
                      <a:chExt cx="2352681" cy="2714644"/>
                    </a:xfrm>
                  </p:grpSpPr>
                  <p:grpSp>
                    <p:nvGrpSpPr>
                      <p:cNvPr id="27" name="266 Grupo"/>
                      <p:cNvGrpSpPr/>
                      <p:nvPr/>
                    </p:nvGrpSpPr>
                    <p:grpSpPr>
                      <a:xfrm>
                        <a:off x="4062413" y="1214422"/>
                        <a:ext cx="1652595" cy="1857388"/>
                        <a:chOff x="4062413" y="428604"/>
                        <a:chExt cx="1652595" cy="1857388"/>
                      </a:xfrm>
                    </p:grpSpPr>
                    <p:cxnSp>
                      <p:nvCxnSpPr>
                        <p:cNvPr id="44" name="43 Conector recto"/>
                        <p:cNvCxnSpPr/>
                        <p:nvPr/>
                      </p:nvCxnSpPr>
                      <p:spPr>
                        <a:xfrm>
                          <a:off x="4214810" y="428604"/>
                          <a:ext cx="428628" cy="1588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45" name="265 Grupo"/>
                        <p:cNvGrpSpPr/>
                        <p:nvPr/>
                      </p:nvGrpSpPr>
                      <p:grpSpPr>
                        <a:xfrm>
                          <a:off x="4062413" y="429398"/>
                          <a:ext cx="1652595" cy="1856594"/>
                          <a:chOff x="4062413" y="429398"/>
                          <a:chExt cx="1652595" cy="1856594"/>
                        </a:xfrm>
                      </p:grpSpPr>
                      <p:grpSp>
                        <p:nvGrpSpPr>
                          <p:cNvPr id="47" name="222 Grupo"/>
                          <p:cNvGrpSpPr/>
                          <p:nvPr/>
                        </p:nvGrpSpPr>
                        <p:grpSpPr>
                          <a:xfrm>
                            <a:off x="4062413" y="1071546"/>
                            <a:ext cx="1652595" cy="1214446"/>
                            <a:chOff x="4062413" y="1071546"/>
                            <a:chExt cx="1652595" cy="1214446"/>
                          </a:xfrm>
                        </p:grpSpPr>
                        <p:sp>
                          <p:nvSpPr>
                            <p:cNvPr id="51" name="50 Rectángulo"/>
                            <p:cNvSpPr/>
                            <p:nvPr/>
                          </p:nvSpPr>
                          <p:spPr>
                            <a:xfrm>
                              <a:off x="4857752" y="1428736"/>
                              <a:ext cx="857256" cy="857256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s-ES" dirty="0" smtClean="0"/>
                                <a:t>EXE</a:t>
                              </a:r>
                            </a:p>
                          </p:txBody>
                        </p:sp>
                        <p:cxnSp>
                          <p:nvCxnSpPr>
                            <p:cNvPr id="52" name="51 Conector recto"/>
                            <p:cNvCxnSpPr/>
                            <p:nvPr/>
                          </p:nvCxnSpPr>
                          <p:spPr>
                            <a:xfrm flipV="1">
                              <a:off x="4062413" y="1071546"/>
                              <a:ext cx="938215" cy="17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3" name="52 Conector recto de flecha"/>
                            <p:cNvCxnSpPr/>
                            <p:nvPr/>
                          </p:nvCxnSpPr>
                          <p:spPr>
                            <a:xfrm rot="5400000">
                              <a:off x="4822033" y="1250141"/>
                              <a:ext cx="357190" cy="1588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rgbClr val="FF0000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4" name="53 Conector recto de flecha"/>
                            <p:cNvCxnSpPr/>
                            <p:nvPr/>
                          </p:nvCxnSpPr>
                          <p:spPr>
                            <a:xfrm>
                              <a:off x="4214810" y="2143116"/>
                              <a:ext cx="642942" cy="1588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48" name="47 Conector angular"/>
                          <p:cNvCxnSpPr/>
                          <p:nvPr/>
                        </p:nvCxnSpPr>
                        <p:spPr>
                          <a:xfrm>
                            <a:off x="4214810" y="1500174"/>
                            <a:ext cx="642942" cy="142876"/>
                          </a:xfrm>
                          <a:prstGeom prst="bentConnector3">
                            <a:avLst>
                              <a:gd name="adj1" fmla="val 50000"/>
                            </a:avLst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9" name="48 Conector angular"/>
                          <p:cNvCxnSpPr/>
                          <p:nvPr/>
                        </p:nvCxnSpPr>
                        <p:spPr>
                          <a:xfrm>
                            <a:off x="4130675" y="1619250"/>
                            <a:ext cx="727075" cy="133350"/>
                          </a:xfrm>
                          <a:prstGeom prst="bentConnector3">
                            <a:avLst>
                              <a:gd name="adj1" fmla="val 39956"/>
                            </a:avLst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0" name="49 Conector recto"/>
                          <p:cNvCxnSpPr/>
                          <p:nvPr/>
                        </p:nvCxnSpPr>
                        <p:spPr>
                          <a:xfrm rot="5400000">
                            <a:off x="4107653" y="964389"/>
                            <a:ext cx="1071570" cy="1588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6" name="45 Conector recto de flecha"/>
                        <p:cNvCxnSpPr/>
                        <p:nvPr/>
                      </p:nvCxnSpPr>
                      <p:spPr>
                        <a:xfrm>
                          <a:off x="4643438" y="1500174"/>
                          <a:ext cx="214314" cy="1588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8" name="275 Grupo"/>
                      <p:cNvGrpSpPr/>
                      <p:nvPr/>
                    </p:nvGrpSpPr>
                    <p:grpSpPr>
                      <a:xfrm rot="10800000">
                        <a:off x="5000628" y="571480"/>
                        <a:ext cx="271458" cy="414334"/>
                        <a:chOff x="4071934" y="1714488"/>
                        <a:chExt cx="271458" cy="414334"/>
                      </a:xfrm>
                    </p:grpSpPr>
                    <p:sp>
                      <p:nvSpPr>
                        <p:cNvPr id="42" name="41 Rectángulo"/>
                        <p:cNvSpPr/>
                        <p:nvPr/>
                      </p:nvSpPr>
                      <p:spPr>
                        <a:xfrm>
                          <a:off x="4071934" y="1714488"/>
                          <a:ext cx="271458" cy="4143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s-ES" sz="1400" dirty="0" smtClean="0"/>
                            <a:t>R</a:t>
                          </a:r>
                        </a:p>
                        <a:p>
                          <a:pPr algn="ctr"/>
                          <a:endParaRPr lang="es-ES" sz="1200" dirty="0"/>
                        </a:p>
                      </p:txBody>
                    </p:sp>
                    <p:sp>
                      <p:nvSpPr>
                        <p:cNvPr id="43" name="42 Triángulo isósceles"/>
                        <p:cNvSpPr/>
                        <p:nvPr/>
                      </p:nvSpPr>
                      <p:spPr>
                        <a:xfrm rot="5400000">
                          <a:off x="4071934" y="1928802"/>
                          <a:ext cx="142876" cy="142876"/>
                        </a:xfrm>
                        <a:prstGeom prst="triangl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  <p:grpSp>
                    <p:nvGrpSpPr>
                      <p:cNvPr id="29" name="281 Grupo"/>
                      <p:cNvGrpSpPr/>
                      <p:nvPr/>
                    </p:nvGrpSpPr>
                    <p:grpSpPr>
                      <a:xfrm rot="10800000">
                        <a:off x="5072066" y="357166"/>
                        <a:ext cx="271458" cy="414334"/>
                        <a:chOff x="4071934" y="1714488"/>
                        <a:chExt cx="271458" cy="414334"/>
                      </a:xfrm>
                    </p:grpSpPr>
                    <p:sp>
                      <p:nvSpPr>
                        <p:cNvPr id="40" name="39 Rectángulo"/>
                        <p:cNvSpPr/>
                        <p:nvPr/>
                      </p:nvSpPr>
                      <p:spPr>
                        <a:xfrm>
                          <a:off x="4071934" y="1714488"/>
                          <a:ext cx="271458" cy="4143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s-ES" sz="1400" dirty="0" smtClean="0"/>
                            <a:t>R</a:t>
                          </a:r>
                        </a:p>
                        <a:p>
                          <a:pPr algn="ctr"/>
                          <a:endParaRPr lang="es-ES" sz="1200" dirty="0"/>
                        </a:p>
                      </p:txBody>
                    </p:sp>
                    <p:sp>
                      <p:nvSpPr>
                        <p:cNvPr id="41" name="40 Triángulo isósceles"/>
                        <p:cNvSpPr/>
                        <p:nvPr/>
                      </p:nvSpPr>
                      <p:spPr>
                        <a:xfrm rot="5400000">
                          <a:off x="4071934" y="1928802"/>
                          <a:ext cx="142876" cy="142876"/>
                        </a:xfrm>
                        <a:prstGeom prst="triangl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  <p:cxnSp>
                    <p:nvCxnSpPr>
                      <p:cNvPr id="30" name="29 Conector recto"/>
                      <p:cNvCxnSpPr/>
                      <p:nvPr/>
                    </p:nvCxnSpPr>
                    <p:spPr>
                      <a:xfrm>
                        <a:off x="5715008" y="2285992"/>
                        <a:ext cx="214314" cy="158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30 Conector recto"/>
                      <p:cNvCxnSpPr/>
                      <p:nvPr/>
                    </p:nvCxnSpPr>
                    <p:spPr>
                      <a:xfrm rot="5400000" flipH="1" flipV="1">
                        <a:off x="5250661" y="1607331"/>
                        <a:ext cx="1357322" cy="158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31 Conector recto"/>
                      <p:cNvCxnSpPr/>
                      <p:nvPr/>
                    </p:nvCxnSpPr>
                    <p:spPr>
                      <a:xfrm>
                        <a:off x="5715008" y="2428867"/>
                        <a:ext cx="357190" cy="158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32 Conector recto"/>
                      <p:cNvCxnSpPr/>
                      <p:nvPr/>
                    </p:nvCxnSpPr>
                    <p:spPr>
                      <a:xfrm rot="16200000" flipV="1">
                        <a:off x="5214148" y="1572406"/>
                        <a:ext cx="1724830" cy="873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33 Conector recto de flecha"/>
                      <p:cNvCxnSpPr/>
                      <p:nvPr/>
                    </p:nvCxnSpPr>
                    <p:spPr>
                      <a:xfrm rot="10800000">
                        <a:off x="5357818" y="714356"/>
                        <a:ext cx="714380" cy="158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34 Conector recto de flecha"/>
                      <p:cNvCxnSpPr/>
                      <p:nvPr/>
                    </p:nvCxnSpPr>
                    <p:spPr>
                      <a:xfrm rot="10800000">
                        <a:off x="5286380" y="928671"/>
                        <a:ext cx="642942" cy="158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35 Conector recto de flecha"/>
                      <p:cNvCxnSpPr/>
                      <p:nvPr/>
                    </p:nvCxnSpPr>
                    <p:spPr>
                      <a:xfrm>
                        <a:off x="5715008" y="2643182"/>
                        <a:ext cx="428628" cy="158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7" name="300 Grupo"/>
                      <p:cNvGrpSpPr/>
                      <p:nvPr/>
                    </p:nvGrpSpPr>
                    <p:grpSpPr>
                      <a:xfrm>
                        <a:off x="6143636" y="2571744"/>
                        <a:ext cx="271458" cy="414334"/>
                        <a:chOff x="4071934" y="1714488"/>
                        <a:chExt cx="271458" cy="414334"/>
                      </a:xfrm>
                    </p:grpSpPr>
                    <p:sp>
                      <p:nvSpPr>
                        <p:cNvPr id="38" name="37 Rectángulo"/>
                        <p:cNvSpPr/>
                        <p:nvPr/>
                      </p:nvSpPr>
                      <p:spPr>
                        <a:xfrm>
                          <a:off x="4071934" y="1714488"/>
                          <a:ext cx="271458" cy="4143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s-ES" sz="1400" dirty="0" smtClean="0"/>
                            <a:t>R</a:t>
                          </a:r>
                        </a:p>
                        <a:p>
                          <a:pPr algn="ctr"/>
                          <a:endParaRPr lang="es-ES" sz="1200" dirty="0"/>
                        </a:p>
                      </p:txBody>
                    </p:sp>
                    <p:sp>
                      <p:nvSpPr>
                        <p:cNvPr id="39" name="38 Triángulo isósceles"/>
                        <p:cNvSpPr/>
                        <p:nvPr/>
                      </p:nvSpPr>
                      <p:spPr>
                        <a:xfrm rot="5400000">
                          <a:off x="4071934" y="1928802"/>
                          <a:ext cx="142876" cy="142876"/>
                        </a:xfrm>
                        <a:prstGeom prst="triangl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</p:grpSp>
              </p:grpSp>
            </p:grpSp>
            <p:cxnSp>
              <p:nvCxnSpPr>
                <p:cNvPr id="16" name="15 Conector recto"/>
                <p:cNvCxnSpPr/>
                <p:nvPr/>
              </p:nvCxnSpPr>
              <p:spPr>
                <a:xfrm rot="5400000" flipH="1" flipV="1">
                  <a:off x="4429124" y="3571876"/>
                  <a:ext cx="28575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16 Conector recto"/>
                <p:cNvCxnSpPr/>
                <p:nvPr/>
              </p:nvCxnSpPr>
              <p:spPr>
                <a:xfrm rot="10800000">
                  <a:off x="4214810" y="3429000"/>
                  <a:ext cx="35719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9" name="138 Grupo"/>
          <p:cNvGrpSpPr/>
          <p:nvPr/>
        </p:nvGrpSpPr>
        <p:grpSpPr>
          <a:xfrm>
            <a:off x="2428860" y="2071678"/>
            <a:ext cx="5357850" cy="4500594"/>
            <a:chOff x="2786050" y="1643050"/>
            <a:chExt cx="5357850" cy="4500594"/>
          </a:xfrm>
        </p:grpSpPr>
        <p:grpSp>
          <p:nvGrpSpPr>
            <p:cNvPr id="112" name="111 Grupo"/>
            <p:cNvGrpSpPr/>
            <p:nvPr/>
          </p:nvGrpSpPr>
          <p:grpSpPr>
            <a:xfrm>
              <a:off x="2786050" y="1643050"/>
              <a:ext cx="5357850" cy="4500594"/>
              <a:chOff x="2786050" y="1643050"/>
              <a:chExt cx="5357850" cy="4500594"/>
            </a:xfrm>
          </p:grpSpPr>
          <p:sp>
            <p:nvSpPr>
              <p:cNvPr id="8" name="3 Rectángulo"/>
              <p:cNvSpPr/>
              <p:nvPr/>
            </p:nvSpPr>
            <p:spPr>
              <a:xfrm>
                <a:off x="3357554" y="2214554"/>
                <a:ext cx="4214842" cy="392909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58 Conector recto de flecha"/>
              <p:cNvCxnSpPr/>
              <p:nvPr/>
            </p:nvCxnSpPr>
            <p:spPr>
              <a:xfrm>
                <a:off x="2786050" y="2786058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59 Conector recto de flecha"/>
              <p:cNvCxnSpPr/>
              <p:nvPr/>
            </p:nvCxnSpPr>
            <p:spPr>
              <a:xfrm>
                <a:off x="2786050" y="3929066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60 Conector recto de flecha"/>
              <p:cNvCxnSpPr/>
              <p:nvPr/>
            </p:nvCxnSpPr>
            <p:spPr>
              <a:xfrm>
                <a:off x="2786050" y="4214818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61 Conector recto de flecha"/>
              <p:cNvCxnSpPr/>
              <p:nvPr/>
            </p:nvCxnSpPr>
            <p:spPr>
              <a:xfrm>
                <a:off x="2786050" y="5500702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62 Conector recto de flecha"/>
              <p:cNvCxnSpPr/>
              <p:nvPr/>
            </p:nvCxnSpPr>
            <p:spPr>
              <a:xfrm>
                <a:off x="3786182" y="1643050"/>
                <a:ext cx="0" cy="572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64 Conector recto de flecha"/>
              <p:cNvCxnSpPr/>
              <p:nvPr/>
            </p:nvCxnSpPr>
            <p:spPr>
              <a:xfrm>
                <a:off x="7572396" y="4357694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65 Conector recto de flecha"/>
              <p:cNvCxnSpPr/>
              <p:nvPr/>
            </p:nvCxnSpPr>
            <p:spPr>
              <a:xfrm>
                <a:off x="7572396" y="2786058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66 Conector recto de flecha"/>
              <p:cNvCxnSpPr/>
              <p:nvPr/>
            </p:nvCxnSpPr>
            <p:spPr>
              <a:xfrm>
                <a:off x="7572396" y="3429000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117 Grupo"/>
            <p:cNvGrpSpPr/>
            <p:nvPr/>
          </p:nvGrpSpPr>
          <p:grpSpPr>
            <a:xfrm>
              <a:off x="4429124" y="3429000"/>
              <a:ext cx="3143272" cy="1643074"/>
              <a:chOff x="4429124" y="3429000"/>
              <a:chExt cx="3143272" cy="1643074"/>
            </a:xfrm>
          </p:grpSpPr>
          <p:sp>
            <p:nvSpPr>
              <p:cNvPr id="69" name="68 Rectángulo"/>
              <p:cNvSpPr/>
              <p:nvPr/>
            </p:nvSpPr>
            <p:spPr>
              <a:xfrm>
                <a:off x="5214942" y="4071942"/>
                <a:ext cx="1143008" cy="10001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ALU</a:t>
                </a:r>
                <a:endParaRPr lang="es-ES" dirty="0"/>
              </a:p>
            </p:txBody>
          </p:sp>
          <p:grpSp>
            <p:nvGrpSpPr>
              <p:cNvPr id="71" name="70 Grupo"/>
              <p:cNvGrpSpPr/>
              <p:nvPr/>
            </p:nvGrpSpPr>
            <p:grpSpPr>
              <a:xfrm>
                <a:off x="4429124" y="4500570"/>
                <a:ext cx="285752" cy="428628"/>
                <a:chOff x="2000232" y="2857496"/>
                <a:chExt cx="357190" cy="500066"/>
              </a:xfrm>
            </p:grpSpPr>
            <p:sp>
              <p:nvSpPr>
                <p:cNvPr id="72" name="71 Rectángulo"/>
                <p:cNvSpPr/>
                <p:nvPr/>
              </p:nvSpPr>
              <p:spPr>
                <a:xfrm>
                  <a:off x="2000232" y="2857496"/>
                  <a:ext cx="357190" cy="5000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3" name="72 Triángulo isósceles"/>
                <p:cNvSpPr/>
                <p:nvPr/>
              </p:nvSpPr>
              <p:spPr>
                <a:xfrm rot="5400000">
                  <a:off x="1928794" y="2928934"/>
                  <a:ext cx="500066" cy="357190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800" dirty="0"/>
                </a:p>
              </p:txBody>
            </p:sp>
          </p:grpSp>
          <p:cxnSp>
            <p:nvCxnSpPr>
              <p:cNvPr id="87" name="86 Conector recto de flecha"/>
              <p:cNvCxnSpPr/>
              <p:nvPr/>
            </p:nvCxnSpPr>
            <p:spPr>
              <a:xfrm>
                <a:off x="4714876" y="4714884"/>
                <a:ext cx="500066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93 Conector recto de flecha"/>
              <p:cNvCxnSpPr/>
              <p:nvPr/>
            </p:nvCxnSpPr>
            <p:spPr>
              <a:xfrm>
                <a:off x="6357950" y="4357694"/>
                <a:ext cx="1214446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95 Conector recto de flecha"/>
              <p:cNvCxnSpPr/>
              <p:nvPr/>
            </p:nvCxnSpPr>
            <p:spPr>
              <a:xfrm flipV="1">
                <a:off x="6357950" y="3429000"/>
                <a:ext cx="1214446" cy="785818"/>
              </a:xfrm>
              <a:prstGeom prst="bent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116 Grupo"/>
            <p:cNvGrpSpPr/>
            <p:nvPr/>
          </p:nvGrpSpPr>
          <p:grpSpPr>
            <a:xfrm>
              <a:off x="3286116" y="2786058"/>
              <a:ext cx="1928826" cy="2716232"/>
              <a:chOff x="3286116" y="2786058"/>
              <a:chExt cx="1928826" cy="2716232"/>
            </a:xfrm>
          </p:grpSpPr>
          <p:cxnSp>
            <p:nvCxnSpPr>
              <p:cNvPr id="83" name="82 Conector recto de flecha"/>
              <p:cNvCxnSpPr/>
              <p:nvPr/>
            </p:nvCxnSpPr>
            <p:spPr>
              <a:xfrm>
                <a:off x="3286116" y="3929066"/>
                <a:ext cx="1928826" cy="285752"/>
              </a:xfrm>
              <a:prstGeom prst="bent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82 Conector recto de flecha"/>
              <p:cNvCxnSpPr/>
              <p:nvPr/>
            </p:nvCxnSpPr>
            <p:spPr>
              <a:xfrm>
                <a:off x="3357554" y="4214818"/>
                <a:ext cx="1062046" cy="357182"/>
              </a:xfrm>
              <a:prstGeom prst="bent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" name="115 Grupo"/>
              <p:cNvGrpSpPr/>
              <p:nvPr/>
            </p:nvGrpSpPr>
            <p:grpSpPr>
              <a:xfrm>
                <a:off x="3357554" y="2786058"/>
                <a:ext cx="1214446" cy="2716232"/>
                <a:chOff x="3357554" y="2786058"/>
                <a:chExt cx="1214446" cy="2716232"/>
              </a:xfrm>
            </p:grpSpPr>
            <p:grpSp>
              <p:nvGrpSpPr>
                <p:cNvPr id="115" name="114 Grupo"/>
                <p:cNvGrpSpPr/>
                <p:nvPr/>
              </p:nvGrpSpPr>
              <p:grpSpPr>
                <a:xfrm>
                  <a:off x="3357554" y="3286124"/>
                  <a:ext cx="1214446" cy="2216166"/>
                  <a:chOff x="3357554" y="3286124"/>
                  <a:chExt cx="1214446" cy="2216166"/>
                </a:xfrm>
              </p:grpSpPr>
              <p:grpSp>
                <p:nvGrpSpPr>
                  <p:cNvPr id="114" name="113 Grupo"/>
                  <p:cNvGrpSpPr/>
                  <p:nvPr/>
                </p:nvGrpSpPr>
                <p:grpSpPr>
                  <a:xfrm>
                    <a:off x="3357554" y="3286124"/>
                    <a:ext cx="1214446" cy="2216166"/>
                    <a:chOff x="3357554" y="3286124"/>
                    <a:chExt cx="1214446" cy="2216166"/>
                  </a:xfrm>
                </p:grpSpPr>
                <p:cxnSp>
                  <p:nvCxnSpPr>
                    <p:cNvPr id="5" name="4 Conector recto"/>
                    <p:cNvCxnSpPr/>
                    <p:nvPr/>
                  </p:nvCxnSpPr>
                  <p:spPr>
                    <a:xfrm rot="5400000">
                      <a:off x="2536017" y="4393413"/>
                      <a:ext cx="2214578" cy="1588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" name="5 Conector recto"/>
                    <p:cNvCxnSpPr/>
                    <p:nvPr/>
                  </p:nvCxnSpPr>
                  <p:spPr>
                    <a:xfrm rot="10800000">
                      <a:off x="3357554" y="5500702"/>
                      <a:ext cx="285752" cy="1588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6 Conector recto de flecha"/>
                    <p:cNvCxnSpPr/>
                    <p:nvPr/>
                  </p:nvCxnSpPr>
                  <p:spPr>
                    <a:xfrm>
                      <a:off x="3643306" y="3286124"/>
                      <a:ext cx="928694" cy="1588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0" name="79 Conector recto de flecha"/>
                  <p:cNvCxnSpPr/>
                  <p:nvPr/>
                </p:nvCxnSpPr>
                <p:spPr>
                  <a:xfrm>
                    <a:off x="3636165" y="4812506"/>
                    <a:ext cx="785818" cy="1588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" name="77 Conector recto de flecha"/>
                <p:cNvCxnSpPr/>
                <p:nvPr/>
              </p:nvCxnSpPr>
              <p:spPr>
                <a:xfrm>
                  <a:off x="3357554" y="2786058"/>
                  <a:ext cx="1214446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9" name="118 Grupo"/>
            <p:cNvGrpSpPr/>
            <p:nvPr/>
          </p:nvGrpSpPr>
          <p:grpSpPr>
            <a:xfrm>
              <a:off x="4572000" y="2571744"/>
              <a:ext cx="3000396" cy="1000132"/>
              <a:chOff x="4572000" y="2571744"/>
              <a:chExt cx="3000396" cy="1000132"/>
            </a:xfrm>
          </p:grpSpPr>
          <p:sp>
            <p:nvSpPr>
              <p:cNvPr id="68" name="67 Rectángulo"/>
              <p:cNvSpPr/>
              <p:nvPr/>
            </p:nvSpPr>
            <p:spPr>
              <a:xfrm>
                <a:off x="4572000" y="2571744"/>
                <a:ext cx="1143008" cy="10001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Sumador Salto</a:t>
                </a:r>
                <a:endParaRPr lang="es-ES" dirty="0"/>
              </a:p>
            </p:txBody>
          </p:sp>
          <p:cxnSp>
            <p:nvCxnSpPr>
              <p:cNvPr id="99" name="98 Conector recto de flecha"/>
              <p:cNvCxnSpPr/>
              <p:nvPr/>
            </p:nvCxnSpPr>
            <p:spPr>
              <a:xfrm>
                <a:off x="5715008" y="2786058"/>
                <a:ext cx="1857388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119 Grupo"/>
            <p:cNvGrpSpPr/>
            <p:nvPr/>
          </p:nvGrpSpPr>
          <p:grpSpPr>
            <a:xfrm>
              <a:off x="4572000" y="4929198"/>
              <a:ext cx="1785950" cy="785818"/>
              <a:chOff x="4572000" y="4929198"/>
              <a:chExt cx="1785950" cy="785818"/>
            </a:xfrm>
          </p:grpSpPr>
          <p:cxnSp>
            <p:nvCxnSpPr>
              <p:cNvPr id="101" name="100 Conector recto de flecha"/>
              <p:cNvCxnSpPr/>
              <p:nvPr/>
            </p:nvCxnSpPr>
            <p:spPr>
              <a:xfrm rot="5400000" flipH="1" flipV="1">
                <a:off x="4465637" y="5035561"/>
                <a:ext cx="214314" cy="158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102 Elipse"/>
              <p:cNvSpPr/>
              <p:nvPr/>
            </p:nvSpPr>
            <p:spPr>
              <a:xfrm>
                <a:off x="5500694" y="5286388"/>
                <a:ext cx="857256" cy="42862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/>
                  <a:t>Control ALU</a:t>
                </a:r>
                <a:endParaRPr lang="es-ES" sz="1000" dirty="0"/>
              </a:p>
            </p:txBody>
          </p:sp>
          <p:cxnSp>
            <p:nvCxnSpPr>
              <p:cNvPr id="104" name="103 Conector recto de flecha"/>
              <p:cNvCxnSpPr>
                <a:stCxn id="103" idx="0"/>
              </p:cNvCxnSpPr>
              <p:nvPr/>
            </p:nvCxnSpPr>
            <p:spPr>
              <a:xfrm rot="5400000" flipH="1" flipV="1">
                <a:off x="5822959" y="5178437"/>
                <a:ext cx="214314" cy="158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106 Conector recto de flecha"/>
              <p:cNvCxnSpPr/>
              <p:nvPr/>
            </p:nvCxnSpPr>
            <p:spPr>
              <a:xfrm flipV="1">
                <a:off x="5286380" y="5500702"/>
                <a:ext cx="204790" cy="952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120 CuadroTexto"/>
          <p:cNvSpPr txBox="1"/>
          <p:nvPr/>
        </p:nvSpPr>
        <p:spPr>
          <a:xfrm>
            <a:off x="1857356" y="292893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in_PC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140" name="139 CuadroTexto"/>
          <p:cNvSpPr txBox="1"/>
          <p:nvPr/>
        </p:nvSpPr>
        <p:spPr>
          <a:xfrm>
            <a:off x="1857356" y="407194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in_busA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141" name="140 CuadroTexto"/>
          <p:cNvSpPr txBox="1"/>
          <p:nvPr/>
        </p:nvSpPr>
        <p:spPr>
          <a:xfrm>
            <a:off x="1857356" y="4357694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in_busB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142" name="141 CuadroTexto"/>
          <p:cNvSpPr txBox="1"/>
          <p:nvPr/>
        </p:nvSpPr>
        <p:spPr>
          <a:xfrm>
            <a:off x="1714480" y="5643578"/>
            <a:ext cx="132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in_entero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143" name="142 CuadroTexto"/>
          <p:cNvSpPr txBox="1"/>
          <p:nvPr/>
        </p:nvSpPr>
        <p:spPr>
          <a:xfrm>
            <a:off x="7215206" y="285749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out_PC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144" name="143 CuadroTexto"/>
          <p:cNvSpPr txBox="1"/>
          <p:nvPr/>
        </p:nvSpPr>
        <p:spPr>
          <a:xfrm>
            <a:off x="7215206" y="3500438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out_flags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145" name="144 CuadroTexto"/>
          <p:cNvSpPr txBox="1"/>
          <p:nvPr/>
        </p:nvSpPr>
        <p:spPr>
          <a:xfrm>
            <a:off x="7215206" y="442913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out_bus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146" name="145 CuadroTexto"/>
          <p:cNvSpPr txBox="1"/>
          <p:nvPr/>
        </p:nvSpPr>
        <p:spPr>
          <a:xfrm>
            <a:off x="3357554" y="2214554"/>
            <a:ext cx="139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&lt;</a:t>
            </a:r>
            <a:r>
              <a:rPr lang="es-ES" dirty="0" err="1" smtClean="0">
                <a:solidFill>
                  <a:srgbClr val="FF0000"/>
                </a:solidFill>
              </a:rPr>
              <a:t>in_exe_ctr</a:t>
            </a:r>
            <a:r>
              <a:rPr lang="es-ES" dirty="0" smtClean="0">
                <a:solidFill>
                  <a:srgbClr val="FF0000"/>
                </a:solidFill>
              </a:rPr>
              <a:t>&gt;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47" name="146 CuadroTexto"/>
          <p:cNvSpPr txBox="1"/>
          <p:nvPr/>
        </p:nvSpPr>
        <p:spPr>
          <a:xfrm>
            <a:off x="3773482" y="5522927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>
                <a:solidFill>
                  <a:srgbClr val="FF0000"/>
                </a:solidFill>
              </a:rPr>
              <a:t>&lt;</a:t>
            </a:r>
            <a:r>
              <a:rPr lang="es-ES" sz="1100" dirty="0" err="1" smtClean="0">
                <a:solidFill>
                  <a:srgbClr val="FF0000"/>
                </a:solidFill>
              </a:rPr>
              <a:t>ctr_ALUSrc</a:t>
            </a:r>
            <a:r>
              <a:rPr lang="es-ES" sz="1100" dirty="0" smtClean="0">
                <a:solidFill>
                  <a:srgbClr val="FF0000"/>
                </a:solidFill>
              </a:rPr>
              <a:t>&gt;</a:t>
            </a:r>
            <a:endParaRPr lang="es-ES" sz="1100" dirty="0">
              <a:solidFill>
                <a:srgbClr val="FF0000"/>
              </a:solidFill>
            </a:endParaRPr>
          </a:p>
        </p:txBody>
      </p:sp>
      <p:sp>
        <p:nvSpPr>
          <p:cNvPr id="148" name="147 CuadroTexto"/>
          <p:cNvSpPr txBox="1"/>
          <p:nvPr/>
        </p:nvSpPr>
        <p:spPr>
          <a:xfrm>
            <a:off x="4067170" y="5797550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>
                <a:solidFill>
                  <a:srgbClr val="FF0000"/>
                </a:solidFill>
              </a:rPr>
              <a:t>&lt;</a:t>
            </a:r>
            <a:r>
              <a:rPr lang="es-ES" sz="1100" dirty="0" err="1" smtClean="0">
                <a:solidFill>
                  <a:srgbClr val="FF0000"/>
                </a:solidFill>
              </a:rPr>
              <a:t>ctr_ALUop</a:t>
            </a:r>
            <a:r>
              <a:rPr lang="es-ES" sz="1100" dirty="0" smtClean="0">
                <a:solidFill>
                  <a:srgbClr val="FF0000"/>
                </a:solidFill>
              </a:rPr>
              <a:t>&gt;</a:t>
            </a:r>
            <a:endParaRPr lang="es-ES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64" y="285728"/>
            <a:ext cx="4471990" cy="1143000"/>
          </a:xfrm>
        </p:spPr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grpSp>
        <p:nvGrpSpPr>
          <p:cNvPr id="6" name="5 Grupo"/>
          <p:cNvGrpSpPr/>
          <p:nvPr/>
        </p:nvGrpSpPr>
        <p:grpSpPr>
          <a:xfrm>
            <a:off x="142844" y="142852"/>
            <a:ext cx="2271722" cy="2557474"/>
            <a:chOff x="5857884" y="2357430"/>
            <a:chExt cx="2271722" cy="2557474"/>
          </a:xfrm>
        </p:grpSpPr>
        <p:cxnSp>
          <p:nvCxnSpPr>
            <p:cNvPr id="7" name="6 Conector recto de flecha"/>
            <p:cNvCxnSpPr/>
            <p:nvPr/>
          </p:nvCxnSpPr>
          <p:spPr>
            <a:xfrm>
              <a:off x="7715272" y="3714752"/>
              <a:ext cx="1428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481 Grupo"/>
            <p:cNvGrpSpPr/>
            <p:nvPr/>
          </p:nvGrpSpPr>
          <p:grpSpPr>
            <a:xfrm>
              <a:off x="5857884" y="2357430"/>
              <a:ext cx="2271722" cy="2557474"/>
              <a:chOff x="5857884" y="2357430"/>
              <a:chExt cx="2271722" cy="2557474"/>
            </a:xfrm>
          </p:grpSpPr>
          <p:grpSp>
            <p:nvGrpSpPr>
              <p:cNvPr id="9" name="401 Grupo"/>
              <p:cNvGrpSpPr/>
              <p:nvPr/>
            </p:nvGrpSpPr>
            <p:grpSpPr>
              <a:xfrm>
                <a:off x="6286512" y="2571744"/>
                <a:ext cx="1571636" cy="1574005"/>
                <a:chOff x="6357950" y="1712119"/>
                <a:chExt cx="1571636" cy="1574005"/>
              </a:xfrm>
            </p:grpSpPr>
            <p:grpSp>
              <p:nvGrpSpPr>
                <p:cNvPr id="24" name="313 Grupo"/>
                <p:cNvGrpSpPr/>
                <p:nvPr/>
              </p:nvGrpSpPr>
              <p:grpSpPr>
                <a:xfrm>
                  <a:off x="6924675" y="1712119"/>
                  <a:ext cx="862035" cy="1574005"/>
                  <a:chOff x="6996113" y="1712119"/>
                  <a:chExt cx="862035" cy="1574005"/>
                </a:xfrm>
              </p:grpSpPr>
              <p:sp>
                <p:nvSpPr>
                  <p:cNvPr id="29" name="28 Rectángulo"/>
                  <p:cNvSpPr/>
                  <p:nvPr/>
                </p:nvSpPr>
                <p:spPr>
                  <a:xfrm>
                    <a:off x="7000892" y="2428868"/>
                    <a:ext cx="857256" cy="857256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dirty="0" smtClean="0"/>
                      <a:t>MEM</a:t>
                    </a:r>
                  </a:p>
                </p:txBody>
              </p:sp>
              <p:cxnSp>
                <p:nvCxnSpPr>
                  <p:cNvPr id="30" name="29 Conector recto"/>
                  <p:cNvCxnSpPr/>
                  <p:nvPr/>
                </p:nvCxnSpPr>
                <p:spPr>
                  <a:xfrm>
                    <a:off x="6996113" y="1712119"/>
                    <a:ext cx="433407" cy="3957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30 Conector recto de flecha"/>
                  <p:cNvCxnSpPr/>
                  <p:nvPr/>
                </p:nvCxnSpPr>
                <p:spPr>
                  <a:xfrm rot="5400000">
                    <a:off x="7073124" y="2071678"/>
                    <a:ext cx="713586" cy="794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" name="24 Conector recto de flecha"/>
                <p:cNvCxnSpPr/>
                <p:nvPr/>
              </p:nvCxnSpPr>
              <p:spPr>
                <a:xfrm>
                  <a:off x="6429388" y="2643182"/>
                  <a:ext cx="500066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25 Conector angular"/>
                <p:cNvCxnSpPr/>
                <p:nvPr/>
              </p:nvCxnSpPr>
              <p:spPr>
                <a:xfrm flipV="1">
                  <a:off x="6357950" y="3000372"/>
                  <a:ext cx="571504" cy="285752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26 Conector recto"/>
                <p:cNvCxnSpPr/>
                <p:nvPr/>
              </p:nvCxnSpPr>
              <p:spPr>
                <a:xfrm rot="5400000" flipH="1" flipV="1">
                  <a:off x="6571080" y="2499122"/>
                  <a:ext cx="288121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27 Conector recto de flecha"/>
                <p:cNvCxnSpPr/>
                <p:nvPr/>
              </p:nvCxnSpPr>
              <p:spPr>
                <a:xfrm>
                  <a:off x="6715140" y="2355061"/>
                  <a:ext cx="1214446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9 Conector recto de flecha"/>
              <p:cNvCxnSpPr/>
              <p:nvPr/>
            </p:nvCxnSpPr>
            <p:spPr>
              <a:xfrm>
                <a:off x="6929454" y="2428868"/>
                <a:ext cx="928694" cy="158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410 Grupo"/>
              <p:cNvGrpSpPr/>
              <p:nvPr/>
            </p:nvGrpSpPr>
            <p:grpSpPr>
              <a:xfrm>
                <a:off x="7858148" y="2357430"/>
                <a:ext cx="271458" cy="285752"/>
                <a:chOff x="7929586" y="1500174"/>
                <a:chExt cx="271458" cy="285752"/>
              </a:xfrm>
            </p:grpSpPr>
            <p:sp>
              <p:nvSpPr>
                <p:cNvPr id="22" name="21 Rectángulo"/>
                <p:cNvSpPr/>
                <p:nvPr/>
              </p:nvSpPr>
              <p:spPr>
                <a:xfrm>
                  <a:off x="7929586" y="1500174"/>
                  <a:ext cx="271458" cy="28575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050" dirty="0" smtClean="0"/>
                    <a:t>R</a:t>
                  </a:r>
                </a:p>
                <a:p>
                  <a:pPr algn="ctr"/>
                  <a:endParaRPr lang="es-ES" sz="900" dirty="0"/>
                </a:p>
              </p:txBody>
            </p:sp>
            <p:sp>
              <p:nvSpPr>
                <p:cNvPr id="23" name="22 Triángulo isósceles"/>
                <p:cNvSpPr/>
                <p:nvPr/>
              </p:nvSpPr>
              <p:spPr>
                <a:xfrm rot="5400000">
                  <a:off x="7951755" y="1620881"/>
                  <a:ext cx="98537" cy="142876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2" name="411 Grupo"/>
              <p:cNvGrpSpPr/>
              <p:nvPr/>
            </p:nvGrpSpPr>
            <p:grpSpPr>
              <a:xfrm>
                <a:off x="7858148" y="3143248"/>
                <a:ext cx="271458" cy="414334"/>
                <a:chOff x="4071934" y="1714488"/>
                <a:chExt cx="271458" cy="414334"/>
              </a:xfrm>
            </p:grpSpPr>
            <p:sp>
              <p:nvSpPr>
                <p:cNvPr id="20" name="19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21" name="20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3" name="414 Grupo"/>
              <p:cNvGrpSpPr/>
              <p:nvPr/>
            </p:nvGrpSpPr>
            <p:grpSpPr>
              <a:xfrm>
                <a:off x="7858148" y="3643314"/>
                <a:ext cx="271458" cy="414334"/>
                <a:chOff x="4071934" y="1785926"/>
                <a:chExt cx="271458" cy="414334"/>
              </a:xfrm>
            </p:grpSpPr>
            <p:sp>
              <p:nvSpPr>
                <p:cNvPr id="18" name="17 Rectángulo"/>
                <p:cNvSpPr/>
                <p:nvPr/>
              </p:nvSpPr>
              <p:spPr>
                <a:xfrm>
                  <a:off x="4071934" y="1785926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19" name="18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4" name="429 Grupo"/>
              <p:cNvGrpSpPr/>
              <p:nvPr/>
            </p:nvGrpSpPr>
            <p:grpSpPr>
              <a:xfrm>
                <a:off x="7858148" y="4500570"/>
                <a:ext cx="271458" cy="414334"/>
                <a:chOff x="4071934" y="1714488"/>
                <a:chExt cx="271458" cy="414334"/>
              </a:xfrm>
            </p:grpSpPr>
            <p:sp>
              <p:nvSpPr>
                <p:cNvPr id="16" name="15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17" name="16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15" name="14 Conector recto de flecha"/>
              <p:cNvCxnSpPr/>
              <p:nvPr/>
            </p:nvCxnSpPr>
            <p:spPr>
              <a:xfrm>
                <a:off x="5857884" y="4572008"/>
                <a:ext cx="200026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48 Grupo"/>
          <p:cNvGrpSpPr/>
          <p:nvPr/>
        </p:nvGrpSpPr>
        <p:grpSpPr>
          <a:xfrm>
            <a:off x="2714612" y="2500306"/>
            <a:ext cx="5214974" cy="3429024"/>
            <a:chOff x="2357422" y="2428868"/>
            <a:chExt cx="5214974" cy="3429024"/>
          </a:xfrm>
        </p:grpSpPr>
        <p:grpSp>
          <p:nvGrpSpPr>
            <p:cNvPr id="48" name="47 Grupo"/>
            <p:cNvGrpSpPr/>
            <p:nvPr/>
          </p:nvGrpSpPr>
          <p:grpSpPr>
            <a:xfrm>
              <a:off x="2357422" y="2428868"/>
              <a:ext cx="5214974" cy="3429024"/>
              <a:chOff x="2357422" y="2428868"/>
              <a:chExt cx="5214974" cy="3429024"/>
            </a:xfrm>
          </p:grpSpPr>
          <p:sp>
            <p:nvSpPr>
              <p:cNvPr id="5" name="3 Rectángulo"/>
              <p:cNvSpPr/>
              <p:nvPr/>
            </p:nvSpPr>
            <p:spPr>
              <a:xfrm>
                <a:off x="2928926" y="3000372"/>
                <a:ext cx="4071966" cy="28575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31 Conector recto de flecha"/>
              <p:cNvCxnSpPr/>
              <p:nvPr/>
            </p:nvCxnSpPr>
            <p:spPr>
              <a:xfrm>
                <a:off x="2357422" y="3714752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32 Conector recto de flecha"/>
              <p:cNvCxnSpPr/>
              <p:nvPr/>
            </p:nvCxnSpPr>
            <p:spPr>
              <a:xfrm>
                <a:off x="2357422" y="4857760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33 Conector recto de flecha"/>
              <p:cNvCxnSpPr/>
              <p:nvPr/>
            </p:nvCxnSpPr>
            <p:spPr>
              <a:xfrm>
                <a:off x="3500430" y="2428868"/>
                <a:ext cx="0" cy="572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39 Conector recto de flecha"/>
              <p:cNvCxnSpPr/>
              <p:nvPr/>
            </p:nvCxnSpPr>
            <p:spPr>
              <a:xfrm>
                <a:off x="7000892" y="4071942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46 Grupo"/>
            <p:cNvGrpSpPr/>
            <p:nvPr/>
          </p:nvGrpSpPr>
          <p:grpSpPr>
            <a:xfrm>
              <a:off x="2928926" y="3643314"/>
              <a:ext cx="4071966" cy="1714614"/>
              <a:chOff x="3786182" y="3215480"/>
              <a:chExt cx="4071966" cy="1714614"/>
            </a:xfrm>
          </p:grpSpPr>
          <p:grpSp>
            <p:nvGrpSpPr>
              <p:cNvPr id="45" name="44 Grupo"/>
              <p:cNvGrpSpPr/>
              <p:nvPr/>
            </p:nvGrpSpPr>
            <p:grpSpPr>
              <a:xfrm>
                <a:off x="3786182" y="3286124"/>
                <a:ext cx="1428760" cy="1144596"/>
                <a:chOff x="3786182" y="3286124"/>
                <a:chExt cx="1428760" cy="1144596"/>
              </a:xfrm>
            </p:grpSpPr>
            <p:cxnSp>
              <p:nvCxnSpPr>
                <p:cNvPr id="4" name="3 Conector recto de flecha"/>
                <p:cNvCxnSpPr/>
                <p:nvPr/>
              </p:nvCxnSpPr>
              <p:spPr>
                <a:xfrm>
                  <a:off x="3786182" y="4429132"/>
                  <a:ext cx="142876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35 Conector recto de flecha"/>
                <p:cNvCxnSpPr/>
                <p:nvPr/>
              </p:nvCxnSpPr>
              <p:spPr>
                <a:xfrm>
                  <a:off x="3786182" y="3286124"/>
                  <a:ext cx="1428760" cy="428628"/>
                </a:xfrm>
                <a:prstGeom prst="bentConnector3">
                  <a:avLst>
                    <a:gd name="adj1" fmla="val 50000"/>
                  </a:avLst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43 Grupo"/>
              <p:cNvGrpSpPr/>
              <p:nvPr/>
            </p:nvGrpSpPr>
            <p:grpSpPr>
              <a:xfrm>
                <a:off x="5214942" y="3500438"/>
                <a:ext cx="2643206" cy="1143008"/>
                <a:chOff x="5214942" y="3500438"/>
                <a:chExt cx="2643206" cy="1143008"/>
              </a:xfrm>
            </p:grpSpPr>
            <p:sp>
              <p:nvSpPr>
                <p:cNvPr id="35" name="34 Rectángulo"/>
                <p:cNvSpPr/>
                <p:nvPr/>
              </p:nvSpPr>
              <p:spPr>
                <a:xfrm>
                  <a:off x="5214942" y="3500438"/>
                  <a:ext cx="1214446" cy="11430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Memoria de datos</a:t>
                  </a:r>
                  <a:endParaRPr lang="es-ES" dirty="0"/>
                </a:p>
              </p:txBody>
            </p:sp>
            <p:cxnSp>
              <p:nvCxnSpPr>
                <p:cNvPr id="39" name="38 Conector recto de flecha"/>
                <p:cNvCxnSpPr/>
                <p:nvPr/>
              </p:nvCxnSpPr>
              <p:spPr>
                <a:xfrm>
                  <a:off x="6429388" y="3643314"/>
                  <a:ext cx="142876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45 Grupo"/>
              <p:cNvGrpSpPr/>
              <p:nvPr/>
            </p:nvGrpSpPr>
            <p:grpSpPr>
              <a:xfrm>
                <a:off x="5785652" y="3215480"/>
                <a:ext cx="73820" cy="1714614"/>
                <a:chOff x="5785652" y="3215480"/>
                <a:chExt cx="73820" cy="1714614"/>
              </a:xfrm>
            </p:grpSpPr>
            <p:cxnSp>
              <p:nvCxnSpPr>
                <p:cNvPr id="41" name="40 Conector recto de flecha"/>
                <p:cNvCxnSpPr/>
                <p:nvPr/>
              </p:nvCxnSpPr>
              <p:spPr>
                <a:xfrm rot="5400000">
                  <a:off x="5643122" y="3358010"/>
                  <a:ext cx="286648" cy="158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42 Conector recto de flecha"/>
                <p:cNvCxnSpPr/>
                <p:nvPr/>
              </p:nvCxnSpPr>
              <p:spPr>
                <a:xfrm rot="-5400000">
                  <a:off x="5715354" y="4785976"/>
                  <a:ext cx="286648" cy="158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0" name="49 CuadroTexto"/>
          <p:cNvSpPr txBox="1"/>
          <p:nvPr/>
        </p:nvSpPr>
        <p:spPr>
          <a:xfrm>
            <a:off x="7358082" y="3786190"/>
            <a:ext cx="126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out_data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51" name="50 CuadroTexto"/>
          <p:cNvSpPr txBox="1"/>
          <p:nvPr/>
        </p:nvSpPr>
        <p:spPr>
          <a:xfrm>
            <a:off x="2143108" y="4643446"/>
            <a:ext cx="112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in_data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52" name="51 CuadroTexto"/>
          <p:cNvSpPr txBox="1"/>
          <p:nvPr/>
        </p:nvSpPr>
        <p:spPr>
          <a:xfrm>
            <a:off x="1857356" y="3500438"/>
            <a:ext cx="14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in_address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53" name="52 CuadroTexto"/>
          <p:cNvSpPr txBox="1"/>
          <p:nvPr/>
        </p:nvSpPr>
        <p:spPr>
          <a:xfrm>
            <a:off x="3857620" y="2643182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&lt;</a:t>
            </a:r>
            <a:r>
              <a:rPr lang="es-ES" dirty="0" err="1" smtClean="0">
                <a:solidFill>
                  <a:srgbClr val="FF0000"/>
                </a:solidFill>
              </a:rPr>
              <a:t>in_mem_ctr</a:t>
            </a:r>
            <a:r>
              <a:rPr lang="es-ES" dirty="0" smtClean="0">
                <a:solidFill>
                  <a:srgbClr val="FF0000"/>
                </a:solidFill>
              </a:rPr>
              <a:t>&gt;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4" name="53 CuadroTexto"/>
          <p:cNvSpPr txBox="1"/>
          <p:nvPr/>
        </p:nvSpPr>
        <p:spPr>
          <a:xfrm>
            <a:off x="4786314" y="5357826"/>
            <a:ext cx="1143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>
                <a:solidFill>
                  <a:srgbClr val="FF0000"/>
                </a:solidFill>
              </a:rPr>
              <a:t>&lt;</a:t>
            </a:r>
            <a:r>
              <a:rPr lang="es-ES" sz="1100" dirty="0" err="1" smtClean="0">
                <a:solidFill>
                  <a:srgbClr val="FF0000"/>
                </a:solidFill>
              </a:rPr>
              <a:t>ctr_MemRead</a:t>
            </a:r>
            <a:r>
              <a:rPr lang="es-ES" sz="1100" dirty="0" smtClean="0">
                <a:solidFill>
                  <a:srgbClr val="FF0000"/>
                </a:solidFill>
              </a:rPr>
              <a:t>&gt;</a:t>
            </a:r>
            <a:endParaRPr lang="es-ES" sz="1100" dirty="0">
              <a:solidFill>
                <a:srgbClr val="FF0000"/>
              </a:solidFill>
            </a:endParaRPr>
          </a:p>
        </p:txBody>
      </p:sp>
      <p:sp>
        <p:nvSpPr>
          <p:cNvPr id="55" name="54 CuadroTexto"/>
          <p:cNvSpPr txBox="1"/>
          <p:nvPr/>
        </p:nvSpPr>
        <p:spPr>
          <a:xfrm>
            <a:off x="4786314" y="3500438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>
                <a:solidFill>
                  <a:srgbClr val="FF0000"/>
                </a:solidFill>
              </a:rPr>
              <a:t>&lt;</a:t>
            </a:r>
            <a:r>
              <a:rPr lang="es-ES" sz="1100" dirty="0" err="1" smtClean="0">
                <a:solidFill>
                  <a:srgbClr val="FF0000"/>
                </a:solidFill>
              </a:rPr>
              <a:t>ctr_MemWrite</a:t>
            </a:r>
            <a:r>
              <a:rPr lang="es-ES" sz="1100" dirty="0" smtClean="0">
                <a:solidFill>
                  <a:srgbClr val="FF0000"/>
                </a:solidFill>
              </a:rPr>
              <a:t>&gt;</a:t>
            </a:r>
            <a:endParaRPr lang="es-ES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Branch</a:t>
            </a:r>
            <a:r>
              <a:rPr lang="es-ES" dirty="0" smtClean="0"/>
              <a:t> &amp; PC</a:t>
            </a:r>
            <a:endParaRPr lang="es-ES" dirty="0"/>
          </a:p>
        </p:txBody>
      </p:sp>
      <p:grpSp>
        <p:nvGrpSpPr>
          <p:cNvPr id="95" name="94 Grupo"/>
          <p:cNvGrpSpPr/>
          <p:nvPr/>
        </p:nvGrpSpPr>
        <p:grpSpPr>
          <a:xfrm>
            <a:off x="2857488" y="1857364"/>
            <a:ext cx="3214709" cy="3786214"/>
            <a:chOff x="2998703" y="2143116"/>
            <a:chExt cx="1644735" cy="2643207"/>
          </a:xfrm>
        </p:grpSpPr>
        <p:grpSp>
          <p:nvGrpSpPr>
            <p:cNvPr id="94" name="93 Grupo"/>
            <p:cNvGrpSpPr/>
            <p:nvPr/>
          </p:nvGrpSpPr>
          <p:grpSpPr>
            <a:xfrm>
              <a:off x="2998703" y="3286125"/>
              <a:ext cx="1574885" cy="1500198"/>
              <a:chOff x="2998703" y="3286125"/>
              <a:chExt cx="1574885" cy="1500198"/>
            </a:xfrm>
          </p:grpSpPr>
          <p:cxnSp>
            <p:nvCxnSpPr>
              <p:cNvPr id="69" name="5 Conector recto de flecha"/>
              <p:cNvCxnSpPr/>
              <p:nvPr/>
            </p:nvCxnSpPr>
            <p:spPr>
              <a:xfrm>
                <a:off x="2998703" y="4137989"/>
                <a:ext cx="359645" cy="698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18 Conector recto de flecha"/>
              <p:cNvCxnSpPr/>
              <p:nvPr/>
            </p:nvCxnSpPr>
            <p:spPr>
              <a:xfrm rot="10800000">
                <a:off x="4144166" y="3714753"/>
                <a:ext cx="428628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70 Conector recto"/>
              <p:cNvCxnSpPr/>
              <p:nvPr/>
            </p:nvCxnSpPr>
            <p:spPr>
              <a:xfrm>
                <a:off x="4215604" y="4143381"/>
                <a:ext cx="35719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71 Conector recto"/>
              <p:cNvCxnSpPr/>
              <p:nvPr/>
            </p:nvCxnSpPr>
            <p:spPr>
              <a:xfrm rot="5400000">
                <a:off x="4358480" y="3929067"/>
                <a:ext cx="428628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72 Conector recto"/>
              <p:cNvCxnSpPr/>
              <p:nvPr/>
            </p:nvCxnSpPr>
            <p:spPr>
              <a:xfrm>
                <a:off x="2998703" y="3639271"/>
                <a:ext cx="142876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73 Conector recto"/>
              <p:cNvCxnSpPr/>
              <p:nvPr/>
            </p:nvCxnSpPr>
            <p:spPr>
              <a:xfrm rot="5400000">
                <a:off x="2749464" y="3888510"/>
                <a:ext cx="500066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47 Grupo"/>
              <p:cNvGrpSpPr/>
              <p:nvPr/>
            </p:nvGrpSpPr>
            <p:grpSpPr>
              <a:xfrm>
                <a:off x="3144902" y="3286125"/>
                <a:ext cx="1002659" cy="504109"/>
                <a:chOff x="1572472" y="714356"/>
                <a:chExt cx="1002659" cy="504109"/>
              </a:xfrm>
            </p:grpSpPr>
            <p:grpSp>
              <p:nvGrpSpPr>
                <p:cNvPr id="77" name="16 Grupo"/>
                <p:cNvGrpSpPr/>
                <p:nvPr/>
              </p:nvGrpSpPr>
              <p:grpSpPr>
                <a:xfrm rot="10800000">
                  <a:off x="1572472" y="718399"/>
                  <a:ext cx="219298" cy="452889"/>
                  <a:chOff x="4194664" y="1671890"/>
                  <a:chExt cx="219298" cy="452889"/>
                </a:xfrm>
              </p:grpSpPr>
              <p:sp>
                <p:nvSpPr>
                  <p:cNvPr id="83" name="82 Rectángulo"/>
                  <p:cNvSpPr/>
                  <p:nvPr/>
                </p:nvSpPr>
                <p:spPr>
                  <a:xfrm>
                    <a:off x="4194664" y="1671890"/>
                    <a:ext cx="219298" cy="45288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400" dirty="0" smtClean="0"/>
                      <a:t>R</a:t>
                    </a:r>
                  </a:p>
                  <a:p>
                    <a:pPr algn="ctr"/>
                    <a:endParaRPr lang="es-ES" sz="1200" dirty="0"/>
                  </a:p>
                </p:txBody>
              </p:sp>
              <p:sp>
                <p:nvSpPr>
                  <p:cNvPr id="84" name="83 Triángulo isósceles"/>
                  <p:cNvSpPr/>
                  <p:nvPr/>
                </p:nvSpPr>
                <p:spPr>
                  <a:xfrm rot="5400000">
                    <a:off x="4176296" y="1946888"/>
                    <a:ext cx="146386" cy="109649"/>
                  </a:xfrm>
                  <a:prstGeom prst="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grpSp>
              <p:nvGrpSpPr>
                <p:cNvPr id="78" name="45 Grupo"/>
                <p:cNvGrpSpPr/>
                <p:nvPr/>
              </p:nvGrpSpPr>
              <p:grpSpPr>
                <a:xfrm>
                  <a:off x="1791771" y="714356"/>
                  <a:ext cx="783360" cy="504109"/>
                  <a:chOff x="1434581" y="785794"/>
                  <a:chExt cx="783360" cy="504109"/>
                </a:xfrm>
              </p:grpSpPr>
              <p:grpSp>
                <p:nvGrpSpPr>
                  <p:cNvPr id="79" name="33 Grupo"/>
                  <p:cNvGrpSpPr/>
                  <p:nvPr/>
                </p:nvGrpSpPr>
                <p:grpSpPr>
                  <a:xfrm rot="10800000">
                    <a:off x="1946273" y="785794"/>
                    <a:ext cx="271668" cy="504109"/>
                    <a:chOff x="1996837" y="2853453"/>
                    <a:chExt cx="271668" cy="504109"/>
                  </a:xfrm>
                </p:grpSpPr>
                <p:sp>
                  <p:nvSpPr>
                    <p:cNvPr id="81" name="34 Rectángulo"/>
                    <p:cNvSpPr/>
                    <p:nvPr/>
                  </p:nvSpPr>
                  <p:spPr>
                    <a:xfrm>
                      <a:off x="2000233" y="2857496"/>
                      <a:ext cx="268272" cy="50006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dirty="0"/>
                    </a:p>
                  </p:txBody>
                </p:sp>
                <p:sp>
                  <p:nvSpPr>
                    <p:cNvPr id="82" name="35 Triángulo isósceles"/>
                    <p:cNvSpPr/>
                    <p:nvPr/>
                  </p:nvSpPr>
                  <p:spPr>
                    <a:xfrm rot="5400000">
                      <a:off x="1882637" y="2967653"/>
                      <a:ext cx="500066" cy="271666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sz="800" dirty="0"/>
                    </a:p>
                  </p:txBody>
                </p:sp>
              </p:grpSp>
              <p:cxnSp>
                <p:nvCxnSpPr>
                  <p:cNvPr id="80" name="79 Conector recto de flecha"/>
                  <p:cNvCxnSpPr/>
                  <p:nvPr/>
                </p:nvCxnSpPr>
                <p:spPr>
                  <a:xfrm rot="10800000" flipV="1">
                    <a:off x="1434581" y="1039195"/>
                    <a:ext cx="511695" cy="99070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6" name="75 Rectángulo"/>
              <p:cNvSpPr/>
              <p:nvPr/>
            </p:nvSpPr>
            <p:spPr>
              <a:xfrm>
                <a:off x="3358348" y="3929067"/>
                <a:ext cx="857256" cy="85725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IF</a:t>
                </a:r>
              </a:p>
            </p:txBody>
          </p:sp>
        </p:grpSp>
        <p:grpSp>
          <p:nvGrpSpPr>
            <p:cNvPr id="93" name="92 Grupo"/>
            <p:cNvGrpSpPr/>
            <p:nvPr/>
          </p:nvGrpSpPr>
          <p:grpSpPr>
            <a:xfrm>
              <a:off x="3714744" y="2143116"/>
              <a:ext cx="928694" cy="1285884"/>
              <a:chOff x="3714744" y="2143116"/>
              <a:chExt cx="928694" cy="1285884"/>
            </a:xfrm>
          </p:grpSpPr>
          <p:cxnSp>
            <p:nvCxnSpPr>
              <p:cNvPr id="47" name="46 Conector recto de flecha"/>
              <p:cNvCxnSpPr/>
              <p:nvPr/>
            </p:nvCxnSpPr>
            <p:spPr>
              <a:xfrm rot="10800000" flipV="1">
                <a:off x="4143372" y="3290168"/>
                <a:ext cx="500066" cy="138832"/>
              </a:xfrm>
              <a:prstGeom prst="bent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50 Elipse"/>
              <p:cNvSpPr/>
              <p:nvPr/>
            </p:nvSpPr>
            <p:spPr>
              <a:xfrm>
                <a:off x="3714744" y="2571745"/>
                <a:ext cx="571504" cy="28575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Br</a:t>
                </a:r>
                <a:endParaRPr lang="es-ES" dirty="0"/>
              </a:p>
            </p:txBody>
          </p:sp>
          <p:cxnSp>
            <p:nvCxnSpPr>
              <p:cNvPr id="52" name="51 Conector recto de flecha"/>
              <p:cNvCxnSpPr/>
              <p:nvPr/>
            </p:nvCxnSpPr>
            <p:spPr>
              <a:xfrm rot="16200000" flipH="1">
                <a:off x="3645688" y="2355047"/>
                <a:ext cx="431828" cy="796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54 Conector recto"/>
              <p:cNvCxnSpPr/>
              <p:nvPr/>
            </p:nvCxnSpPr>
            <p:spPr>
              <a:xfrm flipV="1">
                <a:off x="4071934" y="2357430"/>
                <a:ext cx="357190" cy="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55 Conector recto de flecha"/>
              <p:cNvCxnSpPr/>
              <p:nvPr/>
            </p:nvCxnSpPr>
            <p:spPr>
              <a:xfrm rot="16200000" flipH="1">
                <a:off x="3971128" y="2458237"/>
                <a:ext cx="204810" cy="319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56 Conector recto de flecha"/>
              <p:cNvCxnSpPr/>
              <p:nvPr/>
            </p:nvCxnSpPr>
            <p:spPr>
              <a:xfrm rot="5400000">
                <a:off x="3791742" y="3064687"/>
                <a:ext cx="415944" cy="156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86 Conector recto"/>
              <p:cNvCxnSpPr/>
              <p:nvPr/>
            </p:nvCxnSpPr>
            <p:spPr>
              <a:xfrm flipV="1">
                <a:off x="3857620" y="2143116"/>
                <a:ext cx="785818" cy="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98 CuadroTexto"/>
          <p:cNvSpPr txBox="1"/>
          <p:nvPr/>
        </p:nvSpPr>
        <p:spPr>
          <a:xfrm>
            <a:off x="1785918" y="3571876"/>
            <a:ext cx="10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PC_reg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100" name="99 CuadroTexto"/>
          <p:cNvSpPr txBox="1"/>
          <p:nvPr/>
        </p:nvSpPr>
        <p:spPr>
          <a:xfrm>
            <a:off x="5457822" y="3152775"/>
            <a:ext cx="142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PC_Branch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101" name="100 CuadroTexto"/>
          <p:cNvSpPr txBox="1"/>
          <p:nvPr/>
        </p:nvSpPr>
        <p:spPr>
          <a:xfrm>
            <a:off x="5572132" y="378619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&lt;PC_4&gt;</a:t>
            </a:r>
            <a:endParaRPr lang="es-ES" dirty="0"/>
          </a:p>
        </p:txBody>
      </p:sp>
      <p:sp>
        <p:nvSpPr>
          <p:cNvPr id="102" name="101 CuadroTexto"/>
          <p:cNvSpPr txBox="1"/>
          <p:nvPr/>
        </p:nvSpPr>
        <p:spPr>
          <a:xfrm>
            <a:off x="5643570" y="2000240"/>
            <a:ext cx="1371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&lt;</a:t>
            </a:r>
            <a:r>
              <a:rPr lang="es-ES" sz="1400" dirty="0" err="1" smtClean="0">
                <a:solidFill>
                  <a:srgbClr val="FF0000"/>
                </a:solidFill>
              </a:rPr>
              <a:t>ctr_ALU_flags</a:t>
            </a:r>
            <a:r>
              <a:rPr lang="es-ES" sz="1400" dirty="0" smtClean="0">
                <a:solidFill>
                  <a:srgbClr val="FF0000"/>
                </a:solidFill>
              </a:rPr>
              <a:t>&gt;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103" name="102 CuadroTexto"/>
          <p:cNvSpPr txBox="1"/>
          <p:nvPr/>
        </p:nvSpPr>
        <p:spPr>
          <a:xfrm>
            <a:off x="6072198" y="1714488"/>
            <a:ext cx="1260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&lt;</a:t>
            </a:r>
            <a:r>
              <a:rPr lang="es-ES" sz="1400" dirty="0" err="1" smtClean="0">
                <a:solidFill>
                  <a:srgbClr val="FF0000"/>
                </a:solidFill>
              </a:rPr>
              <a:t>ctr_Br_cond</a:t>
            </a:r>
            <a:r>
              <a:rPr lang="es-ES" sz="1400" dirty="0" smtClean="0">
                <a:solidFill>
                  <a:srgbClr val="FF0000"/>
                </a:solidFill>
              </a:rPr>
              <a:t>&gt;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104" name="103 CuadroTexto"/>
          <p:cNvSpPr txBox="1"/>
          <p:nvPr/>
        </p:nvSpPr>
        <p:spPr>
          <a:xfrm>
            <a:off x="3545679" y="3540919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&lt;</a:t>
            </a:r>
            <a:r>
              <a:rPr lang="es-ES" sz="1600" dirty="0" err="1" smtClean="0"/>
              <a:t>PC_next</a:t>
            </a:r>
            <a:r>
              <a:rPr lang="es-ES" sz="1600" dirty="0" smtClean="0"/>
              <a:t>&gt;</a:t>
            </a:r>
            <a:endParaRPr lang="es-ES" sz="1600" dirty="0"/>
          </a:p>
        </p:txBody>
      </p:sp>
      <p:sp>
        <p:nvSpPr>
          <p:cNvPr id="105" name="104 CuadroTexto"/>
          <p:cNvSpPr txBox="1"/>
          <p:nvPr/>
        </p:nvSpPr>
        <p:spPr>
          <a:xfrm>
            <a:off x="4000496" y="3000372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&lt;</a:t>
            </a:r>
            <a:r>
              <a:rPr lang="es-ES" sz="1400" dirty="0" err="1" smtClean="0">
                <a:solidFill>
                  <a:srgbClr val="FF0000"/>
                </a:solidFill>
              </a:rPr>
              <a:t>ctr_br</a:t>
            </a:r>
            <a:r>
              <a:rPr lang="es-ES" sz="1400" dirty="0" smtClean="0">
                <a:solidFill>
                  <a:srgbClr val="FF0000"/>
                </a:solidFill>
              </a:rPr>
              <a:t>&gt;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7554" y="285728"/>
            <a:ext cx="468630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Write Back</a:t>
            </a:r>
            <a:endParaRPr lang="en-US" dirty="0"/>
          </a:p>
        </p:txBody>
      </p:sp>
      <p:grpSp>
        <p:nvGrpSpPr>
          <p:cNvPr id="168" name="167 Grupo"/>
          <p:cNvGrpSpPr/>
          <p:nvPr/>
        </p:nvGrpSpPr>
        <p:grpSpPr>
          <a:xfrm>
            <a:off x="214282" y="285728"/>
            <a:ext cx="2500330" cy="2643206"/>
            <a:chOff x="642910" y="928670"/>
            <a:chExt cx="2500330" cy="2643206"/>
          </a:xfrm>
        </p:grpSpPr>
        <p:sp>
          <p:nvSpPr>
            <p:cNvPr id="25" name="24 Rectángulo"/>
            <p:cNvSpPr/>
            <p:nvPr/>
          </p:nvSpPr>
          <p:spPr>
            <a:xfrm>
              <a:off x="642910" y="1000108"/>
              <a:ext cx="857256" cy="8572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ID</a:t>
              </a:r>
            </a:p>
          </p:txBody>
        </p:sp>
        <p:grpSp>
          <p:nvGrpSpPr>
            <p:cNvPr id="51" name="421 Grupo"/>
            <p:cNvGrpSpPr/>
            <p:nvPr/>
          </p:nvGrpSpPr>
          <p:grpSpPr>
            <a:xfrm>
              <a:off x="2571736" y="1357298"/>
              <a:ext cx="357190" cy="500066"/>
              <a:chOff x="2000232" y="2857496"/>
              <a:chExt cx="357190" cy="500066"/>
            </a:xfrm>
          </p:grpSpPr>
          <p:sp>
            <p:nvSpPr>
              <p:cNvPr id="71" name="70 Rectángulo"/>
              <p:cNvSpPr/>
              <p:nvPr/>
            </p:nvSpPr>
            <p:spPr>
              <a:xfrm>
                <a:off x="2000232" y="2857496"/>
                <a:ext cx="357190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2" name="71 Triángulo isósceles"/>
              <p:cNvSpPr/>
              <p:nvPr/>
            </p:nvSpPr>
            <p:spPr>
              <a:xfrm rot="5400000">
                <a:off x="1928794" y="2928934"/>
                <a:ext cx="500066" cy="35719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800" dirty="0"/>
              </a:p>
            </p:txBody>
          </p:sp>
        </p:grpSp>
        <p:cxnSp>
          <p:nvCxnSpPr>
            <p:cNvPr id="52" name="51 Conector recto de flecha"/>
            <p:cNvCxnSpPr/>
            <p:nvPr/>
          </p:nvCxnSpPr>
          <p:spPr>
            <a:xfrm>
              <a:off x="2357422" y="1428736"/>
              <a:ext cx="207143" cy="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 de flecha"/>
            <p:cNvCxnSpPr/>
            <p:nvPr/>
          </p:nvCxnSpPr>
          <p:spPr>
            <a:xfrm>
              <a:off x="2357422" y="1785926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/>
            <p:nvPr/>
          </p:nvCxnSpPr>
          <p:spPr>
            <a:xfrm>
              <a:off x="2357422" y="2714620"/>
              <a:ext cx="14287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"/>
            <p:cNvCxnSpPr/>
            <p:nvPr/>
          </p:nvCxnSpPr>
          <p:spPr>
            <a:xfrm rot="5400000">
              <a:off x="2250265" y="2964653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69 Conector recto de flecha"/>
            <p:cNvCxnSpPr/>
            <p:nvPr/>
          </p:nvCxnSpPr>
          <p:spPr>
            <a:xfrm rot="5400000" flipH="1" flipV="1">
              <a:off x="607985" y="2535231"/>
              <a:ext cx="135732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"/>
            <p:cNvCxnSpPr/>
            <p:nvPr/>
          </p:nvCxnSpPr>
          <p:spPr>
            <a:xfrm>
              <a:off x="2928926" y="1643050"/>
              <a:ext cx="7143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/>
            <p:nvPr/>
          </p:nvCxnSpPr>
          <p:spPr>
            <a:xfrm rot="5400000">
              <a:off x="2143902" y="2499512"/>
              <a:ext cx="171451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 de flecha"/>
            <p:cNvCxnSpPr/>
            <p:nvPr/>
          </p:nvCxnSpPr>
          <p:spPr>
            <a:xfrm rot="5400000" flipH="1" flipV="1">
              <a:off x="393671" y="2606669"/>
              <a:ext cx="150019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56 Conector recto"/>
            <p:cNvCxnSpPr/>
            <p:nvPr/>
          </p:nvCxnSpPr>
          <p:spPr>
            <a:xfrm>
              <a:off x="2357422" y="928670"/>
              <a:ext cx="785818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 de flecha"/>
            <p:cNvCxnSpPr/>
            <p:nvPr/>
          </p:nvCxnSpPr>
          <p:spPr>
            <a:xfrm rot="16200000" flipH="1">
              <a:off x="2500298" y="1142983"/>
              <a:ext cx="428628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/>
            <p:nvPr/>
          </p:nvCxnSpPr>
          <p:spPr>
            <a:xfrm>
              <a:off x="1000100" y="3500438"/>
              <a:ext cx="214314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/>
            <p:nvPr/>
          </p:nvCxnSpPr>
          <p:spPr>
            <a:xfrm rot="5400000">
              <a:off x="1856562" y="2214554"/>
              <a:ext cx="2572562" cy="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 de flecha"/>
            <p:cNvCxnSpPr/>
            <p:nvPr/>
          </p:nvCxnSpPr>
          <p:spPr>
            <a:xfrm rot="5400000" flipH="1" flipV="1">
              <a:off x="179357" y="2678107"/>
              <a:ext cx="1643074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139 Conector recto"/>
            <p:cNvCxnSpPr/>
            <p:nvPr/>
          </p:nvCxnSpPr>
          <p:spPr>
            <a:xfrm rot="10800000">
              <a:off x="1285852" y="3214686"/>
              <a:ext cx="121444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141 Conector recto"/>
            <p:cNvCxnSpPr/>
            <p:nvPr/>
          </p:nvCxnSpPr>
          <p:spPr>
            <a:xfrm rot="10800000">
              <a:off x="1142976" y="3357562"/>
              <a:ext cx="185738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144 Conector recto"/>
            <p:cNvCxnSpPr/>
            <p:nvPr/>
          </p:nvCxnSpPr>
          <p:spPr>
            <a:xfrm rot="5400000">
              <a:off x="1464447" y="3250405"/>
              <a:ext cx="428628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146 Conector recto"/>
            <p:cNvCxnSpPr/>
            <p:nvPr/>
          </p:nvCxnSpPr>
          <p:spPr>
            <a:xfrm rot="5400000">
              <a:off x="1535885" y="3250405"/>
              <a:ext cx="428628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252 Grupo"/>
          <p:cNvGrpSpPr/>
          <p:nvPr/>
        </p:nvGrpSpPr>
        <p:grpSpPr>
          <a:xfrm>
            <a:off x="1357290" y="3143248"/>
            <a:ext cx="6143668" cy="3216298"/>
            <a:chOff x="2928926" y="2786058"/>
            <a:chExt cx="6143668" cy="3216298"/>
          </a:xfrm>
        </p:grpSpPr>
        <p:grpSp>
          <p:nvGrpSpPr>
            <p:cNvPr id="252" name="251 Grupo"/>
            <p:cNvGrpSpPr/>
            <p:nvPr/>
          </p:nvGrpSpPr>
          <p:grpSpPr>
            <a:xfrm>
              <a:off x="2928926" y="2786058"/>
              <a:ext cx="6143668" cy="3216298"/>
              <a:chOff x="2928926" y="2786058"/>
              <a:chExt cx="6143668" cy="3216298"/>
            </a:xfrm>
          </p:grpSpPr>
          <p:sp>
            <p:nvSpPr>
              <p:cNvPr id="121" name="3 Rectángulo"/>
              <p:cNvSpPr/>
              <p:nvPr/>
            </p:nvSpPr>
            <p:spPr>
              <a:xfrm>
                <a:off x="3571868" y="2786058"/>
                <a:ext cx="3571900" cy="26432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2" name="121 Conector recto de flecha"/>
              <p:cNvCxnSpPr/>
              <p:nvPr/>
            </p:nvCxnSpPr>
            <p:spPr>
              <a:xfrm>
                <a:off x="2928926" y="4143380"/>
                <a:ext cx="642942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125 Conector recto de flecha"/>
              <p:cNvCxnSpPr/>
              <p:nvPr/>
            </p:nvCxnSpPr>
            <p:spPr>
              <a:xfrm>
                <a:off x="7143768" y="3500438"/>
                <a:ext cx="603251" cy="172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126 Conector recto de flecha"/>
              <p:cNvCxnSpPr/>
              <p:nvPr/>
            </p:nvCxnSpPr>
            <p:spPr>
              <a:xfrm>
                <a:off x="7143768" y="3786190"/>
                <a:ext cx="603251" cy="172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9" name="248 Grupo"/>
              <p:cNvGrpSpPr/>
              <p:nvPr/>
            </p:nvGrpSpPr>
            <p:grpSpPr>
              <a:xfrm>
                <a:off x="5643570" y="5429264"/>
                <a:ext cx="3429024" cy="573092"/>
                <a:chOff x="5643570" y="5429264"/>
                <a:chExt cx="3429024" cy="573092"/>
              </a:xfrm>
            </p:grpSpPr>
            <p:cxnSp>
              <p:nvCxnSpPr>
                <p:cNvPr id="221" name="220 Conector recto de flecha"/>
                <p:cNvCxnSpPr/>
                <p:nvPr/>
              </p:nvCxnSpPr>
              <p:spPr>
                <a:xfrm rot="5400000" flipH="1" flipV="1">
                  <a:off x="5358612" y="5714222"/>
                  <a:ext cx="571504" cy="1588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236 Conector recto"/>
                <p:cNvCxnSpPr/>
                <p:nvPr/>
              </p:nvCxnSpPr>
              <p:spPr>
                <a:xfrm>
                  <a:off x="5643570" y="6000768"/>
                  <a:ext cx="3429024" cy="158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250 Grupo"/>
              <p:cNvGrpSpPr/>
              <p:nvPr/>
            </p:nvGrpSpPr>
            <p:grpSpPr>
              <a:xfrm>
                <a:off x="5857884" y="5428470"/>
                <a:ext cx="3071834" cy="431010"/>
                <a:chOff x="5857884" y="5428470"/>
                <a:chExt cx="3071834" cy="431010"/>
              </a:xfrm>
            </p:grpSpPr>
            <p:cxnSp>
              <p:nvCxnSpPr>
                <p:cNvPr id="105" name="104 Conector recto de flecha"/>
                <p:cNvCxnSpPr/>
                <p:nvPr/>
              </p:nvCxnSpPr>
              <p:spPr>
                <a:xfrm rot="5400000" flipH="1" flipV="1">
                  <a:off x="5643967" y="5642387"/>
                  <a:ext cx="429422" cy="1588"/>
                </a:xfrm>
                <a:prstGeom prst="straightConnector1">
                  <a:avLst/>
                </a:prstGeom>
                <a:ln w="127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237 Conector recto"/>
                <p:cNvCxnSpPr/>
                <p:nvPr/>
              </p:nvCxnSpPr>
              <p:spPr>
                <a:xfrm rot="10800000">
                  <a:off x="5857884" y="5857892"/>
                  <a:ext cx="3071834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249 Grupo"/>
              <p:cNvGrpSpPr/>
              <p:nvPr/>
            </p:nvGrpSpPr>
            <p:grpSpPr>
              <a:xfrm>
                <a:off x="6072198" y="5428470"/>
                <a:ext cx="2714644" cy="288134"/>
                <a:chOff x="6072198" y="5428470"/>
                <a:chExt cx="2714644" cy="288134"/>
              </a:xfrm>
            </p:grpSpPr>
            <p:cxnSp>
              <p:nvCxnSpPr>
                <p:cNvPr id="200" name="199 Conector recto de flecha"/>
                <p:cNvCxnSpPr/>
                <p:nvPr/>
              </p:nvCxnSpPr>
              <p:spPr>
                <a:xfrm rot="5400000" flipH="1" flipV="1">
                  <a:off x="5929719" y="5570949"/>
                  <a:ext cx="286546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238 Conector recto"/>
                <p:cNvCxnSpPr/>
                <p:nvPr/>
              </p:nvCxnSpPr>
              <p:spPr>
                <a:xfrm rot="10800000">
                  <a:off x="6072198" y="5715016"/>
                  <a:ext cx="2714644" cy="158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3" name="232 Grupo"/>
            <p:cNvGrpSpPr/>
            <p:nvPr/>
          </p:nvGrpSpPr>
          <p:grpSpPr>
            <a:xfrm>
              <a:off x="3571868" y="3500438"/>
              <a:ext cx="3571900" cy="644530"/>
              <a:chOff x="3571868" y="3500438"/>
              <a:chExt cx="3571900" cy="644530"/>
            </a:xfrm>
          </p:grpSpPr>
          <p:cxnSp>
            <p:nvCxnSpPr>
              <p:cNvPr id="112" name="111 Conector recto de flecha"/>
              <p:cNvCxnSpPr/>
              <p:nvPr/>
            </p:nvCxnSpPr>
            <p:spPr>
              <a:xfrm>
                <a:off x="4544208" y="3910686"/>
                <a:ext cx="538616" cy="1723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112 Conector recto de flecha"/>
              <p:cNvCxnSpPr/>
              <p:nvPr/>
            </p:nvCxnSpPr>
            <p:spPr>
              <a:xfrm>
                <a:off x="6357950" y="3500438"/>
                <a:ext cx="785818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113 Conector recto de flecha"/>
              <p:cNvCxnSpPr/>
              <p:nvPr/>
            </p:nvCxnSpPr>
            <p:spPr>
              <a:xfrm>
                <a:off x="6357950" y="3786190"/>
                <a:ext cx="785818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95 Conector recto"/>
              <p:cNvCxnSpPr/>
              <p:nvPr/>
            </p:nvCxnSpPr>
            <p:spPr>
              <a:xfrm rot="10800000">
                <a:off x="3571868" y="4143380"/>
                <a:ext cx="428628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96 Conector recto"/>
              <p:cNvCxnSpPr/>
              <p:nvPr/>
            </p:nvCxnSpPr>
            <p:spPr>
              <a:xfrm rot="5400000">
                <a:off x="3679025" y="3821909"/>
                <a:ext cx="642942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97 Conector recto de flecha"/>
              <p:cNvCxnSpPr/>
              <p:nvPr/>
            </p:nvCxnSpPr>
            <p:spPr>
              <a:xfrm>
                <a:off x="4000496" y="3857628"/>
                <a:ext cx="285752" cy="158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98 Conector recto de flecha"/>
              <p:cNvCxnSpPr/>
              <p:nvPr/>
            </p:nvCxnSpPr>
            <p:spPr>
              <a:xfrm>
                <a:off x="4000496" y="4000504"/>
                <a:ext cx="285752" cy="158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99 Conector recto de flecha"/>
              <p:cNvCxnSpPr/>
              <p:nvPr/>
            </p:nvCxnSpPr>
            <p:spPr>
              <a:xfrm>
                <a:off x="4000496" y="3500438"/>
                <a:ext cx="1071570" cy="158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1" name="180 Grupo"/>
              <p:cNvGrpSpPr/>
              <p:nvPr/>
            </p:nvGrpSpPr>
            <p:grpSpPr>
              <a:xfrm>
                <a:off x="4286248" y="3714752"/>
                <a:ext cx="285752" cy="428628"/>
                <a:chOff x="2000232" y="2857496"/>
                <a:chExt cx="357190" cy="500066"/>
              </a:xfrm>
            </p:grpSpPr>
            <p:sp>
              <p:nvSpPr>
                <p:cNvPr id="182" name="181 Rectángulo"/>
                <p:cNvSpPr/>
                <p:nvPr/>
              </p:nvSpPr>
              <p:spPr>
                <a:xfrm>
                  <a:off x="2000232" y="2857496"/>
                  <a:ext cx="357190" cy="5000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3" name="182 Triángulo isósceles"/>
                <p:cNvSpPr/>
                <p:nvPr/>
              </p:nvSpPr>
              <p:spPr>
                <a:xfrm rot="5400000">
                  <a:off x="1928794" y="2928934"/>
                  <a:ext cx="500066" cy="357190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800" dirty="0"/>
                </a:p>
              </p:txBody>
            </p:sp>
          </p:grpSp>
        </p:grpSp>
        <p:grpSp>
          <p:nvGrpSpPr>
            <p:cNvPr id="234" name="233 Grupo"/>
            <p:cNvGrpSpPr/>
            <p:nvPr/>
          </p:nvGrpSpPr>
          <p:grpSpPr>
            <a:xfrm>
              <a:off x="5072066" y="3286124"/>
              <a:ext cx="1281909" cy="2143140"/>
              <a:chOff x="5072066" y="3286124"/>
              <a:chExt cx="1281909" cy="2143140"/>
            </a:xfrm>
          </p:grpSpPr>
          <p:sp>
            <p:nvSpPr>
              <p:cNvPr id="110" name="109 Rectángulo"/>
              <p:cNvSpPr/>
              <p:nvPr/>
            </p:nvSpPr>
            <p:spPr>
              <a:xfrm>
                <a:off x="5072066" y="3286124"/>
                <a:ext cx="1281909" cy="15716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Banco de Registros</a:t>
                </a:r>
                <a:endParaRPr lang="es-ES" dirty="0"/>
              </a:p>
            </p:txBody>
          </p:sp>
          <p:cxnSp>
            <p:nvCxnSpPr>
              <p:cNvPr id="95" name="94 Conector recto de flecha"/>
              <p:cNvCxnSpPr/>
              <p:nvPr/>
            </p:nvCxnSpPr>
            <p:spPr>
              <a:xfrm rot="5400000" flipH="1" flipV="1">
                <a:off x="5787240" y="5142718"/>
                <a:ext cx="570710" cy="79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214 Conector recto de flecha"/>
              <p:cNvCxnSpPr/>
              <p:nvPr/>
            </p:nvCxnSpPr>
            <p:spPr>
              <a:xfrm rot="5400000" flipH="1" flipV="1">
                <a:off x="5572926" y="5142718"/>
                <a:ext cx="570710" cy="794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226 Conector recto de flecha"/>
              <p:cNvCxnSpPr/>
              <p:nvPr/>
            </p:nvCxnSpPr>
            <p:spPr>
              <a:xfrm rot="5400000" flipH="1" flipV="1">
                <a:off x="5358612" y="5142718"/>
                <a:ext cx="571504" cy="158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6" name="265 Grupo"/>
          <p:cNvGrpSpPr/>
          <p:nvPr/>
        </p:nvGrpSpPr>
        <p:grpSpPr>
          <a:xfrm>
            <a:off x="6500826" y="4786322"/>
            <a:ext cx="715174" cy="1285884"/>
            <a:chOff x="7000892" y="4857760"/>
            <a:chExt cx="715174" cy="1285884"/>
          </a:xfrm>
        </p:grpSpPr>
        <p:grpSp>
          <p:nvGrpSpPr>
            <p:cNvPr id="263" name="262 Grupo"/>
            <p:cNvGrpSpPr/>
            <p:nvPr/>
          </p:nvGrpSpPr>
          <p:grpSpPr>
            <a:xfrm>
              <a:off x="7000892" y="4857760"/>
              <a:ext cx="571504" cy="785817"/>
              <a:chOff x="7143768" y="3929067"/>
              <a:chExt cx="571504" cy="785817"/>
            </a:xfrm>
          </p:grpSpPr>
          <p:grpSp>
            <p:nvGrpSpPr>
              <p:cNvPr id="260" name="259 Grupo"/>
              <p:cNvGrpSpPr/>
              <p:nvPr/>
            </p:nvGrpSpPr>
            <p:grpSpPr>
              <a:xfrm>
                <a:off x="7358082" y="4214818"/>
                <a:ext cx="357190" cy="500066"/>
                <a:chOff x="5643570" y="1643050"/>
                <a:chExt cx="357190" cy="500066"/>
              </a:xfrm>
            </p:grpSpPr>
            <p:sp>
              <p:nvSpPr>
                <p:cNvPr id="259" name="258 Rectángulo"/>
                <p:cNvSpPr/>
                <p:nvPr/>
              </p:nvSpPr>
              <p:spPr>
                <a:xfrm>
                  <a:off x="5643570" y="1643050"/>
                  <a:ext cx="357190" cy="5000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5" name="254 Triángulo isósceles"/>
                <p:cNvSpPr/>
                <p:nvPr/>
              </p:nvSpPr>
              <p:spPr>
                <a:xfrm rot="5400000">
                  <a:off x="5572132" y="1714488"/>
                  <a:ext cx="500066" cy="357190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800" dirty="0"/>
                </a:p>
              </p:txBody>
            </p:sp>
          </p:grpSp>
          <p:cxnSp>
            <p:nvCxnSpPr>
              <p:cNvPr id="256" name="255 Conector recto de flecha"/>
              <p:cNvCxnSpPr/>
              <p:nvPr/>
            </p:nvCxnSpPr>
            <p:spPr>
              <a:xfrm>
                <a:off x="7143768" y="4286256"/>
                <a:ext cx="207143" cy="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256 Conector recto de flecha"/>
              <p:cNvCxnSpPr/>
              <p:nvPr/>
            </p:nvCxnSpPr>
            <p:spPr>
              <a:xfrm>
                <a:off x="7143768" y="4643446"/>
                <a:ext cx="21431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260 Conector recto de flecha"/>
              <p:cNvCxnSpPr/>
              <p:nvPr/>
            </p:nvCxnSpPr>
            <p:spPr>
              <a:xfrm rot="5400000">
                <a:off x="7358084" y="4071942"/>
                <a:ext cx="285751" cy="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4" name="263 Conector recto"/>
            <p:cNvCxnSpPr/>
            <p:nvPr/>
          </p:nvCxnSpPr>
          <p:spPr>
            <a:xfrm>
              <a:off x="7572396" y="5357826"/>
              <a:ext cx="14287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264 Conector recto"/>
            <p:cNvCxnSpPr/>
            <p:nvPr/>
          </p:nvCxnSpPr>
          <p:spPr>
            <a:xfrm rot="5400000">
              <a:off x="7323157" y="5750735"/>
              <a:ext cx="785024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2" name="271 CuadroTexto"/>
          <p:cNvSpPr txBox="1"/>
          <p:nvPr/>
        </p:nvSpPr>
        <p:spPr>
          <a:xfrm>
            <a:off x="5715008" y="385762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strike="sngStrike" dirty="0" err="1" smtClean="0"/>
              <a:t>out_busB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273" name="272 CuadroTexto"/>
          <p:cNvSpPr txBox="1"/>
          <p:nvPr/>
        </p:nvSpPr>
        <p:spPr>
          <a:xfrm>
            <a:off x="5715008" y="3571876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strike="sngStrike" dirty="0" err="1" smtClean="0"/>
              <a:t>out_busA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274" name="273 CuadroTexto"/>
          <p:cNvSpPr txBox="1"/>
          <p:nvPr/>
        </p:nvSpPr>
        <p:spPr>
          <a:xfrm>
            <a:off x="7072330" y="5072074"/>
            <a:ext cx="109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&lt;</a:t>
            </a:r>
            <a:r>
              <a:rPr lang="es-ES" sz="1400" dirty="0" err="1" smtClean="0"/>
              <a:t>bus_write</a:t>
            </a:r>
            <a:r>
              <a:rPr lang="es-ES" sz="1400" dirty="0" smtClean="0"/>
              <a:t>&gt;</a:t>
            </a:r>
            <a:endParaRPr lang="es-ES" sz="1400" dirty="0"/>
          </a:p>
        </p:txBody>
      </p:sp>
      <p:sp>
        <p:nvSpPr>
          <p:cNvPr id="275" name="274 CuadroTexto"/>
          <p:cNvSpPr txBox="1"/>
          <p:nvPr/>
        </p:nvSpPr>
        <p:spPr>
          <a:xfrm>
            <a:off x="5643570" y="492919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&lt;</a:t>
            </a:r>
            <a:r>
              <a:rPr lang="es-ES" sz="1400" dirty="0" err="1" smtClean="0"/>
              <a:t>bus_alu</a:t>
            </a:r>
            <a:r>
              <a:rPr lang="es-ES" sz="1400" dirty="0" smtClean="0"/>
              <a:t>&gt;</a:t>
            </a:r>
            <a:endParaRPr lang="es-ES" sz="1400" dirty="0"/>
          </a:p>
        </p:txBody>
      </p:sp>
      <p:sp>
        <p:nvSpPr>
          <p:cNvPr id="276" name="275 CuadroTexto"/>
          <p:cNvSpPr txBox="1"/>
          <p:nvPr/>
        </p:nvSpPr>
        <p:spPr>
          <a:xfrm>
            <a:off x="7215206" y="6000768"/>
            <a:ext cx="1070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&lt;</a:t>
            </a:r>
            <a:r>
              <a:rPr lang="es-ES" sz="1400" dirty="0" err="1" smtClean="0"/>
              <a:t>reg_write</a:t>
            </a:r>
            <a:r>
              <a:rPr lang="es-ES" sz="1400" dirty="0" smtClean="0"/>
              <a:t>&gt;</a:t>
            </a:r>
            <a:endParaRPr lang="es-ES" sz="1400" dirty="0"/>
          </a:p>
        </p:txBody>
      </p:sp>
      <p:sp>
        <p:nvSpPr>
          <p:cNvPr id="278" name="277 CuadroTexto"/>
          <p:cNvSpPr txBox="1"/>
          <p:nvPr/>
        </p:nvSpPr>
        <p:spPr>
          <a:xfrm>
            <a:off x="785786" y="4214818"/>
            <a:ext cx="104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strike="sngStrike" dirty="0" err="1" smtClean="0"/>
              <a:t>in_inst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279" name="278 CuadroTexto"/>
          <p:cNvSpPr txBox="1"/>
          <p:nvPr/>
        </p:nvSpPr>
        <p:spPr>
          <a:xfrm>
            <a:off x="7429520" y="6286520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>
                <a:solidFill>
                  <a:srgbClr val="FF0000"/>
                </a:solidFill>
              </a:rPr>
              <a:t>&lt;</a:t>
            </a:r>
            <a:r>
              <a:rPr lang="es-ES" sz="1100" dirty="0" err="1" smtClean="0">
                <a:solidFill>
                  <a:srgbClr val="FF0000"/>
                </a:solidFill>
              </a:rPr>
              <a:t>ctr_RegWrite</a:t>
            </a:r>
            <a:r>
              <a:rPr lang="es-ES" sz="1100" dirty="0" smtClean="0">
                <a:solidFill>
                  <a:srgbClr val="FF0000"/>
                </a:solidFill>
              </a:rPr>
              <a:t>&gt;</a:t>
            </a:r>
            <a:endParaRPr lang="es-ES" sz="1100" dirty="0">
              <a:solidFill>
                <a:srgbClr val="FF0000"/>
              </a:solidFill>
            </a:endParaRPr>
          </a:p>
        </p:txBody>
      </p:sp>
      <p:sp>
        <p:nvSpPr>
          <p:cNvPr id="280" name="279 CuadroTexto"/>
          <p:cNvSpPr txBox="1"/>
          <p:nvPr/>
        </p:nvSpPr>
        <p:spPr>
          <a:xfrm>
            <a:off x="5572132" y="5286388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&lt;</a:t>
            </a:r>
            <a:r>
              <a:rPr lang="es-ES" sz="1400" dirty="0" err="1" smtClean="0"/>
              <a:t>bus_mem</a:t>
            </a:r>
            <a:r>
              <a:rPr lang="es-ES" sz="1400" dirty="0" smtClean="0"/>
              <a:t>&gt;</a:t>
            </a:r>
            <a:endParaRPr lang="es-ES" sz="1400" dirty="0"/>
          </a:p>
        </p:txBody>
      </p:sp>
      <p:sp>
        <p:nvSpPr>
          <p:cNvPr id="286" name="285 CuadroTexto"/>
          <p:cNvSpPr txBox="1"/>
          <p:nvPr/>
        </p:nvSpPr>
        <p:spPr>
          <a:xfrm>
            <a:off x="6572264" y="4572008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>
                <a:solidFill>
                  <a:srgbClr val="FF0000"/>
                </a:solidFill>
              </a:rPr>
              <a:t>&lt;</a:t>
            </a:r>
            <a:r>
              <a:rPr lang="es-ES" sz="1100" dirty="0" err="1" smtClean="0">
                <a:solidFill>
                  <a:srgbClr val="FF0000"/>
                </a:solidFill>
              </a:rPr>
              <a:t>ctr_memtoreg</a:t>
            </a:r>
            <a:r>
              <a:rPr lang="es-ES" sz="1100" dirty="0" smtClean="0">
                <a:solidFill>
                  <a:srgbClr val="FF0000"/>
                </a:solidFill>
              </a:rPr>
              <a:t>&gt;</a:t>
            </a:r>
            <a:endParaRPr lang="es-ES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232</Words>
  <Application>Microsoft Office PowerPoint</Application>
  <PresentationFormat>Presentación en pantalla (4:3)</PresentationFormat>
  <Paragraphs>121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Procesador</vt:lpstr>
      <vt:lpstr>Instruction Fetch</vt:lpstr>
      <vt:lpstr>Instruction Decode</vt:lpstr>
      <vt:lpstr>Execution</vt:lpstr>
      <vt:lpstr>Memory</vt:lpstr>
      <vt:lpstr>Branch &amp; PC</vt:lpstr>
      <vt:lpstr>Write Back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Andy</dc:creator>
  <cp:lastModifiedBy>Andy</cp:lastModifiedBy>
  <cp:revision>52</cp:revision>
  <dcterms:created xsi:type="dcterms:W3CDTF">2014-12-15T10:28:18Z</dcterms:created>
  <dcterms:modified xsi:type="dcterms:W3CDTF">2014-12-17T22:45:23Z</dcterms:modified>
</cp:coreProperties>
</file>