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3728" autoAdjust="0"/>
  </p:normalViewPr>
  <p:slideViewPr>
    <p:cSldViewPr>
      <p:cViewPr>
        <p:scale>
          <a:sx n="100" d="100"/>
          <a:sy n="100" d="100"/>
        </p:scale>
        <p:origin x="-28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2-19T02:01:37.643" idx="1">
    <p:pos x="3747" y="2247"/>
    <p:text>El cuadrado amarillo sirve para detectar si una instruccion debe propagarse. 
En caso positivo, se propaga la instruccion.
En caso negativo se progaga una falsa instruccion "NADA"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46FF-5570-4BC0-8949-57FC9BCBB6D8}" type="datetimeFigureOut">
              <a:rPr lang="es-ES" smtClean="0"/>
              <a:pPr/>
              <a:t>19/12/2014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786050" y="1500174"/>
            <a:ext cx="3643338" cy="4714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/>
          </a:p>
        </p:txBody>
      </p:sp>
      <p:sp>
        <p:nvSpPr>
          <p:cNvPr id="101" name="100 Rectángulo"/>
          <p:cNvSpPr/>
          <p:nvPr/>
        </p:nvSpPr>
        <p:spPr>
          <a:xfrm>
            <a:off x="4000496" y="2928934"/>
            <a:ext cx="2214578" cy="8572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Módulo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143372" y="5072074"/>
            <a:ext cx="1000132" cy="1000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grpSp>
        <p:nvGrpSpPr>
          <p:cNvPr id="6" name="22 Grupo"/>
          <p:cNvGrpSpPr/>
          <p:nvPr/>
        </p:nvGrpSpPr>
        <p:grpSpPr>
          <a:xfrm>
            <a:off x="3071802" y="1857364"/>
            <a:ext cx="785819" cy="1714512"/>
            <a:chOff x="1500166" y="1000108"/>
            <a:chExt cx="785819" cy="1714512"/>
          </a:xfrm>
        </p:grpSpPr>
        <p:sp>
          <p:nvSpPr>
            <p:cNvPr id="7" name="6 Rectángulo"/>
            <p:cNvSpPr/>
            <p:nvPr/>
          </p:nvSpPr>
          <p:spPr>
            <a:xfrm>
              <a:off x="1500166" y="1857364"/>
              <a:ext cx="785818" cy="30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Paradas F(1)</a:t>
              </a:r>
            </a:p>
          </p:txBody>
        </p:sp>
        <p:sp>
          <p:nvSpPr>
            <p:cNvPr id="8" name="7 Rectángulo"/>
            <p:cNvSpPr/>
            <p:nvPr/>
          </p:nvSpPr>
          <p:spPr>
            <a:xfrm flipH="1">
              <a:off x="1500166" y="2143116"/>
              <a:ext cx="785819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Paradas F(0)</a:t>
              </a:r>
              <a:endParaRPr lang="es-ES" sz="9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500166" y="2428868"/>
              <a:ext cx="785818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Nada</a:t>
              </a:r>
              <a:endParaRPr lang="es-ES" sz="9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500166" y="1571612"/>
              <a:ext cx="785818" cy="30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Paradas F(2)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500166" y="1285860"/>
              <a:ext cx="785818" cy="30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Paradas F(3)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500166" y="1000108"/>
              <a:ext cx="785818" cy="30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Paradas F(4)</a:t>
              </a:r>
            </a:p>
          </p:txBody>
        </p:sp>
      </p:grpSp>
      <p:cxnSp>
        <p:nvCxnSpPr>
          <p:cNvPr id="14" name="13 Conector recto de flecha"/>
          <p:cNvCxnSpPr/>
          <p:nvPr/>
        </p:nvCxnSpPr>
        <p:spPr>
          <a:xfrm>
            <a:off x="1714480" y="2000240"/>
            <a:ext cx="1357322" cy="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1714480" y="2285992"/>
            <a:ext cx="1357322" cy="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1714480" y="2571744"/>
            <a:ext cx="1357322" cy="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1714480" y="2857496"/>
            <a:ext cx="1357322" cy="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1714480" y="3143248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714480" y="342900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3857620" y="2000240"/>
            <a:ext cx="3214710" cy="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3857620" y="2285992"/>
            <a:ext cx="3214710" cy="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3857620" y="2571744"/>
            <a:ext cx="3214710" cy="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3857620" y="2857496"/>
            <a:ext cx="3214710" cy="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4929190" y="1714488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4572000" y="1571612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“0”</a:t>
            </a:r>
            <a:endParaRPr lang="es-ES" sz="1200" dirty="0"/>
          </a:p>
        </p:txBody>
      </p:sp>
      <p:sp>
        <p:nvSpPr>
          <p:cNvPr id="45" name="44 Rectángulo"/>
          <p:cNvSpPr/>
          <p:nvPr/>
        </p:nvSpPr>
        <p:spPr>
          <a:xfrm>
            <a:off x="4143372" y="3000372"/>
            <a:ext cx="485772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= 0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52 Rectángulo"/>
          <p:cNvSpPr/>
          <p:nvPr/>
        </p:nvSpPr>
        <p:spPr>
          <a:xfrm>
            <a:off x="4143372" y="3286124"/>
            <a:ext cx="485772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Not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4" name="53 Rectángulo"/>
          <p:cNvSpPr/>
          <p:nvPr/>
        </p:nvSpPr>
        <p:spPr>
          <a:xfrm>
            <a:off x="4929190" y="3000372"/>
            <a:ext cx="485772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And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56" name="55 Conector angular"/>
          <p:cNvCxnSpPr>
            <a:endCxn id="45" idx="1"/>
          </p:cNvCxnSpPr>
          <p:nvPr/>
        </p:nvCxnSpPr>
        <p:spPr>
          <a:xfrm>
            <a:off x="3857621" y="3143248"/>
            <a:ext cx="2857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endCxn id="53" idx="1"/>
          </p:cNvCxnSpPr>
          <p:nvPr/>
        </p:nvCxnSpPr>
        <p:spPr>
          <a:xfrm>
            <a:off x="3857620" y="342900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angular"/>
          <p:cNvCxnSpPr>
            <a:stCxn id="45" idx="3"/>
          </p:cNvCxnSpPr>
          <p:nvPr/>
        </p:nvCxnSpPr>
        <p:spPr>
          <a:xfrm>
            <a:off x="4629144" y="3143248"/>
            <a:ext cx="30004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53" idx="3"/>
          </p:cNvCxnSpPr>
          <p:nvPr/>
        </p:nvCxnSpPr>
        <p:spPr>
          <a:xfrm>
            <a:off x="4629144" y="3429000"/>
            <a:ext cx="30004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54" idx="3"/>
            <a:endCxn id="79" idx="1"/>
          </p:cNvCxnSpPr>
          <p:nvPr/>
        </p:nvCxnSpPr>
        <p:spPr>
          <a:xfrm>
            <a:off x="5414962" y="3286124"/>
            <a:ext cx="2286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"/>
          <p:cNvSpPr/>
          <p:nvPr/>
        </p:nvSpPr>
        <p:spPr>
          <a:xfrm>
            <a:off x="3786182" y="4143380"/>
            <a:ext cx="485772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Not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75" name="74 Forma"/>
          <p:cNvCxnSpPr>
            <a:endCxn id="73" idx="1"/>
          </p:cNvCxnSpPr>
          <p:nvPr/>
        </p:nvCxnSpPr>
        <p:spPr>
          <a:xfrm rot="16200000" flipH="1">
            <a:off x="3268256" y="3768330"/>
            <a:ext cx="714380" cy="3214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Forma"/>
          <p:cNvCxnSpPr>
            <a:stCxn id="73" idx="3"/>
            <a:endCxn id="5" idx="0"/>
          </p:cNvCxnSpPr>
          <p:nvPr/>
        </p:nvCxnSpPr>
        <p:spPr>
          <a:xfrm>
            <a:off x="4271954" y="4286256"/>
            <a:ext cx="371484" cy="785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4643438" y="4786322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s-ES" sz="1000" dirty="0" err="1" smtClean="0">
                <a:solidFill>
                  <a:schemeClr val="accent3">
                    <a:lumMod val="75000"/>
                  </a:schemeClr>
                </a:solidFill>
              </a:rPr>
              <a:t>Enable</a:t>
            </a:r>
            <a:r>
              <a:rPr lang="es-ES" sz="1000" dirty="0" smtClean="0">
                <a:solidFill>
                  <a:schemeClr val="accent3">
                    <a:lumMod val="75000"/>
                  </a:schemeClr>
                </a:solidFill>
              </a:rPr>
              <a:t>&gt;</a:t>
            </a:r>
            <a:endParaRPr lang="es-E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5643570" y="3143248"/>
            <a:ext cx="485772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Not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87" name="86 Conector recto de flecha"/>
          <p:cNvCxnSpPr>
            <a:stCxn id="79" idx="3"/>
          </p:cNvCxnSpPr>
          <p:nvPr/>
        </p:nvCxnSpPr>
        <p:spPr>
          <a:xfrm>
            <a:off x="6129342" y="3286124"/>
            <a:ext cx="9429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6429388" y="1500174"/>
            <a:ext cx="1273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sig</a:t>
            </a:r>
            <a:r>
              <a:rPr lang="es-ES" sz="1200" dirty="0" smtClean="0"/>
              <a:t>&gt;Paradas </a:t>
            </a:r>
            <a:r>
              <a:rPr lang="es-ES" sz="1200" dirty="0" smtClean="0"/>
              <a:t>F(4</a:t>
            </a:r>
            <a:r>
              <a:rPr lang="es-ES" sz="1200" dirty="0" smtClean="0"/>
              <a:t>)</a:t>
            </a:r>
            <a:endParaRPr lang="es-ES" sz="1200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6429388" y="1785926"/>
            <a:ext cx="1273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sig</a:t>
            </a:r>
            <a:r>
              <a:rPr lang="es-ES" sz="1200" dirty="0" smtClean="0"/>
              <a:t>&gt;Paradas F(3)</a:t>
            </a:r>
            <a:endParaRPr lang="es-ES" sz="1200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429388" y="2071678"/>
            <a:ext cx="1273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sig</a:t>
            </a:r>
            <a:r>
              <a:rPr lang="es-ES" sz="1200" dirty="0" smtClean="0"/>
              <a:t>&gt;Paradas F(2)</a:t>
            </a:r>
            <a:endParaRPr lang="es-ES" sz="1200" dirty="0" smtClean="0"/>
          </a:p>
        </p:txBody>
      </p:sp>
      <p:sp>
        <p:nvSpPr>
          <p:cNvPr id="91" name="90 CuadroTexto"/>
          <p:cNvSpPr txBox="1"/>
          <p:nvPr/>
        </p:nvSpPr>
        <p:spPr>
          <a:xfrm>
            <a:off x="6429388" y="2357430"/>
            <a:ext cx="1273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sig</a:t>
            </a:r>
            <a:r>
              <a:rPr lang="es-ES" sz="1200" dirty="0" smtClean="0"/>
              <a:t>&gt;Paradas F(1)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6429388" y="2643182"/>
            <a:ext cx="1273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sig</a:t>
            </a:r>
            <a:r>
              <a:rPr lang="es-ES" sz="1200" dirty="0" smtClean="0"/>
              <a:t>&gt;Paradas F(0)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6429388" y="307181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sig</a:t>
            </a:r>
            <a:r>
              <a:rPr lang="es-ES" sz="1200" dirty="0" smtClean="0"/>
              <a:t>&gt;Nada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500166" y="2071678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ant</a:t>
            </a:r>
            <a:r>
              <a:rPr lang="es-ES" sz="1200" dirty="0" smtClean="0"/>
              <a:t>&gt;Paradas </a:t>
            </a:r>
            <a:r>
              <a:rPr lang="es-ES" sz="1200" dirty="0" smtClean="0"/>
              <a:t>F(4</a:t>
            </a:r>
            <a:r>
              <a:rPr lang="es-ES" sz="1200" dirty="0" smtClean="0"/>
              <a:t>)</a:t>
            </a:r>
            <a:endParaRPr lang="es-ES" sz="1200" dirty="0" smtClean="0"/>
          </a:p>
        </p:txBody>
      </p:sp>
      <p:sp>
        <p:nvSpPr>
          <p:cNvPr id="95" name="94 CuadroTexto"/>
          <p:cNvSpPr txBox="1"/>
          <p:nvPr/>
        </p:nvSpPr>
        <p:spPr>
          <a:xfrm>
            <a:off x="1500166" y="2357430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ant</a:t>
            </a:r>
            <a:r>
              <a:rPr lang="es-ES" sz="1200" dirty="0" smtClean="0"/>
              <a:t>&gt;Paradas F(3)</a:t>
            </a:r>
            <a:endParaRPr lang="es-ES" sz="1200" dirty="0" smtClean="0"/>
          </a:p>
        </p:txBody>
      </p:sp>
      <p:sp>
        <p:nvSpPr>
          <p:cNvPr id="96" name="95 CuadroTexto"/>
          <p:cNvSpPr txBox="1"/>
          <p:nvPr/>
        </p:nvSpPr>
        <p:spPr>
          <a:xfrm>
            <a:off x="1500166" y="2643182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ant</a:t>
            </a:r>
            <a:r>
              <a:rPr lang="es-ES" sz="1200" dirty="0" smtClean="0"/>
              <a:t>&gt;Paradas F(2)</a:t>
            </a:r>
            <a:endParaRPr lang="es-ES" sz="1200" dirty="0" smtClean="0"/>
          </a:p>
        </p:txBody>
      </p:sp>
      <p:sp>
        <p:nvSpPr>
          <p:cNvPr id="97" name="96 CuadroTexto"/>
          <p:cNvSpPr txBox="1"/>
          <p:nvPr/>
        </p:nvSpPr>
        <p:spPr>
          <a:xfrm>
            <a:off x="1500166" y="2928934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ant</a:t>
            </a:r>
            <a:r>
              <a:rPr lang="es-ES" sz="1200" dirty="0" smtClean="0"/>
              <a:t>&gt;Paradas F(1)</a:t>
            </a:r>
            <a:endParaRPr lang="es-ES" sz="1200" dirty="0" smtClean="0"/>
          </a:p>
        </p:txBody>
      </p:sp>
      <p:sp>
        <p:nvSpPr>
          <p:cNvPr id="99" name="98 CuadroTexto"/>
          <p:cNvSpPr txBox="1"/>
          <p:nvPr/>
        </p:nvSpPr>
        <p:spPr>
          <a:xfrm>
            <a:off x="1500166" y="3214686"/>
            <a:ext cx="869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ant</a:t>
            </a:r>
            <a:r>
              <a:rPr lang="es-ES" sz="1200" dirty="0" smtClean="0"/>
              <a:t>&gt;Nada</a:t>
            </a:r>
            <a:endParaRPr lang="es-ES" sz="1200" dirty="0" smtClean="0"/>
          </a:p>
        </p:txBody>
      </p:sp>
      <p:sp>
        <p:nvSpPr>
          <p:cNvPr id="100" name="99 CuadroTexto"/>
          <p:cNvSpPr txBox="1"/>
          <p:nvPr/>
        </p:nvSpPr>
        <p:spPr>
          <a:xfrm>
            <a:off x="1500166" y="1785926"/>
            <a:ext cx="78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ant</a:t>
            </a:r>
            <a:r>
              <a:rPr lang="es-ES" sz="1200" dirty="0" smtClean="0"/>
              <a:t>&gt; “0”</a:t>
            </a:r>
            <a:endParaRPr lang="es-ES" sz="12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7)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61436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4429124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2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8)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792958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6215074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2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9)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792958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2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10)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" name="23 Grupo"/>
          <p:cNvGrpSpPr/>
          <p:nvPr/>
        </p:nvGrpSpPr>
        <p:grpSpPr>
          <a:xfrm>
            <a:off x="500034" y="2500306"/>
            <a:ext cx="1428760" cy="3286148"/>
            <a:chOff x="1214414" y="642918"/>
            <a:chExt cx="1428760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428760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2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</a:p>
            </p:txBody>
          </p:sp>
        </p:grpSp>
      </p:grpSp>
      <p:grpSp>
        <p:nvGrpSpPr>
          <p:cNvPr id="25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2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70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</a:p>
            </p:txBody>
          </p:sp>
        </p:grpSp>
      </p:grpSp>
      <p:grpSp>
        <p:nvGrpSpPr>
          <p:cNvPr id="77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0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02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</a:p>
            </p:txBody>
          </p:sp>
        </p:grpSp>
      </p:grpSp>
      <p:grpSp>
        <p:nvGrpSpPr>
          <p:cNvPr id="109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12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única instrucción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1 - Módulo)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grpSp>
        <p:nvGrpSpPr>
          <p:cNvPr id="134" name="133 Grupo"/>
          <p:cNvGrpSpPr/>
          <p:nvPr/>
        </p:nvGrpSpPr>
        <p:grpSpPr>
          <a:xfrm>
            <a:off x="2000232" y="2643182"/>
            <a:ext cx="263214" cy="1855779"/>
            <a:chOff x="1928794" y="2636038"/>
            <a:chExt cx="263214" cy="1855779"/>
          </a:xfrm>
        </p:grpSpPr>
        <p:sp>
          <p:nvSpPr>
            <p:cNvPr id="91" name="90 CuadroTexto"/>
            <p:cNvSpPr txBox="1"/>
            <p:nvPr/>
          </p:nvSpPr>
          <p:spPr>
            <a:xfrm>
              <a:off x="1928794" y="3500438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0</a:t>
              </a:r>
            </a:p>
          </p:txBody>
        </p:sp>
        <p:sp>
          <p:nvSpPr>
            <p:cNvPr id="92" name="91 CuadroTexto"/>
            <p:cNvSpPr txBox="1"/>
            <p:nvPr/>
          </p:nvSpPr>
          <p:spPr>
            <a:xfrm>
              <a:off x="1928794" y="3786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1</a:t>
              </a:r>
            </a:p>
          </p:txBody>
        </p:sp>
        <p:sp>
          <p:nvSpPr>
            <p:cNvPr id="93" name="92 CuadroTexto"/>
            <p:cNvSpPr txBox="1"/>
            <p:nvPr/>
          </p:nvSpPr>
          <p:spPr>
            <a:xfrm>
              <a:off x="1928794" y="3214686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2</a:t>
              </a:r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1928794" y="421481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0</a:t>
              </a:r>
            </a:p>
          </p:txBody>
        </p:sp>
        <p:sp>
          <p:nvSpPr>
            <p:cNvPr id="97" name="96 CuadroTexto"/>
            <p:cNvSpPr txBox="1"/>
            <p:nvPr/>
          </p:nvSpPr>
          <p:spPr>
            <a:xfrm>
              <a:off x="1928794" y="292893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0</a:t>
              </a:r>
            </a:p>
          </p:txBody>
        </p:sp>
        <p:sp>
          <p:nvSpPr>
            <p:cNvPr id="184" name="183 CuadroTexto"/>
            <p:cNvSpPr txBox="1"/>
            <p:nvPr/>
          </p:nvSpPr>
          <p:spPr>
            <a:xfrm>
              <a:off x="1928794" y="2636038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0</a:t>
              </a:r>
            </a:p>
          </p:txBody>
        </p:sp>
      </p:grpSp>
      <p:cxnSp>
        <p:nvCxnSpPr>
          <p:cNvPr id="185" name="184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185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87" name="186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187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89" name="188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91" name="190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CuadroTexto"/>
          <p:cNvSpPr txBox="1"/>
          <p:nvPr/>
        </p:nvSpPr>
        <p:spPr>
          <a:xfrm>
            <a:off x="785786" y="2143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Ciclo 0</a:t>
            </a:r>
            <a:endParaRPr lang="es-ES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2428860" y="214311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Ciclo 1-2</a:t>
            </a:r>
            <a:endParaRPr lang="es-ES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4357686" y="2143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Ciclo 3</a:t>
            </a:r>
            <a:endParaRPr lang="es-ES" dirty="0"/>
          </a:p>
        </p:txBody>
      </p:sp>
      <p:sp>
        <p:nvSpPr>
          <p:cNvPr id="132" name="131 CuadroTexto"/>
          <p:cNvSpPr txBox="1"/>
          <p:nvPr/>
        </p:nvSpPr>
        <p:spPr>
          <a:xfrm>
            <a:off x="6072198" y="214311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Ciclo 4-6</a:t>
            </a:r>
            <a:endParaRPr lang="es-ES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7929586" y="2143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Ciclo 7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- Ciclo 0)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-38071" y="2552700"/>
            <a:ext cx="585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Inst</a:t>
            </a:r>
            <a:r>
              <a:rPr lang="es-ES" sz="1400" dirty="0" smtClean="0"/>
              <a:t> 1</a:t>
            </a:r>
            <a:endParaRPr lang="es-E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2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- Ciclo 1)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78578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2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- Ciclo 2)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25717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2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- Ciclo 3)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25717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2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- Ciclo 4)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435768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32" name="131 CuadroTexto"/>
          <p:cNvSpPr txBox="1"/>
          <p:nvPr/>
        </p:nvSpPr>
        <p:spPr>
          <a:xfrm>
            <a:off x="-38071" y="2552700"/>
            <a:ext cx="585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Inst</a:t>
            </a:r>
            <a:r>
              <a:rPr lang="es-ES" sz="1400" dirty="0" smtClean="0"/>
              <a:t> 2</a:t>
            </a:r>
            <a:endParaRPr lang="es-E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2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5)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61436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78578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2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33" name="132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36" name="135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59" name="158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60" name="159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61" name="160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62" name="161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63" name="162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6)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61436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25717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2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1158</Words>
  <Application>Microsoft Office PowerPoint</Application>
  <PresentationFormat>Presentación en pantalla (4:3)</PresentationFormat>
  <Paragraphs>910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Módulo</vt:lpstr>
      <vt:lpstr>Progreso de una única instrucción (Testbench 1 - Módulo)</vt:lpstr>
      <vt:lpstr>Progreso de una serie de instrucciones (Testbench 2 – Módulo - Ciclo 0)</vt:lpstr>
      <vt:lpstr>Progreso de una serie de instrucciones (Testbench 2 – Módulo - Ciclo 1)</vt:lpstr>
      <vt:lpstr>Progreso de una serie de instrucciones (Testbench 2 – Módulo - Ciclo 2)</vt:lpstr>
      <vt:lpstr>Progreso de una serie de instrucciones (Testbench 2 – Módulo - Ciclo 3)</vt:lpstr>
      <vt:lpstr>Progreso de una serie de instrucciones (Testbench 2 – Módulo - Ciclo 4)</vt:lpstr>
      <vt:lpstr>Progreso de una serie de instrucciones (Testbench 2 – Módulo – Ciclo 5)</vt:lpstr>
      <vt:lpstr>Progreso de una serie de instrucciones (Testbench 2 – Módulo – Ciclo 6)</vt:lpstr>
      <vt:lpstr>Progreso de una serie de instrucciones (Testbench 2 – Módulo – Ciclo 7)</vt:lpstr>
      <vt:lpstr>Progreso de una serie de instrucciones (Testbench 2 – Módulo – Ciclo 8)</vt:lpstr>
      <vt:lpstr>Progreso de una serie de instrucciones (Testbench 2 – Módulo – Ciclo 9)</vt:lpstr>
      <vt:lpstr>Progreso de una serie de instrucciones (Testbench 2 – Módulo – Ciclo 10)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Andy</dc:creator>
  <cp:lastModifiedBy>Andy</cp:lastModifiedBy>
  <cp:revision>54</cp:revision>
  <dcterms:created xsi:type="dcterms:W3CDTF">2014-12-18T15:38:58Z</dcterms:created>
  <dcterms:modified xsi:type="dcterms:W3CDTF">2014-12-19T01:02:21Z</dcterms:modified>
</cp:coreProperties>
</file>