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600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E4EC-4D24-4883-9032-0EAABBF7A384}" type="datetimeFigureOut">
              <a:rPr lang="es-ES" smtClean="0"/>
              <a:t>15/01/2015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0F00-5D9A-4407-8B1E-F64D94ABC0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00232" y="1643050"/>
            <a:ext cx="3214710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714480" y="23574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1714480" y="357187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500166" y="2071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500166" y="32861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</a:t>
            </a:r>
            <a:endParaRPr lang="es-ES" dirty="0"/>
          </a:p>
        </p:txBody>
      </p:sp>
      <p:sp>
        <p:nvSpPr>
          <p:cNvPr id="57" name="56 Rectángulo"/>
          <p:cNvSpPr/>
          <p:nvPr/>
        </p:nvSpPr>
        <p:spPr>
          <a:xfrm>
            <a:off x="4286248" y="2928934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Votador</a:t>
            </a:r>
            <a:endParaRPr lang="es-ES" dirty="0" smtClean="0"/>
          </a:p>
        </p:txBody>
      </p:sp>
      <p:grpSp>
        <p:nvGrpSpPr>
          <p:cNvPr id="59" name="58 Grupo"/>
          <p:cNvGrpSpPr/>
          <p:nvPr/>
        </p:nvGrpSpPr>
        <p:grpSpPr>
          <a:xfrm>
            <a:off x="2571736" y="1785926"/>
            <a:ext cx="1285884" cy="857256"/>
            <a:chOff x="2571736" y="1785926"/>
            <a:chExt cx="1285884" cy="857256"/>
          </a:xfrm>
        </p:grpSpPr>
        <p:grpSp>
          <p:nvGrpSpPr>
            <p:cNvPr id="56" name="55 Grupo"/>
            <p:cNvGrpSpPr/>
            <p:nvPr/>
          </p:nvGrpSpPr>
          <p:grpSpPr>
            <a:xfrm>
              <a:off x="2571736" y="1785926"/>
              <a:ext cx="1285884" cy="857256"/>
              <a:chOff x="2500298" y="2928934"/>
              <a:chExt cx="1285884" cy="857256"/>
            </a:xfrm>
          </p:grpSpPr>
          <p:sp>
            <p:nvSpPr>
              <p:cNvPr id="55" name="54 Rectángulo"/>
              <p:cNvSpPr/>
              <p:nvPr/>
            </p:nvSpPr>
            <p:spPr>
              <a:xfrm>
                <a:off x="2500298" y="2928934"/>
                <a:ext cx="1285884" cy="8572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6" name="35 Grupo"/>
              <p:cNvGrpSpPr/>
              <p:nvPr/>
            </p:nvGrpSpPr>
            <p:grpSpPr>
              <a:xfrm>
                <a:off x="2643174" y="3143248"/>
                <a:ext cx="1000132" cy="571504"/>
                <a:chOff x="2643174" y="2071678"/>
                <a:chExt cx="1000132" cy="571504"/>
              </a:xfrm>
            </p:grpSpPr>
            <p:sp>
              <p:nvSpPr>
                <p:cNvPr id="13" name="12 Rectángulo"/>
                <p:cNvSpPr/>
                <p:nvPr/>
              </p:nvSpPr>
              <p:spPr>
                <a:xfrm>
                  <a:off x="2643174" y="2071678"/>
                  <a:ext cx="428628" cy="57150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ysClr val="windowText" lastClr="000000"/>
                      </a:solidFill>
                    </a:rPr>
                    <a:t>=</a:t>
                  </a:r>
                </a:p>
              </p:txBody>
            </p:sp>
            <p:grpSp>
              <p:nvGrpSpPr>
                <p:cNvPr id="18" name="17 Grupo"/>
                <p:cNvGrpSpPr/>
                <p:nvPr/>
              </p:nvGrpSpPr>
              <p:grpSpPr>
                <a:xfrm>
                  <a:off x="3286116" y="2143116"/>
                  <a:ext cx="357190" cy="428628"/>
                  <a:chOff x="3643306" y="428604"/>
                  <a:chExt cx="357190" cy="428628"/>
                </a:xfrm>
              </p:grpSpPr>
              <p:sp>
                <p:nvSpPr>
                  <p:cNvPr id="16" name="15 Rectángulo"/>
                  <p:cNvSpPr/>
                  <p:nvPr/>
                </p:nvSpPr>
                <p:spPr>
                  <a:xfrm>
                    <a:off x="3643306" y="428604"/>
                    <a:ext cx="357190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  <a:endParaRPr lang="es-ES" dirty="0"/>
                  </a:p>
                </p:txBody>
              </p:sp>
              <p:sp>
                <p:nvSpPr>
                  <p:cNvPr id="17" name="16 Triángulo isósceles"/>
                  <p:cNvSpPr/>
                  <p:nvPr/>
                </p:nvSpPr>
                <p:spPr>
                  <a:xfrm rot="5400000">
                    <a:off x="3643306" y="714356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cxnSp>
              <p:nvCxnSpPr>
                <p:cNvPr id="29" name="28 Conector recto de flecha"/>
                <p:cNvCxnSpPr>
                  <a:stCxn id="13" idx="3"/>
                  <a:endCxn id="16" idx="1"/>
                </p:cNvCxnSpPr>
                <p:nvPr/>
              </p:nvCxnSpPr>
              <p:spPr>
                <a:xfrm>
                  <a:off x="3071802" y="2357430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57 CuadroTexto"/>
            <p:cNvSpPr txBox="1"/>
            <p:nvPr/>
          </p:nvSpPr>
          <p:spPr>
            <a:xfrm>
              <a:off x="2857488" y="1785926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/>
                <a:t>Modulo A</a:t>
              </a:r>
              <a:endParaRPr lang="es-ES" sz="1000" b="1" dirty="0"/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2571736" y="2714620"/>
            <a:ext cx="1285884" cy="857256"/>
            <a:chOff x="2571736" y="1785926"/>
            <a:chExt cx="1285884" cy="857256"/>
          </a:xfrm>
        </p:grpSpPr>
        <p:grpSp>
          <p:nvGrpSpPr>
            <p:cNvPr id="61" name="55 Grupo"/>
            <p:cNvGrpSpPr/>
            <p:nvPr/>
          </p:nvGrpSpPr>
          <p:grpSpPr>
            <a:xfrm>
              <a:off x="2571736" y="1785926"/>
              <a:ext cx="1285884" cy="857256"/>
              <a:chOff x="2500298" y="2928934"/>
              <a:chExt cx="1285884" cy="857256"/>
            </a:xfrm>
          </p:grpSpPr>
          <p:sp>
            <p:nvSpPr>
              <p:cNvPr id="63" name="62 Rectángulo"/>
              <p:cNvSpPr/>
              <p:nvPr/>
            </p:nvSpPr>
            <p:spPr>
              <a:xfrm>
                <a:off x="2500298" y="2928934"/>
                <a:ext cx="1285884" cy="8572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64" name="35 Grupo"/>
              <p:cNvGrpSpPr/>
              <p:nvPr/>
            </p:nvGrpSpPr>
            <p:grpSpPr>
              <a:xfrm>
                <a:off x="2643174" y="3143248"/>
                <a:ext cx="1000132" cy="571504"/>
                <a:chOff x="2643174" y="2071678"/>
                <a:chExt cx="1000132" cy="571504"/>
              </a:xfrm>
            </p:grpSpPr>
            <p:sp>
              <p:nvSpPr>
                <p:cNvPr id="65" name="64 Rectángulo"/>
                <p:cNvSpPr/>
                <p:nvPr/>
              </p:nvSpPr>
              <p:spPr>
                <a:xfrm>
                  <a:off x="2643174" y="2071678"/>
                  <a:ext cx="428628" cy="57150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ysClr val="windowText" lastClr="000000"/>
                      </a:solidFill>
                    </a:rPr>
                    <a:t>=</a:t>
                  </a:r>
                </a:p>
              </p:txBody>
            </p:sp>
            <p:grpSp>
              <p:nvGrpSpPr>
                <p:cNvPr id="66" name="17 Grupo"/>
                <p:cNvGrpSpPr/>
                <p:nvPr/>
              </p:nvGrpSpPr>
              <p:grpSpPr>
                <a:xfrm>
                  <a:off x="3286116" y="2143116"/>
                  <a:ext cx="357190" cy="428628"/>
                  <a:chOff x="3643306" y="428604"/>
                  <a:chExt cx="357190" cy="428628"/>
                </a:xfrm>
              </p:grpSpPr>
              <p:sp>
                <p:nvSpPr>
                  <p:cNvPr id="68" name="67 Rectángulo"/>
                  <p:cNvSpPr/>
                  <p:nvPr/>
                </p:nvSpPr>
                <p:spPr>
                  <a:xfrm>
                    <a:off x="3643306" y="428604"/>
                    <a:ext cx="357190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  <a:endParaRPr lang="es-ES" dirty="0"/>
                  </a:p>
                </p:txBody>
              </p:sp>
              <p:sp>
                <p:nvSpPr>
                  <p:cNvPr id="69" name="68 Triángulo isósceles"/>
                  <p:cNvSpPr/>
                  <p:nvPr/>
                </p:nvSpPr>
                <p:spPr>
                  <a:xfrm rot="5400000">
                    <a:off x="3643306" y="714356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cxnSp>
              <p:nvCxnSpPr>
                <p:cNvPr id="67" name="66 Conector recto de flecha"/>
                <p:cNvCxnSpPr>
                  <a:stCxn id="65" idx="3"/>
                  <a:endCxn id="68" idx="1"/>
                </p:cNvCxnSpPr>
                <p:nvPr/>
              </p:nvCxnSpPr>
              <p:spPr>
                <a:xfrm>
                  <a:off x="3071802" y="2357430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61 CuadroTexto"/>
            <p:cNvSpPr txBox="1"/>
            <p:nvPr/>
          </p:nvSpPr>
          <p:spPr>
            <a:xfrm>
              <a:off x="2857488" y="178592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/>
                <a:t>Modulo B</a:t>
              </a:r>
              <a:endParaRPr lang="es-ES" sz="1000" b="1" dirty="0"/>
            </a:p>
          </p:txBody>
        </p:sp>
      </p:grpSp>
      <p:grpSp>
        <p:nvGrpSpPr>
          <p:cNvPr id="70" name="69 Grupo"/>
          <p:cNvGrpSpPr/>
          <p:nvPr/>
        </p:nvGrpSpPr>
        <p:grpSpPr>
          <a:xfrm>
            <a:off x="2571736" y="3643314"/>
            <a:ext cx="1285884" cy="857256"/>
            <a:chOff x="2571736" y="1785926"/>
            <a:chExt cx="1285884" cy="857256"/>
          </a:xfrm>
        </p:grpSpPr>
        <p:grpSp>
          <p:nvGrpSpPr>
            <p:cNvPr id="71" name="55 Grupo"/>
            <p:cNvGrpSpPr/>
            <p:nvPr/>
          </p:nvGrpSpPr>
          <p:grpSpPr>
            <a:xfrm>
              <a:off x="2571736" y="1785926"/>
              <a:ext cx="1285884" cy="857256"/>
              <a:chOff x="2500298" y="2928934"/>
              <a:chExt cx="1285884" cy="857256"/>
            </a:xfrm>
          </p:grpSpPr>
          <p:sp>
            <p:nvSpPr>
              <p:cNvPr id="73" name="72 Rectángulo"/>
              <p:cNvSpPr/>
              <p:nvPr/>
            </p:nvSpPr>
            <p:spPr>
              <a:xfrm>
                <a:off x="2500298" y="2928934"/>
                <a:ext cx="1285884" cy="8572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74" name="35 Grupo"/>
              <p:cNvGrpSpPr/>
              <p:nvPr/>
            </p:nvGrpSpPr>
            <p:grpSpPr>
              <a:xfrm>
                <a:off x="2643174" y="3143248"/>
                <a:ext cx="1000132" cy="571504"/>
                <a:chOff x="2643174" y="2071678"/>
                <a:chExt cx="1000132" cy="571504"/>
              </a:xfrm>
            </p:grpSpPr>
            <p:sp>
              <p:nvSpPr>
                <p:cNvPr id="75" name="74 Rectángulo"/>
                <p:cNvSpPr/>
                <p:nvPr/>
              </p:nvSpPr>
              <p:spPr>
                <a:xfrm>
                  <a:off x="2643174" y="2071678"/>
                  <a:ext cx="428628" cy="57150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>
                      <a:solidFill>
                        <a:sysClr val="windowText" lastClr="000000"/>
                      </a:solidFill>
                    </a:rPr>
                    <a:t>=</a:t>
                  </a:r>
                </a:p>
              </p:txBody>
            </p:sp>
            <p:grpSp>
              <p:nvGrpSpPr>
                <p:cNvPr id="76" name="17 Grupo"/>
                <p:cNvGrpSpPr/>
                <p:nvPr/>
              </p:nvGrpSpPr>
              <p:grpSpPr>
                <a:xfrm>
                  <a:off x="3286116" y="2143116"/>
                  <a:ext cx="357190" cy="428628"/>
                  <a:chOff x="3643306" y="428604"/>
                  <a:chExt cx="357190" cy="428628"/>
                </a:xfrm>
              </p:grpSpPr>
              <p:sp>
                <p:nvSpPr>
                  <p:cNvPr id="78" name="77 Rectángulo"/>
                  <p:cNvSpPr/>
                  <p:nvPr/>
                </p:nvSpPr>
                <p:spPr>
                  <a:xfrm>
                    <a:off x="3643306" y="428604"/>
                    <a:ext cx="357190" cy="4286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  <a:endParaRPr lang="es-ES" sz="1400" dirty="0"/>
                  </a:p>
                </p:txBody>
              </p:sp>
              <p:sp>
                <p:nvSpPr>
                  <p:cNvPr id="79" name="78 Triángulo isósceles"/>
                  <p:cNvSpPr/>
                  <p:nvPr/>
                </p:nvSpPr>
                <p:spPr>
                  <a:xfrm rot="5400000">
                    <a:off x="3643306" y="714356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cxnSp>
              <p:nvCxnSpPr>
                <p:cNvPr id="77" name="76 Conector recto de flecha"/>
                <p:cNvCxnSpPr>
                  <a:stCxn id="75" idx="3"/>
                  <a:endCxn id="78" idx="1"/>
                </p:cNvCxnSpPr>
                <p:nvPr/>
              </p:nvCxnSpPr>
              <p:spPr>
                <a:xfrm>
                  <a:off x="3071802" y="2357430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71 CuadroTexto"/>
            <p:cNvSpPr txBox="1"/>
            <p:nvPr/>
          </p:nvSpPr>
          <p:spPr>
            <a:xfrm>
              <a:off x="2857488" y="1785926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/>
                <a:t>Modulo C</a:t>
              </a:r>
              <a:endParaRPr lang="es-ES" sz="1000" b="1" dirty="0"/>
            </a:p>
          </p:txBody>
        </p:sp>
      </p:grpSp>
      <p:cxnSp>
        <p:nvCxnSpPr>
          <p:cNvPr id="85" name="84 Conector angular"/>
          <p:cNvCxnSpPr>
            <a:stCxn id="68" idx="3"/>
            <a:endCxn id="57" idx="1"/>
          </p:cNvCxnSpPr>
          <p:nvPr/>
        </p:nvCxnSpPr>
        <p:spPr>
          <a:xfrm>
            <a:off x="3714744" y="3214686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>
            <a:stCxn id="78" idx="3"/>
          </p:cNvCxnSpPr>
          <p:nvPr/>
        </p:nvCxnSpPr>
        <p:spPr>
          <a:xfrm>
            <a:off x="3714744" y="414338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16" idx="3"/>
          </p:cNvCxnSpPr>
          <p:nvPr/>
        </p:nvCxnSpPr>
        <p:spPr>
          <a:xfrm>
            <a:off x="3714744" y="228599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 rot="5400000">
            <a:off x="3679025" y="2678901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 rot="5400000" flipH="1" flipV="1">
            <a:off x="3679025" y="3750471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/>
          <p:nvPr/>
        </p:nvCxnSpPr>
        <p:spPr>
          <a:xfrm>
            <a:off x="4071934" y="307181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 de flecha"/>
          <p:cNvCxnSpPr/>
          <p:nvPr/>
        </p:nvCxnSpPr>
        <p:spPr>
          <a:xfrm>
            <a:off x="4071934" y="3357562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 de flecha"/>
          <p:cNvCxnSpPr>
            <a:stCxn id="57" idx="3"/>
          </p:cNvCxnSpPr>
          <p:nvPr/>
        </p:nvCxnSpPr>
        <p:spPr>
          <a:xfrm>
            <a:off x="5072066" y="321468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5357818" y="29289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Z</a:t>
            </a:r>
            <a:endParaRPr lang="es-ES" dirty="0"/>
          </a:p>
        </p:txBody>
      </p:sp>
      <p:cxnSp>
        <p:nvCxnSpPr>
          <p:cNvPr id="137" name="136 Conector recto"/>
          <p:cNvCxnSpPr/>
          <p:nvPr/>
        </p:nvCxnSpPr>
        <p:spPr>
          <a:xfrm>
            <a:off x="2000232" y="235743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"/>
          <p:cNvCxnSpPr/>
          <p:nvPr/>
        </p:nvCxnSpPr>
        <p:spPr>
          <a:xfrm rot="5400000">
            <a:off x="1428728" y="3071810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/>
          <p:nvPr/>
        </p:nvCxnSpPr>
        <p:spPr>
          <a:xfrm>
            <a:off x="2357422" y="214311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 de flecha"/>
          <p:cNvCxnSpPr/>
          <p:nvPr/>
        </p:nvCxnSpPr>
        <p:spPr>
          <a:xfrm>
            <a:off x="2357422" y="307181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 de flecha"/>
          <p:cNvCxnSpPr/>
          <p:nvPr/>
        </p:nvCxnSpPr>
        <p:spPr>
          <a:xfrm>
            <a:off x="2357422" y="400050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/>
          <p:nvPr/>
        </p:nvCxnSpPr>
        <p:spPr>
          <a:xfrm>
            <a:off x="2000232" y="357187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 rot="5400000">
            <a:off x="1214414" y="335756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 de flecha"/>
          <p:cNvCxnSpPr/>
          <p:nvPr/>
        </p:nvCxnSpPr>
        <p:spPr>
          <a:xfrm>
            <a:off x="2143108" y="335756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 de flecha"/>
          <p:cNvCxnSpPr/>
          <p:nvPr/>
        </p:nvCxnSpPr>
        <p:spPr>
          <a:xfrm>
            <a:off x="2143108" y="242886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 de flecha"/>
          <p:cNvCxnSpPr/>
          <p:nvPr/>
        </p:nvCxnSpPr>
        <p:spPr>
          <a:xfrm>
            <a:off x="2143108" y="428625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11</cp:revision>
  <dcterms:created xsi:type="dcterms:W3CDTF">2015-01-15T16:09:43Z</dcterms:created>
  <dcterms:modified xsi:type="dcterms:W3CDTF">2015-01-15T17:56:15Z</dcterms:modified>
</cp:coreProperties>
</file>