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3735" autoAdjust="0"/>
  </p:normalViewPr>
  <p:slideViewPr>
    <p:cSldViewPr>
      <p:cViewPr>
        <p:scale>
          <a:sx n="100" d="100"/>
          <a:sy n="100" d="100"/>
        </p:scale>
        <p:origin x="-336" y="-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E46FF-5570-4BC0-8949-57FC9BCBB6D8}" type="datetimeFigureOut">
              <a:rPr lang="es-ES" smtClean="0"/>
              <a:t>18/12/2014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C55A0-3A5A-4EBA-9D3A-2E65CAD265A7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E46FF-5570-4BC0-8949-57FC9BCBB6D8}" type="datetimeFigureOut">
              <a:rPr lang="es-ES" smtClean="0"/>
              <a:t>18/12/2014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C55A0-3A5A-4EBA-9D3A-2E65CAD265A7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E46FF-5570-4BC0-8949-57FC9BCBB6D8}" type="datetimeFigureOut">
              <a:rPr lang="es-ES" smtClean="0"/>
              <a:t>18/12/2014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C55A0-3A5A-4EBA-9D3A-2E65CAD265A7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E46FF-5570-4BC0-8949-57FC9BCBB6D8}" type="datetimeFigureOut">
              <a:rPr lang="es-ES" smtClean="0"/>
              <a:t>18/12/2014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C55A0-3A5A-4EBA-9D3A-2E65CAD265A7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E46FF-5570-4BC0-8949-57FC9BCBB6D8}" type="datetimeFigureOut">
              <a:rPr lang="es-ES" smtClean="0"/>
              <a:t>18/12/2014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C55A0-3A5A-4EBA-9D3A-2E65CAD265A7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E46FF-5570-4BC0-8949-57FC9BCBB6D8}" type="datetimeFigureOut">
              <a:rPr lang="es-ES" smtClean="0"/>
              <a:t>18/12/2014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C55A0-3A5A-4EBA-9D3A-2E65CAD265A7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E46FF-5570-4BC0-8949-57FC9BCBB6D8}" type="datetimeFigureOut">
              <a:rPr lang="es-ES" smtClean="0"/>
              <a:t>18/12/2014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C55A0-3A5A-4EBA-9D3A-2E65CAD265A7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E46FF-5570-4BC0-8949-57FC9BCBB6D8}" type="datetimeFigureOut">
              <a:rPr lang="es-ES" smtClean="0"/>
              <a:t>18/12/2014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C55A0-3A5A-4EBA-9D3A-2E65CAD265A7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E46FF-5570-4BC0-8949-57FC9BCBB6D8}" type="datetimeFigureOut">
              <a:rPr lang="es-ES" smtClean="0"/>
              <a:t>18/12/2014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C55A0-3A5A-4EBA-9D3A-2E65CAD265A7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E46FF-5570-4BC0-8949-57FC9BCBB6D8}" type="datetimeFigureOut">
              <a:rPr lang="es-ES" smtClean="0"/>
              <a:t>18/12/2014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C55A0-3A5A-4EBA-9D3A-2E65CAD265A7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E46FF-5570-4BC0-8949-57FC9BCBB6D8}" type="datetimeFigureOut">
              <a:rPr lang="es-ES" smtClean="0"/>
              <a:t>18/12/2014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C55A0-3A5A-4EBA-9D3A-2E65CAD265A7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E46FF-5570-4BC0-8949-57FC9BCBB6D8}" type="datetimeFigureOut">
              <a:rPr lang="es-ES" smtClean="0"/>
              <a:t>18/12/2014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C55A0-3A5A-4EBA-9D3A-2E65CAD265A7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1214414" y="642918"/>
            <a:ext cx="1357322" cy="32861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800" dirty="0"/>
          </a:p>
        </p:txBody>
      </p:sp>
      <p:sp>
        <p:nvSpPr>
          <p:cNvPr id="7" name="6 Rectángulo"/>
          <p:cNvSpPr/>
          <p:nvPr/>
        </p:nvSpPr>
        <p:spPr>
          <a:xfrm>
            <a:off x="1500166" y="2857496"/>
            <a:ext cx="785818" cy="78581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800"/>
          </a:p>
        </p:txBody>
      </p:sp>
      <p:sp>
        <p:nvSpPr>
          <p:cNvPr id="9" name="8 Rectángulo"/>
          <p:cNvSpPr/>
          <p:nvPr/>
        </p:nvSpPr>
        <p:spPr>
          <a:xfrm>
            <a:off x="1500166" y="1857364"/>
            <a:ext cx="785818" cy="30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 smtClean="0"/>
              <a:t>Paradas F(1)</a:t>
            </a:r>
          </a:p>
        </p:txBody>
      </p:sp>
      <p:sp>
        <p:nvSpPr>
          <p:cNvPr id="10" name="9 Rectángulo"/>
          <p:cNvSpPr/>
          <p:nvPr/>
        </p:nvSpPr>
        <p:spPr>
          <a:xfrm flipH="1">
            <a:off x="1500166" y="2143116"/>
            <a:ext cx="785819" cy="28575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 smtClean="0"/>
              <a:t>Paradas F(0)</a:t>
            </a:r>
            <a:endParaRPr lang="es-ES" sz="900" dirty="0"/>
          </a:p>
        </p:txBody>
      </p:sp>
      <p:sp>
        <p:nvSpPr>
          <p:cNvPr id="11" name="10 Rectángulo"/>
          <p:cNvSpPr/>
          <p:nvPr/>
        </p:nvSpPr>
        <p:spPr>
          <a:xfrm>
            <a:off x="1500166" y="2428868"/>
            <a:ext cx="785818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 smtClean="0"/>
              <a:t>Nada</a:t>
            </a:r>
            <a:endParaRPr lang="es-ES" sz="900" dirty="0"/>
          </a:p>
        </p:txBody>
      </p:sp>
      <p:sp>
        <p:nvSpPr>
          <p:cNvPr id="4" name="3 Rectángulo"/>
          <p:cNvSpPr/>
          <p:nvPr/>
        </p:nvSpPr>
        <p:spPr>
          <a:xfrm>
            <a:off x="1285852" y="4643446"/>
            <a:ext cx="3143272" cy="17859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40" name="139 Conector recto de flecha"/>
          <p:cNvCxnSpPr/>
          <p:nvPr/>
        </p:nvCxnSpPr>
        <p:spPr>
          <a:xfrm>
            <a:off x="1000100" y="2285992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142 Conector recto de flecha"/>
          <p:cNvCxnSpPr/>
          <p:nvPr/>
        </p:nvCxnSpPr>
        <p:spPr>
          <a:xfrm>
            <a:off x="1000100" y="2000240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144 Conector recto de flecha"/>
          <p:cNvCxnSpPr/>
          <p:nvPr/>
        </p:nvCxnSpPr>
        <p:spPr>
          <a:xfrm>
            <a:off x="1000100" y="1714488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332 CuadroTexto"/>
          <p:cNvSpPr txBox="1"/>
          <p:nvPr/>
        </p:nvSpPr>
        <p:spPr>
          <a:xfrm>
            <a:off x="785786" y="214311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0</a:t>
            </a:r>
          </a:p>
        </p:txBody>
      </p:sp>
      <p:sp>
        <p:nvSpPr>
          <p:cNvPr id="334" name="333 CuadroTexto"/>
          <p:cNvSpPr txBox="1"/>
          <p:nvPr/>
        </p:nvSpPr>
        <p:spPr>
          <a:xfrm>
            <a:off x="785786" y="1571612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0</a:t>
            </a:r>
          </a:p>
        </p:txBody>
      </p:sp>
      <p:sp>
        <p:nvSpPr>
          <p:cNvPr id="335" name="334 CuadroTexto"/>
          <p:cNvSpPr txBox="1"/>
          <p:nvPr/>
        </p:nvSpPr>
        <p:spPr>
          <a:xfrm>
            <a:off x="785786" y="185736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1</a:t>
            </a:r>
          </a:p>
        </p:txBody>
      </p:sp>
      <p:sp>
        <p:nvSpPr>
          <p:cNvPr id="336" name="335 CuadroTexto"/>
          <p:cNvSpPr txBox="1"/>
          <p:nvPr/>
        </p:nvSpPr>
        <p:spPr>
          <a:xfrm>
            <a:off x="785786" y="1285860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2</a:t>
            </a:r>
          </a:p>
        </p:txBody>
      </p:sp>
      <p:sp>
        <p:nvSpPr>
          <p:cNvPr id="337" name="336 CuadroTexto"/>
          <p:cNvSpPr txBox="1"/>
          <p:nvPr/>
        </p:nvSpPr>
        <p:spPr>
          <a:xfrm>
            <a:off x="571472" y="2428868"/>
            <a:ext cx="5027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Falso</a:t>
            </a:r>
          </a:p>
        </p:txBody>
      </p:sp>
      <p:sp>
        <p:nvSpPr>
          <p:cNvPr id="1100" name="1099 Rectángulo"/>
          <p:cNvSpPr/>
          <p:nvPr/>
        </p:nvSpPr>
        <p:spPr>
          <a:xfrm>
            <a:off x="1500166" y="1571612"/>
            <a:ext cx="785818" cy="30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 smtClean="0"/>
              <a:t>Paradas F(2)</a:t>
            </a:r>
          </a:p>
        </p:txBody>
      </p:sp>
      <p:sp>
        <p:nvSpPr>
          <p:cNvPr id="1101" name="1100 Rectángulo"/>
          <p:cNvSpPr/>
          <p:nvPr/>
        </p:nvSpPr>
        <p:spPr>
          <a:xfrm>
            <a:off x="1500166" y="1285860"/>
            <a:ext cx="785818" cy="30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 smtClean="0"/>
              <a:t>Paradas F(3)</a:t>
            </a:r>
          </a:p>
        </p:txBody>
      </p:sp>
      <p:cxnSp>
        <p:nvCxnSpPr>
          <p:cNvPr id="1102" name="1101 Conector recto de flecha"/>
          <p:cNvCxnSpPr/>
          <p:nvPr/>
        </p:nvCxnSpPr>
        <p:spPr>
          <a:xfrm>
            <a:off x="1000100" y="1428736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3" name="1102 Conector recto de flecha"/>
          <p:cNvCxnSpPr/>
          <p:nvPr/>
        </p:nvCxnSpPr>
        <p:spPr>
          <a:xfrm>
            <a:off x="1000100" y="2571744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4" name="1103 Rectángulo"/>
          <p:cNvSpPr/>
          <p:nvPr/>
        </p:nvSpPr>
        <p:spPr>
          <a:xfrm>
            <a:off x="1500166" y="1000108"/>
            <a:ext cx="785818" cy="30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 smtClean="0"/>
              <a:t>Paradas F(4)</a:t>
            </a:r>
          </a:p>
        </p:txBody>
      </p:sp>
      <p:sp>
        <p:nvSpPr>
          <p:cNvPr id="1105" name="1104 CuadroTexto"/>
          <p:cNvSpPr txBox="1"/>
          <p:nvPr/>
        </p:nvSpPr>
        <p:spPr>
          <a:xfrm>
            <a:off x="785786" y="1000108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0</a:t>
            </a:r>
          </a:p>
        </p:txBody>
      </p:sp>
      <p:cxnSp>
        <p:nvCxnSpPr>
          <p:cNvPr id="1106" name="1105 Conector recto de flecha"/>
          <p:cNvCxnSpPr/>
          <p:nvPr/>
        </p:nvCxnSpPr>
        <p:spPr>
          <a:xfrm>
            <a:off x="1000100" y="1142984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22</Words>
  <Application>Microsoft Office PowerPoint</Application>
  <PresentationFormat>Presentación en pantalla 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Diapositiva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Andy</dc:creator>
  <cp:lastModifiedBy>Andy</cp:lastModifiedBy>
  <cp:revision>26</cp:revision>
  <dcterms:created xsi:type="dcterms:W3CDTF">2014-12-18T15:38:58Z</dcterms:created>
  <dcterms:modified xsi:type="dcterms:W3CDTF">2014-12-18T19:48:48Z</dcterms:modified>
</cp:coreProperties>
</file>