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74-C6A0-44BF-89F6-E853F47AFDE9}" type="datetimeFigureOut">
              <a:rPr lang="es-ES" smtClean="0"/>
              <a:pPr/>
              <a:t>17/12/2014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6145-0FCA-47B5-A09A-CF7E0186E7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384 Grupo"/>
          <p:cNvGrpSpPr/>
          <p:nvPr/>
        </p:nvGrpSpPr>
        <p:grpSpPr>
          <a:xfrm>
            <a:off x="857224" y="1857364"/>
            <a:ext cx="6357982" cy="1643869"/>
            <a:chOff x="928662" y="71413"/>
            <a:chExt cx="6357982" cy="1643869"/>
          </a:xfrm>
        </p:grpSpPr>
        <p:cxnSp>
          <p:nvCxnSpPr>
            <p:cNvPr id="353" name="352 Conector recto"/>
            <p:cNvCxnSpPr/>
            <p:nvPr/>
          </p:nvCxnSpPr>
          <p:spPr>
            <a:xfrm>
              <a:off x="1857356" y="928670"/>
              <a:ext cx="314327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354 Conector recto"/>
            <p:cNvCxnSpPr/>
            <p:nvPr/>
          </p:nvCxnSpPr>
          <p:spPr>
            <a:xfrm rot="5400000">
              <a:off x="1678761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356 Conector recto de flecha"/>
            <p:cNvCxnSpPr/>
            <p:nvPr/>
          </p:nvCxnSpPr>
          <p:spPr>
            <a:xfrm rot="10800000">
              <a:off x="1357290" y="128586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383 Grupo"/>
            <p:cNvGrpSpPr/>
            <p:nvPr/>
          </p:nvGrpSpPr>
          <p:grpSpPr>
            <a:xfrm>
              <a:off x="928662" y="71413"/>
              <a:ext cx="6357982" cy="1643869"/>
              <a:chOff x="928662" y="71413"/>
              <a:chExt cx="6357982" cy="1643869"/>
            </a:xfrm>
          </p:grpSpPr>
          <p:cxnSp>
            <p:nvCxnSpPr>
              <p:cNvPr id="315" name="314 Conector recto"/>
              <p:cNvCxnSpPr/>
              <p:nvPr/>
            </p:nvCxnSpPr>
            <p:spPr>
              <a:xfrm rot="5400000" flipH="1" flipV="1">
                <a:off x="6464313" y="892951"/>
                <a:ext cx="1643868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316 Conector recto"/>
              <p:cNvCxnSpPr/>
              <p:nvPr/>
            </p:nvCxnSpPr>
            <p:spPr>
              <a:xfrm>
                <a:off x="1071538" y="71414"/>
                <a:ext cx="621510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332 Elipse"/>
              <p:cNvSpPr/>
              <p:nvPr/>
            </p:nvSpPr>
            <p:spPr>
              <a:xfrm>
                <a:off x="928662" y="428604"/>
                <a:ext cx="571504" cy="2857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Br</a:t>
                </a:r>
                <a:endParaRPr lang="es-ES" dirty="0"/>
              </a:p>
            </p:txBody>
          </p:sp>
          <p:cxnSp>
            <p:nvCxnSpPr>
              <p:cNvPr id="334" name="333 Conector recto de flecha"/>
              <p:cNvCxnSpPr/>
              <p:nvPr/>
            </p:nvCxnSpPr>
            <p:spPr>
              <a:xfrm rot="16200000" flipH="1">
                <a:off x="895326" y="247626"/>
                <a:ext cx="360390" cy="79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336 Conector recto"/>
              <p:cNvCxnSpPr/>
              <p:nvPr/>
            </p:nvCxnSpPr>
            <p:spPr>
              <a:xfrm>
                <a:off x="4500562" y="642918"/>
                <a:ext cx="579438" cy="47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343 Conector recto"/>
              <p:cNvCxnSpPr/>
              <p:nvPr/>
            </p:nvCxnSpPr>
            <p:spPr>
              <a:xfrm rot="5400000" flipH="1" flipV="1">
                <a:off x="4285454" y="428604"/>
                <a:ext cx="429422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"/>
              <p:cNvCxnSpPr/>
              <p:nvPr/>
            </p:nvCxnSpPr>
            <p:spPr>
              <a:xfrm>
                <a:off x="1285852" y="214290"/>
                <a:ext cx="321550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350 Conector recto de flecha"/>
              <p:cNvCxnSpPr/>
              <p:nvPr/>
            </p:nvCxnSpPr>
            <p:spPr>
              <a:xfrm rot="16200000" flipH="1">
                <a:off x="1185046" y="315096"/>
                <a:ext cx="204810" cy="3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358 Conector recto de flecha"/>
              <p:cNvCxnSpPr/>
              <p:nvPr/>
            </p:nvCxnSpPr>
            <p:spPr>
              <a:xfrm rot="5400000">
                <a:off x="1005660" y="921546"/>
                <a:ext cx="415944" cy="15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3" name="482 Grupo"/>
          <p:cNvGrpSpPr/>
          <p:nvPr/>
        </p:nvGrpSpPr>
        <p:grpSpPr>
          <a:xfrm>
            <a:off x="5857884" y="3286125"/>
            <a:ext cx="2271722" cy="2557474"/>
            <a:chOff x="5857884" y="2357430"/>
            <a:chExt cx="2271722" cy="2557474"/>
          </a:xfrm>
        </p:grpSpPr>
        <p:cxnSp>
          <p:nvCxnSpPr>
            <p:cNvPr id="418" name="417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402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31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72" name="271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10" name="30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311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8" name="387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389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391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395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403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409" name="408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10" name="409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413" name="412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4" name="413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5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416" name="415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7" name="4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30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431" name="43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2" name="43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433" name="432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483 Grupo"/>
          <p:cNvGrpSpPr/>
          <p:nvPr/>
        </p:nvGrpSpPr>
        <p:grpSpPr>
          <a:xfrm>
            <a:off x="3990975" y="2143117"/>
            <a:ext cx="2924185" cy="3700482"/>
            <a:chOff x="3990975" y="1214422"/>
            <a:chExt cx="2924185" cy="3700482"/>
          </a:xfrm>
        </p:grpSpPr>
        <p:cxnSp>
          <p:nvCxnSpPr>
            <p:cNvPr id="366" name="365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367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375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376" name="3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7" name="3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82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323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256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254" name="253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255" name="254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257" name="256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2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09" name="208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210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260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2" name="261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3" name="262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09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6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248" name="247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66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223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197" name="196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212" name="21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214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2" name="221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35" name="234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236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9" name="248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2" name="251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6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77" name="276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78" name="277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82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83" name="282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84" name="283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285" name="284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289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291 Conector recto"/>
                      <p:cNvCxnSpPr/>
                      <p:nvPr/>
                    </p:nvCxnSpPr>
                    <p:spPr>
                      <a:xfrm>
                        <a:off x="5715008" y="2428868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29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295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297 Conector recto de flecha"/>
                      <p:cNvCxnSpPr/>
                      <p:nvPr/>
                    </p:nvCxnSpPr>
                    <p:spPr>
                      <a:xfrm rot="10800000">
                        <a:off x="5286380" y="928670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0" name="299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1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02" name="30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03" name="30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379" name="378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380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7" name="326 Grupo"/>
          <p:cNvGrpSpPr/>
          <p:nvPr/>
        </p:nvGrpSpPr>
        <p:grpSpPr>
          <a:xfrm>
            <a:off x="2214546" y="2928935"/>
            <a:ext cx="1914532" cy="2628912"/>
            <a:chOff x="2285984" y="1142984"/>
            <a:chExt cx="1914532" cy="2628912"/>
          </a:xfrm>
        </p:grpSpPr>
        <p:cxnSp>
          <p:nvCxnSpPr>
            <p:cNvPr id="79" name="78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116" name="115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4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7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118" name="11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19" name="1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0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121" name="12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2" name="12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124" name="12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5" name="12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6" name="125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13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138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9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151" name="15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2" name="15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3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154" name="153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5" name="15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65" name="164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165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67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171" name="170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176" name="1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7" name="1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8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179" name="17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80" name="17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81" name="180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184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185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189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190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324 Grupo"/>
          <p:cNvGrpSpPr/>
          <p:nvPr/>
        </p:nvGrpSpPr>
        <p:grpSpPr>
          <a:xfrm>
            <a:off x="214282" y="2928935"/>
            <a:ext cx="1985970" cy="1700218"/>
            <a:chOff x="285720" y="1142984"/>
            <a:chExt cx="1985970" cy="1700218"/>
          </a:xfrm>
        </p:grpSpPr>
        <p:grpSp>
          <p:nvGrpSpPr>
            <p:cNvPr id="56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6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15" name="14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16" name="15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46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34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35" name="3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6" name="3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39" name="38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32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7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58" name="5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9" name="5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62" name="6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64" name="63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272 Grupo"/>
          <p:cNvGrpSpPr/>
          <p:nvPr/>
        </p:nvGrpSpPr>
        <p:grpSpPr>
          <a:xfrm>
            <a:off x="285720" y="5786454"/>
            <a:ext cx="271458" cy="414334"/>
            <a:chOff x="4071934" y="1714488"/>
            <a:chExt cx="271458" cy="414334"/>
          </a:xfrm>
        </p:grpSpPr>
        <p:sp>
          <p:nvSpPr>
            <p:cNvPr id="274" name="273 Rectángulo"/>
            <p:cNvSpPr/>
            <p:nvPr/>
          </p:nvSpPr>
          <p:spPr>
            <a:xfrm>
              <a:off x="4071934" y="1714488"/>
              <a:ext cx="271458" cy="41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</a:t>
              </a:r>
            </a:p>
            <a:p>
              <a:pPr algn="ctr"/>
              <a:endParaRPr lang="es-ES" sz="1200" dirty="0"/>
            </a:p>
          </p:txBody>
        </p:sp>
        <p:sp>
          <p:nvSpPr>
            <p:cNvPr id="275" name="274 Triángulo isósceles"/>
            <p:cNvSpPr/>
            <p:nvPr/>
          </p:nvSpPr>
          <p:spPr>
            <a:xfrm rot="5400000">
              <a:off x="4071934" y="1928802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9" name="278 Grupo"/>
          <p:cNvGrpSpPr/>
          <p:nvPr/>
        </p:nvGrpSpPr>
        <p:grpSpPr>
          <a:xfrm>
            <a:off x="642910" y="5715016"/>
            <a:ext cx="357190" cy="500066"/>
            <a:chOff x="2000232" y="2857496"/>
            <a:chExt cx="357190" cy="500066"/>
          </a:xfrm>
        </p:grpSpPr>
        <p:sp>
          <p:nvSpPr>
            <p:cNvPr id="280" name="279 Rectángulo"/>
            <p:cNvSpPr/>
            <p:nvPr/>
          </p:nvSpPr>
          <p:spPr>
            <a:xfrm>
              <a:off x="2000232" y="2857496"/>
              <a:ext cx="35719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1" name="280 Triángulo isósceles"/>
            <p:cNvSpPr/>
            <p:nvPr/>
          </p:nvSpPr>
          <p:spPr>
            <a:xfrm rot="5400000">
              <a:off x="1928794" y="2928934"/>
              <a:ext cx="500066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</p:grpSp>
      <p:cxnSp>
        <p:nvCxnSpPr>
          <p:cNvPr id="305" name="304 Conector recto de flecha"/>
          <p:cNvCxnSpPr/>
          <p:nvPr/>
        </p:nvCxnSpPr>
        <p:spPr>
          <a:xfrm>
            <a:off x="285720" y="642939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"/>
          <p:cNvCxnSpPr/>
          <p:nvPr/>
        </p:nvCxnSpPr>
        <p:spPr>
          <a:xfrm>
            <a:off x="285720" y="657227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488 Grupo"/>
          <p:cNvGrpSpPr/>
          <p:nvPr/>
        </p:nvGrpSpPr>
        <p:grpSpPr>
          <a:xfrm>
            <a:off x="2857488" y="3357563"/>
            <a:ext cx="6073024" cy="2930546"/>
            <a:chOff x="2857488" y="2428868"/>
            <a:chExt cx="6073024" cy="2930546"/>
          </a:xfrm>
        </p:grpSpPr>
        <p:grpSp>
          <p:nvGrpSpPr>
            <p:cNvPr id="422" name="421 Grupo"/>
            <p:cNvGrpSpPr/>
            <p:nvPr/>
          </p:nvGrpSpPr>
          <p:grpSpPr>
            <a:xfrm>
              <a:off x="8358214" y="3286124"/>
              <a:ext cx="357190" cy="500066"/>
              <a:chOff x="2000232" y="2857496"/>
              <a:chExt cx="357190" cy="500066"/>
            </a:xfrm>
          </p:grpSpPr>
          <p:sp>
            <p:nvSpPr>
              <p:cNvPr id="423" name="422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4" name="423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425" name="424 Conector recto de flecha"/>
            <p:cNvCxnSpPr/>
            <p:nvPr/>
          </p:nvCxnSpPr>
          <p:spPr>
            <a:xfrm>
              <a:off x="8143900" y="3357562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425 Conector recto de flecha"/>
            <p:cNvCxnSpPr/>
            <p:nvPr/>
          </p:nvCxnSpPr>
          <p:spPr>
            <a:xfrm>
              <a:off x="8143900" y="371475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6" name="485 Grupo"/>
            <p:cNvGrpSpPr/>
            <p:nvPr/>
          </p:nvGrpSpPr>
          <p:grpSpPr>
            <a:xfrm>
              <a:off x="3143240" y="3714752"/>
              <a:ext cx="5144330" cy="1358910"/>
              <a:chOff x="3143240" y="3714752"/>
              <a:chExt cx="5144330" cy="1358910"/>
            </a:xfrm>
          </p:grpSpPr>
          <p:cxnSp>
            <p:nvCxnSpPr>
              <p:cNvPr id="436" name="435 Conector recto"/>
              <p:cNvCxnSpPr/>
              <p:nvPr/>
            </p:nvCxnSpPr>
            <p:spPr>
              <a:xfrm>
                <a:off x="8143900" y="4572008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437 Conector recto"/>
              <p:cNvCxnSpPr/>
              <p:nvPr/>
            </p:nvCxnSpPr>
            <p:spPr>
              <a:xfrm rot="5400000">
                <a:off x="8036743" y="4822041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439 Conector recto"/>
              <p:cNvCxnSpPr/>
              <p:nvPr/>
            </p:nvCxnSpPr>
            <p:spPr>
              <a:xfrm rot="10800000">
                <a:off x="3143240" y="5072074"/>
                <a:ext cx="51435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443 Conector recto de flecha"/>
              <p:cNvCxnSpPr/>
              <p:nvPr/>
            </p:nvCxnSpPr>
            <p:spPr>
              <a:xfrm rot="5400000" flipH="1" flipV="1">
                <a:off x="2465373" y="4392619"/>
                <a:ext cx="13573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486 Grupo"/>
            <p:cNvGrpSpPr/>
            <p:nvPr/>
          </p:nvGrpSpPr>
          <p:grpSpPr>
            <a:xfrm>
              <a:off x="3000364" y="3500438"/>
              <a:ext cx="5788066" cy="1716100"/>
              <a:chOff x="3000364" y="3500438"/>
              <a:chExt cx="5788066" cy="1716100"/>
            </a:xfrm>
          </p:grpSpPr>
          <p:cxnSp>
            <p:nvCxnSpPr>
              <p:cNvPr id="446" name="445 Conector recto"/>
              <p:cNvCxnSpPr/>
              <p:nvPr/>
            </p:nvCxnSpPr>
            <p:spPr>
              <a:xfrm>
                <a:off x="8715404" y="350043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449 Conector recto"/>
              <p:cNvCxnSpPr/>
              <p:nvPr/>
            </p:nvCxnSpPr>
            <p:spPr>
              <a:xfrm rot="5400000">
                <a:off x="7930380" y="4356900"/>
                <a:ext cx="171451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452 Conector recto"/>
              <p:cNvCxnSpPr/>
              <p:nvPr/>
            </p:nvCxnSpPr>
            <p:spPr>
              <a:xfrm>
                <a:off x="3000364" y="5214950"/>
                <a:ext cx="57864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455 Conector recto de flecha"/>
              <p:cNvCxnSpPr/>
              <p:nvPr/>
            </p:nvCxnSpPr>
            <p:spPr>
              <a:xfrm rot="5400000" flipH="1" flipV="1">
                <a:off x="2251059" y="4464057"/>
                <a:ext cx="15001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487 Grupo"/>
            <p:cNvGrpSpPr/>
            <p:nvPr/>
          </p:nvGrpSpPr>
          <p:grpSpPr>
            <a:xfrm>
              <a:off x="2857488" y="2428868"/>
              <a:ext cx="6073024" cy="2930546"/>
              <a:chOff x="2857488" y="2428868"/>
              <a:chExt cx="6073024" cy="2930546"/>
            </a:xfrm>
          </p:grpSpPr>
          <p:cxnSp>
            <p:nvCxnSpPr>
              <p:cNvPr id="460" name="459 Conector recto"/>
              <p:cNvCxnSpPr/>
              <p:nvPr/>
            </p:nvCxnSpPr>
            <p:spPr>
              <a:xfrm>
                <a:off x="8143900" y="2428868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 de flecha"/>
              <p:cNvCxnSpPr/>
              <p:nvPr/>
            </p:nvCxnSpPr>
            <p:spPr>
              <a:xfrm rot="16200000" flipH="1">
                <a:off x="8072464" y="2857497"/>
                <a:ext cx="857257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469 Conector recto"/>
              <p:cNvCxnSpPr/>
              <p:nvPr/>
            </p:nvCxnSpPr>
            <p:spPr>
              <a:xfrm>
                <a:off x="8501090" y="2428868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473 Conector recto"/>
              <p:cNvCxnSpPr/>
              <p:nvPr/>
            </p:nvCxnSpPr>
            <p:spPr>
              <a:xfrm rot="5400000">
                <a:off x="7465239" y="3893347"/>
                <a:ext cx="292895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475 Conector recto"/>
              <p:cNvCxnSpPr/>
              <p:nvPr/>
            </p:nvCxnSpPr>
            <p:spPr>
              <a:xfrm rot="10800000">
                <a:off x="2857488" y="5357826"/>
                <a:ext cx="607223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477 Conector recto de flecha"/>
              <p:cNvCxnSpPr/>
              <p:nvPr/>
            </p:nvCxnSpPr>
            <p:spPr>
              <a:xfrm rot="5400000" flipH="1" flipV="1">
                <a:off x="2036745" y="4535495"/>
                <a:ext cx="164307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19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Procesador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00034" y="285728"/>
            <a:ext cx="1985970" cy="1700218"/>
            <a:chOff x="285720" y="1142984"/>
            <a:chExt cx="1985970" cy="1700218"/>
          </a:xfrm>
        </p:grpSpPr>
        <p:grpSp>
          <p:nvGrpSpPr>
            <p:cNvPr id="3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13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21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27" name="26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28" name="27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22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23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25" name="2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6" name="2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24" name="23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11" name="1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2" name="1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0" name="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7" name="6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68 Grupo"/>
          <p:cNvGrpSpPr/>
          <p:nvPr/>
        </p:nvGrpSpPr>
        <p:grpSpPr>
          <a:xfrm>
            <a:off x="1500166" y="2285992"/>
            <a:ext cx="5929354" cy="4286280"/>
            <a:chOff x="1500166" y="2214554"/>
            <a:chExt cx="5929354" cy="4286280"/>
          </a:xfrm>
        </p:grpSpPr>
        <p:grpSp>
          <p:nvGrpSpPr>
            <p:cNvPr id="68" name="67 Grupo"/>
            <p:cNvGrpSpPr/>
            <p:nvPr/>
          </p:nvGrpSpPr>
          <p:grpSpPr>
            <a:xfrm>
              <a:off x="1500166" y="2214554"/>
              <a:ext cx="5929354" cy="4286280"/>
              <a:chOff x="1500166" y="2214554"/>
              <a:chExt cx="5929354" cy="4286280"/>
            </a:xfrm>
          </p:grpSpPr>
          <p:sp>
            <p:nvSpPr>
              <p:cNvPr id="41" name="3 Rectángulo"/>
              <p:cNvSpPr/>
              <p:nvPr/>
            </p:nvSpPr>
            <p:spPr>
              <a:xfrm>
                <a:off x="2071670" y="2214554"/>
                <a:ext cx="4714908" cy="4286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47 Conector recto de flecha"/>
              <p:cNvCxnSpPr/>
              <p:nvPr/>
            </p:nvCxnSpPr>
            <p:spPr>
              <a:xfrm>
                <a:off x="1500166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 de flecha"/>
              <p:cNvCxnSpPr/>
              <p:nvPr/>
            </p:nvCxnSpPr>
            <p:spPr>
              <a:xfrm>
                <a:off x="6786578" y="3143248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 de flecha"/>
              <p:cNvCxnSpPr/>
              <p:nvPr/>
            </p:nvCxnSpPr>
            <p:spPr>
              <a:xfrm>
                <a:off x="6786578" y="4786322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66 Grupo"/>
            <p:cNvGrpSpPr/>
            <p:nvPr/>
          </p:nvGrpSpPr>
          <p:grpSpPr>
            <a:xfrm>
              <a:off x="2071670" y="2928934"/>
              <a:ext cx="4714908" cy="2714644"/>
              <a:chOff x="2071670" y="2928934"/>
              <a:chExt cx="4714908" cy="2714644"/>
            </a:xfrm>
          </p:grpSpPr>
          <p:sp>
            <p:nvSpPr>
              <p:cNvPr id="42" name="41 Rectángulo"/>
              <p:cNvSpPr/>
              <p:nvPr/>
            </p:nvSpPr>
            <p:spPr>
              <a:xfrm>
                <a:off x="3357554" y="2928934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Sumador PC</a:t>
                </a:r>
                <a:endParaRPr lang="es-ES" dirty="0"/>
              </a:p>
            </p:txBody>
          </p:sp>
          <p:sp>
            <p:nvSpPr>
              <p:cNvPr id="43" name="42 Rectángulo"/>
              <p:cNvSpPr/>
              <p:nvPr/>
            </p:nvSpPr>
            <p:spPr>
              <a:xfrm>
                <a:off x="4071934" y="4643446"/>
                <a:ext cx="1428760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Memoria de instrucciones</a:t>
                </a:r>
                <a:endParaRPr lang="es-ES" dirty="0"/>
              </a:p>
            </p:txBody>
          </p:sp>
          <p:cxnSp>
            <p:nvCxnSpPr>
              <p:cNvPr id="47" name="46 Conector recto de flecha"/>
              <p:cNvCxnSpPr/>
              <p:nvPr/>
            </p:nvCxnSpPr>
            <p:spPr>
              <a:xfrm>
                <a:off x="2071670" y="371475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 de flecha"/>
              <p:cNvCxnSpPr/>
              <p:nvPr/>
            </p:nvCxnSpPr>
            <p:spPr>
              <a:xfrm>
                <a:off x="5500694" y="4786322"/>
                <a:ext cx="128588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>
                <a:off x="4500562" y="3143248"/>
                <a:ext cx="228601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 de flecha"/>
              <p:cNvCxnSpPr/>
              <p:nvPr/>
            </p:nvCxnSpPr>
            <p:spPr>
              <a:xfrm>
                <a:off x="2976540" y="3167061"/>
                <a:ext cx="35719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59 CuadroTexto"/>
              <p:cNvSpPr txBox="1"/>
              <p:nvPr/>
            </p:nvSpPr>
            <p:spPr>
              <a:xfrm>
                <a:off x="2643174" y="3000372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1"/>
                    </a:solidFill>
                  </a:rPr>
                  <a:t>‘4’</a:t>
                </a:r>
                <a:endParaRPr lang="es-E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2" name="61 Conector recto"/>
              <p:cNvCxnSpPr/>
              <p:nvPr/>
            </p:nvCxnSpPr>
            <p:spPr>
              <a:xfrm rot="5400000">
                <a:off x="1965307" y="4249743"/>
                <a:ext cx="107157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2500298" y="4786322"/>
                <a:ext cx="157163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69 Título"/>
          <p:cNvSpPr>
            <a:spLocks noGrp="1"/>
          </p:cNvSpPr>
          <p:nvPr>
            <p:ph type="title"/>
          </p:nvPr>
        </p:nvSpPr>
        <p:spPr>
          <a:xfrm>
            <a:off x="2714612" y="357166"/>
            <a:ext cx="6186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71" name="70 CuadroTexto"/>
          <p:cNvSpPr txBox="1"/>
          <p:nvPr/>
        </p:nvSpPr>
        <p:spPr>
          <a:xfrm>
            <a:off x="571472" y="35718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72" name="71 CuadroTexto"/>
          <p:cNvSpPr txBox="1"/>
          <p:nvPr/>
        </p:nvSpPr>
        <p:spPr>
          <a:xfrm>
            <a:off x="7358082" y="30003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429520" y="4643446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out_inst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00298" y="274638"/>
            <a:ext cx="618650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214282" y="142852"/>
            <a:ext cx="1914532" cy="2628912"/>
            <a:chOff x="2285984" y="1142984"/>
            <a:chExt cx="1914532" cy="2628912"/>
          </a:xfrm>
        </p:grpSpPr>
        <p:cxnSp>
          <p:nvCxnSpPr>
            <p:cNvPr id="4" name="3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4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9" name="8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48" name="4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9" name="4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46" name="4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7" name="4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44" name="4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5" name="4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4" name="13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42" name="41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" name="42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40" name="3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" name="4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22" name="21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24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26" name="25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38" name="3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9" name="3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9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36" name="3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" name="3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30" name="29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154 Grupo"/>
          <p:cNvGrpSpPr/>
          <p:nvPr/>
        </p:nvGrpSpPr>
        <p:grpSpPr>
          <a:xfrm>
            <a:off x="1714480" y="1714488"/>
            <a:ext cx="6429420" cy="5000660"/>
            <a:chOff x="1928794" y="1357298"/>
            <a:chExt cx="6429420" cy="5000660"/>
          </a:xfrm>
        </p:grpSpPr>
        <p:grpSp>
          <p:nvGrpSpPr>
            <p:cNvPr id="151" name="150 Grupo"/>
            <p:cNvGrpSpPr/>
            <p:nvPr/>
          </p:nvGrpSpPr>
          <p:grpSpPr>
            <a:xfrm>
              <a:off x="1928794" y="1357298"/>
              <a:ext cx="6429420" cy="5000660"/>
              <a:chOff x="1928794" y="1357298"/>
              <a:chExt cx="6429420" cy="5000660"/>
            </a:xfrm>
          </p:grpSpPr>
          <p:sp>
            <p:nvSpPr>
              <p:cNvPr id="50" name="3 Rectángulo"/>
              <p:cNvSpPr/>
              <p:nvPr/>
            </p:nvSpPr>
            <p:spPr>
              <a:xfrm>
                <a:off x="2500298" y="1357298"/>
                <a:ext cx="5286412" cy="50006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" name="142 Conector recto de flecha"/>
              <p:cNvCxnSpPr/>
              <p:nvPr/>
            </p:nvCxnSpPr>
            <p:spPr>
              <a:xfrm>
                <a:off x="1928794" y="385762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43 Conector recto de flecha"/>
              <p:cNvCxnSpPr/>
              <p:nvPr/>
            </p:nvCxnSpPr>
            <p:spPr>
              <a:xfrm>
                <a:off x="7786710" y="1785926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144 Conector recto de flecha"/>
              <p:cNvCxnSpPr/>
              <p:nvPr/>
            </p:nvCxnSpPr>
            <p:spPr>
              <a:xfrm>
                <a:off x="7786710" y="2071678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145 Conector recto de flecha"/>
              <p:cNvCxnSpPr/>
              <p:nvPr/>
            </p:nvCxnSpPr>
            <p:spPr>
              <a:xfrm>
                <a:off x="7786710" y="2357430"/>
                <a:ext cx="57150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146 Conector recto de flecha"/>
              <p:cNvCxnSpPr/>
              <p:nvPr/>
            </p:nvCxnSpPr>
            <p:spPr>
              <a:xfrm>
                <a:off x="7786710" y="3286124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147 Conector recto de flecha"/>
              <p:cNvCxnSpPr/>
              <p:nvPr/>
            </p:nvCxnSpPr>
            <p:spPr>
              <a:xfrm>
                <a:off x="7786710" y="357187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148 Conector recto de flecha"/>
              <p:cNvCxnSpPr/>
              <p:nvPr/>
            </p:nvCxnSpPr>
            <p:spPr>
              <a:xfrm>
                <a:off x="7786710" y="464344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149 Conector recto de flecha"/>
              <p:cNvCxnSpPr/>
              <p:nvPr/>
            </p:nvCxnSpPr>
            <p:spPr>
              <a:xfrm>
                <a:off x="7786710" y="5786454"/>
                <a:ext cx="57150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96 Grupo"/>
            <p:cNvGrpSpPr/>
            <p:nvPr/>
          </p:nvGrpSpPr>
          <p:grpSpPr>
            <a:xfrm>
              <a:off x="5000628" y="1643050"/>
              <a:ext cx="2786082" cy="1000132"/>
              <a:chOff x="4929190" y="1643050"/>
              <a:chExt cx="2786082" cy="1000132"/>
            </a:xfrm>
          </p:grpSpPr>
          <p:cxnSp>
            <p:nvCxnSpPr>
              <p:cNvPr id="88" name="87 Conector recto de flecha"/>
              <p:cNvCxnSpPr/>
              <p:nvPr/>
            </p:nvCxnSpPr>
            <p:spPr>
              <a:xfrm>
                <a:off x="6072198" y="1785926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89 Conector recto de flecha"/>
              <p:cNvCxnSpPr/>
              <p:nvPr/>
            </p:nvCxnSpPr>
            <p:spPr>
              <a:xfrm>
                <a:off x="6072198" y="2071678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90 Conector recto de flecha"/>
              <p:cNvCxnSpPr/>
              <p:nvPr/>
            </p:nvCxnSpPr>
            <p:spPr>
              <a:xfrm>
                <a:off x="6072198" y="2357430"/>
                <a:ext cx="164307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61 Rectángulo"/>
              <p:cNvSpPr/>
              <p:nvPr/>
            </p:nvSpPr>
            <p:spPr>
              <a:xfrm>
                <a:off x="4929190" y="1643050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Control Principal</a:t>
                </a:r>
                <a:endParaRPr lang="es-ES" dirty="0"/>
              </a:p>
            </p:txBody>
          </p:sp>
        </p:grpSp>
        <p:grpSp>
          <p:nvGrpSpPr>
            <p:cNvPr id="154" name="153 Grupo"/>
            <p:cNvGrpSpPr/>
            <p:nvPr/>
          </p:nvGrpSpPr>
          <p:grpSpPr>
            <a:xfrm>
              <a:off x="3786182" y="3143248"/>
              <a:ext cx="4010052" cy="1000132"/>
              <a:chOff x="3786182" y="3143248"/>
              <a:chExt cx="4010052" cy="1000132"/>
            </a:xfrm>
          </p:grpSpPr>
          <p:sp>
            <p:nvSpPr>
              <p:cNvPr id="63" name="62 Rectángulo"/>
              <p:cNvSpPr/>
              <p:nvPr/>
            </p:nvSpPr>
            <p:spPr>
              <a:xfrm>
                <a:off x="4500562" y="3143248"/>
                <a:ext cx="1214446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grpSp>
            <p:nvGrpSpPr>
              <p:cNvPr id="65" name="64 Grupo"/>
              <p:cNvGrpSpPr/>
              <p:nvPr/>
            </p:nvGrpSpPr>
            <p:grpSpPr>
              <a:xfrm>
                <a:off x="3786182" y="3500438"/>
                <a:ext cx="204109" cy="285752"/>
                <a:chOff x="2000232" y="2857496"/>
                <a:chExt cx="357190" cy="500066"/>
              </a:xfrm>
            </p:grpSpPr>
            <p:sp>
              <p:nvSpPr>
                <p:cNvPr id="66" name="65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66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17" name="116 Conector recto de flecha"/>
              <p:cNvCxnSpPr/>
              <p:nvPr/>
            </p:nvCxnSpPr>
            <p:spPr>
              <a:xfrm>
                <a:off x="4000496" y="3643314"/>
                <a:ext cx="510270" cy="15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19 Conector recto de flecha"/>
              <p:cNvCxnSpPr/>
              <p:nvPr/>
            </p:nvCxnSpPr>
            <p:spPr>
              <a:xfrm>
                <a:off x="5715008" y="3286124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 de flecha"/>
              <p:cNvCxnSpPr/>
              <p:nvPr/>
            </p:nvCxnSpPr>
            <p:spPr>
              <a:xfrm>
                <a:off x="5715008" y="3571876"/>
                <a:ext cx="2081226" cy="1111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152 Grupo"/>
            <p:cNvGrpSpPr/>
            <p:nvPr/>
          </p:nvGrpSpPr>
          <p:grpSpPr>
            <a:xfrm>
              <a:off x="4929190" y="4429132"/>
              <a:ext cx="2857520" cy="1000132"/>
              <a:chOff x="4929190" y="4429132"/>
              <a:chExt cx="2857520" cy="1000132"/>
            </a:xfrm>
          </p:grpSpPr>
          <p:sp>
            <p:nvSpPr>
              <p:cNvPr id="64" name="63 Rectángulo"/>
              <p:cNvSpPr/>
              <p:nvPr/>
            </p:nvSpPr>
            <p:spPr>
              <a:xfrm>
                <a:off x="4929190" y="4429132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Extensión de signo</a:t>
                </a:r>
                <a:endParaRPr lang="es-ES" dirty="0"/>
              </a:p>
            </p:txBody>
          </p:sp>
          <p:cxnSp>
            <p:nvCxnSpPr>
              <p:cNvPr id="124" name="123 Conector recto de flecha"/>
              <p:cNvCxnSpPr/>
              <p:nvPr/>
            </p:nvCxnSpPr>
            <p:spPr>
              <a:xfrm>
                <a:off x="6072198" y="4643446"/>
                <a:ext cx="171451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151 Grupo"/>
            <p:cNvGrpSpPr/>
            <p:nvPr/>
          </p:nvGrpSpPr>
          <p:grpSpPr>
            <a:xfrm>
              <a:off x="4500562" y="5572140"/>
              <a:ext cx="3286148" cy="428628"/>
              <a:chOff x="4500562" y="5572140"/>
              <a:chExt cx="3286148" cy="428628"/>
            </a:xfrm>
          </p:grpSpPr>
          <p:grpSp>
            <p:nvGrpSpPr>
              <p:cNvPr id="68" name="67 Grupo"/>
              <p:cNvGrpSpPr/>
              <p:nvPr/>
            </p:nvGrpSpPr>
            <p:grpSpPr>
              <a:xfrm>
                <a:off x="4500562" y="5572140"/>
                <a:ext cx="285752" cy="428628"/>
                <a:chOff x="2000232" y="2857496"/>
                <a:chExt cx="357190" cy="500066"/>
              </a:xfrm>
            </p:grpSpPr>
            <p:sp>
              <p:nvSpPr>
                <p:cNvPr id="69" name="68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69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128" name="127 Conector recto de flecha"/>
              <p:cNvCxnSpPr/>
              <p:nvPr/>
            </p:nvCxnSpPr>
            <p:spPr>
              <a:xfrm>
                <a:off x="4786314" y="5786454"/>
                <a:ext cx="3000396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138 Grupo"/>
            <p:cNvGrpSpPr/>
            <p:nvPr/>
          </p:nvGrpSpPr>
          <p:grpSpPr>
            <a:xfrm>
              <a:off x="2500298" y="1857364"/>
              <a:ext cx="2500330" cy="4073554"/>
              <a:chOff x="2500298" y="1857364"/>
              <a:chExt cx="2500330" cy="4073554"/>
            </a:xfrm>
          </p:grpSpPr>
          <p:cxnSp>
            <p:nvCxnSpPr>
              <p:cNvPr id="71" name="70 Conector recto de flecha"/>
              <p:cNvCxnSpPr/>
              <p:nvPr/>
            </p:nvCxnSpPr>
            <p:spPr>
              <a:xfrm>
                <a:off x="2857488" y="4643446"/>
                <a:ext cx="207170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/>
              <p:nvPr/>
            </p:nvCxnSpPr>
            <p:spPr>
              <a:xfrm>
                <a:off x="2857488" y="1857364"/>
                <a:ext cx="214314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"/>
              <p:cNvCxnSpPr>
                <a:stCxn id="50" idx="1"/>
              </p:cNvCxnSpPr>
              <p:nvPr/>
            </p:nvCxnSpPr>
            <p:spPr>
              <a:xfrm rot="10800000" flipH="1">
                <a:off x="2500298" y="3857628"/>
                <a:ext cx="35719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 rot="5400000">
                <a:off x="1857356" y="2857496"/>
                <a:ext cx="2000264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Conector recto de flecha"/>
              <p:cNvCxnSpPr/>
              <p:nvPr/>
            </p:nvCxnSpPr>
            <p:spPr>
              <a:xfrm>
                <a:off x="2857488" y="3571876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2857488" y="3714752"/>
                <a:ext cx="92869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17 Conector recto de flecha"/>
              <p:cNvCxnSpPr/>
              <p:nvPr/>
            </p:nvCxnSpPr>
            <p:spPr>
              <a:xfrm>
                <a:off x="2857488" y="3286124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2857488" y="5643578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2857488" y="5929330"/>
                <a:ext cx="1643074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 rot="5400000">
                <a:off x="1822431" y="4892685"/>
                <a:ext cx="207170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6" name="155 CuadroTexto"/>
          <p:cNvSpPr txBox="1"/>
          <p:nvPr/>
        </p:nvSpPr>
        <p:spPr>
          <a:xfrm>
            <a:off x="571472" y="4000504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in_inst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7500958" y="2143116"/>
            <a:ext cx="17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out_mem_ctr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500958" y="185736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out_wb_ctr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7500958" y="335756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7500958" y="2428868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out_exe_ctr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1" name="160 CuadroTexto"/>
          <p:cNvSpPr txBox="1"/>
          <p:nvPr/>
        </p:nvSpPr>
        <p:spPr>
          <a:xfrm>
            <a:off x="7500958" y="364331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2" name="161 CuadroTexto"/>
          <p:cNvSpPr txBox="1"/>
          <p:nvPr/>
        </p:nvSpPr>
        <p:spPr>
          <a:xfrm>
            <a:off x="7500958" y="471488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out_entero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7500958" y="5786454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out_regW</a:t>
            </a:r>
            <a:r>
              <a:rPr lang="es-ES" dirty="0" smtClean="0"/>
              <a:t>&gt;</a:t>
            </a:r>
            <a:endParaRPr lang="es-ES" dirty="0"/>
          </a:p>
        </p:txBody>
      </p:sp>
      <p:cxnSp>
        <p:nvCxnSpPr>
          <p:cNvPr id="164" name="163 Conector recto de flecha"/>
          <p:cNvCxnSpPr/>
          <p:nvPr/>
        </p:nvCxnSpPr>
        <p:spPr>
          <a:xfrm rot="5400000" flipH="1" flipV="1">
            <a:off x="3608381" y="4249743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/>
          <p:nvPr/>
        </p:nvCxnSpPr>
        <p:spPr>
          <a:xfrm rot="5400000">
            <a:off x="4322761" y="5821379"/>
            <a:ext cx="21431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773482" y="5522927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ctr_regdst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168" name="167 CuadroTexto"/>
          <p:cNvSpPr txBox="1"/>
          <p:nvPr/>
        </p:nvSpPr>
        <p:spPr>
          <a:xfrm>
            <a:off x="3214678" y="4357694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ctr_regsrc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02" y="285728"/>
            <a:ext cx="4543428" cy="1143000"/>
          </a:xfrm>
        </p:spPr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7119" y="32207"/>
            <a:ext cx="2428892" cy="3073701"/>
            <a:chOff x="3990975" y="1214422"/>
            <a:chExt cx="2924185" cy="3700482"/>
          </a:xfrm>
        </p:grpSpPr>
        <p:cxnSp>
          <p:nvCxnSpPr>
            <p:cNvPr id="10" name="9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13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57" name="56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8" name="57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15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18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55" name="54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56" name="55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19" name="18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1" name="20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22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4" name="23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5" name="24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26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44" name="43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5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47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51" name="50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52" name="5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3" name="52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4" name="53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8" name="47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48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49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6" name="45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8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2" name="4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3" name="4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9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40" name="39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41" name="40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30" name="29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30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31 Conector recto"/>
                      <p:cNvCxnSpPr/>
                      <p:nvPr/>
                    </p:nvCxnSpPr>
                    <p:spPr>
                      <a:xfrm>
                        <a:off x="5715008" y="2428867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3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33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34 Conector recto de flecha"/>
                      <p:cNvCxnSpPr/>
                      <p:nvPr/>
                    </p:nvCxnSpPr>
                    <p:spPr>
                      <a:xfrm rot="10800000">
                        <a:off x="5286380" y="928671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35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8" name="37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9" name="38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16" name="15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16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9" name="138 Grupo"/>
          <p:cNvGrpSpPr/>
          <p:nvPr/>
        </p:nvGrpSpPr>
        <p:grpSpPr>
          <a:xfrm>
            <a:off x="2428860" y="2071678"/>
            <a:ext cx="5357850" cy="4500594"/>
            <a:chOff x="2786050" y="1643050"/>
            <a:chExt cx="5357850" cy="4500594"/>
          </a:xfrm>
        </p:grpSpPr>
        <p:grpSp>
          <p:nvGrpSpPr>
            <p:cNvPr id="112" name="111 Grupo"/>
            <p:cNvGrpSpPr/>
            <p:nvPr/>
          </p:nvGrpSpPr>
          <p:grpSpPr>
            <a:xfrm>
              <a:off x="2786050" y="1643050"/>
              <a:ext cx="5357850" cy="4500594"/>
              <a:chOff x="2786050" y="1643050"/>
              <a:chExt cx="5357850" cy="4500594"/>
            </a:xfrm>
          </p:grpSpPr>
          <p:sp>
            <p:nvSpPr>
              <p:cNvPr id="8" name="3 Rectángulo"/>
              <p:cNvSpPr/>
              <p:nvPr/>
            </p:nvSpPr>
            <p:spPr>
              <a:xfrm>
                <a:off x="3357554" y="2214554"/>
                <a:ext cx="4214842" cy="39290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58 Conector recto de flecha"/>
              <p:cNvCxnSpPr/>
              <p:nvPr/>
            </p:nvCxnSpPr>
            <p:spPr>
              <a:xfrm>
                <a:off x="2786050" y="278605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 de flecha"/>
              <p:cNvCxnSpPr/>
              <p:nvPr/>
            </p:nvCxnSpPr>
            <p:spPr>
              <a:xfrm>
                <a:off x="2786050" y="3929066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 de flecha"/>
              <p:cNvCxnSpPr/>
              <p:nvPr/>
            </p:nvCxnSpPr>
            <p:spPr>
              <a:xfrm>
                <a:off x="2786050" y="421481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 de flecha"/>
              <p:cNvCxnSpPr/>
              <p:nvPr/>
            </p:nvCxnSpPr>
            <p:spPr>
              <a:xfrm>
                <a:off x="2786050" y="550070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 de flecha"/>
              <p:cNvCxnSpPr/>
              <p:nvPr/>
            </p:nvCxnSpPr>
            <p:spPr>
              <a:xfrm>
                <a:off x="3786182" y="1643050"/>
                <a:ext cx="0" cy="57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7572396" y="4357694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65 Conector recto de flecha"/>
              <p:cNvCxnSpPr/>
              <p:nvPr/>
            </p:nvCxnSpPr>
            <p:spPr>
              <a:xfrm>
                <a:off x="7572396" y="2786058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 de flecha"/>
              <p:cNvCxnSpPr/>
              <p:nvPr/>
            </p:nvCxnSpPr>
            <p:spPr>
              <a:xfrm>
                <a:off x="7572396" y="342900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117 Grupo"/>
            <p:cNvGrpSpPr/>
            <p:nvPr/>
          </p:nvGrpSpPr>
          <p:grpSpPr>
            <a:xfrm>
              <a:off x="4429124" y="3429000"/>
              <a:ext cx="3143272" cy="1643074"/>
              <a:chOff x="4429124" y="3429000"/>
              <a:chExt cx="3143272" cy="1643074"/>
            </a:xfrm>
          </p:grpSpPr>
          <p:sp>
            <p:nvSpPr>
              <p:cNvPr id="69" name="68 Rectángulo"/>
              <p:cNvSpPr/>
              <p:nvPr/>
            </p:nvSpPr>
            <p:spPr>
              <a:xfrm>
                <a:off x="5214942" y="4071942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ALU</a:t>
                </a:r>
                <a:endParaRPr lang="es-ES" dirty="0"/>
              </a:p>
            </p:txBody>
          </p:sp>
          <p:grpSp>
            <p:nvGrpSpPr>
              <p:cNvPr id="71" name="70 Grupo"/>
              <p:cNvGrpSpPr/>
              <p:nvPr/>
            </p:nvGrpSpPr>
            <p:grpSpPr>
              <a:xfrm>
                <a:off x="4429124" y="4500570"/>
                <a:ext cx="285752" cy="428628"/>
                <a:chOff x="2000232" y="2857496"/>
                <a:chExt cx="357190" cy="500066"/>
              </a:xfrm>
            </p:grpSpPr>
            <p:sp>
              <p:nvSpPr>
                <p:cNvPr id="72" name="71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72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87" name="86 Conector recto de flecha"/>
              <p:cNvCxnSpPr/>
              <p:nvPr/>
            </p:nvCxnSpPr>
            <p:spPr>
              <a:xfrm>
                <a:off x="4714876" y="4714884"/>
                <a:ext cx="50006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93 Conector recto de flecha"/>
              <p:cNvCxnSpPr/>
              <p:nvPr/>
            </p:nvCxnSpPr>
            <p:spPr>
              <a:xfrm>
                <a:off x="6357950" y="4357694"/>
                <a:ext cx="121444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 de flecha"/>
              <p:cNvCxnSpPr/>
              <p:nvPr/>
            </p:nvCxnSpPr>
            <p:spPr>
              <a:xfrm flipV="1">
                <a:off x="6357950" y="3429000"/>
                <a:ext cx="1214446" cy="785818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116 Grupo"/>
            <p:cNvGrpSpPr/>
            <p:nvPr/>
          </p:nvGrpSpPr>
          <p:grpSpPr>
            <a:xfrm>
              <a:off x="3286116" y="2786058"/>
              <a:ext cx="1928826" cy="2716232"/>
              <a:chOff x="3286116" y="2786058"/>
              <a:chExt cx="1928826" cy="2716232"/>
            </a:xfrm>
          </p:grpSpPr>
          <p:cxnSp>
            <p:nvCxnSpPr>
              <p:cNvPr id="83" name="82 Conector recto de flecha"/>
              <p:cNvCxnSpPr/>
              <p:nvPr/>
            </p:nvCxnSpPr>
            <p:spPr>
              <a:xfrm>
                <a:off x="3286116" y="3929066"/>
                <a:ext cx="1928826" cy="285752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82 Conector recto de flecha"/>
              <p:cNvCxnSpPr/>
              <p:nvPr/>
            </p:nvCxnSpPr>
            <p:spPr>
              <a:xfrm>
                <a:off x="3357554" y="4214818"/>
                <a:ext cx="1062046" cy="357182"/>
              </a:xfrm>
              <a:prstGeom prst="bent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115 Grupo"/>
              <p:cNvGrpSpPr/>
              <p:nvPr/>
            </p:nvGrpSpPr>
            <p:grpSpPr>
              <a:xfrm>
                <a:off x="3357554" y="2786058"/>
                <a:ext cx="1214446" cy="2716232"/>
                <a:chOff x="3357554" y="2786058"/>
                <a:chExt cx="1214446" cy="2716232"/>
              </a:xfrm>
            </p:grpSpPr>
            <p:grpSp>
              <p:nvGrpSpPr>
                <p:cNvPr id="115" name="114 Grupo"/>
                <p:cNvGrpSpPr/>
                <p:nvPr/>
              </p:nvGrpSpPr>
              <p:grpSpPr>
                <a:xfrm>
                  <a:off x="3357554" y="3286124"/>
                  <a:ext cx="1214446" cy="2216166"/>
                  <a:chOff x="3357554" y="3286124"/>
                  <a:chExt cx="1214446" cy="2216166"/>
                </a:xfrm>
              </p:grpSpPr>
              <p:grpSp>
                <p:nvGrpSpPr>
                  <p:cNvPr id="114" name="113 Grupo"/>
                  <p:cNvGrpSpPr/>
                  <p:nvPr/>
                </p:nvGrpSpPr>
                <p:grpSpPr>
                  <a:xfrm>
                    <a:off x="3357554" y="3286124"/>
                    <a:ext cx="1214446" cy="2216166"/>
                    <a:chOff x="3357554" y="3286124"/>
                    <a:chExt cx="1214446" cy="2216166"/>
                  </a:xfrm>
                </p:grpSpPr>
                <p:cxnSp>
                  <p:nvCxnSpPr>
                    <p:cNvPr id="5" name="4 Conector recto"/>
                    <p:cNvCxnSpPr/>
                    <p:nvPr/>
                  </p:nvCxnSpPr>
                  <p:spPr>
                    <a:xfrm rot="5400000">
                      <a:off x="2536017" y="4393413"/>
                      <a:ext cx="2214578" cy="158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5 Conector recto"/>
                    <p:cNvCxnSpPr/>
                    <p:nvPr/>
                  </p:nvCxnSpPr>
                  <p:spPr>
                    <a:xfrm rot="10800000">
                      <a:off x="3357554" y="5500702"/>
                      <a:ext cx="285752" cy="158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6 Conector recto de flecha"/>
                    <p:cNvCxnSpPr/>
                    <p:nvPr/>
                  </p:nvCxnSpPr>
                  <p:spPr>
                    <a:xfrm>
                      <a:off x="3643306" y="3286124"/>
                      <a:ext cx="928694" cy="158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0" name="79 Conector recto de flecha"/>
                  <p:cNvCxnSpPr/>
                  <p:nvPr/>
                </p:nvCxnSpPr>
                <p:spPr>
                  <a:xfrm>
                    <a:off x="3636165" y="4812506"/>
                    <a:ext cx="785818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77 Conector recto de flecha"/>
                <p:cNvCxnSpPr/>
                <p:nvPr/>
              </p:nvCxnSpPr>
              <p:spPr>
                <a:xfrm>
                  <a:off x="3357554" y="2786058"/>
                  <a:ext cx="1214446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118 Grupo"/>
            <p:cNvGrpSpPr/>
            <p:nvPr/>
          </p:nvGrpSpPr>
          <p:grpSpPr>
            <a:xfrm>
              <a:off x="4572000" y="2571744"/>
              <a:ext cx="3000396" cy="1000132"/>
              <a:chOff x="4572000" y="2571744"/>
              <a:chExt cx="3000396" cy="1000132"/>
            </a:xfrm>
          </p:grpSpPr>
          <p:sp>
            <p:nvSpPr>
              <p:cNvPr id="68" name="67 Rectángulo"/>
              <p:cNvSpPr/>
              <p:nvPr/>
            </p:nvSpPr>
            <p:spPr>
              <a:xfrm>
                <a:off x="4572000" y="2571744"/>
                <a:ext cx="1143008" cy="10001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Sumador Salto</a:t>
                </a:r>
                <a:endParaRPr lang="es-ES" dirty="0"/>
              </a:p>
            </p:txBody>
          </p:sp>
          <p:cxnSp>
            <p:nvCxnSpPr>
              <p:cNvPr id="99" name="98 Conector recto de flecha"/>
              <p:cNvCxnSpPr/>
              <p:nvPr/>
            </p:nvCxnSpPr>
            <p:spPr>
              <a:xfrm>
                <a:off x="5715008" y="2786058"/>
                <a:ext cx="185738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119 Grupo"/>
            <p:cNvGrpSpPr/>
            <p:nvPr/>
          </p:nvGrpSpPr>
          <p:grpSpPr>
            <a:xfrm>
              <a:off x="4572000" y="4929198"/>
              <a:ext cx="1785950" cy="785818"/>
              <a:chOff x="4572000" y="4929198"/>
              <a:chExt cx="1785950" cy="785818"/>
            </a:xfrm>
          </p:grpSpPr>
          <p:cxnSp>
            <p:nvCxnSpPr>
              <p:cNvPr id="101" name="100 Conector recto de flecha"/>
              <p:cNvCxnSpPr/>
              <p:nvPr/>
            </p:nvCxnSpPr>
            <p:spPr>
              <a:xfrm rot="5400000" flipH="1" flipV="1">
                <a:off x="4465637" y="5035561"/>
                <a:ext cx="214314" cy="15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02 Elipse"/>
              <p:cNvSpPr/>
              <p:nvPr/>
            </p:nvSpPr>
            <p:spPr>
              <a:xfrm>
                <a:off x="5500694" y="5286388"/>
                <a:ext cx="857256" cy="428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/>
                  <a:t>Control ALU</a:t>
                </a:r>
                <a:endParaRPr lang="es-ES" sz="1000" dirty="0"/>
              </a:p>
            </p:txBody>
          </p:sp>
          <p:cxnSp>
            <p:nvCxnSpPr>
              <p:cNvPr id="104" name="103 Conector recto de flecha"/>
              <p:cNvCxnSpPr>
                <a:stCxn id="103" idx="0"/>
              </p:cNvCxnSpPr>
              <p:nvPr/>
            </p:nvCxnSpPr>
            <p:spPr>
              <a:xfrm rot="5400000" flipH="1" flipV="1">
                <a:off x="5822959" y="5178437"/>
                <a:ext cx="214314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06 Conector recto de flecha"/>
              <p:cNvCxnSpPr/>
              <p:nvPr/>
            </p:nvCxnSpPr>
            <p:spPr>
              <a:xfrm flipV="1">
                <a:off x="5286380" y="5500702"/>
                <a:ext cx="204790" cy="95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120 CuadroTexto"/>
          <p:cNvSpPr txBox="1"/>
          <p:nvPr/>
        </p:nvSpPr>
        <p:spPr>
          <a:xfrm>
            <a:off x="1857356" y="292893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1857356" y="40719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1857356" y="435769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714480" y="5643578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in_entero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7215206" y="285749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out_PC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4" name="143 CuadroTexto"/>
          <p:cNvSpPr txBox="1"/>
          <p:nvPr/>
        </p:nvSpPr>
        <p:spPr>
          <a:xfrm>
            <a:off x="7215206" y="350043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out_flags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7215206" y="44291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out_bus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6" name="145 CuadroTexto"/>
          <p:cNvSpPr txBox="1"/>
          <p:nvPr/>
        </p:nvSpPr>
        <p:spPr>
          <a:xfrm>
            <a:off x="3357554" y="2214554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in_exe_ctr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147" name="146 CuadroTexto"/>
          <p:cNvSpPr txBox="1"/>
          <p:nvPr/>
        </p:nvSpPr>
        <p:spPr>
          <a:xfrm>
            <a:off x="3773482" y="5522927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ctr_ALUSrc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4067170" y="579755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ctr_ALUop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64" y="285728"/>
            <a:ext cx="4471990" cy="1143000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6" name="5 Grupo"/>
          <p:cNvGrpSpPr/>
          <p:nvPr/>
        </p:nvGrpSpPr>
        <p:grpSpPr>
          <a:xfrm>
            <a:off x="142844" y="142852"/>
            <a:ext cx="2271722" cy="2557474"/>
            <a:chOff x="5857884" y="2357430"/>
            <a:chExt cx="2271722" cy="2557474"/>
          </a:xfrm>
        </p:grpSpPr>
        <p:cxnSp>
          <p:nvCxnSpPr>
            <p:cNvPr id="7" name="6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9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2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0" name="2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24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26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27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9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22" name="21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23" name="22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20" name="19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21" name="20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3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18" name="17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9" name="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4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16" name="1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" name="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5" name="14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48 Grupo"/>
          <p:cNvGrpSpPr/>
          <p:nvPr/>
        </p:nvGrpSpPr>
        <p:grpSpPr>
          <a:xfrm>
            <a:off x="2714612" y="2500306"/>
            <a:ext cx="5214974" cy="3429024"/>
            <a:chOff x="2357422" y="2428868"/>
            <a:chExt cx="5214974" cy="3429024"/>
          </a:xfrm>
        </p:grpSpPr>
        <p:grpSp>
          <p:nvGrpSpPr>
            <p:cNvPr id="48" name="47 Grupo"/>
            <p:cNvGrpSpPr/>
            <p:nvPr/>
          </p:nvGrpSpPr>
          <p:grpSpPr>
            <a:xfrm>
              <a:off x="2357422" y="2428868"/>
              <a:ext cx="5214974" cy="3429024"/>
              <a:chOff x="2357422" y="2428868"/>
              <a:chExt cx="5214974" cy="3429024"/>
            </a:xfrm>
          </p:grpSpPr>
          <p:sp>
            <p:nvSpPr>
              <p:cNvPr id="5" name="3 Rectángulo"/>
              <p:cNvSpPr/>
              <p:nvPr/>
            </p:nvSpPr>
            <p:spPr>
              <a:xfrm>
                <a:off x="2928926" y="3000372"/>
                <a:ext cx="4071966" cy="2857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31 Conector recto de flecha"/>
              <p:cNvCxnSpPr/>
              <p:nvPr/>
            </p:nvCxnSpPr>
            <p:spPr>
              <a:xfrm>
                <a:off x="2357422" y="371475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32 Conector recto de flecha"/>
              <p:cNvCxnSpPr/>
              <p:nvPr/>
            </p:nvCxnSpPr>
            <p:spPr>
              <a:xfrm>
                <a:off x="2357422" y="4857760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33 Conector recto de flecha"/>
              <p:cNvCxnSpPr/>
              <p:nvPr/>
            </p:nvCxnSpPr>
            <p:spPr>
              <a:xfrm>
                <a:off x="3500430" y="2428868"/>
                <a:ext cx="0" cy="572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39 Conector recto de flecha"/>
              <p:cNvCxnSpPr/>
              <p:nvPr/>
            </p:nvCxnSpPr>
            <p:spPr>
              <a:xfrm>
                <a:off x="7000892" y="4071942"/>
                <a:ext cx="57150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2928926" y="3643314"/>
              <a:ext cx="4071966" cy="1714614"/>
              <a:chOff x="3786182" y="3215480"/>
              <a:chExt cx="4071966" cy="1714614"/>
            </a:xfrm>
          </p:grpSpPr>
          <p:grpSp>
            <p:nvGrpSpPr>
              <p:cNvPr id="45" name="44 Grupo"/>
              <p:cNvGrpSpPr/>
              <p:nvPr/>
            </p:nvGrpSpPr>
            <p:grpSpPr>
              <a:xfrm>
                <a:off x="3786182" y="3286124"/>
                <a:ext cx="1428760" cy="1144596"/>
                <a:chOff x="3786182" y="3286124"/>
                <a:chExt cx="1428760" cy="1144596"/>
              </a:xfrm>
            </p:grpSpPr>
            <p:cxnSp>
              <p:nvCxnSpPr>
                <p:cNvPr id="4" name="3 Conector recto de flecha"/>
                <p:cNvCxnSpPr/>
                <p:nvPr/>
              </p:nvCxnSpPr>
              <p:spPr>
                <a:xfrm>
                  <a:off x="3786182" y="4429132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 de flecha"/>
                <p:cNvCxnSpPr/>
                <p:nvPr/>
              </p:nvCxnSpPr>
              <p:spPr>
                <a:xfrm>
                  <a:off x="3786182" y="3286124"/>
                  <a:ext cx="1428760" cy="428628"/>
                </a:xfrm>
                <a:prstGeom prst="bentConnector3">
                  <a:avLst>
                    <a:gd name="adj1" fmla="val 50000"/>
                  </a:avLst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43 Grupo"/>
              <p:cNvGrpSpPr/>
              <p:nvPr/>
            </p:nvGrpSpPr>
            <p:grpSpPr>
              <a:xfrm>
                <a:off x="5214942" y="3500438"/>
                <a:ext cx="2643206" cy="1143008"/>
                <a:chOff x="5214942" y="3500438"/>
                <a:chExt cx="2643206" cy="1143008"/>
              </a:xfrm>
            </p:grpSpPr>
            <p:sp>
              <p:nvSpPr>
                <p:cNvPr id="35" name="34 Rectángulo"/>
                <p:cNvSpPr/>
                <p:nvPr/>
              </p:nvSpPr>
              <p:spPr>
                <a:xfrm>
                  <a:off x="5214942" y="3500438"/>
                  <a:ext cx="1214446" cy="11430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Memoria de datos</a:t>
                  </a:r>
                  <a:endParaRPr lang="es-ES" dirty="0"/>
                </a:p>
              </p:txBody>
            </p:sp>
            <p:cxnSp>
              <p:nvCxnSpPr>
                <p:cNvPr id="39" name="38 Conector recto de flecha"/>
                <p:cNvCxnSpPr/>
                <p:nvPr/>
              </p:nvCxnSpPr>
              <p:spPr>
                <a:xfrm>
                  <a:off x="6429388" y="3643314"/>
                  <a:ext cx="14287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45 Grupo"/>
              <p:cNvGrpSpPr/>
              <p:nvPr/>
            </p:nvGrpSpPr>
            <p:grpSpPr>
              <a:xfrm>
                <a:off x="5785652" y="3215480"/>
                <a:ext cx="73820" cy="1714614"/>
                <a:chOff x="5785652" y="3215480"/>
                <a:chExt cx="73820" cy="1714614"/>
              </a:xfrm>
            </p:grpSpPr>
            <p:cxnSp>
              <p:nvCxnSpPr>
                <p:cNvPr id="41" name="40 Conector recto de flecha"/>
                <p:cNvCxnSpPr/>
                <p:nvPr/>
              </p:nvCxnSpPr>
              <p:spPr>
                <a:xfrm rot="5400000">
                  <a:off x="5643122" y="3358010"/>
                  <a:ext cx="286648" cy="15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 de flecha"/>
                <p:cNvCxnSpPr/>
                <p:nvPr/>
              </p:nvCxnSpPr>
              <p:spPr>
                <a:xfrm rot="-5400000">
                  <a:off x="5715354" y="4785976"/>
                  <a:ext cx="286648" cy="15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49 CuadroTexto"/>
          <p:cNvSpPr txBox="1"/>
          <p:nvPr/>
        </p:nvSpPr>
        <p:spPr>
          <a:xfrm>
            <a:off x="7358082" y="378619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out_data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143108" y="464344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in_data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857356" y="3500438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in_address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3857620" y="264318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in_mem_ctr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786314" y="5357826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ctr_MemRead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786314" y="350043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ctr_MemWrite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7554" y="285728"/>
            <a:ext cx="468630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Write Back</a:t>
            </a:r>
            <a:endParaRPr lang="en-US" dirty="0"/>
          </a:p>
        </p:txBody>
      </p:sp>
      <p:grpSp>
        <p:nvGrpSpPr>
          <p:cNvPr id="168" name="167 Grupo"/>
          <p:cNvGrpSpPr/>
          <p:nvPr/>
        </p:nvGrpSpPr>
        <p:grpSpPr>
          <a:xfrm>
            <a:off x="214282" y="285728"/>
            <a:ext cx="2500330" cy="2643206"/>
            <a:chOff x="642910" y="928670"/>
            <a:chExt cx="2500330" cy="2643206"/>
          </a:xfrm>
        </p:grpSpPr>
        <p:sp>
          <p:nvSpPr>
            <p:cNvPr id="25" name="24 Rectángulo"/>
            <p:cNvSpPr/>
            <p:nvPr/>
          </p:nvSpPr>
          <p:spPr>
            <a:xfrm>
              <a:off x="642910" y="1000108"/>
              <a:ext cx="857256" cy="8572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ID</a:t>
              </a:r>
            </a:p>
          </p:txBody>
        </p:sp>
        <p:grpSp>
          <p:nvGrpSpPr>
            <p:cNvPr id="51" name="421 Grupo"/>
            <p:cNvGrpSpPr/>
            <p:nvPr/>
          </p:nvGrpSpPr>
          <p:grpSpPr>
            <a:xfrm>
              <a:off x="2571736" y="1357298"/>
              <a:ext cx="357190" cy="500066"/>
              <a:chOff x="2000232" y="2857496"/>
              <a:chExt cx="357190" cy="500066"/>
            </a:xfrm>
          </p:grpSpPr>
          <p:sp>
            <p:nvSpPr>
              <p:cNvPr id="71" name="70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2" name="71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52" name="51 Conector recto de flecha"/>
            <p:cNvCxnSpPr/>
            <p:nvPr/>
          </p:nvCxnSpPr>
          <p:spPr>
            <a:xfrm>
              <a:off x="2357422" y="1428736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/>
            <p:nvPr/>
          </p:nvCxnSpPr>
          <p:spPr>
            <a:xfrm>
              <a:off x="2357422" y="1785926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>
              <a:off x="2357422" y="2714620"/>
              <a:ext cx="14287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/>
            <p:nvPr/>
          </p:nvCxnSpPr>
          <p:spPr>
            <a:xfrm rot="5400000">
              <a:off x="2250265" y="2964653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607985" y="2535231"/>
              <a:ext cx="13573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2928926" y="1643050"/>
              <a:ext cx="714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>
              <a:off x="2143902" y="2499512"/>
              <a:ext cx="17145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/>
            <p:nvPr/>
          </p:nvCxnSpPr>
          <p:spPr>
            <a:xfrm rot="5400000" flipH="1" flipV="1">
              <a:off x="393671" y="2606669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357422" y="928670"/>
              <a:ext cx="78581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 rot="16200000" flipH="1">
              <a:off x="2500298" y="1142983"/>
              <a:ext cx="428628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1000100" y="3500438"/>
              <a:ext cx="214314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 rot="5400000">
              <a:off x="1856562" y="2214554"/>
              <a:ext cx="2572562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 flipH="1" flipV="1">
              <a:off x="179357" y="2678107"/>
              <a:ext cx="164307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39 Conector recto"/>
            <p:cNvCxnSpPr/>
            <p:nvPr/>
          </p:nvCxnSpPr>
          <p:spPr>
            <a:xfrm rot="10800000">
              <a:off x="1285852" y="3214686"/>
              <a:ext cx="121444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41 Conector recto"/>
            <p:cNvCxnSpPr/>
            <p:nvPr/>
          </p:nvCxnSpPr>
          <p:spPr>
            <a:xfrm rot="10800000">
              <a:off x="1142976" y="3357562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 rot="5400000">
              <a:off x="1464447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46 Conector recto"/>
            <p:cNvCxnSpPr/>
            <p:nvPr/>
          </p:nvCxnSpPr>
          <p:spPr>
            <a:xfrm rot="5400000">
              <a:off x="1535885" y="3250405"/>
              <a:ext cx="428628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252 Grupo"/>
          <p:cNvGrpSpPr/>
          <p:nvPr/>
        </p:nvGrpSpPr>
        <p:grpSpPr>
          <a:xfrm>
            <a:off x="1357290" y="3143248"/>
            <a:ext cx="6143668" cy="3216298"/>
            <a:chOff x="2928926" y="2786058"/>
            <a:chExt cx="6143668" cy="3216298"/>
          </a:xfrm>
        </p:grpSpPr>
        <p:grpSp>
          <p:nvGrpSpPr>
            <p:cNvPr id="252" name="251 Grupo"/>
            <p:cNvGrpSpPr/>
            <p:nvPr/>
          </p:nvGrpSpPr>
          <p:grpSpPr>
            <a:xfrm>
              <a:off x="2928926" y="2786058"/>
              <a:ext cx="6143668" cy="3216298"/>
              <a:chOff x="2928926" y="2786058"/>
              <a:chExt cx="6143668" cy="3216298"/>
            </a:xfrm>
          </p:grpSpPr>
          <p:sp>
            <p:nvSpPr>
              <p:cNvPr id="121" name="3 Rectángulo"/>
              <p:cNvSpPr/>
              <p:nvPr/>
            </p:nvSpPr>
            <p:spPr>
              <a:xfrm>
                <a:off x="3571868" y="2786058"/>
                <a:ext cx="3571900" cy="26432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121 Conector recto de flecha"/>
              <p:cNvCxnSpPr/>
              <p:nvPr/>
            </p:nvCxnSpPr>
            <p:spPr>
              <a:xfrm>
                <a:off x="2928926" y="4143380"/>
                <a:ext cx="642942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25 Conector recto de flecha"/>
              <p:cNvCxnSpPr/>
              <p:nvPr/>
            </p:nvCxnSpPr>
            <p:spPr>
              <a:xfrm>
                <a:off x="7143768" y="3500438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 de flecha"/>
              <p:cNvCxnSpPr/>
              <p:nvPr/>
            </p:nvCxnSpPr>
            <p:spPr>
              <a:xfrm>
                <a:off x="7143768" y="3786190"/>
                <a:ext cx="603251" cy="17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248 Grupo"/>
              <p:cNvGrpSpPr/>
              <p:nvPr/>
            </p:nvGrpSpPr>
            <p:grpSpPr>
              <a:xfrm>
                <a:off x="5643570" y="5429264"/>
                <a:ext cx="3429024" cy="573092"/>
                <a:chOff x="5643570" y="5429264"/>
                <a:chExt cx="3429024" cy="573092"/>
              </a:xfrm>
            </p:grpSpPr>
            <p:cxnSp>
              <p:nvCxnSpPr>
                <p:cNvPr id="221" name="220 Conector recto de flecha"/>
                <p:cNvCxnSpPr/>
                <p:nvPr/>
              </p:nvCxnSpPr>
              <p:spPr>
                <a:xfrm rot="5400000" flipH="1" flipV="1">
                  <a:off x="5358612" y="5714222"/>
                  <a:ext cx="571504" cy="158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236 Conector recto"/>
                <p:cNvCxnSpPr/>
                <p:nvPr/>
              </p:nvCxnSpPr>
              <p:spPr>
                <a:xfrm>
                  <a:off x="5643570" y="6000768"/>
                  <a:ext cx="3429024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250 Grupo"/>
              <p:cNvGrpSpPr/>
              <p:nvPr/>
            </p:nvGrpSpPr>
            <p:grpSpPr>
              <a:xfrm>
                <a:off x="5857884" y="5428470"/>
                <a:ext cx="3071834" cy="431010"/>
                <a:chOff x="5857884" y="5428470"/>
                <a:chExt cx="3071834" cy="431010"/>
              </a:xfrm>
            </p:grpSpPr>
            <p:cxnSp>
              <p:nvCxnSpPr>
                <p:cNvPr id="105" name="104 Conector recto de flecha"/>
                <p:cNvCxnSpPr/>
                <p:nvPr/>
              </p:nvCxnSpPr>
              <p:spPr>
                <a:xfrm rot="5400000" flipH="1" flipV="1">
                  <a:off x="5643967" y="5642387"/>
                  <a:ext cx="429422" cy="1588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237 Conector recto"/>
                <p:cNvCxnSpPr/>
                <p:nvPr/>
              </p:nvCxnSpPr>
              <p:spPr>
                <a:xfrm rot="10800000">
                  <a:off x="5857884" y="5857892"/>
                  <a:ext cx="307183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249 Grupo"/>
              <p:cNvGrpSpPr/>
              <p:nvPr/>
            </p:nvGrpSpPr>
            <p:grpSpPr>
              <a:xfrm>
                <a:off x="6072198" y="5428470"/>
                <a:ext cx="2714644" cy="288134"/>
                <a:chOff x="6072198" y="5428470"/>
                <a:chExt cx="2714644" cy="288134"/>
              </a:xfrm>
            </p:grpSpPr>
            <p:cxnSp>
              <p:nvCxnSpPr>
                <p:cNvPr id="200" name="199 Conector recto de flecha"/>
                <p:cNvCxnSpPr/>
                <p:nvPr/>
              </p:nvCxnSpPr>
              <p:spPr>
                <a:xfrm rot="5400000" flipH="1" flipV="1">
                  <a:off x="5929719" y="5570949"/>
                  <a:ext cx="286546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238 Conector recto"/>
                <p:cNvCxnSpPr/>
                <p:nvPr/>
              </p:nvCxnSpPr>
              <p:spPr>
                <a:xfrm rot="10800000">
                  <a:off x="6072198" y="5715016"/>
                  <a:ext cx="2714644" cy="1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3" name="232 Grupo"/>
            <p:cNvGrpSpPr/>
            <p:nvPr/>
          </p:nvGrpSpPr>
          <p:grpSpPr>
            <a:xfrm>
              <a:off x="3571868" y="3500438"/>
              <a:ext cx="3571900" cy="644530"/>
              <a:chOff x="3571868" y="3500438"/>
              <a:chExt cx="3571900" cy="644530"/>
            </a:xfrm>
          </p:grpSpPr>
          <p:cxnSp>
            <p:nvCxnSpPr>
              <p:cNvPr id="112" name="111 Conector recto de flecha"/>
              <p:cNvCxnSpPr/>
              <p:nvPr/>
            </p:nvCxnSpPr>
            <p:spPr>
              <a:xfrm>
                <a:off x="4544208" y="3910686"/>
                <a:ext cx="538616" cy="172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Conector recto de flecha"/>
              <p:cNvCxnSpPr/>
              <p:nvPr/>
            </p:nvCxnSpPr>
            <p:spPr>
              <a:xfrm>
                <a:off x="6357950" y="3500438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113 Conector recto de flecha"/>
              <p:cNvCxnSpPr/>
              <p:nvPr/>
            </p:nvCxnSpPr>
            <p:spPr>
              <a:xfrm>
                <a:off x="6357950" y="3786190"/>
                <a:ext cx="78581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95 Conector recto"/>
              <p:cNvCxnSpPr/>
              <p:nvPr/>
            </p:nvCxnSpPr>
            <p:spPr>
              <a:xfrm rot="10800000">
                <a:off x="3571868" y="4143380"/>
                <a:ext cx="428628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96 Conector recto"/>
              <p:cNvCxnSpPr/>
              <p:nvPr/>
            </p:nvCxnSpPr>
            <p:spPr>
              <a:xfrm rot="5400000">
                <a:off x="3679025" y="3821909"/>
                <a:ext cx="642942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 de flecha"/>
              <p:cNvCxnSpPr/>
              <p:nvPr/>
            </p:nvCxnSpPr>
            <p:spPr>
              <a:xfrm>
                <a:off x="4000496" y="3857628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98 Conector recto de flecha"/>
              <p:cNvCxnSpPr/>
              <p:nvPr/>
            </p:nvCxnSpPr>
            <p:spPr>
              <a:xfrm>
                <a:off x="4000496" y="4000504"/>
                <a:ext cx="285752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99 Conector recto de flecha"/>
              <p:cNvCxnSpPr/>
              <p:nvPr/>
            </p:nvCxnSpPr>
            <p:spPr>
              <a:xfrm>
                <a:off x="4000496" y="3500438"/>
                <a:ext cx="1071570" cy="158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180 Grupo"/>
              <p:cNvGrpSpPr/>
              <p:nvPr/>
            </p:nvGrpSpPr>
            <p:grpSpPr>
              <a:xfrm>
                <a:off x="4286248" y="3714752"/>
                <a:ext cx="285752" cy="428628"/>
                <a:chOff x="2000232" y="2857496"/>
                <a:chExt cx="357190" cy="500066"/>
              </a:xfrm>
            </p:grpSpPr>
            <p:sp>
              <p:nvSpPr>
                <p:cNvPr id="182" name="181 Rectángulo"/>
                <p:cNvSpPr/>
                <p:nvPr/>
              </p:nvSpPr>
              <p:spPr>
                <a:xfrm>
                  <a:off x="2000232" y="2857496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182 Triángulo isósceles"/>
                <p:cNvSpPr/>
                <p:nvPr/>
              </p:nvSpPr>
              <p:spPr>
                <a:xfrm rot="5400000">
                  <a:off x="1928794" y="2928934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</p:grpSp>
        <p:grpSp>
          <p:nvGrpSpPr>
            <p:cNvPr id="234" name="233 Grupo"/>
            <p:cNvGrpSpPr/>
            <p:nvPr/>
          </p:nvGrpSpPr>
          <p:grpSpPr>
            <a:xfrm>
              <a:off x="5072066" y="3286124"/>
              <a:ext cx="1281909" cy="2143140"/>
              <a:chOff x="5072066" y="3286124"/>
              <a:chExt cx="1281909" cy="2143140"/>
            </a:xfrm>
          </p:grpSpPr>
          <p:sp>
            <p:nvSpPr>
              <p:cNvPr id="110" name="109 Rectángulo"/>
              <p:cNvSpPr/>
              <p:nvPr/>
            </p:nvSpPr>
            <p:spPr>
              <a:xfrm>
                <a:off x="5072066" y="3286124"/>
                <a:ext cx="1281909" cy="1571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Banco de Registros</a:t>
                </a:r>
                <a:endParaRPr lang="es-ES" dirty="0"/>
              </a:p>
            </p:txBody>
          </p:sp>
          <p:cxnSp>
            <p:nvCxnSpPr>
              <p:cNvPr id="95" name="94 Conector recto de flecha"/>
              <p:cNvCxnSpPr/>
              <p:nvPr/>
            </p:nvCxnSpPr>
            <p:spPr>
              <a:xfrm rot="5400000" flipH="1" flipV="1">
                <a:off x="5787240" y="5142718"/>
                <a:ext cx="570710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 de flecha"/>
              <p:cNvCxnSpPr/>
              <p:nvPr/>
            </p:nvCxnSpPr>
            <p:spPr>
              <a:xfrm rot="5400000" flipH="1" flipV="1">
                <a:off x="5572926" y="5142718"/>
                <a:ext cx="570710" cy="79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226 Conector recto de flecha"/>
              <p:cNvCxnSpPr/>
              <p:nvPr/>
            </p:nvCxnSpPr>
            <p:spPr>
              <a:xfrm rot="5400000" flipH="1" flipV="1">
                <a:off x="5358612" y="5142718"/>
                <a:ext cx="57150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265 Grupo"/>
          <p:cNvGrpSpPr/>
          <p:nvPr/>
        </p:nvGrpSpPr>
        <p:grpSpPr>
          <a:xfrm>
            <a:off x="6500826" y="4786322"/>
            <a:ext cx="715174" cy="1285884"/>
            <a:chOff x="7000892" y="4857760"/>
            <a:chExt cx="715174" cy="1285884"/>
          </a:xfrm>
        </p:grpSpPr>
        <p:grpSp>
          <p:nvGrpSpPr>
            <p:cNvPr id="263" name="262 Grupo"/>
            <p:cNvGrpSpPr/>
            <p:nvPr/>
          </p:nvGrpSpPr>
          <p:grpSpPr>
            <a:xfrm>
              <a:off x="7000892" y="4857760"/>
              <a:ext cx="571504" cy="785817"/>
              <a:chOff x="7143768" y="3929067"/>
              <a:chExt cx="571504" cy="785817"/>
            </a:xfrm>
          </p:grpSpPr>
          <p:grpSp>
            <p:nvGrpSpPr>
              <p:cNvPr id="260" name="259 Grupo"/>
              <p:cNvGrpSpPr/>
              <p:nvPr/>
            </p:nvGrpSpPr>
            <p:grpSpPr>
              <a:xfrm>
                <a:off x="7358082" y="4214818"/>
                <a:ext cx="357190" cy="500066"/>
                <a:chOff x="5643570" y="1643050"/>
                <a:chExt cx="357190" cy="500066"/>
              </a:xfrm>
            </p:grpSpPr>
            <p:sp>
              <p:nvSpPr>
                <p:cNvPr id="259" name="258 Rectángulo"/>
                <p:cNvSpPr/>
                <p:nvPr/>
              </p:nvSpPr>
              <p:spPr>
                <a:xfrm>
                  <a:off x="5643570" y="1643050"/>
                  <a:ext cx="357190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254 Triángulo isósceles"/>
                <p:cNvSpPr/>
                <p:nvPr/>
              </p:nvSpPr>
              <p:spPr>
                <a:xfrm rot="5400000">
                  <a:off x="5572132" y="1714488"/>
                  <a:ext cx="500066" cy="357190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dirty="0"/>
                </a:p>
              </p:txBody>
            </p:sp>
          </p:grpSp>
          <p:cxnSp>
            <p:nvCxnSpPr>
              <p:cNvPr id="256" name="255 Conector recto de flecha"/>
              <p:cNvCxnSpPr/>
              <p:nvPr/>
            </p:nvCxnSpPr>
            <p:spPr>
              <a:xfrm>
                <a:off x="7143768" y="4286256"/>
                <a:ext cx="207143" cy="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256 Conector recto de flecha"/>
              <p:cNvCxnSpPr/>
              <p:nvPr/>
            </p:nvCxnSpPr>
            <p:spPr>
              <a:xfrm>
                <a:off x="7143768" y="4643446"/>
                <a:ext cx="21431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260 Conector recto de flecha"/>
              <p:cNvCxnSpPr/>
              <p:nvPr/>
            </p:nvCxnSpPr>
            <p:spPr>
              <a:xfrm rot="5400000">
                <a:off x="7358084" y="4071942"/>
                <a:ext cx="285751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263 Conector recto"/>
            <p:cNvCxnSpPr/>
            <p:nvPr/>
          </p:nvCxnSpPr>
          <p:spPr>
            <a:xfrm>
              <a:off x="7572396" y="5357826"/>
              <a:ext cx="14287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264 Conector recto"/>
            <p:cNvCxnSpPr/>
            <p:nvPr/>
          </p:nvCxnSpPr>
          <p:spPr>
            <a:xfrm rot="5400000">
              <a:off x="7323157" y="5750735"/>
              <a:ext cx="78502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271 CuadroTexto"/>
          <p:cNvSpPr txBox="1"/>
          <p:nvPr/>
        </p:nvSpPr>
        <p:spPr>
          <a:xfrm>
            <a:off x="5715008" y="385762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out_busB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3" name="272 CuadroTexto"/>
          <p:cNvSpPr txBox="1"/>
          <p:nvPr/>
        </p:nvSpPr>
        <p:spPr>
          <a:xfrm>
            <a:off x="5715008" y="357187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out_busA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4" name="273 CuadroTexto"/>
          <p:cNvSpPr txBox="1"/>
          <p:nvPr/>
        </p:nvSpPr>
        <p:spPr>
          <a:xfrm>
            <a:off x="7072330" y="5072074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bus_write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5" name="274 CuadroTexto"/>
          <p:cNvSpPr txBox="1"/>
          <p:nvPr/>
        </p:nvSpPr>
        <p:spPr>
          <a:xfrm>
            <a:off x="5643570" y="492919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bus_alu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6" name="275 CuadroTexto"/>
          <p:cNvSpPr txBox="1"/>
          <p:nvPr/>
        </p:nvSpPr>
        <p:spPr>
          <a:xfrm>
            <a:off x="7215206" y="6000768"/>
            <a:ext cx="1070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reg_write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78" name="277 CuadroTexto"/>
          <p:cNvSpPr txBox="1"/>
          <p:nvPr/>
        </p:nvSpPr>
        <p:spPr>
          <a:xfrm>
            <a:off x="785786" y="4214818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strike="sngStrike" dirty="0" err="1" smtClean="0"/>
              <a:t>in_inst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79" name="278 CuadroTexto"/>
          <p:cNvSpPr txBox="1"/>
          <p:nvPr/>
        </p:nvSpPr>
        <p:spPr>
          <a:xfrm>
            <a:off x="7429520" y="628652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ctr_RegWrite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  <p:sp>
        <p:nvSpPr>
          <p:cNvPr id="280" name="279 CuadroTexto"/>
          <p:cNvSpPr txBox="1"/>
          <p:nvPr/>
        </p:nvSpPr>
        <p:spPr>
          <a:xfrm>
            <a:off x="5572132" y="528638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&lt;</a:t>
            </a:r>
            <a:r>
              <a:rPr lang="es-ES" sz="1400" dirty="0" err="1" smtClean="0"/>
              <a:t>bus_mem</a:t>
            </a:r>
            <a:r>
              <a:rPr lang="es-ES" sz="1400" dirty="0" smtClean="0"/>
              <a:t>&gt;</a:t>
            </a:r>
            <a:endParaRPr lang="es-ES" sz="1400" dirty="0"/>
          </a:p>
        </p:txBody>
      </p:sp>
      <p:sp>
        <p:nvSpPr>
          <p:cNvPr id="286" name="285 CuadroTexto"/>
          <p:cNvSpPr txBox="1"/>
          <p:nvPr/>
        </p:nvSpPr>
        <p:spPr>
          <a:xfrm>
            <a:off x="6572264" y="457200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&lt;</a:t>
            </a:r>
            <a:r>
              <a:rPr lang="es-ES" sz="1100" dirty="0" err="1" smtClean="0">
                <a:solidFill>
                  <a:srgbClr val="FF0000"/>
                </a:solidFill>
              </a:rPr>
              <a:t>ctr_memtoreg</a:t>
            </a:r>
            <a:r>
              <a:rPr lang="es-ES" sz="1100" dirty="0" smtClean="0">
                <a:solidFill>
                  <a:srgbClr val="FF0000"/>
                </a:solidFill>
              </a:rPr>
              <a:t>&gt;</a:t>
            </a:r>
            <a:endParaRPr lang="es-E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205</Words>
  <Application>Microsoft Office PowerPoint</Application>
  <PresentationFormat>Presentación en pantalla 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Procesador</vt:lpstr>
      <vt:lpstr>Instruction Fetch</vt:lpstr>
      <vt:lpstr>Instruction Decode</vt:lpstr>
      <vt:lpstr>Execution</vt:lpstr>
      <vt:lpstr>Memory</vt:lpstr>
      <vt:lpstr>Write 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45</cp:revision>
  <dcterms:created xsi:type="dcterms:W3CDTF">2014-12-15T10:28:18Z</dcterms:created>
  <dcterms:modified xsi:type="dcterms:W3CDTF">2014-12-17T11:31:23Z</dcterms:modified>
</cp:coreProperties>
</file>