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Quattrocento" panose="02020502030000000404" pitchFamily="18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9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The goal of this slide is to highlight three key strategies for detecting and addressing high-consumption appliances in the home.
• The first strategy is targeting efficiency - identifying specific appliances that are using a lot of energy and finding ways to improve their efficiency.
• The second strategy is optimizing usage timing - running high-consumption appliances during off-peak hours when electricity rates are lower.
• The third strategy is considering upgrades - replacing older, inefficient appliances with newer, more energy-efficient models.
• The icons and images on the slide visually reinforce these three strategies, making it easy for the audience to understand and remember the key points.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7838" y="628293"/>
            <a:ext cx="13034724" cy="2011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4200" b="1" u="sng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Anomilies Detection and Electricity Optimization  using Machine Learning</a:t>
            </a:r>
            <a:r>
              <a:rPr lang="en-US" sz="4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
</a:t>
            </a:r>
            <a:r>
              <a:rPr lang="en-US" sz="36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Team Name</a:t>
            </a:r>
            <a:r>
              <a:rPr lang="en-US" sz="42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:ML HACKERS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97838" y="2981563"/>
            <a:ext cx="13034724" cy="2011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35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Theme -</a:t>
            </a:r>
            <a:r>
              <a:rPr lang="en-US" sz="42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Open Innovation</a:t>
            </a:r>
            <a:r>
              <a:rPr lang="en-US" sz="4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
</a:t>
            </a:r>
            <a:r>
              <a:rPr lang="en-US" sz="35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Institute Name: </a:t>
            </a:r>
            <a:r>
              <a:rPr lang="en-US" sz="42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Thapar Institute of Engineering and Technology</a:t>
            </a:r>
            <a:endParaRPr lang="en-US" sz="4200" dirty="0"/>
          </a:p>
        </p:txBody>
      </p:sp>
      <p:sp>
        <p:nvSpPr>
          <p:cNvPr id="4" name="Text 2"/>
          <p:cNvSpPr/>
          <p:nvPr/>
        </p:nvSpPr>
        <p:spPr>
          <a:xfrm>
            <a:off x="797838" y="5334833"/>
            <a:ext cx="13034724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Team Members:</a:t>
            </a:r>
            <a:endParaRPr lang="en-US" sz="4200" dirty="0"/>
          </a:p>
        </p:txBody>
      </p:sp>
      <p:sp>
        <p:nvSpPr>
          <p:cNvPr id="5" name="Text 3"/>
          <p:cNvSpPr/>
          <p:nvPr/>
        </p:nvSpPr>
        <p:spPr>
          <a:xfrm>
            <a:off x="797838" y="6347222"/>
            <a:ext cx="13034724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Agamdeep Singh-102303261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7838" y="6791801"/>
            <a:ext cx="13034724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Prabhpreet Singh-102303258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7838" y="7236381"/>
            <a:ext cx="13034724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Bhavish Pushkarna-102303279</a:t>
            </a: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DB0A-37B0-13E2-BE15-08869501B555}"/>
              </a:ext>
            </a:extLst>
          </p:cNvPr>
          <p:cNvSpPr txBox="1"/>
          <p:nvPr/>
        </p:nvSpPr>
        <p:spPr>
          <a:xfrm>
            <a:off x="4349578" y="6524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2487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 Statement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1987868"/>
            <a:ext cx="7468553" cy="191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2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Rising electricity costs and inefficient consumption patterns lead to negative financial and environmental impacts. Identifying and reducing unnecessary consumption is essential.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6324124" y="417159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Issues: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482381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Inefficient energy usage in homes and industries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5290542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Detecting faulty devices and anomalies in electricity consumption to enhance energy efficiency and system reliability.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324124" y="614029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Limited awareness of energy and cost-saving opportunities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6324124" y="6882289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endParaRPr lang="en-US" sz="2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978" y="613291"/>
            <a:ext cx="5243989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Solution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79978" y="1714381"/>
            <a:ext cx="13070443" cy="1069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Proposed Solution: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
Employing machine learning model to analyze and forecast electricity consumption, empowering users to optimize their energy usage and minimize costs.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79978" y="3034784"/>
            <a:ext cx="13070443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Steps: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79978" y="3642003"/>
            <a:ext cx="13070443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 predictive models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79978" y="4076581"/>
            <a:ext cx="13070443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Provide actionable insights and personalized recommendations.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79978" y="4511159"/>
            <a:ext cx="13070443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collection from smart meters and IoT devices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79978" y="5201960"/>
            <a:ext cx="5094446" cy="393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Optimizing Electricity Consumption</a:t>
            </a:r>
            <a:endParaRPr lang="en-US" sz="2450" dirty="0"/>
          </a:p>
        </p:txBody>
      </p:sp>
      <p:sp>
        <p:nvSpPr>
          <p:cNvPr id="9" name="Text 7"/>
          <p:cNvSpPr/>
          <p:nvPr/>
        </p:nvSpPr>
        <p:spPr>
          <a:xfrm>
            <a:off x="779978" y="6152198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Cost Reduction</a:t>
            </a:r>
            <a:endParaRPr lang="en-US" sz="2050" dirty="0"/>
          </a:p>
        </p:txBody>
      </p:sp>
      <p:sp>
        <p:nvSpPr>
          <p:cNvPr id="10" name="Text 8"/>
          <p:cNvSpPr/>
          <p:nvPr/>
        </p:nvSpPr>
        <p:spPr>
          <a:xfrm>
            <a:off x="779978" y="6702623"/>
            <a:ext cx="3993832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Significantly reduce electricity bills through machine learning insights.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25070" y="6152198"/>
            <a:ext cx="2860953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Efficiency Improvement</a:t>
            </a:r>
            <a:endParaRPr lang="en-US" sz="2050" dirty="0"/>
          </a:p>
        </p:txBody>
      </p:sp>
      <p:sp>
        <p:nvSpPr>
          <p:cNvPr id="12" name="Text 10"/>
          <p:cNvSpPr/>
          <p:nvPr/>
        </p:nvSpPr>
        <p:spPr>
          <a:xfrm>
            <a:off x="5325070" y="6702623"/>
            <a:ext cx="3993832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Improve energy management and reduce waste.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0162" y="6152198"/>
            <a:ext cx="2951083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Environmental Concerns</a:t>
            </a:r>
            <a:endParaRPr lang="en-US" sz="2050" dirty="0"/>
          </a:p>
        </p:txBody>
      </p:sp>
      <p:sp>
        <p:nvSpPr>
          <p:cNvPr id="14" name="Text 12"/>
          <p:cNvSpPr/>
          <p:nvPr/>
        </p:nvSpPr>
        <p:spPr>
          <a:xfrm>
            <a:off x="9870162" y="6702623"/>
            <a:ext cx="3993832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Minimize environmental impact by reducing energy consumption.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393" y="2430542"/>
            <a:ext cx="4915495" cy="337125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9267" y="628055"/>
            <a:ext cx="5373648" cy="671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Methodology </a:t>
            </a:r>
            <a:endParaRPr lang="en-US" sz="4200" dirty="0"/>
          </a:p>
        </p:txBody>
      </p:sp>
      <p:sp>
        <p:nvSpPr>
          <p:cNvPr id="5" name="Shape 1"/>
          <p:cNvSpPr/>
          <p:nvPr/>
        </p:nvSpPr>
        <p:spPr>
          <a:xfrm>
            <a:off x="799267" y="1642229"/>
            <a:ext cx="3658553" cy="1660088"/>
          </a:xfrm>
          <a:prstGeom prst="roundRect">
            <a:avLst>
              <a:gd name="adj" fmla="val 2064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1027628" y="1870591"/>
            <a:ext cx="3201829" cy="10958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Preprocessing: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
Cleaning and formatting data
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4686181" y="1642229"/>
            <a:ext cx="3658553" cy="1660088"/>
          </a:xfrm>
          <a:prstGeom prst="roundRect">
            <a:avLst>
              <a:gd name="adj" fmla="val 2064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4914543" y="1870591"/>
            <a:ext cx="2686764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Model Selection</a:t>
            </a: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4914543" y="2343388"/>
            <a:ext cx="3201829" cy="730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Comparing multiple ML models for accuracy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99267" y="3530679"/>
            <a:ext cx="3658553" cy="1660088"/>
          </a:xfrm>
          <a:prstGeom prst="roundRect">
            <a:avLst>
              <a:gd name="adj" fmla="val 2064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1027628" y="3759041"/>
            <a:ext cx="2686764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Training: </a:t>
            </a:r>
            <a:endParaRPr lang="en-US" sz="2100" dirty="0"/>
          </a:p>
        </p:txBody>
      </p:sp>
      <p:sp>
        <p:nvSpPr>
          <p:cNvPr id="12" name="Text 8"/>
          <p:cNvSpPr/>
          <p:nvPr/>
        </p:nvSpPr>
        <p:spPr>
          <a:xfrm>
            <a:off x="1027628" y="4231838"/>
            <a:ext cx="3201829" cy="730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Using historical data to build predictive models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4686181" y="3530679"/>
            <a:ext cx="3658553" cy="1660088"/>
          </a:xfrm>
          <a:prstGeom prst="roundRect">
            <a:avLst>
              <a:gd name="adj" fmla="val 2064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4914543" y="3759041"/>
            <a:ext cx="2686764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Validation:</a:t>
            </a:r>
            <a:endParaRPr lang="en-US" sz="2100" dirty="0"/>
          </a:p>
        </p:txBody>
      </p:sp>
      <p:sp>
        <p:nvSpPr>
          <p:cNvPr id="15" name="Text 11"/>
          <p:cNvSpPr/>
          <p:nvPr/>
        </p:nvSpPr>
        <p:spPr>
          <a:xfrm>
            <a:off x="4914543" y="4231838"/>
            <a:ext cx="3201829" cy="365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Ensuring reliable performance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799267" y="5419130"/>
            <a:ext cx="7545467" cy="2185154"/>
          </a:xfrm>
          <a:prstGeom prst="roundRect">
            <a:avLst>
              <a:gd name="adj" fmla="val 15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3"/>
          <p:cNvSpPr/>
          <p:nvPr/>
        </p:nvSpPr>
        <p:spPr>
          <a:xfrm>
            <a:off x="1027628" y="5647492"/>
            <a:ext cx="2686764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 Stack:</a:t>
            </a:r>
            <a:endParaRPr lang="en-US" sz="2100" dirty="0"/>
          </a:p>
        </p:txBody>
      </p:sp>
      <p:sp>
        <p:nvSpPr>
          <p:cNvPr id="18" name="Text 14"/>
          <p:cNvSpPr/>
          <p:nvPr/>
        </p:nvSpPr>
        <p:spPr>
          <a:xfrm>
            <a:off x="1027628" y="6120289"/>
            <a:ext cx="7088743" cy="365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Programming Languages: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Python</a:t>
            </a:r>
            <a:endParaRPr lang="en-US" sz="1750" dirty="0"/>
          </a:p>
        </p:txBody>
      </p:sp>
      <p:sp>
        <p:nvSpPr>
          <p:cNvPr id="19" name="Text 15"/>
          <p:cNvSpPr/>
          <p:nvPr/>
        </p:nvSpPr>
        <p:spPr>
          <a:xfrm>
            <a:off x="1027628" y="6565463"/>
            <a:ext cx="7088743" cy="365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Libraries: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Scikit-learn, TensorFlow, Pandas, NumPy</a:t>
            </a:r>
            <a:endParaRPr lang="en-US" sz="1750" dirty="0"/>
          </a:p>
        </p:txBody>
      </p:sp>
      <p:sp>
        <p:nvSpPr>
          <p:cNvPr id="20" name="Text 16"/>
          <p:cNvSpPr/>
          <p:nvPr/>
        </p:nvSpPr>
        <p:spPr>
          <a:xfrm>
            <a:off x="1027628" y="7010638"/>
            <a:ext cx="7088743" cy="365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Platforms: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Cloud services for model deployment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163" y="574477"/>
            <a:ext cx="9010531" cy="614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Detecting High Consumption Appliances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731163" y="1737360"/>
            <a:ext cx="470059" cy="470059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13924" y="1824871"/>
            <a:ext cx="104418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410057" y="1737360"/>
            <a:ext cx="2457926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Targeting Efficiency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410057" y="2169795"/>
            <a:ext cx="3571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Improve the efficiency of specific appliances.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5190173" y="1737360"/>
            <a:ext cx="470059" cy="470059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5346144" y="1824871"/>
            <a:ext cx="158115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5869067" y="1737360"/>
            <a:ext cx="2783086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Optimizing Usage Timing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5869067" y="2169795"/>
            <a:ext cx="3571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 appliances during off-peak hours.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9649182" y="1737360"/>
            <a:ext cx="470059" cy="470059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803963" y="1824871"/>
            <a:ext cx="160377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10328077" y="1737360"/>
            <a:ext cx="2457926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Considering Upgrades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10328077" y="2169795"/>
            <a:ext cx="3571280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Upgrade to more efficient models.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731163" y="3151823"/>
            <a:ext cx="3932753" cy="491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30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Expected Outcome:</a:t>
            </a:r>
            <a:endParaRPr lang="en-US" sz="3050" dirty="0"/>
          </a:p>
        </p:txBody>
      </p:sp>
      <p:sp>
        <p:nvSpPr>
          <p:cNvPr id="16" name="Shape 14"/>
          <p:cNvSpPr/>
          <p:nvPr/>
        </p:nvSpPr>
        <p:spPr>
          <a:xfrm>
            <a:off x="731163" y="4191714"/>
            <a:ext cx="470059" cy="470059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913924" y="4279225"/>
            <a:ext cx="104418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1410057" y="4191714"/>
            <a:ext cx="3497461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15% reduction in electricity bills</a:t>
            </a:r>
            <a:endParaRPr lang="en-US" sz="1900" dirty="0"/>
          </a:p>
        </p:txBody>
      </p:sp>
      <p:sp>
        <p:nvSpPr>
          <p:cNvPr id="19" name="Shape 17"/>
          <p:cNvSpPr/>
          <p:nvPr/>
        </p:nvSpPr>
        <p:spPr>
          <a:xfrm>
            <a:off x="5190173" y="4191714"/>
            <a:ext cx="470059" cy="470059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8"/>
          <p:cNvSpPr/>
          <p:nvPr/>
        </p:nvSpPr>
        <p:spPr>
          <a:xfrm>
            <a:off x="5346144" y="4279225"/>
            <a:ext cx="158115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300" dirty="0"/>
          </a:p>
        </p:txBody>
      </p:sp>
      <p:sp>
        <p:nvSpPr>
          <p:cNvPr id="21" name="Text 19"/>
          <p:cNvSpPr/>
          <p:nvPr/>
        </p:nvSpPr>
        <p:spPr>
          <a:xfrm>
            <a:off x="5869067" y="4191714"/>
            <a:ext cx="3571280" cy="614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Accurate consumption predictions (85%+ accuracy)</a:t>
            </a:r>
            <a:endParaRPr lang="en-US" sz="1900" dirty="0"/>
          </a:p>
        </p:txBody>
      </p:sp>
      <p:sp>
        <p:nvSpPr>
          <p:cNvPr id="22" name="Shape 20"/>
          <p:cNvSpPr/>
          <p:nvPr/>
        </p:nvSpPr>
        <p:spPr>
          <a:xfrm>
            <a:off x="9649182" y="4191714"/>
            <a:ext cx="470059" cy="470059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1"/>
          <p:cNvSpPr/>
          <p:nvPr/>
        </p:nvSpPr>
        <p:spPr>
          <a:xfrm>
            <a:off x="9803963" y="4279225"/>
            <a:ext cx="160377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300" dirty="0"/>
          </a:p>
        </p:txBody>
      </p:sp>
      <p:sp>
        <p:nvSpPr>
          <p:cNvPr id="24" name="Text 22"/>
          <p:cNvSpPr/>
          <p:nvPr/>
        </p:nvSpPr>
        <p:spPr>
          <a:xfrm>
            <a:off x="10328077" y="4191714"/>
            <a:ext cx="3571280" cy="614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Enhanced user awareness and decision-making</a:t>
            </a:r>
            <a:endParaRPr lang="en-US" sz="1900" dirty="0"/>
          </a:p>
        </p:txBody>
      </p:sp>
      <p:sp>
        <p:nvSpPr>
          <p:cNvPr id="25" name="Text 23"/>
          <p:cNvSpPr/>
          <p:nvPr/>
        </p:nvSpPr>
        <p:spPr>
          <a:xfrm>
            <a:off x="731163" y="5210175"/>
            <a:ext cx="4915853" cy="614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Takeaways:</a:t>
            </a:r>
            <a:endParaRPr lang="en-US" sz="3850" dirty="0"/>
          </a:p>
        </p:txBody>
      </p:sp>
      <p:sp>
        <p:nvSpPr>
          <p:cNvPr id="26" name="Shape 24"/>
          <p:cNvSpPr/>
          <p:nvPr/>
        </p:nvSpPr>
        <p:spPr>
          <a:xfrm>
            <a:off x="731163" y="6138029"/>
            <a:ext cx="4250174" cy="1518761"/>
          </a:xfrm>
          <a:prstGeom prst="roundRect">
            <a:avLst>
              <a:gd name="adj" fmla="val 206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Text 25"/>
          <p:cNvSpPr/>
          <p:nvPr/>
        </p:nvSpPr>
        <p:spPr>
          <a:xfrm>
            <a:off x="939998" y="6346865"/>
            <a:ext cx="3183136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Machine Learning Optimizes</a:t>
            </a:r>
            <a:endParaRPr lang="en-US" sz="1900" dirty="0"/>
          </a:p>
        </p:txBody>
      </p:sp>
      <p:sp>
        <p:nvSpPr>
          <p:cNvPr id="28" name="Text 26"/>
          <p:cNvSpPr/>
          <p:nvPr/>
        </p:nvSpPr>
        <p:spPr>
          <a:xfrm>
            <a:off x="939998" y="6779300"/>
            <a:ext cx="3832503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Enhance the efficiency of electricity consumption.</a:t>
            </a:r>
            <a:endParaRPr lang="en-US" sz="1600" dirty="0"/>
          </a:p>
        </p:txBody>
      </p:sp>
      <p:sp>
        <p:nvSpPr>
          <p:cNvPr id="29" name="Shape 27"/>
          <p:cNvSpPr/>
          <p:nvPr/>
        </p:nvSpPr>
        <p:spPr>
          <a:xfrm>
            <a:off x="5190173" y="6138029"/>
            <a:ext cx="4250174" cy="1518761"/>
          </a:xfrm>
          <a:prstGeom prst="roundRect">
            <a:avLst>
              <a:gd name="adj" fmla="val 206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28"/>
          <p:cNvSpPr/>
          <p:nvPr/>
        </p:nvSpPr>
        <p:spPr>
          <a:xfrm>
            <a:off x="5399008" y="6346865"/>
            <a:ext cx="2666881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Smart Technology Saves</a:t>
            </a:r>
            <a:endParaRPr lang="en-US" sz="1900" dirty="0"/>
          </a:p>
        </p:txBody>
      </p:sp>
      <p:sp>
        <p:nvSpPr>
          <p:cNvPr id="31" name="Text 29"/>
          <p:cNvSpPr/>
          <p:nvPr/>
        </p:nvSpPr>
        <p:spPr>
          <a:xfrm>
            <a:off x="5399008" y="6779300"/>
            <a:ext cx="383250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Reduce energy bills significantly.</a:t>
            </a:r>
            <a:endParaRPr lang="en-US" sz="1600" dirty="0"/>
          </a:p>
        </p:txBody>
      </p:sp>
      <p:sp>
        <p:nvSpPr>
          <p:cNvPr id="32" name="Shape 30"/>
          <p:cNvSpPr/>
          <p:nvPr/>
        </p:nvSpPr>
        <p:spPr>
          <a:xfrm>
            <a:off x="9649182" y="6138029"/>
            <a:ext cx="4250174" cy="1518761"/>
          </a:xfrm>
          <a:prstGeom prst="roundRect">
            <a:avLst>
              <a:gd name="adj" fmla="val 2063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3" name="Text 31"/>
          <p:cNvSpPr/>
          <p:nvPr/>
        </p:nvSpPr>
        <p:spPr>
          <a:xfrm>
            <a:off x="9858018" y="6346865"/>
            <a:ext cx="2552105" cy="307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Supports Sustainability</a:t>
            </a:r>
            <a:endParaRPr lang="en-US" sz="1900" dirty="0"/>
          </a:p>
        </p:txBody>
      </p:sp>
      <p:sp>
        <p:nvSpPr>
          <p:cNvPr id="34" name="Text 32"/>
          <p:cNvSpPr/>
          <p:nvPr/>
        </p:nvSpPr>
        <p:spPr>
          <a:xfrm>
            <a:off x="9858018" y="6779300"/>
            <a:ext cx="3832503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Contributes positively to environmental conservation.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3005971"/>
            <a:ext cx="4357568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Role of Every Team Member: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837724" y="390703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Agamdeep Singh- ML Model Designer and deployer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37376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Bhavish Pushkarna- Ml Model Designer and deployer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4048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Prabhpreet Singh- Designing and management of the project / AI-ML(Basic)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931914"/>
            <a:ext cx="7772757" cy="971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Thank You</a:t>
            </a:r>
            <a:endParaRPr lang="en-US" sz="6100" dirty="0"/>
          </a:p>
        </p:txBody>
      </p:sp>
      <p:sp>
        <p:nvSpPr>
          <p:cNvPr id="3" name="Text 1"/>
          <p:cNvSpPr/>
          <p:nvPr/>
        </p:nvSpPr>
        <p:spPr>
          <a:xfrm>
            <a:off x="837724" y="426243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We appreciate your time and consideration. Our team is committed to energy efficiency.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91466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We are ready for any questions.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510</Words>
  <Application>Microsoft Macintosh PowerPoint</Application>
  <PresentationFormat>Custom</PresentationFormat>
  <Paragraphs>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Quattrocento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Office</cp:lastModifiedBy>
  <cp:revision>2</cp:revision>
  <dcterms:created xsi:type="dcterms:W3CDTF">2025-02-18T12:51:25Z</dcterms:created>
  <dcterms:modified xsi:type="dcterms:W3CDTF">2025-02-18T12:54:52Z</dcterms:modified>
</cp:coreProperties>
</file>