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7"/>
  </p:notesMasterIdLst>
  <p:handoutMasterIdLst>
    <p:handoutMasterId r:id="rId8"/>
  </p:handoutMasterIdLst>
  <p:sldIdLst>
    <p:sldId id="355" r:id="rId5"/>
    <p:sldId id="34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A84D-7040-4B66-A8F2-FF3252F0E77C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B87B-3F29-42F3-B07C-6AC113107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2D08-8B84-4A6F-9F01-611184AC5843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84E0-A62F-42E1-8B0C-7D28DFB478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2/2/20XX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0" name="Picture Placeholder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</a:lstStyle>
          <a:p>
            <a:pPr lv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en-US" sz="1800">
                <a:cs typeface="Segoe UI" panose="020B0502040204020203" pitchFamily="34" charset="0"/>
              </a:rPr>
              <a:t>Click to edit Master text styles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aphic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atural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dirty="0"/>
              <a:t>anguage </a:t>
            </a:r>
            <a:r>
              <a:rPr lang="en-US" dirty="0">
                <a:solidFill>
                  <a:srgbClr val="FFFF00"/>
                </a:solidFill>
              </a:rPr>
              <a:t>P</a:t>
            </a:r>
            <a:r>
              <a:rPr lang="en-US" dirty="0"/>
              <a:t>rocessing 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80F03BD-5CC3-47DD-B082-722AE47B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Aganith Shanbhag</a:t>
            </a:r>
          </a:p>
          <a:p>
            <a:r>
              <a:rPr lang="en-US" dirty="0"/>
              <a:t>Intern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ACF01-25EA-4E62-BDAD-DCFC87310050}"/>
              </a:ext>
            </a:extLst>
          </p:cNvPr>
          <p:cNvSpPr txBox="1"/>
          <p:nvPr/>
        </p:nvSpPr>
        <p:spPr>
          <a:xfrm>
            <a:off x="295274" y="6488668"/>
            <a:ext cx="195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3/4/2022</a:t>
            </a:r>
            <a:endParaRPr lang="en-I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7CBF7D8-0217-4CA5-B451-7705312E2A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434" r="184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375E4E-A4D5-4E85-A62A-53C7BDB40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82" y="332699"/>
            <a:ext cx="2819400" cy="2114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CCFED2-F36F-4456-8BC1-928B2D8A244C}"/>
              </a:ext>
            </a:extLst>
          </p:cNvPr>
          <p:cNvSpPr/>
          <p:nvPr/>
        </p:nvSpPr>
        <p:spPr>
          <a:xfrm>
            <a:off x="8346629" y="2098448"/>
            <a:ext cx="10326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NLP in 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1EA3B-8644-4536-B458-80AE8F7F210C}"/>
              </a:ext>
            </a:extLst>
          </p:cNvPr>
          <p:cNvSpPr txBox="1"/>
          <p:nvPr/>
        </p:nvSpPr>
        <p:spPr>
          <a:xfrm>
            <a:off x="430306" y="2734235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66004"/>
                </a:solidFill>
              </a:rPr>
              <a:t>Data</a:t>
            </a:r>
            <a:endParaRPr lang="en-IN" b="1" dirty="0">
              <a:solidFill>
                <a:srgbClr val="F66004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CB04F7-09B6-44A0-8B66-A1E1854EBAEA}"/>
              </a:ext>
            </a:extLst>
          </p:cNvPr>
          <p:cNvCxnSpPr>
            <a:cxnSpLocks/>
          </p:cNvCxnSpPr>
          <p:nvPr/>
        </p:nvCxnSpPr>
        <p:spPr>
          <a:xfrm>
            <a:off x="1102657" y="3088535"/>
            <a:ext cx="1677702" cy="6658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F13FB2-75EA-4DF7-993E-0D6AF40489FC}"/>
              </a:ext>
            </a:extLst>
          </p:cNvPr>
          <p:cNvSpPr txBox="1"/>
          <p:nvPr/>
        </p:nvSpPr>
        <p:spPr>
          <a:xfrm>
            <a:off x="1999129" y="1904293"/>
            <a:ext cx="349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File with text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BC4DE-C9D0-4385-85A8-1D1325C1056B}"/>
              </a:ext>
            </a:extLst>
          </p:cNvPr>
          <p:cNvSpPr txBox="1"/>
          <p:nvPr/>
        </p:nvSpPr>
        <p:spPr>
          <a:xfrm>
            <a:off x="2626658" y="3680289"/>
            <a:ext cx="349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lang="en-US" dirty="0">
                <a:solidFill>
                  <a:schemeClr val="bg2"/>
                </a:solidFill>
              </a:rPr>
              <a:t>bject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dirty="0">
                <a:solidFill>
                  <a:schemeClr val="bg2"/>
                </a:solidFill>
              </a:rPr>
              <a:t>haracter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  <a:r>
              <a:rPr lang="en-US" dirty="0">
                <a:solidFill>
                  <a:schemeClr val="bg2"/>
                </a:solidFill>
              </a:rPr>
              <a:t>ecognition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803BE7-F55E-46BC-91B6-357FD7044375}"/>
              </a:ext>
            </a:extLst>
          </p:cNvPr>
          <p:cNvCxnSpPr/>
          <p:nvPr/>
        </p:nvCxnSpPr>
        <p:spPr>
          <a:xfrm flipV="1">
            <a:off x="1479176" y="2255116"/>
            <a:ext cx="914400" cy="47911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4EB9883-37F5-45D2-8097-72AFFA20D9D2}"/>
              </a:ext>
            </a:extLst>
          </p:cNvPr>
          <p:cNvSpPr/>
          <p:nvPr/>
        </p:nvSpPr>
        <p:spPr>
          <a:xfrm>
            <a:off x="7342094" y="2734235"/>
            <a:ext cx="188259" cy="17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6B2C50B-BBD5-4F8C-B865-E820A5BB98F8}"/>
              </a:ext>
            </a:extLst>
          </p:cNvPr>
          <p:cNvSpPr/>
          <p:nvPr/>
        </p:nvSpPr>
        <p:spPr>
          <a:xfrm>
            <a:off x="3370729" y="1832682"/>
            <a:ext cx="4025153" cy="1976473"/>
          </a:xfrm>
          <a:custGeom>
            <a:avLst/>
            <a:gdLst>
              <a:gd name="connsiteX0" fmla="*/ 1416424 w 4025153"/>
              <a:gd name="connsiteY0" fmla="*/ 1887671 h 1887671"/>
              <a:gd name="connsiteX1" fmla="*/ 2949389 w 4025153"/>
              <a:gd name="connsiteY1" fmla="*/ 1618730 h 1887671"/>
              <a:gd name="connsiteX2" fmla="*/ 4025153 w 4025153"/>
              <a:gd name="connsiteY2" fmla="*/ 1009130 h 1887671"/>
              <a:gd name="connsiteX3" fmla="*/ 4025153 w 4025153"/>
              <a:gd name="connsiteY3" fmla="*/ 1009130 h 1887671"/>
              <a:gd name="connsiteX4" fmla="*/ 4025153 w 4025153"/>
              <a:gd name="connsiteY4" fmla="*/ 1009130 h 1887671"/>
              <a:gd name="connsiteX5" fmla="*/ 2061883 w 4025153"/>
              <a:gd name="connsiteY5" fmla="*/ 40942 h 1887671"/>
              <a:gd name="connsiteX6" fmla="*/ 0 w 4025153"/>
              <a:gd name="connsiteY6" fmla="*/ 166447 h 1887671"/>
              <a:gd name="connsiteX7" fmla="*/ 0 w 4025153"/>
              <a:gd name="connsiteY7" fmla="*/ 166447 h 1887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25153" h="1887671">
                <a:moveTo>
                  <a:pt x="1416424" y="1887671"/>
                </a:moveTo>
                <a:cubicBezTo>
                  <a:pt x="1965512" y="1826412"/>
                  <a:pt x="2514601" y="1765153"/>
                  <a:pt x="2949389" y="1618730"/>
                </a:cubicBezTo>
                <a:cubicBezTo>
                  <a:pt x="3384177" y="1472306"/>
                  <a:pt x="4025153" y="1009130"/>
                  <a:pt x="4025153" y="1009130"/>
                </a:cubicBezTo>
                <a:lnTo>
                  <a:pt x="4025153" y="1009130"/>
                </a:lnTo>
                <a:lnTo>
                  <a:pt x="4025153" y="1009130"/>
                </a:lnTo>
                <a:cubicBezTo>
                  <a:pt x="3697941" y="847765"/>
                  <a:pt x="2732742" y="181389"/>
                  <a:pt x="2061883" y="40942"/>
                </a:cubicBezTo>
                <a:cubicBezTo>
                  <a:pt x="1391024" y="-99505"/>
                  <a:pt x="0" y="166447"/>
                  <a:pt x="0" y="166447"/>
                </a:cubicBezTo>
                <a:lnTo>
                  <a:pt x="0" y="166447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05AEA8D-D68C-43A6-8616-0493D46DB5AB}"/>
              </a:ext>
            </a:extLst>
          </p:cNvPr>
          <p:cNvSpPr/>
          <p:nvPr/>
        </p:nvSpPr>
        <p:spPr>
          <a:xfrm rot="5202199">
            <a:off x="3821901" y="1804949"/>
            <a:ext cx="213779" cy="1986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0583B1-E450-4732-8271-9CB5C5CE1518}"/>
              </a:ext>
            </a:extLst>
          </p:cNvPr>
          <p:cNvSpPr/>
          <p:nvPr/>
        </p:nvSpPr>
        <p:spPr>
          <a:xfrm rot="4491278">
            <a:off x="5993876" y="3498269"/>
            <a:ext cx="213779" cy="1986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BEA9B9-29E5-45C2-BA66-C277EFDBF256}"/>
              </a:ext>
            </a:extLst>
          </p:cNvPr>
          <p:cNvSpPr txBox="1"/>
          <p:nvPr/>
        </p:nvSpPr>
        <p:spPr>
          <a:xfrm>
            <a:off x="8740588" y="2918901"/>
            <a:ext cx="23308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Score</a:t>
            </a:r>
          </a:p>
          <a:p>
            <a:endParaRPr lang="en-US" b="1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Freq of Occurrence</a:t>
            </a:r>
          </a:p>
          <a:p>
            <a:endParaRPr lang="en-US" b="1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Latent Dirichlet Allocation</a:t>
            </a:r>
          </a:p>
          <a:p>
            <a:endParaRPr lang="en-US" b="1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Sentimental analysis</a:t>
            </a:r>
          </a:p>
          <a:p>
            <a:endParaRPr lang="en-US" b="1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Parts of Speech</a:t>
            </a:r>
          </a:p>
          <a:p>
            <a:endParaRPr lang="en-US" b="1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Plots</a:t>
            </a:r>
            <a:endParaRPr lang="en-IN" b="1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E6A363-B474-4AAC-9B38-4632EE7E0DFC}"/>
              </a:ext>
            </a:extLst>
          </p:cNvPr>
          <p:cNvCxnSpPr>
            <a:cxnSpLocks/>
            <a:stCxn id="18" idx="6"/>
            <a:endCxn id="49" idx="7"/>
          </p:cNvCxnSpPr>
          <p:nvPr/>
        </p:nvCxnSpPr>
        <p:spPr>
          <a:xfrm flipV="1">
            <a:off x="7530353" y="2793328"/>
            <a:ext cx="1881287" cy="26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08D2B4F5-6D36-47EC-BEF3-27D5BBD1D6E8}"/>
              </a:ext>
            </a:extLst>
          </p:cNvPr>
          <p:cNvSpPr/>
          <p:nvPr/>
        </p:nvSpPr>
        <p:spPr>
          <a:xfrm>
            <a:off x="9277350" y="3219450"/>
            <a:ext cx="209550" cy="314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DFABA280-2B8B-4E3E-B66C-C0377020B478}"/>
              </a:ext>
            </a:extLst>
          </p:cNvPr>
          <p:cNvSpPr/>
          <p:nvPr/>
        </p:nvSpPr>
        <p:spPr>
          <a:xfrm>
            <a:off x="9286875" y="3767233"/>
            <a:ext cx="209550" cy="314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A17234B7-D8DA-4B21-9060-408517DBF4F9}"/>
              </a:ext>
            </a:extLst>
          </p:cNvPr>
          <p:cNvSpPr/>
          <p:nvPr/>
        </p:nvSpPr>
        <p:spPr>
          <a:xfrm>
            <a:off x="9286875" y="4601510"/>
            <a:ext cx="209550" cy="314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CE9B4DF9-B17B-4D26-A123-BD007DD3C4C2}"/>
              </a:ext>
            </a:extLst>
          </p:cNvPr>
          <p:cNvSpPr/>
          <p:nvPr/>
        </p:nvSpPr>
        <p:spPr>
          <a:xfrm>
            <a:off x="9308167" y="5421974"/>
            <a:ext cx="209550" cy="314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5593C02-7E4B-4514-92B6-CB4FAC61E00E}"/>
              </a:ext>
            </a:extLst>
          </p:cNvPr>
          <p:cNvSpPr/>
          <p:nvPr/>
        </p:nvSpPr>
        <p:spPr>
          <a:xfrm>
            <a:off x="9277350" y="2776517"/>
            <a:ext cx="157331" cy="11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3136F4B-1517-4996-B8B0-AEFC57E75160}"/>
              </a:ext>
            </a:extLst>
          </p:cNvPr>
          <p:cNvCxnSpPr>
            <a:stCxn id="49" idx="5"/>
          </p:cNvCxnSpPr>
          <p:nvPr/>
        </p:nvCxnSpPr>
        <p:spPr>
          <a:xfrm>
            <a:off x="9411640" y="2874501"/>
            <a:ext cx="0" cy="22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68BAB7-35BD-49C9-82A0-028CE96D6139}"/>
              </a:ext>
            </a:extLst>
          </p:cNvPr>
          <p:cNvSpPr txBox="1"/>
          <p:nvPr/>
        </p:nvSpPr>
        <p:spPr>
          <a:xfrm>
            <a:off x="3747247" y="6210300"/>
            <a:ext cx="146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2"/>
                </a:solidFill>
              </a:rPr>
              <a:t>Barplots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 err="1">
                <a:solidFill>
                  <a:schemeClr val="bg2"/>
                </a:solidFill>
              </a:rPr>
              <a:t>Wordclouds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5A54DE5-1C13-4BCC-BE43-5BEDD225F344}"/>
              </a:ext>
            </a:extLst>
          </p:cNvPr>
          <p:cNvSpPr/>
          <p:nvPr/>
        </p:nvSpPr>
        <p:spPr>
          <a:xfrm>
            <a:off x="4752975" y="5943160"/>
            <a:ext cx="4010025" cy="410015"/>
          </a:xfrm>
          <a:custGeom>
            <a:avLst/>
            <a:gdLst>
              <a:gd name="connsiteX0" fmla="*/ 0 w 4010025"/>
              <a:gd name="connsiteY0" fmla="*/ 410015 h 410015"/>
              <a:gd name="connsiteX1" fmla="*/ 1571625 w 4010025"/>
              <a:gd name="connsiteY1" fmla="*/ 440 h 410015"/>
              <a:gd name="connsiteX2" fmla="*/ 4010025 w 4010025"/>
              <a:gd name="connsiteY2" fmla="*/ 324290 h 410015"/>
              <a:gd name="connsiteX3" fmla="*/ 4010025 w 4010025"/>
              <a:gd name="connsiteY3" fmla="*/ 324290 h 41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025" h="410015">
                <a:moveTo>
                  <a:pt x="0" y="410015"/>
                </a:moveTo>
                <a:cubicBezTo>
                  <a:pt x="451644" y="212371"/>
                  <a:pt x="903288" y="14727"/>
                  <a:pt x="1571625" y="440"/>
                </a:cubicBezTo>
                <a:cubicBezTo>
                  <a:pt x="2239962" y="-13847"/>
                  <a:pt x="4010025" y="324290"/>
                  <a:pt x="4010025" y="324290"/>
                </a:cubicBezTo>
                <a:lnTo>
                  <a:pt x="4010025" y="324290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C2CFF14-F8BD-402A-A9BD-7FE3C08ED634}"/>
              </a:ext>
            </a:extLst>
          </p:cNvPr>
          <p:cNvSpPr/>
          <p:nvPr/>
        </p:nvSpPr>
        <p:spPr>
          <a:xfrm>
            <a:off x="5143500" y="6460065"/>
            <a:ext cx="3619500" cy="331677"/>
          </a:xfrm>
          <a:custGeom>
            <a:avLst/>
            <a:gdLst>
              <a:gd name="connsiteX0" fmla="*/ 0 w 3810000"/>
              <a:gd name="connsiteY0" fmla="*/ 323850 h 438568"/>
              <a:gd name="connsiteX1" fmla="*/ 1685925 w 3810000"/>
              <a:gd name="connsiteY1" fmla="*/ 428625 h 438568"/>
              <a:gd name="connsiteX2" fmla="*/ 3619500 w 3810000"/>
              <a:gd name="connsiteY2" fmla="*/ 104775 h 438568"/>
              <a:gd name="connsiteX3" fmla="*/ 3619500 w 3810000"/>
              <a:gd name="connsiteY3" fmla="*/ 104775 h 438568"/>
              <a:gd name="connsiteX4" fmla="*/ 3810000 w 3810000"/>
              <a:gd name="connsiteY4" fmla="*/ 0 h 43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438568">
                <a:moveTo>
                  <a:pt x="0" y="323850"/>
                </a:moveTo>
                <a:cubicBezTo>
                  <a:pt x="541337" y="394494"/>
                  <a:pt x="1082675" y="465138"/>
                  <a:pt x="1685925" y="428625"/>
                </a:cubicBezTo>
                <a:cubicBezTo>
                  <a:pt x="2289175" y="392112"/>
                  <a:pt x="3619500" y="104775"/>
                  <a:pt x="3619500" y="104775"/>
                </a:cubicBezTo>
                <a:lnTo>
                  <a:pt x="3619500" y="104775"/>
                </a:lnTo>
                <a:lnTo>
                  <a:pt x="3810000" y="0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F69BEDE5-6ACF-46C5-A60A-6FA9DD7CFE8B}"/>
              </a:ext>
            </a:extLst>
          </p:cNvPr>
          <p:cNvSpPr/>
          <p:nvPr/>
        </p:nvSpPr>
        <p:spPr>
          <a:xfrm rot="16200000">
            <a:off x="6371193" y="5843815"/>
            <a:ext cx="213779" cy="1986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93540E0E-78FF-4242-8D50-18C2FD987396}"/>
              </a:ext>
            </a:extLst>
          </p:cNvPr>
          <p:cNvSpPr/>
          <p:nvPr/>
        </p:nvSpPr>
        <p:spPr>
          <a:xfrm rot="15574578">
            <a:off x="7605255" y="6569300"/>
            <a:ext cx="213779" cy="1986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D908CA-A569-4490-B8B8-46CF6E3766E1}"/>
              </a:ext>
            </a:extLst>
          </p:cNvPr>
          <p:cNvSpPr txBox="1"/>
          <p:nvPr/>
        </p:nvSpPr>
        <p:spPr>
          <a:xfrm>
            <a:off x="6757987" y="3924395"/>
            <a:ext cx="8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Topics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B4BED8-A9EB-411E-B5F4-BAB25BF8007A}"/>
              </a:ext>
            </a:extLst>
          </p:cNvPr>
          <p:cNvSpPr txBox="1"/>
          <p:nvPr/>
        </p:nvSpPr>
        <p:spPr>
          <a:xfrm>
            <a:off x="2442506" y="5546870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NNP, VBZ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8F82724-E941-4BF2-BF19-7A2D12737DE2}"/>
              </a:ext>
            </a:extLst>
          </p:cNvPr>
          <p:cNvSpPr/>
          <p:nvPr/>
        </p:nvSpPr>
        <p:spPr>
          <a:xfrm>
            <a:off x="7524750" y="4041957"/>
            <a:ext cx="1295400" cy="158568"/>
          </a:xfrm>
          <a:custGeom>
            <a:avLst/>
            <a:gdLst>
              <a:gd name="connsiteX0" fmla="*/ 0 w 1295400"/>
              <a:gd name="connsiteY0" fmla="*/ 44268 h 158568"/>
              <a:gd name="connsiteX1" fmla="*/ 733425 w 1295400"/>
              <a:gd name="connsiteY1" fmla="*/ 6168 h 158568"/>
              <a:gd name="connsiteX2" fmla="*/ 1295400 w 1295400"/>
              <a:gd name="connsiteY2" fmla="*/ 158568 h 158568"/>
              <a:gd name="connsiteX3" fmla="*/ 1295400 w 1295400"/>
              <a:gd name="connsiteY3" fmla="*/ 158568 h 15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0" h="158568">
                <a:moveTo>
                  <a:pt x="0" y="44268"/>
                </a:moveTo>
                <a:cubicBezTo>
                  <a:pt x="258762" y="15693"/>
                  <a:pt x="517525" y="-12882"/>
                  <a:pt x="733425" y="6168"/>
                </a:cubicBezTo>
                <a:cubicBezTo>
                  <a:pt x="949325" y="25218"/>
                  <a:pt x="1295400" y="158568"/>
                  <a:pt x="1295400" y="158568"/>
                </a:cubicBezTo>
                <a:lnTo>
                  <a:pt x="1295400" y="158568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A60FE73-1313-4690-89AC-6D814FD10E8B}"/>
              </a:ext>
            </a:extLst>
          </p:cNvPr>
          <p:cNvSpPr/>
          <p:nvPr/>
        </p:nvSpPr>
        <p:spPr>
          <a:xfrm>
            <a:off x="3600450" y="5359116"/>
            <a:ext cx="5229225" cy="498759"/>
          </a:xfrm>
          <a:custGeom>
            <a:avLst/>
            <a:gdLst>
              <a:gd name="connsiteX0" fmla="*/ 0 w 5229225"/>
              <a:gd name="connsiteY0" fmla="*/ 317784 h 498759"/>
              <a:gd name="connsiteX1" fmla="*/ 2390775 w 5229225"/>
              <a:gd name="connsiteY1" fmla="*/ 3459 h 498759"/>
              <a:gd name="connsiteX2" fmla="*/ 5229225 w 5229225"/>
              <a:gd name="connsiteY2" fmla="*/ 498759 h 498759"/>
              <a:gd name="connsiteX3" fmla="*/ 5229225 w 5229225"/>
              <a:gd name="connsiteY3" fmla="*/ 498759 h 49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9225" h="498759">
                <a:moveTo>
                  <a:pt x="0" y="317784"/>
                </a:moveTo>
                <a:cubicBezTo>
                  <a:pt x="759619" y="145540"/>
                  <a:pt x="1519238" y="-26704"/>
                  <a:pt x="2390775" y="3459"/>
                </a:cubicBezTo>
                <a:cubicBezTo>
                  <a:pt x="3262313" y="33621"/>
                  <a:pt x="5229225" y="498759"/>
                  <a:pt x="5229225" y="498759"/>
                </a:cubicBezTo>
                <a:lnTo>
                  <a:pt x="5229225" y="498759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A0B9FD-FAA2-4966-AADC-ADA600DD61F2}"/>
              </a:ext>
            </a:extLst>
          </p:cNvPr>
          <p:cNvSpPr txBox="1"/>
          <p:nvPr/>
        </p:nvSpPr>
        <p:spPr>
          <a:xfrm>
            <a:off x="6309341" y="46366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Emotions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8CD5BF6-260B-49D1-B015-A552C4D6846A}"/>
              </a:ext>
            </a:extLst>
          </p:cNvPr>
          <p:cNvSpPr/>
          <p:nvPr/>
        </p:nvSpPr>
        <p:spPr>
          <a:xfrm>
            <a:off x="7391400" y="4781550"/>
            <a:ext cx="1428750" cy="219978"/>
          </a:xfrm>
          <a:custGeom>
            <a:avLst/>
            <a:gdLst>
              <a:gd name="connsiteX0" fmla="*/ 0 w 1485900"/>
              <a:gd name="connsiteY0" fmla="*/ 0 h 285750"/>
              <a:gd name="connsiteX1" fmla="*/ 638175 w 1485900"/>
              <a:gd name="connsiteY1" fmla="*/ 76200 h 285750"/>
              <a:gd name="connsiteX2" fmla="*/ 1485900 w 1485900"/>
              <a:gd name="connsiteY2" fmla="*/ 285750 h 285750"/>
              <a:gd name="connsiteX3" fmla="*/ 1485900 w 1485900"/>
              <a:gd name="connsiteY3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85750">
                <a:moveTo>
                  <a:pt x="0" y="0"/>
                </a:moveTo>
                <a:cubicBezTo>
                  <a:pt x="195262" y="14287"/>
                  <a:pt x="390525" y="28575"/>
                  <a:pt x="638175" y="76200"/>
                </a:cubicBezTo>
                <a:cubicBezTo>
                  <a:pt x="885825" y="123825"/>
                  <a:pt x="1485900" y="285750"/>
                  <a:pt x="1485900" y="285750"/>
                </a:cubicBezTo>
                <a:lnTo>
                  <a:pt x="1485900" y="285750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E90A879-5F54-442C-BD44-1FC2FBD114A8}"/>
              </a:ext>
            </a:extLst>
          </p:cNvPr>
          <p:cNvSpPr/>
          <p:nvPr/>
        </p:nvSpPr>
        <p:spPr>
          <a:xfrm rot="16790637">
            <a:off x="8016957" y="4779883"/>
            <a:ext cx="213779" cy="1986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7CD95656-8A40-423A-90FD-A0E6C9165F0D}"/>
              </a:ext>
            </a:extLst>
          </p:cNvPr>
          <p:cNvSpPr/>
          <p:nvPr/>
        </p:nvSpPr>
        <p:spPr>
          <a:xfrm rot="15740060">
            <a:off x="8030427" y="3934336"/>
            <a:ext cx="213779" cy="1986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F0486982-1169-4D92-B92E-41FDCDAA2427}"/>
              </a:ext>
            </a:extLst>
          </p:cNvPr>
          <p:cNvSpPr/>
          <p:nvPr/>
        </p:nvSpPr>
        <p:spPr>
          <a:xfrm rot="16007300">
            <a:off x="5381031" y="5273787"/>
            <a:ext cx="213779" cy="1986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1856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a7778ff-a2c7-4a17-b04e-054a10c112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FF3767E1B0444A1106621F2CD6CFD" ma:contentTypeVersion="12" ma:contentTypeDescription="Create a new document." ma:contentTypeScope="" ma:versionID="5bc87779075e5ecb48418966afef6727">
  <xsd:schema xmlns:xsd="http://www.w3.org/2001/XMLSchema" xmlns:xs="http://www.w3.org/2001/XMLSchema" xmlns:p="http://schemas.microsoft.com/office/2006/metadata/properties" xmlns:ns3="9a7778ff-a2c7-4a17-b04e-054a10c11261" xmlns:ns4="8552f384-ab08-49a1-8832-d33e9d752c37" targetNamespace="http://schemas.microsoft.com/office/2006/metadata/properties" ma:root="true" ma:fieldsID="afd29a61ae57acb14034499033064a94" ns3:_="" ns4:_="">
    <xsd:import namespace="9a7778ff-a2c7-4a17-b04e-054a10c11261"/>
    <xsd:import namespace="8552f384-ab08-49a1-8832-d33e9d752c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778ff-a2c7-4a17-b04e-054a10c112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52f384-ab08-49a1-8832-d33e9d752c3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275531-F059-4661-BC99-5916D6312804}">
  <ds:schemaRefs>
    <ds:schemaRef ds:uri="http://purl.org/dc/elements/1.1/"/>
    <ds:schemaRef ds:uri="8552f384-ab08-49a1-8832-d33e9d752c37"/>
    <ds:schemaRef ds:uri="http://purl.org/dc/terms/"/>
    <ds:schemaRef ds:uri="http://purl.org/dc/dcmitype/"/>
    <ds:schemaRef ds:uri="9a7778ff-a2c7-4a17-b04e-054a10c11261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A8A998-6B2B-4A48-8DFD-DF24C89B86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778ff-a2c7-4a17-b04e-054a10c11261"/>
    <ds:schemaRef ds:uri="8552f384-ab08-49a1-8832-d33e9d752c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E232BF-B213-4F24-BBD3-1528B29F127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SmartChainV1</Template>
  <TotalTime>30</TotalTime>
  <Words>39</Words>
  <Application>Microsoft Office PowerPoint</Application>
  <PresentationFormat>Widescreen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Aharoni</vt:lpstr>
      <vt:lpstr>Aller</vt:lpstr>
      <vt:lpstr>Arial</vt:lpstr>
      <vt:lpstr>Calibri</vt:lpstr>
      <vt:lpstr>Courier New</vt:lpstr>
      <vt:lpstr>Open sans</vt:lpstr>
      <vt:lpstr>Segoe UI</vt:lpstr>
      <vt:lpstr>MinimalXOVTI</vt:lpstr>
      <vt:lpstr>Natural Language Processing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</dc:title>
  <dc:creator>AGANITH SHANBHAG</dc:creator>
  <cp:lastModifiedBy>AGANITH SHANBHAG</cp:lastModifiedBy>
  <cp:revision>2</cp:revision>
  <dcterms:created xsi:type="dcterms:W3CDTF">2022-07-04T01:53:19Z</dcterms:created>
  <dcterms:modified xsi:type="dcterms:W3CDTF">2022-07-04T02:23:22Z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0x01010065CFF3767E1B0444A1106621F2CD6CFD</vt:lpwstr>
  </property>
</Properties>
</file>