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8" r:id="rId19"/>
    <p:sldId id="295" r:id="rId20"/>
    <p:sldId id="296" r:id="rId21"/>
    <p:sldId id="297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5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B71D-1F1F-4172-8BD2-639FA22D340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ED84-9F77-4CCA-8112-C9CE7EC38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B71D-1F1F-4172-8BD2-639FA22D340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ED84-9F77-4CCA-8112-C9CE7EC38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B71D-1F1F-4172-8BD2-639FA22D340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ED84-9F77-4CCA-8112-C9CE7EC38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B71D-1F1F-4172-8BD2-639FA22D340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ED84-9F77-4CCA-8112-C9CE7EC38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B71D-1F1F-4172-8BD2-639FA22D340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ED84-9F77-4CCA-8112-C9CE7EC38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B71D-1F1F-4172-8BD2-639FA22D340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ED84-9F77-4CCA-8112-C9CE7EC38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5"/>
            <a:ext cx="4040188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5" indent="0">
              <a:buNone/>
              <a:defRPr sz="2000" b="1"/>
            </a:lvl2pPr>
            <a:lvl3pPr marL="914269" indent="0">
              <a:buNone/>
              <a:defRPr sz="1800" b="1"/>
            </a:lvl3pPr>
            <a:lvl4pPr marL="1371404" indent="0">
              <a:buNone/>
              <a:defRPr sz="1600" b="1"/>
            </a:lvl4pPr>
            <a:lvl5pPr marL="1828539" indent="0">
              <a:buNone/>
              <a:defRPr sz="1600" b="1"/>
            </a:lvl5pPr>
            <a:lvl6pPr marL="2285674" indent="0">
              <a:buNone/>
              <a:defRPr sz="1600" b="1"/>
            </a:lvl6pPr>
            <a:lvl7pPr marL="2742809" indent="0">
              <a:buNone/>
              <a:defRPr sz="1600" b="1"/>
            </a:lvl7pPr>
            <a:lvl8pPr marL="3199944" indent="0">
              <a:buNone/>
              <a:defRPr sz="1600" b="1"/>
            </a:lvl8pPr>
            <a:lvl9pPr marL="36570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5"/>
            <a:ext cx="4041775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5" indent="0">
              <a:buNone/>
              <a:defRPr sz="2000" b="1"/>
            </a:lvl2pPr>
            <a:lvl3pPr marL="914269" indent="0">
              <a:buNone/>
              <a:defRPr sz="1800" b="1"/>
            </a:lvl3pPr>
            <a:lvl4pPr marL="1371404" indent="0">
              <a:buNone/>
              <a:defRPr sz="1600" b="1"/>
            </a:lvl4pPr>
            <a:lvl5pPr marL="1828539" indent="0">
              <a:buNone/>
              <a:defRPr sz="1600" b="1"/>
            </a:lvl5pPr>
            <a:lvl6pPr marL="2285674" indent="0">
              <a:buNone/>
              <a:defRPr sz="1600" b="1"/>
            </a:lvl6pPr>
            <a:lvl7pPr marL="2742809" indent="0">
              <a:buNone/>
              <a:defRPr sz="1600" b="1"/>
            </a:lvl7pPr>
            <a:lvl8pPr marL="3199944" indent="0">
              <a:buNone/>
              <a:defRPr sz="1600" b="1"/>
            </a:lvl8pPr>
            <a:lvl9pPr marL="36570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B71D-1F1F-4172-8BD2-639FA22D340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ED84-9F77-4CCA-8112-C9CE7EC38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B71D-1F1F-4172-8BD2-639FA22D340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ED84-9F77-4CCA-8112-C9CE7EC38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B71D-1F1F-4172-8BD2-639FA22D340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ED84-9F77-4CCA-8112-C9CE7EC38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2"/>
            <a:ext cx="51117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5" indent="0">
              <a:buNone/>
              <a:defRPr sz="1200"/>
            </a:lvl2pPr>
            <a:lvl3pPr marL="914269" indent="0">
              <a:buNone/>
              <a:defRPr sz="1000"/>
            </a:lvl3pPr>
            <a:lvl4pPr marL="1371404" indent="0">
              <a:buNone/>
              <a:defRPr sz="900"/>
            </a:lvl4pPr>
            <a:lvl5pPr marL="1828539" indent="0">
              <a:buNone/>
              <a:defRPr sz="900"/>
            </a:lvl5pPr>
            <a:lvl6pPr marL="2285674" indent="0">
              <a:buNone/>
              <a:defRPr sz="900"/>
            </a:lvl6pPr>
            <a:lvl7pPr marL="2742809" indent="0">
              <a:buNone/>
              <a:defRPr sz="900"/>
            </a:lvl7pPr>
            <a:lvl8pPr marL="3199944" indent="0">
              <a:buNone/>
              <a:defRPr sz="900"/>
            </a:lvl8pPr>
            <a:lvl9pPr marL="36570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B71D-1F1F-4172-8BD2-639FA22D340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ED84-9F77-4CCA-8112-C9CE7EC38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5" indent="0">
              <a:buNone/>
              <a:defRPr sz="2800"/>
            </a:lvl2pPr>
            <a:lvl3pPr marL="914269" indent="0">
              <a:buNone/>
              <a:defRPr sz="2400"/>
            </a:lvl3pPr>
            <a:lvl4pPr marL="1371404" indent="0">
              <a:buNone/>
              <a:defRPr sz="2000"/>
            </a:lvl4pPr>
            <a:lvl5pPr marL="1828539" indent="0">
              <a:buNone/>
              <a:defRPr sz="2000"/>
            </a:lvl5pPr>
            <a:lvl6pPr marL="2285674" indent="0">
              <a:buNone/>
              <a:defRPr sz="2000"/>
            </a:lvl6pPr>
            <a:lvl7pPr marL="2742809" indent="0">
              <a:buNone/>
              <a:defRPr sz="2000"/>
            </a:lvl7pPr>
            <a:lvl8pPr marL="3199944" indent="0">
              <a:buNone/>
              <a:defRPr sz="2000"/>
            </a:lvl8pPr>
            <a:lvl9pPr marL="365707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5" indent="0">
              <a:buNone/>
              <a:defRPr sz="1200"/>
            </a:lvl2pPr>
            <a:lvl3pPr marL="914269" indent="0">
              <a:buNone/>
              <a:defRPr sz="1000"/>
            </a:lvl3pPr>
            <a:lvl4pPr marL="1371404" indent="0">
              <a:buNone/>
              <a:defRPr sz="900"/>
            </a:lvl4pPr>
            <a:lvl5pPr marL="1828539" indent="0">
              <a:buNone/>
              <a:defRPr sz="900"/>
            </a:lvl5pPr>
            <a:lvl6pPr marL="2285674" indent="0">
              <a:buNone/>
              <a:defRPr sz="900"/>
            </a:lvl6pPr>
            <a:lvl7pPr marL="2742809" indent="0">
              <a:buNone/>
              <a:defRPr sz="900"/>
            </a:lvl7pPr>
            <a:lvl8pPr marL="3199944" indent="0">
              <a:buNone/>
              <a:defRPr sz="900"/>
            </a:lvl8pPr>
            <a:lvl9pPr marL="36570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B71D-1F1F-4172-8BD2-639FA22D340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ED84-9F77-4CCA-8112-C9CE7EC38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vert="horz" lIns="91427" tIns="45713" rIns="91427" bIns="457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27" tIns="45713" rIns="91427" bIns="457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FB71D-1F1F-4172-8BD2-639FA22D340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ED84-9F77-4CCA-8112-C9CE7EC38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6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1" indent="-342851" algn="l" defTabSz="91426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44" indent="-285709" algn="l" defTabSz="914269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37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71" indent="-228567" algn="l" defTabSz="91426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06" indent="-228567" algn="l" defTabSz="91426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41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76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11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46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8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349" y="2141784"/>
            <a:ext cx="8843651" cy="1890033"/>
          </a:xfrm>
        </p:spPr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rgbClr val="00B050"/>
                </a:solidFill>
              </a:rPr>
              <a:t>LabVIEW</a:t>
            </a:r>
            <a:r>
              <a:rPr lang="en-US" sz="5400" b="1" dirty="0" smtClean="0">
                <a:solidFill>
                  <a:srgbClr val="00B050"/>
                </a:solidFill>
              </a:rPr>
              <a:t> </a:t>
            </a:r>
            <a:endParaRPr lang="en-US" sz="54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973659"/>
            <a:ext cx="9144000" cy="145884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44" tIns="34322" rIns="68644" bIns="34322" rtlCol="0" anchor="ctr"/>
          <a:lstStyle/>
          <a:p>
            <a:pPr algn="ctr"/>
            <a:r>
              <a:rPr lang="en-US" sz="2700" b="1" dirty="0" err="1" smtClean="0">
                <a:solidFill>
                  <a:schemeClr val="bg1"/>
                </a:solidFill>
              </a:rPr>
              <a:t>Nitesh</a:t>
            </a:r>
            <a:r>
              <a:rPr lang="en-US" sz="2700" b="1" dirty="0" smtClean="0">
                <a:solidFill>
                  <a:schemeClr val="bg1"/>
                </a:solidFill>
              </a:rPr>
              <a:t> </a:t>
            </a:r>
            <a:r>
              <a:rPr lang="en-US" sz="2700" b="1" dirty="0" err="1" smtClean="0">
                <a:solidFill>
                  <a:schemeClr val="bg1"/>
                </a:solidFill>
              </a:rPr>
              <a:t>Pradhan</a:t>
            </a:r>
            <a:endParaRPr lang="en-US" sz="27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400" b="1" i="1" dirty="0" err="1" smtClean="0">
                <a:solidFill>
                  <a:schemeClr val="bg1"/>
                </a:solidFill>
              </a:rPr>
              <a:t>B.Tech</a:t>
            </a:r>
            <a:r>
              <a:rPr lang="en-US" sz="2400" b="1" i="1" dirty="0" smtClean="0">
                <a:solidFill>
                  <a:schemeClr val="bg1"/>
                </a:solidFill>
              </a:rPr>
              <a:t> Gold Medalist </a:t>
            </a:r>
          </a:p>
          <a:p>
            <a:pPr algn="ctr"/>
            <a:r>
              <a:rPr lang="en-US" sz="2400" b="1" i="1" dirty="0" smtClean="0">
                <a:solidFill>
                  <a:schemeClr val="bg1"/>
                </a:solidFill>
              </a:rPr>
              <a:t>NIT Raipur</a:t>
            </a:r>
          </a:p>
          <a:p>
            <a:pPr algn="ctr"/>
            <a:r>
              <a:rPr lang="en-US" sz="2400" b="1" i="1" dirty="0" smtClean="0">
                <a:solidFill>
                  <a:schemeClr val="bg1"/>
                </a:solidFill>
              </a:rPr>
              <a:t>Former Academic Partner of National Instruments  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1748" y="3429001"/>
            <a:ext cx="7780505" cy="992644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B050"/>
                </a:solidFill>
              </a:rPr>
              <a:t>Getting Start</a:t>
            </a:r>
          </a:p>
          <a:p>
            <a:pPr algn="ctr"/>
            <a:r>
              <a:rPr lang="en-US" sz="3000" b="1" dirty="0" smtClean="0">
                <a:solidFill>
                  <a:srgbClr val="00B050"/>
                </a:solidFill>
              </a:rPr>
              <a:t>Part 2</a:t>
            </a:r>
            <a:endParaRPr lang="en-US" sz="3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53397" y="168053"/>
            <a:ext cx="4190603" cy="623312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Contact:- 8319146306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Mail:- arinrharsh@gmail.com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07817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</a:rPr>
              <a:t>Level Two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5"/>
            <a:ext cx="6631545" cy="346313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92480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2100" b="1" dirty="0" smtClean="0">
                <a:solidFill>
                  <a:schemeClr val="tx2"/>
                </a:solidFill>
              </a:rPr>
              <a:t>Note:</a:t>
            </a:r>
            <a:endParaRPr lang="en-US" sz="2100" b="1" dirty="0">
              <a:solidFill>
                <a:schemeClr val="tx2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2219" y="1498176"/>
            <a:ext cx="4424208" cy="3706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0781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</a:rPr>
              <a:t>Level Two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5"/>
            <a:ext cx="6631545" cy="346313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92480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2100" b="1" dirty="0" smtClean="0">
                <a:solidFill>
                  <a:schemeClr val="tx2"/>
                </a:solidFill>
              </a:rPr>
              <a:t>Note:</a:t>
            </a:r>
            <a:endParaRPr lang="en-US" sz="2100" b="1" dirty="0">
              <a:solidFill>
                <a:schemeClr val="tx2"/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3381" y="1626898"/>
            <a:ext cx="5110724" cy="335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0781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</a:rPr>
              <a:t>Level Two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5"/>
            <a:ext cx="6631545" cy="346313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92480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2100" b="1" dirty="0" smtClean="0">
                <a:solidFill>
                  <a:schemeClr val="tx2"/>
                </a:solidFill>
              </a:rPr>
              <a:t>Note:</a:t>
            </a:r>
            <a:endParaRPr lang="en-US" sz="2100" b="1" dirty="0">
              <a:solidFill>
                <a:schemeClr val="tx2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7336" y="1712712"/>
            <a:ext cx="4805605" cy="429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0781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</a:rPr>
              <a:t>Level Two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5"/>
            <a:ext cx="6631545" cy="346313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92480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2100" b="1" dirty="0" smtClean="0">
                <a:solidFill>
                  <a:schemeClr val="tx2"/>
                </a:solidFill>
              </a:rPr>
              <a:t>Note:</a:t>
            </a:r>
            <a:endParaRPr lang="en-US" sz="2100" b="1" dirty="0">
              <a:solidFill>
                <a:schemeClr val="tx2"/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0822" y="1626898"/>
            <a:ext cx="6340541" cy="360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0781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</a:rPr>
              <a:t>Level Two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5"/>
            <a:ext cx="6631545" cy="346313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92480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2100" b="1" dirty="0" smtClean="0">
                <a:solidFill>
                  <a:schemeClr val="tx2"/>
                </a:solidFill>
              </a:rPr>
              <a:t>Note:</a:t>
            </a:r>
            <a:endParaRPr lang="en-US" sz="2100" b="1" dirty="0">
              <a:solidFill>
                <a:schemeClr val="tx2"/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0822" y="1455270"/>
            <a:ext cx="6533820" cy="407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0781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</a:rPr>
              <a:t>Level Two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5"/>
            <a:ext cx="6631545" cy="346313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92480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2100" b="1" dirty="0" smtClean="0">
                <a:solidFill>
                  <a:schemeClr val="tx2"/>
                </a:solidFill>
              </a:rPr>
              <a:t>Note:</a:t>
            </a:r>
            <a:endParaRPr lang="en-US" sz="2100" b="1" dirty="0">
              <a:solidFill>
                <a:schemeClr val="tx2"/>
              </a:solidFill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5703" y="1498177"/>
            <a:ext cx="5873519" cy="3870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0781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</a:rPr>
              <a:t>Level Two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5"/>
            <a:ext cx="6631545" cy="346313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92480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2100" b="1" dirty="0" smtClean="0">
                <a:solidFill>
                  <a:schemeClr val="tx2"/>
                </a:solidFill>
              </a:rPr>
              <a:t>Note:</a:t>
            </a:r>
            <a:endParaRPr lang="en-US" sz="2100" b="1" dirty="0">
              <a:solidFill>
                <a:schemeClr val="tx2"/>
              </a:solidFill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3144" y="1197826"/>
            <a:ext cx="7475387" cy="4761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0781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</a:rPr>
              <a:t>Level Two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5"/>
            <a:ext cx="6631545" cy="346313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92480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2100" b="1" dirty="0" smtClean="0">
                <a:solidFill>
                  <a:schemeClr val="tx2"/>
                </a:solidFill>
              </a:rPr>
              <a:t>Note:</a:t>
            </a:r>
            <a:endParaRPr lang="en-US" sz="2100" b="1" dirty="0">
              <a:solidFill>
                <a:schemeClr val="tx2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6865" y="1626898"/>
            <a:ext cx="7110923" cy="3732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0781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</a:rPr>
              <a:t>Level Two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5"/>
            <a:ext cx="6631545" cy="346313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92480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2100" b="1" dirty="0" smtClean="0">
                <a:solidFill>
                  <a:schemeClr val="tx2"/>
                </a:solidFill>
              </a:rPr>
              <a:t>Note:</a:t>
            </a:r>
            <a:endParaRPr lang="en-US" sz="2100" b="1" dirty="0">
              <a:solidFill>
                <a:schemeClr val="tx2"/>
              </a:solidFill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9661" y="1369454"/>
            <a:ext cx="3966532" cy="3959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07817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</a:rPr>
              <a:t>Level Two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5"/>
            <a:ext cx="6631545" cy="346313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92480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2100" b="1" dirty="0" smtClean="0">
                <a:solidFill>
                  <a:schemeClr val="tx2"/>
                </a:solidFill>
              </a:rPr>
              <a:t>Note:</a:t>
            </a:r>
            <a:endParaRPr lang="en-US" sz="2100" b="1" dirty="0">
              <a:solidFill>
                <a:schemeClr val="tx2"/>
              </a:solidFill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7101" y="1369455"/>
            <a:ext cx="5568400" cy="4358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0781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</a:rPr>
              <a:t>Level one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5"/>
            <a:ext cx="6631545" cy="346313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92480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2100" b="1" dirty="0" smtClean="0">
                <a:solidFill>
                  <a:schemeClr val="tx2"/>
                </a:solidFill>
              </a:rPr>
              <a:t>Note:- Right click in the border of for loop and add shift register  </a:t>
            </a:r>
            <a:endParaRPr lang="en-US" sz="2100" b="1" dirty="0">
              <a:solidFill>
                <a:schemeClr val="tx2"/>
              </a:solidFill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586" y="1541084"/>
            <a:ext cx="7246548" cy="416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0781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</a:rPr>
              <a:t>Level Two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5"/>
            <a:ext cx="6631545" cy="346313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92480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2100" b="1" dirty="0" smtClean="0">
                <a:solidFill>
                  <a:schemeClr val="tx2"/>
                </a:solidFill>
              </a:rPr>
              <a:t>Note:</a:t>
            </a:r>
            <a:endParaRPr lang="en-US" sz="2100" b="1" dirty="0">
              <a:solidFill>
                <a:schemeClr val="tx2"/>
              </a:solidFill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7336" y="1240733"/>
            <a:ext cx="5339563" cy="487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0781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</a:rPr>
              <a:t>Level Two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5"/>
            <a:ext cx="6631545" cy="346313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92480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2100" b="1" dirty="0" smtClean="0">
                <a:solidFill>
                  <a:schemeClr val="tx2"/>
                </a:solidFill>
              </a:rPr>
              <a:t>Note:</a:t>
            </a:r>
            <a:endParaRPr lang="en-US" sz="2100" b="1" dirty="0">
              <a:solidFill>
                <a:schemeClr val="tx2"/>
              </a:solidFill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6865" y="1240733"/>
            <a:ext cx="6224723" cy="441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257372"/>
            <a:ext cx="9144000" cy="50781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</a:rPr>
              <a:t>Thank you 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6866" y="2613764"/>
            <a:ext cx="7322828" cy="392480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pPr algn="ctr"/>
            <a:r>
              <a:rPr lang="en-US" sz="2100" b="1" dirty="0" smtClean="0">
                <a:solidFill>
                  <a:srgbClr val="00B050"/>
                </a:solidFill>
              </a:rPr>
              <a:t>Please Share with new </a:t>
            </a:r>
            <a:r>
              <a:rPr lang="en-US" sz="2100" b="1" dirty="0" err="1" smtClean="0">
                <a:solidFill>
                  <a:srgbClr val="00B050"/>
                </a:solidFill>
              </a:rPr>
              <a:t>LabVIEW</a:t>
            </a:r>
            <a:r>
              <a:rPr lang="en-US" sz="2100" b="1" dirty="0" smtClean="0">
                <a:solidFill>
                  <a:srgbClr val="00B050"/>
                </a:solidFill>
              </a:rPr>
              <a:t> users</a:t>
            </a:r>
            <a:endParaRPr lang="en-US" sz="21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0781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</a:rPr>
              <a:t>Level one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5"/>
            <a:ext cx="6631545" cy="346313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92480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2100" b="1" dirty="0" smtClean="0">
                <a:solidFill>
                  <a:schemeClr val="tx2"/>
                </a:solidFill>
              </a:rPr>
              <a:t>Note:</a:t>
            </a:r>
            <a:endParaRPr lang="en-US" sz="2100" b="1" dirty="0">
              <a:solidFill>
                <a:schemeClr val="tx2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9425" y="1283640"/>
            <a:ext cx="6254916" cy="2299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0586" y="3600629"/>
            <a:ext cx="7170269" cy="2574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0781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</a:rPr>
              <a:t>Level Two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5"/>
            <a:ext cx="6631545" cy="346313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92480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2100" b="1" dirty="0" smtClean="0">
                <a:solidFill>
                  <a:schemeClr val="tx2"/>
                </a:solidFill>
              </a:rPr>
              <a:t>Note: Use Boolean Function Palettes</a:t>
            </a:r>
            <a:endParaRPr lang="en-US" sz="2100" b="1" dirty="0">
              <a:solidFill>
                <a:schemeClr val="tx2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2219" y="1283641"/>
            <a:ext cx="4729327" cy="45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0781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</a:rPr>
              <a:t>Level Two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5"/>
            <a:ext cx="6631545" cy="346313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92480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2100" b="1" dirty="0" smtClean="0">
                <a:solidFill>
                  <a:schemeClr val="tx2"/>
                </a:solidFill>
              </a:rPr>
              <a:t>Note:</a:t>
            </a:r>
            <a:endParaRPr lang="en-US" sz="2100" b="1" dirty="0">
              <a:solidFill>
                <a:schemeClr val="tx2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542" y="1541082"/>
            <a:ext cx="5971520" cy="493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0781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</a:rPr>
              <a:t>Level Two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5"/>
            <a:ext cx="6631545" cy="346313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92480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2100" b="1" dirty="0" smtClean="0">
                <a:solidFill>
                  <a:schemeClr val="tx2"/>
                </a:solidFill>
              </a:rPr>
              <a:t>Note:</a:t>
            </a:r>
            <a:endParaRPr lang="en-US" sz="2100" b="1" dirty="0">
              <a:solidFill>
                <a:schemeClr val="tx2"/>
              </a:solidFill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2573" y="1455269"/>
            <a:ext cx="5556648" cy="374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0781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</a:rPr>
              <a:t>Level Two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5"/>
            <a:ext cx="6631545" cy="346313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92480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2100" b="1" dirty="0" smtClean="0">
                <a:solidFill>
                  <a:schemeClr val="tx2"/>
                </a:solidFill>
              </a:rPr>
              <a:t>Note:</a:t>
            </a:r>
            <a:endParaRPr lang="en-US" sz="2100" b="1" dirty="0">
              <a:solidFill>
                <a:schemeClr val="tx2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1983" y="1326548"/>
            <a:ext cx="6178636" cy="46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0781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</a:rPr>
              <a:t>Level Two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5"/>
            <a:ext cx="6631545" cy="346313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92480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2100" b="1" dirty="0" smtClean="0">
                <a:solidFill>
                  <a:schemeClr val="tx2"/>
                </a:solidFill>
              </a:rPr>
              <a:t>Note:</a:t>
            </a:r>
            <a:endParaRPr lang="en-US" sz="2100" b="1" dirty="0">
              <a:solidFill>
                <a:schemeClr val="tx2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9661" y="1455268"/>
            <a:ext cx="5415841" cy="4474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0781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</a:rPr>
              <a:t>Level Two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5"/>
            <a:ext cx="6631545" cy="346313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92480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2100" b="1" dirty="0" smtClean="0">
                <a:solidFill>
                  <a:schemeClr val="tx2"/>
                </a:solidFill>
              </a:rPr>
              <a:t>Note:</a:t>
            </a:r>
            <a:endParaRPr lang="en-US" sz="2100" b="1" dirty="0">
              <a:solidFill>
                <a:schemeClr val="tx2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1292" y="1498176"/>
            <a:ext cx="4195371" cy="355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288</Words>
  <Application>Microsoft Office PowerPoint</Application>
  <PresentationFormat>On-screen Show (4:3)</PresentationFormat>
  <Paragraphs>71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LabVIEW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LabVIEW</dc:title>
  <dc:creator>inspiron</dc:creator>
  <cp:lastModifiedBy>inspiron</cp:lastModifiedBy>
  <cp:revision>32</cp:revision>
  <dcterms:created xsi:type="dcterms:W3CDTF">2018-03-01T10:48:00Z</dcterms:created>
  <dcterms:modified xsi:type="dcterms:W3CDTF">2018-03-08T08:54:50Z</dcterms:modified>
</cp:coreProperties>
</file>