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9" r:id="rId9"/>
    <p:sldId id="270" r:id="rId10"/>
    <p:sldId id="265" r:id="rId11"/>
    <p:sldId id="264" r:id="rId12"/>
    <p:sldId id="266" r:id="rId13"/>
    <p:sldId id="267" r:id="rId14"/>
    <p:sldId id="268" r:id="rId15"/>
    <p:sldId id="271" r:id="rId16"/>
    <p:sldId id="272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73" r:id="rId41"/>
  </p:sldIdLst>
  <p:sldSz cx="9144000" cy="6858000" type="screen4x3"/>
  <p:notesSz cx="6858000" cy="9144000"/>
  <p:defaultTextStyle>
    <a:defPPr>
      <a:defRPr lang="en-US"/>
    </a:defPPr>
    <a:lvl1pPr marL="0" algn="l" defTabSz="81635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176" algn="l" defTabSz="81635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351" algn="l" defTabSz="81635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527" algn="l" defTabSz="81635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2703" algn="l" defTabSz="81635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0878" algn="l" defTabSz="81635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9054" algn="l" defTabSz="81635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7229" algn="l" defTabSz="81635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5405" algn="l" defTabSz="81635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3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8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B71D-1F1F-4172-8BD2-639FA22D3403}" type="datetimeFigureOut">
              <a:rPr lang="en-US" smtClean="0"/>
              <a:pPr/>
              <a:t>08-Mar-18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ED84-9F77-4CCA-8112-C9CE7EC38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B71D-1F1F-4172-8BD2-639FA22D3403}" type="datetimeFigureOut">
              <a:rPr lang="en-US" smtClean="0"/>
              <a:pPr/>
              <a:t>08-Mar-18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ED84-9F77-4CCA-8112-C9CE7EC38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274639"/>
            <a:ext cx="2057401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4" y="274639"/>
            <a:ext cx="6019799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B71D-1F1F-4172-8BD2-639FA22D3403}" type="datetimeFigureOut">
              <a:rPr lang="en-US" smtClean="0"/>
              <a:pPr/>
              <a:t>08-Mar-18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ED84-9F77-4CCA-8112-C9CE7EC38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B71D-1F1F-4172-8BD2-639FA22D3403}" type="datetimeFigureOut">
              <a:rPr lang="en-US" smtClean="0"/>
              <a:pPr/>
              <a:t>08-Mar-18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ED84-9F77-4CCA-8112-C9CE7EC38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5"/>
            <a:ext cx="7772400" cy="1500187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817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3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45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270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4087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90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722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540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B71D-1F1F-4172-8BD2-639FA22D3403}" type="datetimeFigureOut">
              <a:rPr lang="en-US" smtClean="0"/>
              <a:pPr/>
              <a:t>08-Mar-18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ED84-9F77-4CCA-8112-C9CE7EC38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3" y="1600201"/>
            <a:ext cx="4038599" cy="452596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600201"/>
            <a:ext cx="4038599" cy="452596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B71D-1F1F-4172-8BD2-639FA22D3403}" type="datetimeFigureOut">
              <a:rPr lang="en-US" smtClean="0"/>
              <a:pPr/>
              <a:t>08-Mar-18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ED84-9F77-4CCA-8112-C9CE7EC38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176" indent="0">
              <a:buNone/>
              <a:defRPr sz="1800" b="1"/>
            </a:lvl2pPr>
            <a:lvl3pPr marL="816351" indent="0">
              <a:buNone/>
              <a:defRPr sz="1600" b="1"/>
            </a:lvl3pPr>
            <a:lvl4pPr marL="1224527" indent="0">
              <a:buNone/>
              <a:defRPr sz="1400" b="1"/>
            </a:lvl4pPr>
            <a:lvl5pPr marL="1632703" indent="0">
              <a:buNone/>
              <a:defRPr sz="1400" b="1"/>
            </a:lvl5pPr>
            <a:lvl6pPr marL="2040878" indent="0">
              <a:buNone/>
              <a:defRPr sz="1400" b="1"/>
            </a:lvl6pPr>
            <a:lvl7pPr marL="2449054" indent="0">
              <a:buNone/>
              <a:defRPr sz="1400" b="1"/>
            </a:lvl7pPr>
            <a:lvl8pPr marL="2857229" indent="0">
              <a:buNone/>
              <a:defRPr sz="1400" b="1"/>
            </a:lvl8pPr>
            <a:lvl9pPr marL="3265405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6" cy="63976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176" indent="0">
              <a:buNone/>
              <a:defRPr sz="1800" b="1"/>
            </a:lvl2pPr>
            <a:lvl3pPr marL="816351" indent="0">
              <a:buNone/>
              <a:defRPr sz="1600" b="1"/>
            </a:lvl3pPr>
            <a:lvl4pPr marL="1224527" indent="0">
              <a:buNone/>
              <a:defRPr sz="1400" b="1"/>
            </a:lvl4pPr>
            <a:lvl5pPr marL="1632703" indent="0">
              <a:buNone/>
              <a:defRPr sz="1400" b="1"/>
            </a:lvl5pPr>
            <a:lvl6pPr marL="2040878" indent="0">
              <a:buNone/>
              <a:defRPr sz="1400" b="1"/>
            </a:lvl6pPr>
            <a:lvl7pPr marL="2449054" indent="0">
              <a:buNone/>
              <a:defRPr sz="1400" b="1"/>
            </a:lvl7pPr>
            <a:lvl8pPr marL="2857229" indent="0">
              <a:buNone/>
              <a:defRPr sz="1400" b="1"/>
            </a:lvl8pPr>
            <a:lvl9pPr marL="3265405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4041776" cy="395128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B71D-1F1F-4172-8BD2-639FA22D3403}" type="datetimeFigureOut">
              <a:rPr lang="en-US" smtClean="0"/>
              <a:pPr/>
              <a:t>08-Mar-18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ED84-9F77-4CCA-8112-C9CE7EC38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B71D-1F1F-4172-8BD2-639FA22D3403}" type="datetimeFigureOut">
              <a:rPr lang="en-US" smtClean="0"/>
              <a:pPr/>
              <a:t>08-Mar-18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ED84-9F77-4CCA-8112-C9CE7EC38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B71D-1F1F-4172-8BD2-639FA22D3403}" type="datetimeFigureOut">
              <a:rPr lang="en-US" smtClean="0"/>
              <a:pPr/>
              <a:t>08-Mar-18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ED84-9F77-4CCA-8112-C9CE7EC38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49"/>
            <a:ext cx="3008313" cy="1162051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3"/>
            <a:ext cx="5111749" cy="585311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300"/>
            </a:lvl1pPr>
            <a:lvl2pPr marL="408176" indent="0">
              <a:buNone/>
              <a:defRPr sz="1100"/>
            </a:lvl2pPr>
            <a:lvl3pPr marL="816351" indent="0">
              <a:buNone/>
              <a:defRPr sz="900"/>
            </a:lvl3pPr>
            <a:lvl4pPr marL="1224527" indent="0">
              <a:buNone/>
              <a:defRPr sz="800"/>
            </a:lvl4pPr>
            <a:lvl5pPr marL="1632703" indent="0">
              <a:buNone/>
              <a:defRPr sz="800"/>
            </a:lvl5pPr>
            <a:lvl6pPr marL="2040878" indent="0">
              <a:buNone/>
              <a:defRPr sz="800"/>
            </a:lvl6pPr>
            <a:lvl7pPr marL="2449054" indent="0">
              <a:buNone/>
              <a:defRPr sz="800"/>
            </a:lvl7pPr>
            <a:lvl8pPr marL="2857229" indent="0">
              <a:buNone/>
              <a:defRPr sz="800"/>
            </a:lvl8pPr>
            <a:lvl9pPr marL="3265405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B71D-1F1F-4172-8BD2-639FA22D3403}" type="datetimeFigureOut">
              <a:rPr lang="en-US" smtClean="0"/>
              <a:pPr/>
              <a:t>08-Mar-18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ED84-9F77-4CCA-8112-C9CE7EC38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900"/>
            </a:lvl1pPr>
            <a:lvl2pPr marL="408176" indent="0">
              <a:buNone/>
              <a:defRPr sz="2500"/>
            </a:lvl2pPr>
            <a:lvl3pPr marL="816351" indent="0">
              <a:buNone/>
              <a:defRPr sz="2100"/>
            </a:lvl3pPr>
            <a:lvl4pPr marL="1224527" indent="0">
              <a:buNone/>
              <a:defRPr sz="1800"/>
            </a:lvl4pPr>
            <a:lvl5pPr marL="1632703" indent="0">
              <a:buNone/>
              <a:defRPr sz="1800"/>
            </a:lvl5pPr>
            <a:lvl6pPr marL="2040878" indent="0">
              <a:buNone/>
              <a:defRPr sz="1800"/>
            </a:lvl6pPr>
            <a:lvl7pPr marL="2449054" indent="0">
              <a:buNone/>
              <a:defRPr sz="1800"/>
            </a:lvl7pPr>
            <a:lvl8pPr marL="2857229" indent="0">
              <a:buNone/>
              <a:defRPr sz="1800"/>
            </a:lvl8pPr>
            <a:lvl9pPr marL="3265405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1"/>
          </a:xfrm>
        </p:spPr>
        <p:txBody>
          <a:bodyPr/>
          <a:lstStyle>
            <a:lvl1pPr marL="0" indent="0">
              <a:buNone/>
              <a:defRPr sz="1300"/>
            </a:lvl1pPr>
            <a:lvl2pPr marL="408176" indent="0">
              <a:buNone/>
              <a:defRPr sz="1100"/>
            </a:lvl2pPr>
            <a:lvl3pPr marL="816351" indent="0">
              <a:buNone/>
              <a:defRPr sz="900"/>
            </a:lvl3pPr>
            <a:lvl4pPr marL="1224527" indent="0">
              <a:buNone/>
              <a:defRPr sz="800"/>
            </a:lvl4pPr>
            <a:lvl5pPr marL="1632703" indent="0">
              <a:buNone/>
              <a:defRPr sz="800"/>
            </a:lvl5pPr>
            <a:lvl6pPr marL="2040878" indent="0">
              <a:buNone/>
              <a:defRPr sz="800"/>
            </a:lvl6pPr>
            <a:lvl7pPr marL="2449054" indent="0">
              <a:buNone/>
              <a:defRPr sz="800"/>
            </a:lvl7pPr>
            <a:lvl8pPr marL="2857229" indent="0">
              <a:buNone/>
              <a:defRPr sz="800"/>
            </a:lvl8pPr>
            <a:lvl9pPr marL="3265405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B71D-1F1F-4172-8BD2-639FA22D3403}" type="datetimeFigureOut">
              <a:rPr lang="en-US" smtClean="0"/>
              <a:pPr/>
              <a:t>08-Mar-18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ED84-9F77-4CCA-8112-C9CE7EC38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1143001"/>
          </a:xfrm>
          <a:prstGeom prst="rect">
            <a:avLst/>
          </a:prstGeom>
        </p:spPr>
        <p:txBody>
          <a:bodyPr vert="horz" lIns="81635" tIns="40817" rIns="81635" bIns="4081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81635" tIns="40817" rIns="81635" bIns="4081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81635" tIns="40817" rIns="81635" bIns="4081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FB71D-1F1F-4172-8BD2-639FA22D3403}" type="datetimeFigureOut">
              <a:rPr lang="en-US" smtClean="0"/>
              <a:pPr/>
              <a:t>08-Mar-18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6356352"/>
            <a:ext cx="2895600" cy="365125"/>
          </a:xfrm>
          <a:prstGeom prst="rect">
            <a:avLst/>
          </a:prstGeom>
        </p:spPr>
        <p:txBody>
          <a:bodyPr vert="horz" lIns="81635" tIns="40817" rIns="81635" bIns="4081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81635" tIns="40817" rIns="81635" bIns="4081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BED84-9F77-4CCA-8112-C9CE7EC38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16351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6132" indent="-306132" algn="l" defTabSz="816351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3285" indent="-255109" algn="l" defTabSz="816351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439" indent="-204088" algn="l" defTabSz="81635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614" indent="-204088" algn="l" defTabSz="816351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6790" indent="-204088" algn="l" defTabSz="816351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966" indent="-204088" algn="l" defTabSz="816351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141" indent="-204088" algn="l" defTabSz="816351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317" indent="-204088" algn="l" defTabSz="816351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493" indent="-204088" algn="l" defTabSz="816351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35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76" algn="l" defTabSz="81635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51" algn="l" defTabSz="81635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27" algn="l" defTabSz="81635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03" algn="l" defTabSz="81635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78" algn="l" defTabSz="81635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054" algn="l" defTabSz="81635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229" algn="l" defTabSz="81635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405" algn="l" defTabSz="81635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351" y="2141785"/>
            <a:ext cx="8843650" cy="1890033"/>
          </a:xfrm>
        </p:spPr>
        <p:txBody>
          <a:bodyPr>
            <a:normAutofit/>
          </a:bodyPr>
          <a:lstStyle/>
          <a:p>
            <a:r>
              <a:rPr lang="en-US" sz="4800" b="1" dirty="0" err="1" smtClean="0">
                <a:solidFill>
                  <a:srgbClr val="002060"/>
                </a:solidFill>
              </a:rPr>
              <a:t>LabVIEW</a:t>
            </a:r>
            <a:r>
              <a:rPr lang="en-US" sz="4800" b="1" dirty="0" smtClean="0">
                <a:solidFill>
                  <a:srgbClr val="002060"/>
                </a:solidFill>
              </a:rPr>
              <a:t> 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9191" y="3386094"/>
            <a:ext cx="7797339" cy="5155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Getting Start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749801"/>
            <a:ext cx="9144000" cy="168270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292" tIns="30646" rIns="61292" bIns="30646" rtlCol="0" anchor="ctr"/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</a:rPr>
              <a:t>Nitesh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Pradhan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100" b="1" i="1" dirty="0" err="1" smtClean="0">
                <a:solidFill>
                  <a:schemeClr val="bg1"/>
                </a:solidFill>
              </a:rPr>
              <a:t>B.Tech</a:t>
            </a:r>
            <a:r>
              <a:rPr lang="en-US" sz="2100" b="1" i="1" dirty="0" smtClean="0">
                <a:solidFill>
                  <a:schemeClr val="bg1"/>
                </a:solidFill>
              </a:rPr>
              <a:t> Gold Medalist </a:t>
            </a:r>
          </a:p>
          <a:p>
            <a:pPr algn="ctr"/>
            <a:r>
              <a:rPr lang="en-US" sz="2100" b="1" i="1" dirty="0" smtClean="0">
                <a:solidFill>
                  <a:schemeClr val="bg1"/>
                </a:solidFill>
              </a:rPr>
              <a:t>NIT Raipur</a:t>
            </a:r>
          </a:p>
          <a:p>
            <a:pPr algn="ctr"/>
            <a:r>
              <a:rPr lang="en-US" sz="2100" b="1" i="1" dirty="0" smtClean="0">
                <a:solidFill>
                  <a:schemeClr val="bg1"/>
                </a:solidFill>
              </a:rPr>
              <a:t>Former Academic Partner of National Instruments  </a:t>
            </a:r>
            <a:endParaRPr lang="en-US" sz="2100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"/>
            <a:ext cx="9144000" cy="451763"/>
          </a:xfrm>
          <a:prstGeom prst="rect">
            <a:avLst/>
          </a:prstGeom>
          <a:solidFill>
            <a:schemeClr val="tx2"/>
          </a:solidFill>
          <a:ln>
            <a:solidFill>
              <a:srgbClr val="0070C0"/>
            </a:solidFill>
          </a:ln>
        </p:spPr>
        <p:txBody>
          <a:bodyPr wrap="square" lIns="81635" tIns="40817" rIns="81635" bIns="40817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Level Zero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897476"/>
            <a:ext cx="6631545" cy="308112"/>
          </a:xfrm>
          <a:prstGeom prst="rect">
            <a:avLst/>
          </a:prstGeom>
          <a:noFill/>
        </p:spPr>
        <p:txBody>
          <a:bodyPr wrap="square" lIns="61292" tIns="30646" rIns="61292" bIns="30646" rtlCol="0">
            <a:spAutoFit/>
          </a:bodyPr>
          <a:lstStyle/>
          <a:p>
            <a:r>
              <a:rPr lang="en-US" dirty="0" smtClean="0"/>
              <a:t>Solve and give the answer of all Problem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" y="6260875"/>
            <a:ext cx="3920526" cy="354278"/>
          </a:xfrm>
          <a:prstGeom prst="rect">
            <a:avLst/>
          </a:prstGeom>
          <a:noFill/>
        </p:spPr>
        <p:txBody>
          <a:bodyPr wrap="none" lIns="61292" tIns="30646" rIns="61292" bIns="30646" rtlCol="0">
            <a:spAutoFit/>
          </a:bodyPr>
          <a:lstStyle/>
          <a:p>
            <a:r>
              <a:rPr lang="en-US" sz="1900" b="1" dirty="0" smtClean="0">
                <a:solidFill>
                  <a:schemeClr val="tx2"/>
                </a:solidFill>
              </a:rPr>
              <a:t>Note:-Use Numeric Function Palettes </a:t>
            </a:r>
            <a:endParaRPr lang="en-US" sz="1900" b="1" dirty="0">
              <a:solidFill>
                <a:schemeClr val="tx2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1983" y="1455269"/>
            <a:ext cx="5492121" cy="400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"/>
            <a:ext cx="9144000" cy="451763"/>
          </a:xfrm>
          <a:prstGeom prst="rect">
            <a:avLst/>
          </a:prstGeom>
          <a:solidFill>
            <a:schemeClr val="tx2"/>
          </a:solidFill>
          <a:ln>
            <a:solidFill>
              <a:srgbClr val="0070C0"/>
            </a:solidFill>
          </a:ln>
        </p:spPr>
        <p:txBody>
          <a:bodyPr wrap="square" lIns="81635" tIns="40817" rIns="81635" bIns="40817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Level one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897476"/>
            <a:ext cx="6631545" cy="308112"/>
          </a:xfrm>
          <a:prstGeom prst="rect">
            <a:avLst/>
          </a:prstGeom>
          <a:noFill/>
        </p:spPr>
        <p:txBody>
          <a:bodyPr wrap="square" lIns="61292" tIns="30646" rIns="61292" bIns="30646" rtlCol="0">
            <a:spAutoFit/>
          </a:bodyPr>
          <a:lstStyle/>
          <a:p>
            <a:r>
              <a:rPr lang="en-US" dirty="0" smtClean="0"/>
              <a:t>Solve and give the answer of all Problem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" y="6260875"/>
            <a:ext cx="5248069" cy="354278"/>
          </a:xfrm>
          <a:prstGeom prst="rect">
            <a:avLst/>
          </a:prstGeom>
          <a:noFill/>
        </p:spPr>
        <p:txBody>
          <a:bodyPr wrap="none" lIns="61292" tIns="30646" rIns="61292" bIns="30646" rtlCol="0">
            <a:spAutoFit/>
          </a:bodyPr>
          <a:lstStyle/>
          <a:p>
            <a:r>
              <a:rPr lang="en-US" sz="1900" b="1" dirty="0" smtClean="0">
                <a:solidFill>
                  <a:schemeClr val="tx2"/>
                </a:solidFill>
              </a:rPr>
              <a:t>Note:-Use Numeric Function Palettes and For loop </a:t>
            </a:r>
            <a:endParaRPr lang="en-US" sz="1900" b="1" dirty="0">
              <a:solidFill>
                <a:schemeClr val="tx2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5705" y="1326548"/>
            <a:ext cx="5797239" cy="4269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"/>
            <a:ext cx="9144000" cy="451763"/>
          </a:xfrm>
          <a:prstGeom prst="rect">
            <a:avLst/>
          </a:prstGeom>
          <a:solidFill>
            <a:schemeClr val="tx2"/>
          </a:solidFill>
          <a:ln>
            <a:solidFill>
              <a:srgbClr val="0070C0"/>
            </a:solidFill>
          </a:ln>
        </p:spPr>
        <p:txBody>
          <a:bodyPr wrap="square" lIns="81635" tIns="40817" rIns="81635" bIns="40817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Level one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897476"/>
            <a:ext cx="6631545" cy="308112"/>
          </a:xfrm>
          <a:prstGeom prst="rect">
            <a:avLst/>
          </a:prstGeom>
          <a:noFill/>
        </p:spPr>
        <p:txBody>
          <a:bodyPr wrap="square" lIns="61292" tIns="30646" rIns="61292" bIns="30646" rtlCol="0">
            <a:spAutoFit/>
          </a:bodyPr>
          <a:lstStyle/>
          <a:p>
            <a:r>
              <a:rPr lang="en-US" dirty="0" smtClean="0"/>
              <a:t>Solve and give the answer of all Problem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" y="6260875"/>
            <a:ext cx="5248069" cy="354278"/>
          </a:xfrm>
          <a:prstGeom prst="rect">
            <a:avLst/>
          </a:prstGeom>
          <a:noFill/>
        </p:spPr>
        <p:txBody>
          <a:bodyPr wrap="none" lIns="61292" tIns="30646" rIns="61292" bIns="30646" rtlCol="0">
            <a:spAutoFit/>
          </a:bodyPr>
          <a:lstStyle/>
          <a:p>
            <a:r>
              <a:rPr lang="en-US" sz="1900" b="1" dirty="0" smtClean="0">
                <a:solidFill>
                  <a:schemeClr val="tx2"/>
                </a:solidFill>
              </a:rPr>
              <a:t>Note:-Use Numeric Function Palettes and For loop </a:t>
            </a:r>
            <a:endParaRPr lang="en-US" sz="1900" b="1" dirty="0">
              <a:solidFill>
                <a:schemeClr val="tx2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9662" y="1455269"/>
            <a:ext cx="5644679" cy="4166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"/>
            <a:ext cx="9144000" cy="451763"/>
          </a:xfrm>
          <a:prstGeom prst="rect">
            <a:avLst/>
          </a:prstGeom>
          <a:solidFill>
            <a:schemeClr val="tx2"/>
          </a:solidFill>
          <a:ln>
            <a:solidFill>
              <a:srgbClr val="0070C0"/>
            </a:solidFill>
          </a:ln>
        </p:spPr>
        <p:txBody>
          <a:bodyPr wrap="square" lIns="81635" tIns="40817" rIns="81635" bIns="40817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Level one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897476"/>
            <a:ext cx="6631545" cy="308112"/>
          </a:xfrm>
          <a:prstGeom prst="rect">
            <a:avLst/>
          </a:prstGeom>
          <a:noFill/>
        </p:spPr>
        <p:txBody>
          <a:bodyPr wrap="square" lIns="61292" tIns="30646" rIns="61292" bIns="30646" rtlCol="0">
            <a:spAutoFit/>
          </a:bodyPr>
          <a:lstStyle/>
          <a:p>
            <a:r>
              <a:rPr lang="en-US" dirty="0" smtClean="0"/>
              <a:t>Solve and give the answer of all Problem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" y="6260875"/>
            <a:ext cx="5248069" cy="354278"/>
          </a:xfrm>
          <a:prstGeom prst="rect">
            <a:avLst/>
          </a:prstGeom>
          <a:noFill/>
        </p:spPr>
        <p:txBody>
          <a:bodyPr wrap="none" lIns="61292" tIns="30646" rIns="61292" bIns="30646" rtlCol="0">
            <a:spAutoFit/>
          </a:bodyPr>
          <a:lstStyle/>
          <a:p>
            <a:r>
              <a:rPr lang="en-US" sz="1900" b="1" dirty="0" smtClean="0">
                <a:solidFill>
                  <a:schemeClr val="tx2"/>
                </a:solidFill>
              </a:rPr>
              <a:t>Note:-Use Numeric Function Palettes and For loop </a:t>
            </a:r>
            <a:endParaRPr lang="en-US" sz="1900" b="1" dirty="0">
              <a:solidFill>
                <a:schemeClr val="tx2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9425" y="1283641"/>
            <a:ext cx="5644679" cy="4633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"/>
            <a:ext cx="9144000" cy="451763"/>
          </a:xfrm>
          <a:prstGeom prst="rect">
            <a:avLst/>
          </a:prstGeom>
          <a:solidFill>
            <a:schemeClr val="tx2"/>
          </a:solidFill>
          <a:ln>
            <a:solidFill>
              <a:srgbClr val="0070C0"/>
            </a:solidFill>
          </a:ln>
        </p:spPr>
        <p:txBody>
          <a:bodyPr wrap="square" lIns="81635" tIns="40817" rIns="81635" bIns="40817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Level one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897476"/>
            <a:ext cx="6631545" cy="308112"/>
          </a:xfrm>
          <a:prstGeom prst="rect">
            <a:avLst/>
          </a:prstGeom>
          <a:noFill/>
        </p:spPr>
        <p:txBody>
          <a:bodyPr wrap="square" lIns="61292" tIns="30646" rIns="61292" bIns="30646" rtlCol="0">
            <a:spAutoFit/>
          </a:bodyPr>
          <a:lstStyle/>
          <a:p>
            <a:r>
              <a:rPr lang="en-US" dirty="0" smtClean="0"/>
              <a:t>Solve and give the answer of all Problem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" y="6260875"/>
            <a:ext cx="3920526" cy="354278"/>
          </a:xfrm>
          <a:prstGeom prst="rect">
            <a:avLst/>
          </a:prstGeom>
          <a:noFill/>
        </p:spPr>
        <p:txBody>
          <a:bodyPr wrap="none" lIns="61292" tIns="30646" rIns="61292" bIns="30646" rtlCol="0">
            <a:spAutoFit/>
          </a:bodyPr>
          <a:lstStyle/>
          <a:p>
            <a:r>
              <a:rPr lang="en-US" sz="1900" b="1" dirty="0" smtClean="0">
                <a:solidFill>
                  <a:schemeClr val="tx2"/>
                </a:solidFill>
              </a:rPr>
              <a:t>Note:-Use Numeric Function Palettes </a:t>
            </a:r>
            <a:endParaRPr lang="en-US" sz="1900" b="1" dirty="0">
              <a:solidFill>
                <a:schemeClr val="tx2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3383" y="1114693"/>
            <a:ext cx="4977234" cy="4627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"/>
            <a:ext cx="9144000" cy="451763"/>
          </a:xfrm>
          <a:prstGeom prst="rect">
            <a:avLst/>
          </a:prstGeom>
          <a:solidFill>
            <a:schemeClr val="tx2"/>
          </a:solidFill>
          <a:ln>
            <a:solidFill>
              <a:srgbClr val="0070C0"/>
            </a:solidFill>
          </a:ln>
        </p:spPr>
        <p:txBody>
          <a:bodyPr wrap="square" lIns="81635" tIns="40817" rIns="81635" bIns="40817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Level one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897476"/>
            <a:ext cx="6631545" cy="308112"/>
          </a:xfrm>
          <a:prstGeom prst="rect">
            <a:avLst/>
          </a:prstGeom>
          <a:noFill/>
        </p:spPr>
        <p:txBody>
          <a:bodyPr wrap="square" lIns="61292" tIns="30646" rIns="61292" bIns="30646" rtlCol="0">
            <a:spAutoFit/>
          </a:bodyPr>
          <a:lstStyle/>
          <a:p>
            <a:r>
              <a:rPr lang="en-US" dirty="0" smtClean="0"/>
              <a:t>Solve and give the answer of all Problem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" y="6260875"/>
            <a:ext cx="3920526" cy="354278"/>
          </a:xfrm>
          <a:prstGeom prst="rect">
            <a:avLst/>
          </a:prstGeom>
          <a:noFill/>
        </p:spPr>
        <p:txBody>
          <a:bodyPr wrap="none" lIns="61292" tIns="30646" rIns="61292" bIns="30646" rtlCol="0">
            <a:spAutoFit/>
          </a:bodyPr>
          <a:lstStyle/>
          <a:p>
            <a:r>
              <a:rPr lang="en-US" sz="1900" b="1" dirty="0" smtClean="0">
                <a:solidFill>
                  <a:schemeClr val="tx2"/>
                </a:solidFill>
              </a:rPr>
              <a:t>Note:-Use Numeric Function Palettes </a:t>
            </a:r>
            <a:endParaRPr lang="en-US" sz="1900" b="1" dirty="0">
              <a:solidFill>
                <a:schemeClr val="tx2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6680" y="1533039"/>
            <a:ext cx="4770644" cy="3791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"/>
            <a:ext cx="9144000" cy="451763"/>
          </a:xfrm>
          <a:prstGeom prst="rect">
            <a:avLst/>
          </a:prstGeom>
          <a:solidFill>
            <a:schemeClr val="tx2"/>
          </a:solidFill>
          <a:ln>
            <a:solidFill>
              <a:srgbClr val="0070C0"/>
            </a:solidFill>
          </a:ln>
        </p:spPr>
        <p:txBody>
          <a:bodyPr wrap="square" lIns="81635" tIns="40817" rIns="81635" bIns="40817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Level one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897476"/>
            <a:ext cx="6631545" cy="308112"/>
          </a:xfrm>
          <a:prstGeom prst="rect">
            <a:avLst/>
          </a:prstGeom>
          <a:noFill/>
        </p:spPr>
        <p:txBody>
          <a:bodyPr wrap="square" lIns="61292" tIns="30646" rIns="61292" bIns="30646" rtlCol="0">
            <a:spAutoFit/>
          </a:bodyPr>
          <a:lstStyle/>
          <a:p>
            <a:r>
              <a:rPr lang="en-US" dirty="0" smtClean="0"/>
              <a:t>Solve and give the answer of all Problem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" y="6260875"/>
            <a:ext cx="4229905" cy="646666"/>
          </a:xfrm>
          <a:prstGeom prst="rect">
            <a:avLst/>
          </a:prstGeom>
          <a:noFill/>
        </p:spPr>
        <p:txBody>
          <a:bodyPr wrap="none" lIns="61292" tIns="30646" rIns="61292" bIns="30646" rtlCol="0">
            <a:spAutoFit/>
          </a:bodyPr>
          <a:lstStyle/>
          <a:p>
            <a:r>
              <a:rPr lang="en-US" sz="1900" b="1" dirty="0" smtClean="0">
                <a:solidFill>
                  <a:schemeClr val="tx2"/>
                </a:solidFill>
              </a:rPr>
              <a:t>Note:- 1. Use Numeric Function Palettes.</a:t>
            </a:r>
          </a:p>
          <a:p>
            <a:r>
              <a:rPr lang="en-US" sz="1900" b="1" dirty="0" smtClean="0">
                <a:solidFill>
                  <a:schemeClr val="tx2"/>
                </a:solidFill>
              </a:rPr>
              <a:t>            2. Use Graph control palettes. </a:t>
            </a:r>
            <a:endParaRPr lang="en-US" sz="1900" b="1" dirty="0">
              <a:solidFill>
                <a:schemeClr val="tx2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7337" y="1369455"/>
            <a:ext cx="4729326" cy="4408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"/>
            <a:ext cx="9144000" cy="451763"/>
          </a:xfrm>
          <a:prstGeom prst="rect">
            <a:avLst/>
          </a:prstGeom>
          <a:solidFill>
            <a:schemeClr val="tx2"/>
          </a:solidFill>
          <a:ln>
            <a:solidFill>
              <a:srgbClr val="0070C0"/>
            </a:solidFill>
          </a:ln>
        </p:spPr>
        <p:txBody>
          <a:bodyPr wrap="square" lIns="81635" tIns="40817" rIns="81635" bIns="40817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Level one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897476"/>
            <a:ext cx="6631545" cy="308112"/>
          </a:xfrm>
          <a:prstGeom prst="rect">
            <a:avLst/>
          </a:prstGeom>
          <a:noFill/>
        </p:spPr>
        <p:txBody>
          <a:bodyPr wrap="square" lIns="61292" tIns="30646" rIns="61292" bIns="30646" rtlCol="0">
            <a:spAutoFit/>
          </a:bodyPr>
          <a:lstStyle/>
          <a:p>
            <a:r>
              <a:rPr lang="en-US" dirty="0" smtClean="0"/>
              <a:t>Solve and give the answer of all Problem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" y="6260875"/>
            <a:ext cx="4229905" cy="646666"/>
          </a:xfrm>
          <a:prstGeom prst="rect">
            <a:avLst/>
          </a:prstGeom>
          <a:noFill/>
        </p:spPr>
        <p:txBody>
          <a:bodyPr wrap="none" lIns="61292" tIns="30646" rIns="61292" bIns="30646" rtlCol="0">
            <a:spAutoFit/>
          </a:bodyPr>
          <a:lstStyle/>
          <a:p>
            <a:r>
              <a:rPr lang="en-US" sz="1900" b="1" dirty="0" smtClean="0">
                <a:solidFill>
                  <a:schemeClr val="tx2"/>
                </a:solidFill>
              </a:rPr>
              <a:t>Note:- 1. Use Numeric Function Palettes.</a:t>
            </a:r>
          </a:p>
          <a:p>
            <a:r>
              <a:rPr lang="en-US" sz="1900" b="1" dirty="0" smtClean="0">
                <a:solidFill>
                  <a:schemeClr val="tx2"/>
                </a:solidFill>
              </a:rPr>
              <a:t>            2. Use Graph control palettes. </a:t>
            </a:r>
            <a:endParaRPr lang="en-US" sz="1900" b="1" dirty="0">
              <a:solidFill>
                <a:schemeClr val="tx2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2220" y="1498176"/>
            <a:ext cx="4209643" cy="3904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"/>
            <a:ext cx="9144000" cy="451763"/>
          </a:xfrm>
          <a:prstGeom prst="rect">
            <a:avLst/>
          </a:prstGeom>
          <a:solidFill>
            <a:schemeClr val="tx2"/>
          </a:solidFill>
          <a:ln>
            <a:solidFill>
              <a:srgbClr val="0070C0"/>
            </a:solidFill>
          </a:ln>
        </p:spPr>
        <p:txBody>
          <a:bodyPr wrap="square" lIns="81635" tIns="40817" rIns="81635" bIns="40817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Level one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897476"/>
            <a:ext cx="6631545" cy="308112"/>
          </a:xfrm>
          <a:prstGeom prst="rect">
            <a:avLst/>
          </a:prstGeom>
          <a:noFill/>
        </p:spPr>
        <p:txBody>
          <a:bodyPr wrap="square" lIns="61292" tIns="30646" rIns="61292" bIns="30646" rtlCol="0">
            <a:spAutoFit/>
          </a:bodyPr>
          <a:lstStyle/>
          <a:p>
            <a:r>
              <a:rPr lang="en-US" dirty="0" smtClean="0"/>
              <a:t>Solve and give the answer of all Problem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" y="6260875"/>
            <a:ext cx="4229905" cy="646666"/>
          </a:xfrm>
          <a:prstGeom prst="rect">
            <a:avLst/>
          </a:prstGeom>
          <a:noFill/>
        </p:spPr>
        <p:txBody>
          <a:bodyPr wrap="none" lIns="61292" tIns="30646" rIns="61292" bIns="30646" rtlCol="0">
            <a:spAutoFit/>
          </a:bodyPr>
          <a:lstStyle/>
          <a:p>
            <a:r>
              <a:rPr lang="en-US" sz="1900" b="1" dirty="0" smtClean="0">
                <a:solidFill>
                  <a:schemeClr val="tx2"/>
                </a:solidFill>
              </a:rPr>
              <a:t>Note:- 1. Use Numeric Function Palettes.</a:t>
            </a:r>
          </a:p>
          <a:p>
            <a:r>
              <a:rPr lang="en-US" sz="1900" b="1" dirty="0" smtClean="0">
                <a:solidFill>
                  <a:schemeClr val="tx2"/>
                </a:solidFill>
              </a:rPr>
              <a:t>            2. Use Graph control palettes. </a:t>
            </a:r>
            <a:endParaRPr lang="en-US" sz="1900" b="1" dirty="0">
              <a:solidFill>
                <a:schemeClr val="tx2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7066" y="1604552"/>
            <a:ext cx="5469872" cy="3648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"/>
            <a:ext cx="9144000" cy="451763"/>
          </a:xfrm>
          <a:prstGeom prst="rect">
            <a:avLst/>
          </a:prstGeom>
          <a:solidFill>
            <a:schemeClr val="tx2"/>
          </a:solidFill>
          <a:ln>
            <a:solidFill>
              <a:srgbClr val="0070C0"/>
            </a:solidFill>
          </a:ln>
        </p:spPr>
        <p:txBody>
          <a:bodyPr wrap="square" lIns="81635" tIns="40817" rIns="81635" bIns="40817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Level one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897476"/>
            <a:ext cx="6631545" cy="308112"/>
          </a:xfrm>
          <a:prstGeom prst="rect">
            <a:avLst/>
          </a:prstGeom>
          <a:noFill/>
        </p:spPr>
        <p:txBody>
          <a:bodyPr wrap="square" lIns="61292" tIns="30646" rIns="61292" bIns="30646" rtlCol="0">
            <a:spAutoFit/>
          </a:bodyPr>
          <a:lstStyle/>
          <a:p>
            <a:r>
              <a:rPr lang="en-US" dirty="0" smtClean="0"/>
              <a:t>Solve and give the answer of all Problem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260875"/>
            <a:ext cx="9144000" cy="354278"/>
          </a:xfrm>
          <a:prstGeom prst="rect">
            <a:avLst/>
          </a:prstGeom>
          <a:noFill/>
        </p:spPr>
        <p:txBody>
          <a:bodyPr wrap="square" lIns="61292" tIns="30646" rIns="61292" bIns="30646" rtlCol="0">
            <a:spAutoFit/>
          </a:bodyPr>
          <a:lstStyle/>
          <a:p>
            <a:r>
              <a:rPr lang="en-US" sz="1900" b="1" dirty="0" smtClean="0">
                <a:solidFill>
                  <a:schemeClr val="tx2"/>
                </a:solidFill>
              </a:rPr>
              <a:t>Note:- Right click in the border of fool loop and add shift register  </a:t>
            </a:r>
            <a:endParaRPr lang="en-US" sz="1900" b="1" dirty="0">
              <a:solidFill>
                <a:schemeClr val="tx2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3146" y="1412363"/>
            <a:ext cx="6560034" cy="423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"/>
            <a:ext cx="9144000" cy="451763"/>
          </a:xfrm>
          <a:prstGeom prst="rect">
            <a:avLst/>
          </a:prstGeom>
          <a:solidFill>
            <a:schemeClr val="tx2"/>
          </a:solidFill>
          <a:ln>
            <a:solidFill>
              <a:srgbClr val="0070C0"/>
            </a:solidFill>
          </a:ln>
        </p:spPr>
        <p:txBody>
          <a:bodyPr wrap="square" lIns="81635" tIns="40817" rIns="81635" bIns="40817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Level Zero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3146" y="1712713"/>
            <a:ext cx="2135824" cy="140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7120" y="1970155"/>
            <a:ext cx="2898619" cy="37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4307" y="3316282"/>
            <a:ext cx="2403152" cy="927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0585" y="4716216"/>
            <a:ext cx="2440942" cy="1207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" y="897476"/>
            <a:ext cx="6631545" cy="308112"/>
          </a:xfrm>
          <a:prstGeom prst="rect">
            <a:avLst/>
          </a:prstGeom>
          <a:noFill/>
        </p:spPr>
        <p:txBody>
          <a:bodyPr wrap="square" lIns="61292" tIns="30646" rIns="61292" bIns="30646" rtlCol="0">
            <a:spAutoFit/>
          </a:bodyPr>
          <a:lstStyle/>
          <a:p>
            <a:r>
              <a:rPr lang="en-US" dirty="0" smtClean="0"/>
              <a:t>Solve and give the answer of all Problem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" y="6260875"/>
            <a:ext cx="3920526" cy="354278"/>
          </a:xfrm>
          <a:prstGeom prst="rect">
            <a:avLst/>
          </a:prstGeom>
          <a:noFill/>
        </p:spPr>
        <p:txBody>
          <a:bodyPr wrap="none" lIns="61292" tIns="30646" rIns="61292" bIns="30646" rtlCol="0">
            <a:spAutoFit/>
          </a:bodyPr>
          <a:lstStyle/>
          <a:p>
            <a:r>
              <a:rPr lang="en-US" sz="1900" b="1" dirty="0" smtClean="0">
                <a:solidFill>
                  <a:schemeClr val="tx2"/>
                </a:solidFill>
              </a:rPr>
              <a:t>Note:-Use Numeric Function Palettes </a:t>
            </a:r>
            <a:endParaRPr lang="en-US" sz="19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"/>
            <a:ext cx="9144000" cy="451763"/>
          </a:xfrm>
          <a:prstGeom prst="rect">
            <a:avLst/>
          </a:prstGeom>
          <a:solidFill>
            <a:schemeClr val="tx2"/>
          </a:solidFill>
          <a:ln>
            <a:solidFill>
              <a:srgbClr val="0070C0"/>
            </a:solidFill>
          </a:ln>
        </p:spPr>
        <p:txBody>
          <a:bodyPr wrap="square" lIns="81635" tIns="40817" rIns="81635" bIns="40817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Level one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897476"/>
            <a:ext cx="6631545" cy="308112"/>
          </a:xfrm>
          <a:prstGeom prst="rect">
            <a:avLst/>
          </a:prstGeom>
          <a:noFill/>
        </p:spPr>
        <p:txBody>
          <a:bodyPr wrap="square" lIns="61292" tIns="30646" rIns="61292" bIns="30646" rtlCol="0">
            <a:spAutoFit/>
          </a:bodyPr>
          <a:lstStyle/>
          <a:p>
            <a:r>
              <a:rPr lang="en-US" dirty="0" smtClean="0"/>
              <a:t>Solve and give the answer of all Problem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260875"/>
            <a:ext cx="9144000" cy="354278"/>
          </a:xfrm>
          <a:prstGeom prst="rect">
            <a:avLst/>
          </a:prstGeom>
          <a:noFill/>
        </p:spPr>
        <p:txBody>
          <a:bodyPr wrap="square" lIns="61292" tIns="30646" rIns="61292" bIns="30646" rtlCol="0">
            <a:spAutoFit/>
          </a:bodyPr>
          <a:lstStyle/>
          <a:p>
            <a:r>
              <a:rPr lang="en-US" sz="1900" b="1" dirty="0" smtClean="0">
                <a:solidFill>
                  <a:schemeClr val="tx2"/>
                </a:solidFill>
              </a:rPr>
              <a:t>Note:- Right click in the border of fool loop and add shift register  </a:t>
            </a:r>
            <a:endParaRPr lang="en-US" sz="1900" b="1" dirty="0">
              <a:solidFill>
                <a:schemeClr val="tx2"/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3382" y="1369455"/>
            <a:ext cx="4805605" cy="4551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"/>
            <a:ext cx="9144000" cy="451763"/>
          </a:xfrm>
          <a:prstGeom prst="rect">
            <a:avLst/>
          </a:prstGeom>
          <a:solidFill>
            <a:schemeClr val="tx2"/>
          </a:solidFill>
          <a:ln>
            <a:solidFill>
              <a:srgbClr val="0070C0"/>
            </a:solidFill>
          </a:ln>
        </p:spPr>
        <p:txBody>
          <a:bodyPr wrap="square" lIns="81635" tIns="40817" rIns="81635" bIns="40817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Level one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897476"/>
            <a:ext cx="6631545" cy="308112"/>
          </a:xfrm>
          <a:prstGeom prst="rect">
            <a:avLst/>
          </a:prstGeom>
          <a:noFill/>
        </p:spPr>
        <p:txBody>
          <a:bodyPr wrap="square" lIns="61292" tIns="30646" rIns="61292" bIns="30646" rtlCol="0">
            <a:spAutoFit/>
          </a:bodyPr>
          <a:lstStyle/>
          <a:p>
            <a:r>
              <a:rPr lang="en-US" dirty="0" smtClean="0"/>
              <a:t>Solve and give the answer of all Problem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260875"/>
            <a:ext cx="9144000" cy="354278"/>
          </a:xfrm>
          <a:prstGeom prst="rect">
            <a:avLst/>
          </a:prstGeom>
          <a:noFill/>
        </p:spPr>
        <p:txBody>
          <a:bodyPr wrap="square" lIns="61292" tIns="30646" rIns="61292" bIns="30646" rtlCol="0">
            <a:spAutoFit/>
          </a:bodyPr>
          <a:lstStyle/>
          <a:p>
            <a:r>
              <a:rPr lang="en-US" sz="1900" b="1" dirty="0" smtClean="0">
                <a:solidFill>
                  <a:schemeClr val="tx2"/>
                </a:solidFill>
              </a:rPr>
              <a:t>Note:- Right click in the border of for loop and add shift register  </a:t>
            </a:r>
            <a:endParaRPr lang="en-US" sz="1900" b="1" dirty="0">
              <a:solidFill>
                <a:schemeClr val="tx2"/>
              </a:solidFill>
            </a:endParaRP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0586" y="1541085"/>
            <a:ext cx="7246549" cy="41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"/>
            <a:ext cx="9144000" cy="451763"/>
          </a:xfrm>
          <a:prstGeom prst="rect">
            <a:avLst/>
          </a:prstGeom>
          <a:solidFill>
            <a:schemeClr val="tx2"/>
          </a:solidFill>
          <a:ln>
            <a:solidFill>
              <a:srgbClr val="0070C0"/>
            </a:solidFill>
          </a:ln>
        </p:spPr>
        <p:txBody>
          <a:bodyPr wrap="square" lIns="81635" tIns="40817" rIns="81635" bIns="40817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Level one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897476"/>
            <a:ext cx="6631545" cy="308112"/>
          </a:xfrm>
          <a:prstGeom prst="rect">
            <a:avLst/>
          </a:prstGeom>
          <a:noFill/>
        </p:spPr>
        <p:txBody>
          <a:bodyPr wrap="square" lIns="61292" tIns="30646" rIns="61292" bIns="30646" rtlCol="0">
            <a:spAutoFit/>
          </a:bodyPr>
          <a:lstStyle/>
          <a:p>
            <a:r>
              <a:rPr lang="en-US" dirty="0" smtClean="0"/>
              <a:t>Solve and give the answer of all Problem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260875"/>
            <a:ext cx="9144000" cy="354278"/>
          </a:xfrm>
          <a:prstGeom prst="rect">
            <a:avLst/>
          </a:prstGeom>
          <a:noFill/>
        </p:spPr>
        <p:txBody>
          <a:bodyPr wrap="square" lIns="61292" tIns="30646" rIns="61292" bIns="30646" rtlCol="0">
            <a:spAutoFit/>
          </a:bodyPr>
          <a:lstStyle/>
          <a:p>
            <a:r>
              <a:rPr lang="en-US" sz="1900" b="1" dirty="0" smtClean="0">
                <a:solidFill>
                  <a:schemeClr val="tx2"/>
                </a:solidFill>
              </a:rPr>
              <a:t>Note:</a:t>
            </a:r>
            <a:endParaRPr lang="en-US" sz="1900" b="1" dirty="0">
              <a:solidFill>
                <a:schemeClr val="tx2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9424" y="1283640"/>
            <a:ext cx="6254916" cy="2299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0587" y="3600628"/>
            <a:ext cx="7170268" cy="2574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"/>
            <a:ext cx="9144000" cy="451763"/>
          </a:xfrm>
          <a:prstGeom prst="rect">
            <a:avLst/>
          </a:prstGeom>
          <a:solidFill>
            <a:schemeClr val="tx2"/>
          </a:solidFill>
          <a:ln>
            <a:solidFill>
              <a:srgbClr val="0070C0"/>
            </a:solidFill>
          </a:ln>
        </p:spPr>
        <p:txBody>
          <a:bodyPr wrap="square" lIns="81635" tIns="40817" rIns="81635" bIns="40817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Level Two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897476"/>
            <a:ext cx="6631545" cy="308112"/>
          </a:xfrm>
          <a:prstGeom prst="rect">
            <a:avLst/>
          </a:prstGeom>
          <a:noFill/>
        </p:spPr>
        <p:txBody>
          <a:bodyPr wrap="square" lIns="61292" tIns="30646" rIns="61292" bIns="30646" rtlCol="0">
            <a:spAutoFit/>
          </a:bodyPr>
          <a:lstStyle/>
          <a:p>
            <a:r>
              <a:rPr lang="en-US" dirty="0" smtClean="0"/>
              <a:t>Solve and give the answer of all Problem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260875"/>
            <a:ext cx="9144000" cy="354278"/>
          </a:xfrm>
          <a:prstGeom prst="rect">
            <a:avLst/>
          </a:prstGeom>
          <a:noFill/>
        </p:spPr>
        <p:txBody>
          <a:bodyPr wrap="square" lIns="61292" tIns="30646" rIns="61292" bIns="30646" rtlCol="0">
            <a:spAutoFit/>
          </a:bodyPr>
          <a:lstStyle/>
          <a:p>
            <a:r>
              <a:rPr lang="en-US" sz="1900" b="1" dirty="0" smtClean="0">
                <a:solidFill>
                  <a:schemeClr val="tx2"/>
                </a:solidFill>
              </a:rPr>
              <a:t>Note: Use Boolean Function Palettes</a:t>
            </a:r>
            <a:endParaRPr lang="en-US" sz="1900" b="1" dirty="0">
              <a:solidFill>
                <a:schemeClr val="tx2"/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2219" y="1283642"/>
            <a:ext cx="4729326" cy="459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"/>
            <a:ext cx="9144000" cy="451763"/>
          </a:xfrm>
          <a:prstGeom prst="rect">
            <a:avLst/>
          </a:prstGeom>
          <a:solidFill>
            <a:schemeClr val="tx2"/>
          </a:solidFill>
          <a:ln>
            <a:solidFill>
              <a:srgbClr val="0070C0"/>
            </a:solidFill>
          </a:ln>
        </p:spPr>
        <p:txBody>
          <a:bodyPr wrap="square" lIns="81635" tIns="40817" rIns="81635" bIns="40817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Level Two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897476"/>
            <a:ext cx="6631545" cy="308112"/>
          </a:xfrm>
          <a:prstGeom prst="rect">
            <a:avLst/>
          </a:prstGeom>
          <a:noFill/>
        </p:spPr>
        <p:txBody>
          <a:bodyPr wrap="square" lIns="61292" tIns="30646" rIns="61292" bIns="30646" rtlCol="0">
            <a:spAutoFit/>
          </a:bodyPr>
          <a:lstStyle/>
          <a:p>
            <a:r>
              <a:rPr lang="en-US" dirty="0" smtClean="0"/>
              <a:t>Solve and give the answer of all Problem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260875"/>
            <a:ext cx="9144000" cy="354278"/>
          </a:xfrm>
          <a:prstGeom prst="rect">
            <a:avLst/>
          </a:prstGeom>
          <a:noFill/>
        </p:spPr>
        <p:txBody>
          <a:bodyPr wrap="square" lIns="61292" tIns="30646" rIns="61292" bIns="30646" rtlCol="0">
            <a:spAutoFit/>
          </a:bodyPr>
          <a:lstStyle/>
          <a:p>
            <a:r>
              <a:rPr lang="en-US" sz="1900" b="1" dirty="0" smtClean="0">
                <a:solidFill>
                  <a:schemeClr val="tx2"/>
                </a:solidFill>
              </a:rPr>
              <a:t>Note:</a:t>
            </a:r>
            <a:endParaRPr lang="en-US" sz="1900" b="1" dirty="0">
              <a:solidFill>
                <a:schemeClr val="tx2"/>
              </a:solidFill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4543" y="1541083"/>
            <a:ext cx="5415842" cy="4476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"/>
            <a:ext cx="9144000" cy="451763"/>
          </a:xfrm>
          <a:prstGeom prst="rect">
            <a:avLst/>
          </a:prstGeom>
          <a:solidFill>
            <a:schemeClr val="tx2"/>
          </a:solidFill>
          <a:ln>
            <a:solidFill>
              <a:srgbClr val="0070C0"/>
            </a:solidFill>
          </a:ln>
        </p:spPr>
        <p:txBody>
          <a:bodyPr wrap="square" lIns="81635" tIns="40817" rIns="81635" bIns="40817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Level Two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897476"/>
            <a:ext cx="6631545" cy="308112"/>
          </a:xfrm>
          <a:prstGeom prst="rect">
            <a:avLst/>
          </a:prstGeom>
          <a:noFill/>
        </p:spPr>
        <p:txBody>
          <a:bodyPr wrap="square" lIns="61292" tIns="30646" rIns="61292" bIns="30646" rtlCol="0">
            <a:spAutoFit/>
          </a:bodyPr>
          <a:lstStyle/>
          <a:p>
            <a:r>
              <a:rPr lang="en-US" dirty="0" smtClean="0"/>
              <a:t>Solve and give the answer of all Problem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260875"/>
            <a:ext cx="9144000" cy="354278"/>
          </a:xfrm>
          <a:prstGeom prst="rect">
            <a:avLst/>
          </a:prstGeom>
          <a:noFill/>
        </p:spPr>
        <p:txBody>
          <a:bodyPr wrap="square" lIns="61292" tIns="30646" rIns="61292" bIns="30646" rtlCol="0">
            <a:spAutoFit/>
          </a:bodyPr>
          <a:lstStyle/>
          <a:p>
            <a:r>
              <a:rPr lang="en-US" sz="1900" b="1" dirty="0" smtClean="0">
                <a:solidFill>
                  <a:schemeClr val="tx2"/>
                </a:solidFill>
              </a:rPr>
              <a:t>Note:</a:t>
            </a:r>
            <a:endParaRPr lang="en-US" sz="1900" b="1" dirty="0">
              <a:solidFill>
                <a:schemeClr val="tx2"/>
              </a:solidFill>
            </a:endParaRP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2574" y="1455270"/>
            <a:ext cx="5556649" cy="3742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"/>
            <a:ext cx="9144000" cy="451763"/>
          </a:xfrm>
          <a:prstGeom prst="rect">
            <a:avLst/>
          </a:prstGeom>
          <a:solidFill>
            <a:schemeClr val="tx2"/>
          </a:solidFill>
          <a:ln>
            <a:solidFill>
              <a:srgbClr val="0070C0"/>
            </a:solidFill>
          </a:ln>
        </p:spPr>
        <p:txBody>
          <a:bodyPr wrap="square" lIns="81635" tIns="40817" rIns="81635" bIns="40817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Level Two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897476"/>
            <a:ext cx="6631545" cy="308112"/>
          </a:xfrm>
          <a:prstGeom prst="rect">
            <a:avLst/>
          </a:prstGeom>
          <a:noFill/>
        </p:spPr>
        <p:txBody>
          <a:bodyPr wrap="square" lIns="61292" tIns="30646" rIns="61292" bIns="30646" rtlCol="0">
            <a:spAutoFit/>
          </a:bodyPr>
          <a:lstStyle/>
          <a:p>
            <a:r>
              <a:rPr lang="en-US" dirty="0" smtClean="0"/>
              <a:t>Solve and give the answer of all Problem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260875"/>
            <a:ext cx="9144000" cy="354278"/>
          </a:xfrm>
          <a:prstGeom prst="rect">
            <a:avLst/>
          </a:prstGeom>
          <a:noFill/>
        </p:spPr>
        <p:txBody>
          <a:bodyPr wrap="square" lIns="61292" tIns="30646" rIns="61292" bIns="30646" rtlCol="0">
            <a:spAutoFit/>
          </a:bodyPr>
          <a:lstStyle/>
          <a:p>
            <a:r>
              <a:rPr lang="en-US" sz="1900" b="1" dirty="0" smtClean="0">
                <a:solidFill>
                  <a:schemeClr val="tx2"/>
                </a:solidFill>
              </a:rPr>
              <a:t>Note:</a:t>
            </a:r>
            <a:endParaRPr lang="en-US" sz="1900" b="1" dirty="0">
              <a:solidFill>
                <a:schemeClr val="tx2"/>
              </a:solidFill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1983" y="1326549"/>
            <a:ext cx="6178636" cy="46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"/>
            <a:ext cx="9144000" cy="451763"/>
          </a:xfrm>
          <a:prstGeom prst="rect">
            <a:avLst/>
          </a:prstGeom>
          <a:solidFill>
            <a:schemeClr val="tx2"/>
          </a:solidFill>
          <a:ln>
            <a:solidFill>
              <a:srgbClr val="0070C0"/>
            </a:solidFill>
          </a:ln>
        </p:spPr>
        <p:txBody>
          <a:bodyPr wrap="square" lIns="81635" tIns="40817" rIns="81635" bIns="40817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Level Two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897476"/>
            <a:ext cx="6631545" cy="308112"/>
          </a:xfrm>
          <a:prstGeom prst="rect">
            <a:avLst/>
          </a:prstGeom>
          <a:noFill/>
        </p:spPr>
        <p:txBody>
          <a:bodyPr wrap="square" lIns="61292" tIns="30646" rIns="61292" bIns="30646" rtlCol="0">
            <a:spAutoFit/>
          </a:bodyPr>
          <a:lstStyle/>
          <a:p>
            <a:r>
              <a:rPr lang="en-US" dirty="0" smtClean="0"/>
              <a:t>Solve and give the answer of all Problem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260875"/>
            <a:ext cx="9144000" cy="354278"/>
          </a:xfrm>
          <a:prstGeom prst="rect">
            <a:avLst/>
          </a:prstGeom>
          <a:noFill/>
        </p:spPr>
        <p:txBody>
          <a:bodyPr wrap="square" lIns="61292" tIns="30646" rIns="61292" bIns="30646" rtlCol="0">
            <a:spAutoFit/>
          </a:bodyPr>
          <a:lstStyle/>
          <a:p>
            <a:r>
              <a:rPr lang="en-US" sz="1900" b="1" dirty="0" smtClean="0">
                <a:solidFill>
                  <a:schemeClr val="tx2"/>
                </a:solidFill>
              </a:rPr>
              <a:t>Note:</a:t>
            </a:r>
            <a:endParaRPr lang="en-US" sz="1900" b="1" dirty="0">
              <a:solidFill>
                <a:schemeClr val="tx2"/>
              </a:solidFill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9659" y="1455270"/>
            <a:ext cx="5415842" cy="4474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"/>
            <a:ext cx="9144000" cy="451763"/>
          </a:xfrm>
          <a:prstGeom prst="rect">
            <a:avLst/>
          </a:prstGeom>
          <a:solidFill>
            <a:schemeClr val="tx2"/>
          </a:solidFill>
          <a:ln>
            <a:solidFill>
              <a:srgbClr val="0070C0"/>
            </a:solidFill>
          </a:ln>
        </p:spPr>
        <p:txBody>
          <a:bodyPr wrap="square" lIns="81635" tIns="40817" rIns="81635" bIns="40817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Level Two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897476"/>
            <a:ext cx="6631545" cy="308112"/>
          </a:xfrm>
          <a:prstGeom prst="rect">
            <a:avLst/>
          </a:prstGeom>
          <a:noFill/>
        </p:spPr>
        <p:txBody>
          <a:bodyPr wrap="square" lIns="61292" tIns="30646" rIns="61292" bIns="30646" rtlCol="0">
            <a:spAutoFit/>
          </a:bodyPr>
          <a:lstStyle/>
          <a:p>
            <a:r>
              <a:rPr lang="en-US" dirty="0" smtClean="0"/>
              <a:t>Solve and give the answer of all Problem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260875"/>
            <a:ext cx="9144000" cy="354278"/>
          </a:xfrm>
          <a:prstGeom prst="rect">
            <a:avLst/>
          </a:prstGeom>
          <a:noFill/>
        </p:spPr>
        <p:txBody>
          <a:bodyPr wrap="square" lIns="61292" tIns="30646" rIns="61292" bIns="30646" rtlCol="0">
            <a:spAutoFit/>
          </a:bodyPr>
          <a:lstStyle/>
          <a:p>
            <a:r>
              <a:rPr lang="en-US" sz="1900" b="1" dirty="0" smtClean="0">
                <a:solidFill>
                  <a:schemeClr val="tx2"/>
                </a:solidFill>
              </a:rPr>
              <a:t>Note:</a:t>
            </a:r>
            <a:endParaRPr lang="en-US" sz="1900" b="1" dirty="0">
              <a:solidFill>
                <a:schemeClr val="tx2"/>
              </a:solidFill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1293" y="1498177"/>
            <a:ext cx="4195371" cy="3551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"/>
            <a:ext cx="9144000" cy="451763"/>
          </a:xfrm>
          <a:prstGeom prst="rect">
            <a:avLst/>
          </a:prstGeom>
          <a:solidFill>
            <a:schemeClr val="tx2"/>
          </a:solidFill>
          <a:ln>
            <a:solidFill>
              <a:srgbClr val="0070C0"/>
            </a:solidFill>
          </a:ln>
        </p:spPr>
        <p:txBody>
          <a:bodyPr wrap="square" lIns="81635" tIns="40817" rIns="81635" bIns="40817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Level Two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897476"/>
            <a:ext cx="6631545" cy="308112"/>
          </a:xfrm>
          <a:prstGeom prst="rect">
            <a:avLst/>
          </a:prstGeom>
          <a:noFill/>
        </p:spPr>
        <p:txBody>
          <a:bodyPr wrap="square" lIns="61292" tIns="30646" rIns="61292" bIns="30646" rtlCol="0">
            <a:spAutoFit/>
          </a:bodyPr>
          <a:lstStyle/>
          <a:p>
            <a:r>
              <a:rPr lang="en-US" dirty="0" smtClean="0"/>
              <a:t>Solve and give the answer of all Problem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260875"/>
            <a:ext cx="9144000" cy="354278"/>
          </a:xfrm>
          <a:prstGeom prst="rect">
            <a:avLst/>
          </a:prstGeom>
          <a:noFill/>
        </p:spPr>
        <p:txBody>
          <a:bodyPr wrap="square" lIns="61292" tIns="30646" rIns="61292" bIns="30646" rtlCol="0">
            <a:spAutoFit/>
          </a:bodyPr>
          <a:lstStyle/>
          <a:p>
            <a:r>
              <a:rPr lang="en-US" sz="1900" b="1" dirty="0" smtClean="0">
                <a:solidFill>
                  <a:schemeClr val="tx2"/>
                </a:solidFill>
              </a:rPr>
              <a:t>Note:</a:t>
            </a:r>
            <a:endParaRPr lang="en-US" sz="1900" b="1" dirty="0">
              <a:solidFill>
                <a:schemeClr val="tx2"/>
              </a:solidFill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2220" y="1498176"/>
            <a:ext cx="4424208" cy="3706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"/>
            <a:ext cx="9144000" cy="451763"/>
          </a:xfrm>
          <a:prstGeom prst="rect">
            <a:avLst/>
          </a:prstGeom>
          <a:solidFill>
            <a:schemeClr val="tx2"/>
          </a:solidFill>
          <a:ln>
            <a:solidFill>
              <a:srgbClr val="0070C0"/>
            </a:solidFill>
          </a:ln>
        </p:spPr>
        <p:txBody>
          <a:bodyPr wrap="square" lIns="81635" tIns="40817" rIns="81635" bIns="40817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Level Zero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897476"/>
            <a:ext cx="6631545" cy="308112"/>
          </a:xfrm>
          <a:prstGeom prst="rect">
            <a:avLst/>
          </a:prstGeom>
          <a:noFill/>
        </p:spPr>
        <p:txBody>
          <a:bodyPr wrap="square" lIns="61292" tIns="30646" rIns="61292" bIns="30646" rtlCol="0">
            <a:spAutoFit/>
          </a:bodyPr>
          <a:lstStyle/>
          <a:p>
            <a:r>
              <a:rPr lang="en-US" dirty="0" smtClean="0"/>
              <a:t>Solve and give the answer of all Problem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" y="6260875"/>
            <a:ext cx="3920526" cy="354278"/>
          </a:xfrm>
          <a:prstGeom prst="rect">
            <a:avLst/>
          </a:prstGeom>
          <a:noFill/>
        </p:spPr>
        <p:txBody>
          <a:bodyPr wrap="none" lIns="61292" tIns="30646" rIns="61292" bIns="30646" rtlCol="0">
            <a:spAutoFit/>
          </a:bodyPr>
          <a:lstStyle/>
          <a:p>
            <a:r>
              <a:rPr lang="en-US" sz="1900" b="1" dirty="0" smtClean="0">
                <a:solidFill>
                  <a:schemeClr val="tx2"/>
                </a:solidFill>
              </a:rPr>
              <a:t>Note:-Use Numeric Function Palettes </a:t>
            </a:r>
            <a:endParaRPr lang="en-US" sz="1900" b="1" dirty="0">
              <a:solidFill>
                <a:schemeClr val="tx2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5470" y="1412364"/>
            <a:ext cx="6252531" cy="1201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748" y="2999929"/>
            <a:ext cx="5490452" cy="1630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6865" y="4930752"/>
            <a:ext cx="5109136" cy="100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"/>
            <a:ext cx="9144000" cy="451763"/>
          </a:xfrm>
          <a:prstGeom prst="rect">
            <a:avLst/>
          </a:prstGeom>
          <a:solidFill>
            <a:schemeClr val="tx2"/>
          </a:solidFill>
          <a:ln>
            <a:solidFill>
              <a:srgbClr val="0070C0"/>
            </a:solidFill>
          </a:ln>
        </p:spPr>
        <p:txBody>
          <a:bodyPr wrap="square" lIns="81635" tIns="40817" rIns="81635" bIns="40817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Level Two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897476"/>
            <a:ext cx="6631545" cy="308112"/>
          </a:xfrm>
          <a:prstGeom prst="rect">
            <a:avLst/>
          </a:prstGeom>
          <a:noFill/>
        </p:spPr>
        <p:txBody>
          <a:bodyPr wrap="square" lIns="61292" tIns="30646" rIns="61292" bIns="30646" rtlCol="0">
            <a:spAutoFit/>
          </a:bodyPr>
          <a:lstStyle/>
          <a:p>
            <a:r>
              <a:rPr lang="en-US" dirty="0" smtClean="0"/>
              <a:t>Solve and give the answer of all Problem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260875"/>
            <a:ext cx="9144000" cy="354278"/>
          </a:xfrm>
          <a:prstGeom prst="rect">
            <a:avLst/>
          </a:prstGeom>
          <a:noFill/>
        </p:spPr>
        <p:txBody>
          <a:bodyPr wrap="square" lIns="61292" tIns="30646" rIns="61292" bIns="30646" rtlCol="0">
            <a:spAutoFit/>
          </a:bodyPr>
          <a:lstStyle/>
          <a:p>
            <a:r>
              <a:rPr lang="en-US" sz="1900" b="1" dirty="0" smtClean="0">
                <a:solidFill>
                  <a:schemeClr val="tx2"/>
                </a:solidFill>
              </a:rPr>
              <a:t>Note:</a:t>
            </a:r>
            <a:endParaRPr lang="en-US" sz="1900" b="1" dirty="0">
              <a:solidFill>
                <a:schemeClr val="tx2"/>
              </a:solidFill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3379" y="1626899"/>
            <a:ext cx="5110724" cy="3354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"/>
            <a:ext cx="9144000" cy="451763"/>
          </a:xfrm>
          <a:prstGeom prst="rect">
            <a:avLst/>
          </a:prstGeom>
          <a:solidFill>
            <a:schemeClr val="tx2"/>
          </a:solidFill>
          <a:ln>
            <a:solidFill>
              <a:srgbClr val="0070C0"/>
            </a:solidFill>
          </a:ln>
        </p:spPr>
        <p:txBody>
          <a:bodyPr wrap="square" lIns="81635" tIns="40817" rIns="81635" bIns="40817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Level Two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897476"/>
            <a:ext cx="6631545" cy="308112"/>
          </a:xfrm>
          <a:prstGeom prst="rect">
            <a:avLst/>
          </a:prstGeom>
          <a:noFill/>
        </p:spPr>
        <p:txBody>
          <a:bodyPr wrap="square" lIns="61292" tIns="30646" rIns="61292" bIns="30646" rtlCol="0">
            <a:spAutoFit/>
          </a:bodyPr>
          <a:lstStyle/>
          <a:p>
            <a:r>
              <a:rPr lang="en-US" dirty="0" smtClean="0"/>
              <a:t>Solve and give the answer of all Problem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260875"/>
            <a:ext cx="9144000" cy="354278"/>
          </a:xfrm>
          <a:prstGeom prst="rect">
            <a:avLst/>
          </a:prstGeom>
          <a:noFill/>
        </p:spPr>
        <p:txBody>
          <a:bodyPr wrap="square" lIns="61292" tIns="30646" rIns="61292" bIns="30646" rtlCol="0">
            <a:spAutoFit/>
          </a:bodyPr>
          <a:lstStyle/>
          <a:p>
            <a:r>
              <a:rPr lang="en-US" sz="1900" b="1" dirty="0" smtClean="0">
                <a:solidFill>
                  <a:schemeClr val="tx2"/>
                </a:solidFill>
              </a:rPr>
              <a:t>Note:</a:t>
            </a:r>
            <a:endParaRPr lang="en-US" sz="1900" b="1" dirty="0">
              <a:solidFill>
                <a:schemeClr val="tx2"/>
              </a:solidFill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7339" y="1712712"/>
            <a:ext cx="4805605" cy="4290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"/>
            <a:ext cx="9144000" cy="451763"/>
          </a:xfrm>
          <a:prstGeom prst="rect">
            <a:avLst/>
          </a:prstGeom>
          <a:solidFill>
            <a:schemeClr val="tx2"/>
          </a:solidFill>
          <a:ln>
            <a:solidFill>
              <a:srgbClr val="0070C0"/>
            </a:solidFill>
          </a:ln>
        </p:spPr>
        <p:txBody>
          <a:bodyPr wrap="square" lIns="81635" tIns="40817" rIns="81635" bIns="40817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Level Two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897476"/>
            <a:ext cx="6631545" cy="308112"/>
          </a:xfrm>
          <a:prstGeom prst="rect">
            <a:avLst/>
          </a:prstGeom>
          <a:noFill/>
        </p:spPr>
        <p:txBody>
          <a:bodyPr wrap="square" lIns="61292" tIns="30646" rIns="61292" bIns="30646" rtlCol="0">
            <a:spAutoFit/>
          </a:bodyPr>
          <a:lstStyle/>
          <a:p>
            <a:r>
              <a:rPr lang="en-US" dirty="0" smtClean="0"/>
              <a:t>Solve and give the answer of all Problem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260875"/>
            <a:ext cx="9144000" cy="354278"/>
          </a:xfrm>
          <a:prstGeom prst="rect">
            <a:avLst/>
          </a:prstGeom>
          <a:noFill/>
        </p:spPr>
        <p:txBody>
          <a:bodyPr wrap="square" lIns="61292" tIns="30646" rIns="61292" bIns="30646" rtlCol="0">
            <a:spAutoFit/>
          </a:bodyPr>
          <a:lstStyle/>
          <a:p>
            <a:r>
              <a:rPr lang="en-US" sz="1900" b="1" dirty="0" smtClean="0">
                <a:solidFill>
                  <a:schemeClr val="tx2"/>
                </a:solidFill>
              </a:rPr>
              <a:t>Note:</a:t>
            </a:r>
            <a:endParaRPr lang="en-US" sz="1900" b="1" dirty="0">
              <a:solidFill>
                <a:schemeClr val="tx2"/>
              </a:solidFill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0822" y="1626899"/>
            <a:ext cx="6340542" cy="3604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"/>
            <a:ext cx="9144000" cy="451763"/>
          </a:xfrm>
          <a:prstGeom prst="rect">
            <a:avLst/>
          </a:prstGeom>
          <a:solidFill>
            <a:schemeClr val="tx2"/>
          </a:solidFill>
          <a:ln>
            <a:solidFill>
              <a:srgbClr val="0070C0"/>
            </a:solidFill>
          </a:ln>
        </p:spPr>
        <p:txBody>
          <a:bodyPr wrap="square" lIns="81635" tIns="40817" rIns="81635" bIns="40817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Level Two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897476"/>
            <a:ext cx="6631545" cy="308112"/>
          </a:xfrm>
          <a:prstGeom prst="rect">
            <a:avLst/>
          </a:prstGeom>
          <a:noFill/>
        </p:spPr>
        <p:txBody>
          <a:bodyPr wrap="square" lIns="61292" tIns="30646" rIns="61292" bIns="30646" rtlCol="0">
            <a:spAutoFit/>
          </a:bodyPr>
          <a:lstStyle/>
          <a:p>
            <a:r>
              <a:rPr lang="en-US" dirty="0" smtClean="0"/>
              <a:t>Solve and give the answer of all Problem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260875"/>
            <a:ext cx="9144000" cy="354278"/>
          </a:xfrm>
          <a:prstGeom prst="rect">
            <a:avLst/>
          </a:prstGeom>
          <a:noFill/>
        </p:spPr>
        <p:txBody>
          <a:bodyPr wrap="square" lIns="61292" tIns="30646" rIns="61292" bIns="30646" rtlCol="0">
            <a:spAutoFit/>
          </a:bodyPr>
          <a:lstStyle/>
          <a:p>
            <a:r>
              <a:rPr lang="en-US" sz="1900" b="1" dirty="0" smtClean="0">
                <a:solidFill>
                  <a:schemeClr val="tx2"/>
                </a:solidFill>
              </a:rPr>
              <a:t>Note:</a:t>
            </a:r>
            <a:endParaRPr lang="en-US" sz="1900" b="1" dirty="0">
              <a:solidFill>
                <a:schemeClr val="tx2"/>
              </a:solidFill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0822" y="1455270"/>
            <a:ext cx="6533820" cy="4076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"/>
            <a:ext cx="9144000" cy="451763"/>
          </a:xfrm>
          <a:prstGeom prst="rect">
            <a:avLst/>
          </a:prstGeom>
          <a:solidFill>
            <a:schemeClr val="tx2"/>
          </a:solidFill>
          <a:ln>
            <a:solidFill>
              <a:srgbClr val="0070C0"/>
            </a:solidFill>
          </a:ln>
        </p:spPr>
        <p:txBody>
          <a:bodyPr wrap="square" lIns="81635" tIns="40817" rIns="81635" bIns="40817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Level Two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897476"/>
            <a:ext cx="6631545" cy="308112"/>
          </a:xfrm>
          <a:prstGeom prst="rect">
            <a:avLst/>
          </a:prstGeom>
          <a:noFill/>
        </p:spPr>
        <p:txBody>
          <a:bodyPr wrap="square" lIns="61292" tIns="30646" rIns="61292" bIns="30646" rtlCol="0">
            <a:spAutoFit/>
          </a:bodyPr>
          <a:lstStyle/>
          <a:p>
            <a:r>
              <a:rPr lang="en-US" dirty="0" smtClean="0"/>
              <a:t>Solve and give the answer of all Problem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260875"/>
            <a:ext cx="9144000" cy="354278"/>
          </a:xfrm>
          <a:prstGeom prst="rect">
            <a:avLst/>
          </a:prstGeom>
          <a:noFill/>
        </p:spPr>
        <p:txBody>
          <a:bodyPr wrap="square" lIns="61292" tIns="30646" rIns="61292" bIns="30646" rtlCol="0">
            <a:spAutoFit/>
          </a:bodyPr>
          <a:lstStyle/>
          <a:p>
            <a:r>
              <a:rPr lang="en-US" sz="1900" b="1" dirty="0" smtClean="0">
                <a:solidFill>
                  <a:schemeClr val="tx2"/>
                </a:solidFill>
              </a:rPr>
              <a:t>Note:</a:t>
            </a:r>
            <a:endParaRPr lang="en-US" sz="1900" b="1" dirty="0">
              <a:solidFill>
                <a:schemeClr val="tx2"/>
              </a:solidFill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5703" y="1498177"/>
            <a:ext cx="5873518" cy="3870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"/>
            <a:ext cx="9144000" cy="451763"/>
          </a:xfrm>
          <a:prstGeom prst="rect">
            <a:avLst/>
          </a:prstGeom>
          <a:solidFill>
            <a:schemeClr val="tx2"/>
          </a:solidFill>
          <a:ln>
            <a:solidFill>
              <a:srgbClr val="0070C0"/>
            </a:solidFill>
          </a:ln>
        </p:spPr>
        <p:txBody>
          <a:bodyPr wrap="square" lIns="81635" tIns="40817" rIns="81635" bIns="40817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Level Two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897476"/>
            <a:ext cx="6631545" cy="308112"/>
          </a:xfrm>
          <a:prstGeom prst="rect">
            <a:avLst/>
          </a:prstGeom>
          <a:noFill/>
        </p:spPr>
        <p:txBody>
          <a:bodyPr wrap="square" lIns="61292" tIns="30646" rIns="61292" bIns="30646" rtlCol="0">
            <a:spAutoFit/>
          </a:bodyPr>
          <a:lstStyle/>
          <a:p>
            <a:r>
              <a:rPr lang="en-US" dirty="0" smtClean="0"/>
              <a:t>Solve and give the answer of all Problem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260875"/>
            <a:ext cx="9144000" cy="354278"/>
          </a:xfrm>
          <a:prstGeom prst="rect">
            <a:avLst/>
          </a:prstGeom>
          <a:noFill/>
        </p:spPr>
        <p:txBody>
          <a:bodyPr wrap="square" lIns="61292" tIns="30646" rIns="61292" bIns="30646" rtlCol="0">
            <a:spAutoFit/>
          </a:bodyPr>
          <a:lstStyle/>
          <a:p>
            <a:r>
              <a:rPr lang="en-US" sz="1900" b="1" dirty="0" smtClean="0">
                <a:solidFill>
                  <a:schemeClr val="tx2"/>
                </a:solidFill>
              </a:rPr>
              <a:t>Note:</a:t>
            </a:r>
            <a:endParaRPr lang="en-US" sz="1900" b="1" dirty="0">
              <a:solidFill>
                <a:schemeClr val="tx2"/>
              </a:solidFill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3147" y="1197828"/>
            <a:ext cx="7475387" cy="4761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"/>
            <a:ext cx="9144000" cy="451763"/>
          </a:xfrm>
          <a:prstGeom prst="rect">
            <a:avLst/>
          </a:prstGeom>
          <a:solidFill>
            <a:schemeClr val="tx2"/>
          </a:solidFill>
          <a:ln>
            <a:solidFill>
              <a:srgbClr val="0070C0"/>
            </a:solidFill>
          </a:ln>
        </p:spPr>
        <p:txBody>
          <a:bodyPr wrap="square" lIns="81635" tIns="40817" rIns="81635" bIns="40817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Level Two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897476"/>
            <a:ext cx="6631545" cy="308112"/>
          </a:xfrm>
          <a:prstGeom prst="rect">
            <a:avLst/>
          </a:prstGeom>
          <a:noFill/>
        </p:spPr>
        <p:txBody>
          <a:bodyPr wrap="square" lIns="61292" tIns="30646" rIns="61292" bIns="30646" rtlCol="0">
            <a:spAutoFit/>
          </a:bodyPr>
          <a:lstStyle/>
          <a:p>
            <a:r>
              <a:rPr lang="en-US" dirty="0" smtClean="0"/>
              <a:t>Solve and give the answer of all Problem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260875"/>
            <a:ext cx="9144000" cy="354278"/>
          </a:xfrm>
          <a:prstGeom prst="rect">
            <a:avLst/>
          </a:prstGeom>
          <a:noFill/>
        </p:spPr>
        <p:txBody>
          <a:bodyPr wrap="square" lIns="61292" tIns="30646" rIns="61292" bIns="30646" rtlCol="0">
            <a:spAutoFit/>
          </a:bodyPr>
          <a:lstStyle/>
          <a:p>
            <a:r>
              <a:rPr lang="en-US" sz="1900" b="1" dirty="0" smtClean="0">
                <a:solidFill>
                  <a:schemeClr val="tx2"/>
                </a:solidFill>
              </a:rPr>
              <a:t>Note:</a:t>
            </a:r>
            <a:endParaRPr lang="en-US" sz="19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"/>
            <a:ext cx="9144000" cy="451763"/>
          </a:xfrm>
          <a:prstGeom prst="rect">
            <a:avLst/>
          </a:prstGeom>
          <a:solidFill>
            <a:schemeClr val="tx2"/>
          </a:solidFill>
          <a:ln>
            <a:solidFill>
              <a:srgbClr val="0070C0"/>
            </a:solidFill>
          </a:ln>
        </p:spPr>
        <p:txBody>
          <a:bodyPr wrap="square" lIns="81635" tIns="40817" rIns="81635" bIns="40817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Level Two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897476"/>
            <a:ext cx="6631545" cy="308112"/>
          </a:xfrm>
          <a:prstGeom prst="rect">
            <a:avLst/>
          </a:prstGeom>
          <a:noFill/>
        </p:spPr>
        <p:txBody>
          <a:bodyPr wrap="square" lIns="61292" tIns="30646" rIns="61292" bIns="30646" rtlCol="0">
            <a:spAutoFit/>
          </a:bodyPr>
          <a:lstStyle/>
          <a:p>
            <a:r>
              <a:rPr lang="en-US" dirty="0" smtClean="0"/>
              <a:t>Solve and give the answer of all Problem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260875"/>
            <a:ext cx="9144000" cy="354278"/>
          </a:xfrm>
          <a:prstGeom prst="rect">
            <a:avLst/>
          </a:prstGeom>
          <a:noFill/>
        </p:spPr>
        <p:txBody>
          <a:bodyPr wrap="square" lIns="61292" tIns="30646" rIns="61292" bIns="30646" rtlCol="0">
            <a:spAutoFit/>
          </a:bodyPr>
          <a:lstStyle/>
          <a:p>
            <a:r>
              <a:rPr lang="en-US" sz="1900" b="1" dirty="0" smtClean="0">
                <a:solidFill>
                  <a:schemeClr val="tx2"/>
                </a:solidFill>
              </a:rPr>
              <a:t>Note:</a:t>
            </a:r>
            <a:endParaRPr lang="en-US" sz="19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"/>
            <a:ext cx="9144000" cy="451763"/>
          </a:xfrm>
          <a:prstGeom prst="rect">
            <a:avLst/>
          </a:prstGeom>
          <a:solidFill>
            <a:schemeClr val="tx2"/>
          </a:solidFill>
          <a:ln>
            <a:solidFill>
              <a:srgbClr val="0070C0"/>
            </a:solidFill>
          </a:ln>
        </p:spPr>
        <p:txBody>
          <a:bodyPr wrap="square" lIns="81635" tIns="40817" rIns="81635" bIns="40817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Level Two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897476"/>
            <a:ext cx="6631545" cy="308112"/>
          </a:xfrm>
          <a:prstGeom prst="rect">
            <a:avLst/>
          </a:prstGeom>
          <a:noFill/>
        </p:spPr>
        <p:txBody>
          <a:bodyPr wrap="square" lIns="61292" tIns="30646" rIns="61292" bIns="30646" rtlCol="0">
            <a:spAutoFit/>
          </a:bodyPr>
          <a:lstStyle/>
          <a:p>
            <a:r>
              <a:rPr lang="en-US" dirty="0" smtClean="0"/>
              <a:t>Solve and give the answer of all Problem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260875"/>
            <a:ext cx="9144000" cy="354278"/>
          </a:xfrm>
          <a:prstGeom prst="rect">
            <a:avLst/>
          </a:prstGeom>
          <a:noFill/>
        </p:spPr>
        <p:txBody>
          <a:bodyPr wrap="square" lIns="61292" tIns="30646" rIns="61292" bIns="30646" rtlCol="0">
            <a:spAutoFit/>
          </a:bodyPr>
          <a:lstStyle/>
          <a:p>
            <a:r>
              <a:rPr lang="en-US" sz="1900" b="1" dirty="0" smtClean="0">
                <a:solidFill>
                  <a:schemeClr val="tx2"/>
                </a:solidFill>
              </a:rPr>
              <a:t>Note:</a:t>
            </a:r>
            <a:endParaRPr lang="en-US" sz="19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"/>
            <a:ext cx="9144000" cy="451763"/>
          </a:xfrm>
          <a:prstGeom prst="rect">
            <a:avLst/>
          </a:prstGeom>
          <a:solidFill>
            <a:schemeClr val="tx2"/>
          </a:solidFill>
          <a:ln>
            <a:solidFill>
              <a:srgbClr val="0070C0"/>
            </a:solidFill>
          </a:ln>
        </p:spPr>
        <p:txBody>
          <a:bodyPr wrap="square" lIns="81635" tIns="40817" rIns="81635" bIns="40817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Level Two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897476"/>
            <a:ext cx="6631545" cy="308112"/>
          </a:xfrm>
          <a:prstGeom prst="rect">
            <a:avLst/>
          </a:prstGeom>
          <a:noFill/>
        </p:spPr>
        <p:txBody>
          <a:bodyPr wrap="square" lIns="61292" tIns="30646" rIns="61292" bIns="30646" rtlCol="0">
            <a:spAutoFit/>
          </a:bodyPr>
          <a:lstStyle/>
          <a:p>
            <a:r>
              <a:rPr lang="en-US" dirty="0" smtClean="0"/>
              <a:t>Solve and give the answer of all Problem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260875"/>
            <a:ext cx="9144000" cy="354278"/>
          </a:xfrm>
          <a:prstGeom prst="rect">
            <a:avLst/>
          </a:prstGeom>
          <a:noFill/>
        </p:spPr>
        <p:txBody>
          <a:bodyPr wrap="square" lIns="61292" tIns="30646" rIns="61292" bIns="30646" rtlCol="0">
            <a:spAutoFit/>
          </a:bodyPr>
          <a:lstStyle/>
          <a:p>
            <a:r>
              <a:rPr lang="en-US" sz="1900" b="1" dirty="0" smtClean="0">
                <a:solidFill>
                  <a:schemeClr val="tx2"/>
                </a:solidFill>
              </a:rPr>
              <a:t>Note:</a:t>
            </a:r>
            <a:endParaRPr lang="en-US" sz="19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"/>
            <a:ext cx="9144000" cy="451763"/>
          </a:xfrm>
          <a:prstGeom prst="rect">
            <a:avLst/>
          </a:prstGeom>
          <a:solidFill>
            <a:schemeClr val="tx2"/>
          </a:solidFill>
          <a:ln>
            <a:solidFill>
              <a:srgbClr val="0070C0"/>
            </a:solidFill>
          </a:ln>
        </p:spPr>
        <p:txBody>
          <a:bodyPr wrap="square" lIns="81635" tIns="40817" rIns="81635" bIns="40817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Level Zero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897476"/>
            <a:ext cx="6631545" cy="308112"/>
          </a:xfrm>
          <a:prstGeom prst="rect">
            <a:avLst/>
          </a:prstGeom>
          <a:noFill/>
        </p:spPr>
        <p:txBody>
          <a:bodyPr wrap="square" lIns="61292" tIns="30646" rIns="61292" bIns="30646" rtlCol="0">
            <a:spAutoFit/>
          </a:bodyPr>
          <a:lstStyle/>
          <a:p>
            <a:r>
              <a:rPr lang="en-US" dirty="0" smtClean="0"/>
              <a:t>Solve and give the answer of all Problem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" y="6260875"/>
            <a:ext cx="3920526" cy="354278"/>
          </a:xfrm>
          <a:prstGeom prst="rect">
            <a:avLst/>
          </a:prstGeom>
          <a:noFill/>
        </p:spPr>
        <p:txBody>
          <a:bodyPr wrap="none" lIns="61292" tIns="30646" rIns="61292" bIns="30646" rtlCol="0">
            <a:spAutoFit/>
          </a:bodyPr>
          <a:lstStyle/>
          <a:p>
            <a:r>
              <a:rPr lang="en-US" sz="1900" b="1" dirty="0" smtClean="0">
                <a:solidFill>
                  <a:schemeClr val="tx2"/>
                </a:solidFill>
              </a:rPr>
              <a:t>Note:-Use Numeric Function Palettes </a:t>
            </a:r>
            <a:endParaRPr lang="en-US" sz="1900" b="1" dirty="0">
              <a:solidFill>
                <a:schemeClr val="tx2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189" y="1369455"/>
            <a:ext cx="8074240" cy="167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0587" y="3343188"/>
            <a:ext cx="6941431" cy="14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750" y="5145290"/>
            <a:ext cx="7093989" cy="91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257373"/>
            <a:ext cx="9144000" cy="451763"/>
          </a:xfrm>
          <a:prstGeom prst="rect">
            <a:avLst/>
          </a:prstGeom>
          <a:solidFill>
            <a:schemeClr val="tx2"/>
          </a:solidFill>
          <a:ln>
            <a:solidFill>
              <a:srgbClr val="0070C0"/>
            </a:solidFill>
          </a:ln>
        </p:spPr>
        <p:txBody>
          <a:bodyPr wrap="square" lIns="81635" tIns="40817" rIns="81635" bIns="40817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Thank you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6865" y="2613764"/>
            <a:ext cx="7322828" cy="354278"/>
          </a:xfrm>
          <a:prstGeom prst="rect">
            <a:avLst/>
          </a:prstGeom>
          <a:noFill/>
        </p:spPr>
        <p:txBody>
          <a:bodyPr wrap="square" lIns="61292" tIns="30646" rIns="61292" bIns="30646" rtlCol="0">
            <a:spAutoFit/>
          </a:bodyPr>
          <a:lstStyle/>
          <a:p>
            <a:pPr algn="ctr"/>
            <a:r>
              <a:rPr lang="en-US" sz="1900" b="1" dirty="0" smtClean="0">
                <a:solidFill>
                  <a:srgbClr val="002060"/>
                </a:solidFill>
              </a:rPr>
              <a:t>Please Share with new </a:t>
            </a:r>
            <a:r>
              <a:rPr lang="en-US" sz="1900" b="1" dirty="0" err="1" smtClean="0">
                <a:solidFill>
                  <a:srgbClr val="002060"/>
                </a:solidFill>
              </a:rPr>
              <a:t>LabVIEW</a:t>
            </a:r>
            <a:r>
              <a:rPr lang="en-US" sz="1900" b="1" dirty="0" smtClean="0">
                <a:solidFill>
                  <a:srgbClr val="002060"/>
                </a:solidFill>
              </a:rPr>
              <a:t> users</a:t>
            </a:r>
            <a:endParaRPr lang="en-US" sz="19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"/>
            <a:ext cx="9144000" cy="451763"/>
          </a:xfrm>
          <a:prstGeom prst="rect">
            <a:avLst/>
          </a:prstGeom>
          <a:solidFill>
            <a:schemeClr val="tx2"/>
          </a:solidFill>
          <a:ln>
            <a:solidFill>
              <a:srgbClr val="0070C0"/>
            </a:solidFill>
          </a:ln>
        </p:spPr>
        <p:txBody>
          <a:bodyPr wrap="square" lIns="81635" tIns="40817" rIns="81635" bIns="40817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</a:rPr>
              <a:t>LevelZero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640033"/>
            <a:ext cx="6631545" cy="308112"/>
          </a:xfrm>
          <a:prstGeom prst="rect">
            <a:avLst/>
          </a:prstGeom>
          <a:noFill/>
        </p:spPr>
        <p:txBody>
          <a:bodyPr wrap="square" lIns="61292" tIns="30646" rIns="61292" bIns="30646" rtlCol="0">
            <a:spAutoFit/>
          </a:bodyPr>
          <a:lstStyle/>
          <a:p>
            <a:r>
              <a:rPr lang="en-US" dirty="0" smtClean="0"/>
              <a:t>Solve and give the answer of all Problem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" y="6260875"/>
            <a:ext cx="3920526" cy="354278"/>
          </a:xfrm>
          <a:prstGeom prst="rect">
            <a:avLst/>
          </a:prstGeom>
          <a:noFill/>
        </p:spPr>
        <p:txBody>
          <a:bodyPr wrap="none" lIns="61292" tIns="30646" rIns="61292" bIns="30646" rtlCol="0">
            <a:spAutoFit/>
          </a:bodyPr>
          <a:lstStyle/>
          <a:p>
            <a:r>
              <a:rPr lang="en-US" sz="1900" b="1" dirty="0" smtClean="0">
                <a:solidFill>
                  <a:schemeClr val="tx2"/>
                </a:solidFill>
              </a:rPr>
              <a:t>Note:-Use Numeric Function Palettes </a:t>
            </a:r>
            <a:endParaRPr lang="en-US" sz="1900" b="1" dirty="0">
              <a:solidFill>
                <a:schemeClr val="tx2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8265" y="1240734"/>
            <a:ext cx="5949797" cy="2960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1983" y="4415866"/>
            <a:ext cx="6483755" cy="1325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"/>
            <a:ext cx="9144000" cy="451763"/>
          </a:xfrm>
          <a:prstGeom prst="rect">
            <a:avLst/>
          </a:prstGeom>
          <a:solidFill>
            <a:schemeClr val="tx2"/>
          </a:solidFill>
          <a:ln>
            <a:solidFill>
              <a:srgbClr val="0070C0"/>
            </a:solidFill>
          </a:ln>
        </p:spPr>
        <p:txBody>
          <a:bodyPr wrap="square" lIns="81635" tIns="40817" rIns="81635" bIns="40817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Level Zero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897476"/>
            <a:ext cx="6631545" cy="308112"/>
          </a:xfrm>
          <a:prstGeom prst="rect">
            <a:avLst/>
          </a:prstGeom>
          <a:noFill/>
        </p:spPr>
        <p:txBody>
          <a:bodyPr wrap="square" lIns="61292" tIns="30646" rIns="61292" bIns="30646" rtlCol="0">
            <a:spAutoFit/>
          </a:bodyPr>
          <a:lstStyle/>
          <a:p>
            <a:r>
              <a:rPr lang="en-US" dirty="0" smtClean="0"/>
              <a:t>Solve and give the answer of all Problem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" y="6260875"/>
            <a:ext cx="3920526" cy="354278"/>
          </a:xfrm>
          <a:prstGeom prst="rect">
            <a:avLst/>
          </a:prstGeom>
          <a:noFill/>
        </p:spPr>
        <p:txBody>
          <a:bodyPr wrap="none" lIns="61292" tIns="30646" rIns="61292" bIns="30646" rtlCol="0">
            <a:spAutoFit/>
          </a:bodyPr>
          <a:lstStyle/>
          <a:p>
            <a:r>
              <a:rPr lang="en-US" sz="1900" b="1" dirty="0" smtClean="0">
                <a:solidFill>
                  <a:schemeClr val="tx2"/>
                </a:solidFill>
              </a:rPr>
              <a:t>Note:-Use Numeric Function Palettes </a:t>
            </a:r>
            <a:endParaRPr lang="en-US" sz="1900" b="1" dirty="0">
              <a:solidFill>
                <a:schemeClr val="tx2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0821" y="1283641"/>
            <a:ext cx="6254916" cy="4462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"/>
            <a:ext cx="9144000" cy="451763"/>
          </a:xfrm>
          <a:prstGeom prst="rect">
            <a:avLst/>
          </a:prstGeom>
          <a:solidFill>
            <a:schemeClr val="tx2"/>
          </a:solidFill>
          <a:ln>
            <a:solidFill>
              <a:srgbClr val="0070C0"/>
            </a:solidFill>
          </a:ln>
        </p:spPr>
        <p:txBody>
          <a:bodyPr wrap="square" lIns="81635" tIns="40817" rIns="81635" bIns="40817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Level Zero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897476"/>
            <a:ext cx="6631545" cy="308112"/>
          </a:xfrm>
          <a:prstGeom prst="rect">
            <a:avLst/>
          </a:prstGeom>
          <a:noFill/>
        </p:spPr>
        <p:txBody>
          <a:bodyPr wrap="square" lIns="61292" tIns="30646" rIns="61292" bIns="30646" rtlCol="0">
            <a:spAutoFit/>
          </a:bodyPr>
          <a:lstStyle/>
          <a:p>
            <a:r>
              <a:rPr lang="en-US" dirty="0" smtClean="0"/>
              <a:t>Solve and give the answer of all Problem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" y="6260875"/>
            <a:ext cx="3920526" cy="354278"/>
          </a:xfrm>
          <a:prstGeom prst="rect">
            <a:avLst/>
          </a:prstGeom>
          <a:noFill/>
        </p:spPr>
        <p:txBody>
          <a:bodyPr wrap="none" lIns="61292" tIns="30646" rIns="61292" bIns="30646" rtlCol="0">
            <a:spAutoFit/>
          </a:bodyPr>
          <a:lstStyle/>
          <a:p>
            <a:r>
              <a:rPr lang="en-US" sz="1900" b="1" dirty="0" smtClean="0">
                <a:solidFill>
                  <a:schemeClr val="tx2"/>
                </a:solidFill>
              </a:rPr>
              <a:t>Note:-Use Numeric Function Palettes </a:t>
            </a:r>
            <a:endParaRPr lang="en-US" sz="1900" b="1" dirty="0">
              <a:solidFill>
                <a:schemeClr val="tx2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1983" y="1369455"/>
            <a:ext cx="6560034" cy="4352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"/>
            <a:ext cx="9144000" cy="451763"/>
          </a:xfrm>
          <a:prstGeom prst="rect">
            <a:avLst/>
          </a:prstGeom>
          <a:solidFill>
            <a:schemeClr val="tx2"/>
          </a:solidFill>
          <a:ln>
            <a:solidFill>
              <a:srgbClr val="0070C0"/>
            </a:solidFill>
          </a:ln>
        </p:spPr>
        <p:txBody>
          <a:bodyPr wrap="square" lIns="81635" tIns="40817" rIns="81635" bIns="40817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Level Zero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897476"/>
            <a:ext cx="6631545" cy="308112"/>
          </a:xfrm>
          <a:prstGeom prst="rect">
            <a:avLst/>
          </a:prstGeom>
          <a:noFill/>
        </p:spPr>
        <p:txBody>
          <a:bodyPr wrap="square" lIns="61292" tIns="30646" rIns="61292" bIns="30646" rtlCol="0">
            <a:spAutoFit/>
          </a:bodyPr>
          <a:lstStyle/>
          <a:p>
            <a:r>
              <a:rPr lang="en-US" dirty="0" smtClean="0"/>
              <a:t>Solve and give the answer of all Problem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" y="6260875"/>
            <a:ext cx="3920526" cy="354278"/>
          </a:xfrm>
          <a:prstGeom prst="rect">
            <a:avLst/>
          </a:prstGeom>
          <a:noFill/>
        </p:spPr>
        <p:txBody>
          <a:bodyPr wrap="none" lIns="61292" tIns="30646" rIns="61292" bIns="30646" rtlCol="0">
            <a:spAutoFit/>
          </a:bodyPr>
          <a:lstStyle/>
          <a:p>
            <a:r>
              <a:rPr lang="en-US" sz="1900" b="1" dirty="0" smtClean="0">
                <a:solidFill>
                  <a:schemeClr val="tx2"/>
                </a:solidFill>
              </a:rPr>
              <a:t>Note:-Use Numeric Function Palettes </a:t>
            </a:r>
            <a:endParaRPr lang="en-US" sz="1900" b="1" dirty="0">
              <a:solidFill>
                <a:schemeClr val="tx2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7102" y="1326549"/>
            <a:ext cx="6928871" cy="4204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"/>
            <a:ext cx="9144000" cy="451763"/>
          </a:xfrm>
          <a:prstGeom prst="rect">
            <a:avLst/>
          </a:prstGeom>
          <a:solidFill>
            <a:schemeClr val="tx2"/>
          </a:solidFill>
          <a:ln>
            <a:solidFill>
              <a:srgbClr val="0070C0"/>
            </a:solidFill>
          </a:ln>
        </p:spPr>
        <p:txBody>
          <a:bodyPr wrap="square" lIns="81635" tIns="40817" rIns="81635" bIns="40817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Level Zero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897476"/>
            <a:ext cx="6631545" cy="308112"/>
          </a:xfrm>
          <a:prstGeom prst="rect">
            <a:avLst/>
          </a:prstGeom>
          <a:noFill/>
        </p:spPr>
        <p:txBody>
          <a:bodyPr wrap="square" lIns="61292" tIns="30646" rIns="61292" bIns="30646" rtlCol="0">
            <a:spAutoFit/>
          </a:bodyPr>
          <a:lstStyle/>
          <a:p>
            <a:r>
              <a:rPr lang="en-US" dirty="0" smtClean="0"/>
              <a:t>Solve and give the answer of all Problem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" y="6260875"/>
            <a:ext cx="3920526" cy="354278"/>
          </a:xfrm>
          <a:prstGeom prst="rect">
            <a:avLst/>
          </a:prstGeom>
          <a:noFill/>
        </p:spPr>
        <p:txBody>
          <a:bodyPr wrap="none" lIns="61292" tIns="30646" rIns="61292" bIns="30646" rtlCol="0">
            <a:spAutoFit/>
          </a:bodyPr>
          <a:lstStyle/>
          <a:p>
            <a:r>
              <a:rPr lang="en-US" sz="1900" b="1" dirty="0" smtClean="0">
                <a:solidFill>
                  <a:schemeClr val="tx2"/>
                </a:solidFill>
              </a:rPr>
              <a:t>Note:-Use Numeric Function Palettes </a:t>
            </a:r>
            <a:endParaRPr lang="en-US" sz="1900" b="1" dirty="0">
              <a:solidFill>
                <a:schemeClr val="tx2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4542" y="1669804"/>
            <a:ext cx="6963716" cy="2788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629</Words>
  <Application>Microsoft Office PowerPoint</Application>
  <PresentationFormat>On-screen Show (4:3)</PresentationFormat>
  <Paragraphs>125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LabVIEW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LabVIEW</dc:title>
  <dc:creator>inspiron</dc:creator>
  <cp:lastModifiedBy>inspiron</cp:lastModifiedBy>
  <cp:revision>27</cp:revision>
  <dcterms:created xsi:type="dcterms:W3CDTF">2018-03-01T10:48:00Z</dcterms:created>
  <dcterms:modified xsi:type="dcterms:W3CDTF">2018-03-08T08:50:45Z</dcterms:modified>
</cp:coreProperties>
</file>